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tags/tag60.xml" ContentType="application/vnd.openxmlformats-officedocument.presentationml.tags+xml"/>
  <Override PartName="/ppt/notesSlides/notesSlide1.xml" ContentType="application/vnd.openxmlformats-officedocument.presentationml.notesSlide+xml"/>
  <Override PartName="/ppt/tags/tag61.xml" ContentType="application/vnd.openxmlformats-officedocument.presentationml.tags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ppt/charts/chart2.xml" ContentType="application/vnd.openxmlformats-officedocument.drawingml.chart+xml"/>
  <Override PartName="/ppt/drawings/drawing2.xml" ContentType="application/vnd.openxmlformats-officedocument.drawingml.chartshapes+xml"/>
  <Override PartName="/ppt/tags/tag62.xml" ContentType="application/vnd.openxmlformats-officedocument.presentationml.tags+xml"/>
  <Override PartName="/ppt/notesSlides/notesSlide3.xml" ContentType="application/vnd.openxmlformats-officedocument.presentationml.notesSlide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tags/tag63.xml" ContentType="application/vnd.openxmlformats-officedocument.presentationml.tags+xml"/>
  <Override PartName="/ppt/notesSlides/notesSlide4.xml" ContentType="application/vnd.openxmlformats-officedocument.presentationml.notesSlide+xml"/>
  <Override PartName="/ppt/charts/chart5.xml" ContentType="application/vnd.openxmlformats-officedocument.drawingml.chart+xml"/>
  <Override PartName="/ppt/drawings/drawing3.xml" ContentType="application/vnd.openxmlformats-officedocument.drawingml.chartshapes+xml"/>
  <Override PartName="/ppt/charts/chart6.xml" ContentType="application/vnd.openxmlformats-officedocument.drawingml.chart+xml"/>
  <Override PartName="/ppt/drawings/drawing4.xml" ContentType="application/vnd.openxmlformats-officedocument.drawingml.chartshapes+xml"/>
  <Override PartName="/ppt/tags/tag64.xml" ContentType="application/vnd.openxmlformats-officedocument.presentationml.tags+xml"/>
  <Override PartName="/ppt/notesSlides/notesSlide5.xml" ContentType="application/vnd.openxmlformats-officedocument.presentationml.notesSlide+xml"/>
  <Override PartName="/ppt/charts/chart7.xml" ContentType="application/vnd.openxmlformats-officedocument.drawingml.chart+xml"/>
  <Override PartName="/ppt/charts/chart8.xml" ContentType="application/vnd.openxmlformats-officedocument.drawingml.chart+xml"/>
  <Override PartName="/ppt/tags/tag65.xml" ContentType="application/vnd.openxmlformats-officedocument.presentationml.tags+xml"/>
  <Override PartName="/ppt/notesSlides/notesSlide6.xml" ContentType="application/vnd.openxmlformats-officedocument.presentationml.notesSlide+xml"/>
  <Override PartName="/ppt/charts/chart9.xml" ContentType="application/vnd.openxmlformats-officedocument.drawingml.chart+xml"/>
  <Override PartName="/ppt/drawings/drawing5.xml" ContentType="application/vnd.openxmlformats-officedocument.drawingml.chartshapes+xml"/>
  <Override PartName="/ppt/charts/chart10.xml" ContentType="application/vnd.openxmlformats-officedocument.drawingml.chart+xml"/>
  <Override PartName="/ppt/drawings/drawing6.xml" ContentType="application/vnd.openxmlformats-officedocument.drawingml.chartshapes+xml"/>
  <Override PartName="/ppt/tags/tag66.xml" ContentType="application/vnd.openxmlformats-officedocument.presentationml.tags+xml"/>
  <Override PartName="/ppt/notesSlides/notesSlide7.xml" ContentType="application/vnd.openxmlformats-officedocument.presentationml.notesSlide+xml"/>
  <Override PartName="/ppt/charts/chart11.xml" ContentType="application/vnd.openxmlformats-officedocument.drawingml.chart+xml"/>
  <Override PartName="/ppt/charts/chart12.xml" ContentType="application/vnd.openxmlformats-officedocument.drawingml.chart+xml"/>
  <Override PartName="/ppt/tags/tag67.xml" ContentType="application/vnd.openxmlformats-officedocument.presentationml.tags+xml"/>
  <Override PartName="/ppt/notesSlides/notesSlide8.xml" ContentType="application/vnd.openxmlformats-officedocument.presentationml.notesSlide+xml"/>
  <Override PartName="/ppt/charts/chart13.xml" ContentType="application/vnd.openxmlformats-officedocument.drawingml.chart+xml"/>
  <Override PartName="/ppt/drawings/drawing7.xml" ContentType="application/vnd.openxmlformats-officedocument.drawingml.chartshapes+xml"/>
  <Override PartName="/ppt/charts/chart14.xml" ContentType="application/vnd.openxmlformats-officedocument.drawingml.chart+xml"/>
  <Override PartName="/ppt/drawings/drawing8.xml" ContentType="application/vnd.openxmlformats-officedocument.drawingml.chartshapes+xml"/>
  <Override PartName="/ppt/tags/tag68.xml" ContentType="application/vnd.openxmlformats-officedocument.presentationml.tags+xml"/>
  <Override PartName="/ppt/notesSlides/notesSlide9.xml" ContentType="application/vnd.openxmlformats-officedocument.presentationml.notesSlide+xml"/>
  <Override PartName="/ppt/charts/chart15.xml" ContentType="application/vnd.openxmlformats-officedocument.drawingml.chart+xml"/>
  <Override PartName="/ppt/charts/chart16.xml" ContentType="application/vnd.openxmlformats-officedocument.drawingml.chart+xml"/>
  <Override PartName="/ppt/tags/tag69.xml" ContentType="application/vnd.openxmlformats-officedocument.presentationml.tags+xml"/>
  <Override PartName="/ppt/notesSlides/notesSlide10.xml" ContentType="application/vnd.openxmlformats-officedocument.presentationml.notesSlide+xml"/>
  <Override PartName="/ppt/charts/chart17.xml" ContentType="application/vnd.openxmlformats-officedocument.drawingml.chart+xml"/>
  <Override PartName="/ppt/drawings/drawing9.xml" ContentType="application/vnd.openxmlformats-officedocument.drawingml.chartshapes+xml"/>
  <Override PartName="/ppt/charts/chart18.xml" ContentType="application/vnd.openxmlformats-officedocument.drawingml.chart+xml"/>
  <Override PartName="/ppt/drawings/drawing10.xml" ContentType="application/vnd.openxmlformats-officedocument.drawingml.chartshapes+xml"/>
  <Override PartName="/ppt/tags/tag70.xml" ContentType="application/vnd.openxmlformats-officedocument.presentationml.tags+xml"/>
  <Override PartName="/ppt/notesSlides/notesSlide11.xml" ContentType="application/vnd.openxmlformats-officedocument.presentationml.notesSlide+xml"/>
  <Override PartName="/ppt/charts/chart19.xml" ContentType="application/vnd.openxmlformats-officedocument.drawingml.chart+xml"/>
  <Override PartName="/ppt/charts/chart20.xml" ContentType="application/vnd.openxmlformats-officedocument.drawingml.chart+xml"/>
  <Override PartName="/ppt/tags/tag71.xml" ContentType="application/vnd.openxmlformats-officedocument.presentationml.tags+xml"/>
  <Override PartName="/ppt/notesSlides/notesSlide12.xml" ContentType="application/vnd.openxmlformats-officedocument.presentationml.notesSlide+xml"/>
  <Override PartName="/ppt/charts/chart2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ags/tag72.xml" ContentType="application/vnd.openxmlformats-officedocument.presentationml.tags+xml"/>
  <Override PartName="/ppt/notesSlides/notesSlide13.xml" ContentType="application/vnd.openxmlformats-officedocument.presentationml.notesSlide+xml"/>
  <Override PartName="/ppt/tags/tag73.xml" ContentType="application/vnd.openxmlformats-officedocument.presentationml.tags+xml"/>
  <Override PartName="/ppt/notesSlides/notesSlide14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tags/tag74.xml" ContentType="application/vnd.openxmlformats-officedocument.presentationml.tags+xml"/>
  <Override PartName="/ppt/notesSlides/notesSlide15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tags/tag75.xml" ContentType="application/vnd.openxmlformats-officedocument.presentationml.tags+xml"/>
  <Override PartName="/ppt/notesSlides/notesSlide16.xml" ContentType="application/vnd.openxmlformats-officedocument.presentationml.notesSlide+xml"/>
  <Override PartName="/ppt/tags/tag76.xml" ContentType="application/vnd.openxmlformats-officedocument.presentationml.tags+xml"/>
  <Override PartName="/ppt/notesSlides/notesSlide17.xml" ContentType="application/vnd.openxmlformats-officedocument.presentationml.notesSlide+xml"/>
  <Override PartName="/ppt/tags/tag77.xml" ContentType="application/vnd.openxmlformats-officedocument.presentationml.tags+xml"/>
  <Override PartName="/ppt/notesSlides/notesSlide18.xml" ContentType="application/vnd.openxmlformats-officedocument.presentationml.notesSlide+xml"/>
  <Override PartName="/ppt/tags/tag78.xml" ContentType="application/vnd.openxmlformats-officedocument.presentationml.tags+xml"/>
  <Override PartName="/ppt/notesSlides/notesSlide19.xml" ContentType="application/vnd.openxmlformats-officedocument.presentationml.notesSlide+xml"/>
  <Override PartName="/ppt/tags/tag79.xml" ContentType="application/vnd.openxmlformats-officedocument.presentationml.tags+xml"/>
  <Override PartName="/ppt/notesSlides/notesSlide20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tags/tag80.xml" ContentType="application/vnd.openxmlformats-officedocument.presentationml.tags+xml"/>
  <Override PartName="/ppt/notesSlides/notesSlide21.xml" ContentType="application/vnd.openxmlformats-officedocument.presentationml.notesSlide+xml"/>
  <Override PartName="/ppt/tags/tag81.xml" ContentType="application/vnd.openxmlformats-officedocument.presentationml.tags+xml"/>
  <Override PartName="/ppt/notesSlides/notesSlide22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tags/tag82.xml" ContentType="application/vnd.openxmlformats-officedocument.presentationml.tags+xml"/>
  <Override PartName="/ppt/notesSlides/notesSlide23.xml" ContentType="application/vnd.openxmlformats-officedocument.presentationml.notesSlide+xml"/>
  <Override PartName="/ppt/tags/tag83.xml" ContentType="application/vnd.openxmlformats-officedocument.presentationml.tags+xml"/>
  <Override PartName="/ppt/notesSlides/notesSlide24.xml" ContentType="application/vnd.openxmlformats-officedocument.presentationml.notesSlide+xml"/>
  <Override PartName="/ppt/tags/tag84.xml" ContentType="application/vnd.openxmlformats-officedocument.presentationml.tags+xml"/>
  <Override PartName="/ppt/notesSlides/notesSlide25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tags/tag85.xml" ContentType="application/vnd.openxmlformats-officedocument.presentationml.tags+xml"/>
  <Override PartName="/ppt/notesSlides/notesSlide26.xml" ContentType="application/vnd.openxmlformats-officedocument.presentationml.notesSlide+xml"/>
  <Override PartName="/ppt/tags/tag86.xml" ContentType="application/vnd.openxmlformats-officedocument.presentationml.tags+xml"/>
  <Override PartName="/ppt/notesSlides/notesSlide27.xml" ContentType="application/vnd.openxmlformats-officedocument.presentationml.notesSlide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tags/tag87.xml" ContentType="application/vnd.openxmlformats-officedocument.presentationml.tags+xml"/>
  <Override PartName="/ppt/notesSlides/notesSlide28.xml" ContentType="application/vnd.openxmlformats-officedocument.presentationml.notesSlide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tags/tag88.xml" ContentType="application/vnd.openxmlformats-officedocument.presentationml.tags+xml"/>
  <Override PartName="/ppt/notesSlides/notesSlide29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41"/>
  </p:notesMasterIdLst>
  <p:handoutMasterIdLst>
    <p:handoutMasterId r:id="rId42"/>
  </p:handoutMasterIdLst>
  <p:sldIdLst>
    <p:sldId id="256" r:id="rId5"/>
    <p:sldId id="278" r:id="rId6"/>
    <p:sldId id="287" r:id="rId7"/>
    <p:sldId id="282" r:id="rId8"/>
    <p:sldId id="288" r:id="rId9"/>
    <p:sldId id="285" r:id="rId10"/>
    <p:sldId id="289" r:id="rId11"/>
    <p:sldId id="284" r:id="rId12"/>
    <p:sldId id="290" r:id="rId13"/>
    <p:sldId id="283" r:id="rId14"/>
    <p:sldId id="291" r:id="rId15"/>
    <p:sldId id="286" r:id="rId16"/>
    <p:sldId id="292" r:id="rId17"/>
    <p:sldId id="281" r:id="rId18"/>
    <p:sldId id="257" r:id="rId19"/>
    <p:sldId id="261" r:id="rId20"/>
    <p:sldId id="259" r:id="rId21"/>
    <p:sldId id="260" r:id="rId22"/>
    <p:sldId id="262" r:id="rId23"/>
    <p:sldId id="263" r:id="rId24"/>
    <p:sldId id="280" r:id="rId25"/>
    <p:sldId id="264" r:id="rId26"/>
    <p:sldId id="265" r:id="rId27"/>
    <p:sldId id="266" r:id="rId28"/>
    <p:sldId id="267" r:id="rId29"/>
    <p:sldId id="268" r:id="rId30"/>
    <p:sldId id="269" r:id="rId31"/>
    <p:sldId id="271" r:id="rId32"/>
    <p:sldId id="272" r:id="rId33"/>
    <p:sldId id="273" r:id="rId34"/>
    <p:sldId id="274" r:id="rId35"/>
    <p:sldId id="275" r:id="rId36"/>
    <p:sldId id="279" r:id="rId37"/>
    <p:sldId id="276" r:id="rId38"/>
    <p:sldId id="293" r:id="rId39"/>
    <p:sldId id="258" r:id="rId40"/>
  </p:sldIdLst>
  <p:sldSz cx="12192000" cy="6858000"/>
  <p:notesSz cx="6858000" cy="9144000"/>
  <p:custDataLst>
    <p:tags r:id="rId43"/>
  </p:custDataLst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tandardabschnitt" id="{68591005-86D1-41BD-A802-3B18DFB3D6F3}">
          <p14:sldIdLst>
            <p14:sldId id="256"/>
            <p14:sldId id="278"/>
            <p14:sldId id="287"/>
            <p14:sldId id="282"/>
            <p14:sldId id="288"/>
            <p14:sldId id="285"/>
            <p14:sldId id="289"/>
            <p14:sldId id="284"/>
            <p14:sldId id="290"/>
            <p14:sldId id="283"/>
            <p14:sldId id="291"/>
            <p14:sldId id="286"/>
            <p14:sldId id="292"/>
            <p14:sldId id="281"/>
            <p14:sldId id="257"/>
            <p14:sldId id="261"/>
            <p14:sldId id="259"/>
            <p14:sldId id="260"/>
            <p14:sldId id="262"/>
            <p14:sldId id="263"/>
            <p14:sldId id="280"/>
            <p14:sldId id="264"/>
            <p14:sldId id="265"/>
            <p14:sldId id="266"/>
            <p14:sldId id="267"/>
            <p14:sldId id="268"/>
            <p14:sldId id="269"/>
            <p14:sldId id="271"/>
            <p14:sldId id="272"/>
            <p14:sldId id="273"/>
            <p14:sldId id="274"/>
            <p14:sldId id="275"/>
            <p14:sldId id="279"/>
            <p14:sldId id="276"/>
            <p14:sldId id="293"/>
            <p14:sldId id="258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clrMru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69012ECD-51FC-41F1-AA8D-1B2483CD663E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Helle Formatvorlage 2 - Akz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 showGuides="1">
      <p:cViewPr varScale="1">
        <p:scale>
          <a:sx n="67" d="100"/>
          <a:sy n="67" d="100"/>
        </p:scale>
        <p:origin x="64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Grid="0" showGuides="1">
      <p:cViewPr varScale="1">
        <p:scale>
          <a:sx n="80" d="100"/>
          <a:sy n="80" d="100"/>
        </p:scale>
        <p:origin x="2874" y="1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handoutMaster" Target="handoutMasters/handoutMaster1.xml"/><Relationship Id="rId47" Type="http://schemas.openxmlformats.org/officeDocument/2006/relationships/tableStyles" Target="tableStyle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tags" Target="tags/tag1.xml"/><Relationship Id="rId48" Type="http://schemas.microsoft.com/office/2016/11/relationships/changesInfo" Target="changesInfos/changesInfo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theme" Target="theme/theme1.xml"/><Relationship Id="rId20" Type="http://schemas.openxmlformats.org/officeDocument/2006/relationships/slide" Target="slides/slide16.xml"/><Relationship Id="rId41" Type="http://schemas.openxmlformats.org/officeDocument/2006/relationships/notesMaster" Target="notesMasters/notes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rtyhov, Alexander" userId="9827ce37-31a0-45b3-a7d9-b620e8c2a08f" providerId="ADAL" clId="{B78688C9-AD08-4F63-A575-8DFB341202BB}"/>
    <pc:docChg chg="undo redo custSel addSld delSld modSld sldOrd modSection">
      <pc:chgData name="Artyhov, Alexander" userId="9827ce37-31a0-45b3-a7d9-b620e8c2a08f" providerId="ADAL" clId="{B78688C9-AD08-4F63-A575-8DFB341202BB}" dt="2024-07-02T16:24:09.842" v="3572" actId="20577"/>
      <pc:docMkLst>
        <pc:docMk/>
      </pc:docMkLst>
      <pc:sldChg chg="addSp delSp modSp mod">
        <pc:chgData name="Artyhov, Alexander" userId="9827ce37-31a0-45b3-a7d9-b620e8c2a08f" providerId="ADAL" clId="{B78688C9-AD08-4F63-A575-8DFB341202BB}" dt="2024-06-17T12:54:18.652" v="1195" actId="22"/>
        <pc:sldMkLst>
          <pc:docMk/>
          <pc:sldMk cId="3039429863" sldId="256"/>
        </pc:sldMkLst>
        <pc:spChg chg="mod">
          <ac:chgData name="Artyhov, Alexander" userId="9827ce37-31a0-45b3-a7d9-b620e8c2a08f" providerId="ADAL" clId="{B78688C9-AD08-4F63-A575-8DFB341202BB}" dt="2024-06-13T13:15:04.374" v="67" actId="14100"/>
          <ac:spMkLst>
            <pc:docMk/>
            <pc:sldMk cId="3039429863" sldId="256"/>
            <ac:spMk id="18" creationId="{0D66F4A6-1A8C-4975-A6F6-AC1B75446F8A}"/>
          </ac:spMkLst>
        </pc:spChg>
        <pc:spChg chg="mod">
          <ac:chgData name="Artyhov, Alexander" userId="9827ce37-31a0-45b3-a7d9-b620e8c2a08f" providerId="ADAL" clId="{B78688C9-AD08-4F63-A575-8DFB341202BB}" dt="2024-06-14T09:22:31.591" v="373" actId="20577"/>
          <ac:spMkLst>
            <pc:docMk/>
            <pc:sldMk cId="3039429863" sldId="256"/>
            <ac:spMk id="19" creationId="{4AF04904-5DDE-4F1F-8A6A-692CED40120A}"/>
          </ac:spMkLst>
        </pc:spChg>
        <pc:spChg chg="mod">
          <ac:chgData name="Artyhov, Alexander" userId="9827ce37-31a0-45b3-a7d9-b620e8c2a08f" providerId="ADAL" clId="{B78688C9-AD08-4F63-A575-8DFB341202BB}" dt="2024-06-13T13:15:52.578" v="103" actId="20577"/>
          <ac:spMkLst>
            <pc:docMk/>
            <pc:sldMk cId="3039429863" sldId="256"/>
            <ac:spMk id="20" creationId="{EC95002B-4E3E-406C-9629-AD51407D5C46}"/>
          </ac:spMkLst>
        </pc:spChg>
        <pc:picChg chg="add del">
          <ac:chgData name="Artyhov, Alexander" userId="9827ce37-31a0-45b3-a7d9-b620e8c2a08f" providerId="ADAL" clId="{B78688C9-AD08-4F63-A575-8DFB341202BB}" dt="2024-06-17T12:54:13.403" v="1193" actId="478"/>
          <ac:picMkLst>
            <pc:docMk/>
            <pc:sldMk cId="3039429863" sldId="256"/>
            <ac:picMk id="3" creationId="{69B99409-B75D-3A99-C79B-B6BD08CB9AD1}"/>
          </ac:picMkLst>
        </pc:picChg>
        <pc:picChg chg="add del">
          <ac:chgData name="Artyhov, Alexander" userId="9827ce37-31a0-45b3-a7d9-b620e8c2a08f" providerId="ADAL" clId="{B78688C9-AD08-4F63-A575-8DFB341202BB}" dt="2024-06-17T12:54:18.652" v="1195" actId="22"/>
          <ac:picMkLst>
            <pc:docMk/>
            <pc:sldMk cId="3039429863" sldId="256"/>
            <ac:picMk id="5" creationId="{2DECBD4F-C4E7-B646-BB61-DEA4A2CBBCC7}"/>
          </ac:picMkLst>
        </pc:picChg>
      </pc:sldChg>
      <pc:sldChg chg="addSp delSp modSp mod modClrScheme chgLayout">
        <pc:chgData name="Artyhov, Alexander" userId="9827ce37-31a0-45b3-a7d9-b620e8c2a08f" providerId="ADAL" clId="{B78688C9-AD08-4F63-A575-8DFB341202BB}" dt="2024-06-26T09:44:51.686" v="1887" actId="20577"/>
        <pc:sldMkLst>
          <pc:docMk/>
          <pc:sldMk cId="2976037825" sldId="257"/>
        </pc:sldMkLst>
        <pc:spChg chg="add del mod ord">
          <ac:chgData name="Artyhov, Alexander" userId="9827ce37-31a0-45b3-a7d9-b620e8c2a08f" providerId="ADAL" clId="{B78688C9-AD08-4F63-A575-8DFB341202BB}" dt="2024-06-14T08:45:40.115" v="160" actId="21"/>
          <ac:spMkLst>
            <pc:docMk/>
            <pc:sldMk cId="2976037825" sldId="257"/>
            <ac:spMk id="4" creationId="{8DD20010-D62A-1B2A-56FE-BD9426F96F51}"/>
          </ac:spMkLst>
        </pc:spChg>
        <pc:spChg chg="mod ord">
          <ac:chgData name="Artyhov, Alexander" userId="9827ce37-31a0-45b3-a7d9-b620e8c2a08f" providerId="ADAL" clId="{B78688C9-AD08-4F63-A575-8DFB341202BB}" dt="2024-06-14T08:44:59.665" v="150" actId="700"/>
          <ac:spMkLst>
            <pc:docMk/>
            <pc:sldMk cId="2976037825" sldId="257"/>
            <ac:spMk id="5" creationId="{4F86036F-5B64-40EF-A30C-FB91D770E4BA}"/>
          </ac:spMkLst>
        </pc:spChg>
        <pc:spChg chg="mod ord">
          <ac:chgData name="Artyhov, Alexander" userId="9827ce37-31a0-45b3-a7d9-b620e8c2a08f" providerId="ADAL" clId="{B78688C9-AD08-4F63-A575-8DFB341202BB}" dt="2024-06-14T08:44:59.665" v="150" actId="700"/>
          <ac:spMkLst>
            <pc:docMk/>
            <pc:sldMk cId="2976037825" sldId="257"/>
            <ac:spMk id="6" creationId="{9CCE8F53-0B61-4DEB-B99D-C6E266455CD7}"/>
          </ac:spMkLst>
        </pc:spChg>
        <pc:spChg chg="add del mod ord">
          <ac:chgData name="Artyhov, Alexander" userId="9827ce37-31a0-45b3-a7d9-b620e8c2a08f" providerId="ADAL" clId="{B78688C9-AD08-4F63-A575-8DFB341202BB}" dt="2024-06-14T08:45:29.301" v="156" actId="21"/>
          <ac:spMkLst>
            <pc:docMk/>
            <pc:sldMk cId="2976037825" sldId="257"/>
            <ac:spMk id="7" creationId="{E3EDAFB1-99EE-F7C4-AD7A-03E75580A3B2}"/>
          </ac:spMkLst>
        </pc:spChg>
        <pc:spChg chg="add del mod ord">
          <ac:chgData name="Artyhov, Alexander" userId="9827ce37-31a0-45b3-a7d9-b620e8c2a08f" providerId="ADAL" clId="{B78688C9-AD08-4F63-A575-8DFB341202BB}" dt="2024-06-14T08:45:08.211" v="151" actId="21"/>
          <ac:spMkLst>
            <pc:docMk/>
            <pc:sldMk cId="2976037825" sldId="257"/>
            <ac:spMk id="8" creationId="{8B39158D-C9A7-CFB6-1974-85DF642D3E0E}"/>
          </ac:spMkLst>
        </pc:spChg>
        <pc:spChg chg="mod ord">
          <ac:chgData name="Artyhov, Alexander" userId="9827ce37-31a0-45b3-a7d9-b620e8c2a08f" providerId="ADAL" clId="{B78688C9-AD08-4F63-A575-8DFB341202BB}" dt="2024-06-26T09:44:51.686" v="1887" actId="20577"/>
          <ac:spMkLst>
            <pc:docMk/>
            <pc:sldMk cId="2976037825" sldId="257"/>
            <ac:spMk id="17" creationId="{3906F1E3-DA99-4B74-86D5-F171FEFC2303}"/>
          </ac:spMkLst>
        </pc:spChg>
        <pc:spChg chg="del">
          <ac:chgData name="Artyhov, Alexander" userId="9827ce37-31a0-45b3-a7d9-b620e8c2a08f" providerId="ADAL" clId="{B78688C9-AD08-4F63-A575-8DFB341202BB}" dt="2024-06-14T08:42:06.179" v="108" actId="21"/>
          <ac:spMkLst>
            <pc:docMk/>
            <pc:sldMk cId="2976037825" sldId="257"/>
            <ac:spMk id="18" creationId="{AC5C6B00-C25D-4A63-BD43-8EE118232489}"/>
          </ac:spMkLst>
        </pc:spChg>
        <pc:spChg chg="del">
          <ac:chgData name="Artyhov, Alexander" userId="9827ce37-31a0-45b3-a7d9-b620e8c2a08f" providerId="ADAL" clId="{B78688C9-AD08-4F63-A575-8DFB341202BB}" dt="2024-06-14T08:42:34.113" v="111" actId="21"/>
          <ac:spMkLst>
            <pc:docMk/>
            <pc:sldMk cId="2976037825" sldId="257"/>
            <ac:spMk id="19" creationId="{F07D040E-7095-4628-A29A-67F5B23510EA}"/>
          </ac:spMkLst>
        </pc:spChg>
        <pc:spChg chg="mod ord">
          <ac:chgData name="Artyhov, Alexander" userId="9827ce37-31a0-45b3-a7d9-b620e8c2a08f" providerId="ADAL" clId="{B78688C9-AD08-4F63-A575-8DFB341202BB}" dt="2024-06-26T09:19:09.063" v="1478" actId="20577"/>
          <ac:spMkLst>
            <pc:docMk/>
            <pc:sldMk cId="2976037825" sldId="257"/>
            <ac:spMk id="24" creationId="{C6E3E2FC-2AAF-49AC-9240-CEBEC20381BF}"/>
          </ac:spMkLst>
        </pc:spChg>
        <pc:picChg chg="add mod">
          <ac:chgData name="Artyhov, Alexander" userId="9827ce37-31a0-45b3-a7d9-b620e8c2a08f" providerId="ADAL" clId="{B78688C9-AD08-4F63-A575-8DFB341202BB}" dt="2024-06-14T09:23:15.333" v="374" actId="14100"/>
          <ac:picMkLst>
            <pc:docMk/>
            <pc:sldMk cId="2976037825" sldId="257"/>
            <ac:picMk id="3" creationId="{03103168-AA65-64D8-9A65-6F9AF25187C2}"/>
          </ac:picMkLst>
        </pc:picChg>
      </pc:sldChg>
      <pc:sldChg chg="addSp delSp modSp new mod">
        <pc:chgData name="Artyhov, Alexander" userId="9827ce37-31a0-45b3-a7d9-b620e8c2a08f" providerId="ADAL" clId="{B78688C9-AD08-4F63-A575-8DFB341202BB}" dt="2024-06-26T09:45:03.729" v="1889" actId="20577"/>
        <pc:sldMkLst>
          <pc:docMk/>
          <pc:sldMk cId="897369803" sldId="259"/>
        </pc:sldMkLst>
        <pc:spChg chg="del">
          <ac:chgData name="Artyhov, Alexander" userId="9827ce37-31a0-45b3-a7d9-b620e8c2a08f" providerId="ADAL" clId="{B78688C9-AD08-4F63-A575-8DFB341202BB}" dt="2024-06-14T09:11:26.786" v="231" actId="21"/>
          <ac:spMkLst>
            <pc:docMk/>
            <pc:sldMk cId="897369803" sldId="259"/>
            <ac:spMk id="2" creationId="{2182CEB6-44C9-D781-895D-B9487FF04016}"/>
          </ac:spMkLst>
        </pc:spChg>
        <pc:spChg chg="del">
          <ac:chgData name="Artyhov, Alexander" userId="9827ce37-31a0-45b3-a7d9-b620e8c2a08f" providerId="ADAL" clId="{B78688C9-AD08-4F63-A575-8DFB341202BB}" dt="2024-06-14T09:11:24.492" v="230" actId="21"/>
          <ac:spMkLst>
            <pc:docMk/>
            <pc:sldMk cId="897369803" sldId="259"/>
            <ac:spMk id="3" creationId="{0BBF315A-1283-A6A2-D13F-D69FD704DA8E}"/>
          </ac:spMkLst>
        </pc:spChg>
        <pc:spChg chg="del">
          <ac:chgData name="Artyhov, Alexander" userId="9827ce37-31a0-45b3-a7d9-b620e8c2a08f" providerId="ADAL" clId="{B78688C9-AD08-4F63-A575-8DFB341202BB}" dt="2024-06-14T09:13:34.363" v="254" actId="21"/>
          <ac:spMkLst>
            <pc:docMk/>
            <pc:sldMk cId="897369803" sldId="259"/>
            <ac:spMk id="4" creationId="{3FECD9B9-147B-6DAB-8954-1A8FEA64A0D9}"/>
          </ac:spMkLst>
        </pc:spChg>
        <pc:spChg chg="del">
          <ac:chgData name="Artyhov, Alexander" userId="9827ce37-31a0-45b3-a7d9-b620e8c2a08f" providerId="ADAL" clId="{B78688C9-AD08-4F63-A575-8DFB341202BB}" dt="2024-06-14T09:13:31.229" v="253" actId="21"/>
          <ac:spMkLst>
            <pc:docMk/>
            <pc:sldMk cId="897369803" sldId="259"/>
            <ac:spMk id="7" creationId="{35E6D33C-28C9-3DDC-E2DC-B72FB9D2651B}"/>
          </ac:spMkLst>
        </pc:spChg>
        <pc:spChg chg="del">
          <ac:chgData name="Artyhov, Alexander" userId="9827ce37-31a0-45b3-a7d9-b620e8c2a08f" providerId="ADAL" clId="{B78688C9-AD08-4F63-A575-8DFB341202BB}" dt="2024-06-14T09:13:00.527" v="243" actId="21"/>
          <ac:spMkLst>
            <pc:docMk/>
            <pc:sldMk cId="897369803" sldId="259"/>
            <ac:spMk id="8" creationId="{26834219-0CB6-F833-D8D4-0D1F5CC8C340}"/>
          </ac:spMkLst>
        </pc:spChg>
        <pc:spChg chg="add mod">
          <ac:chgData name="Artyhov, Alexander" userId="9827ce37-31a0-45b3-a7d9-b620e8c2a08f" providerId="ADAL" clId="{B78688C9-AD08-4F63-A575-8DFB341202BB}" dt="2024-06-26T09:45:03.729" v="1889" actId="20577"/>
          <ac:spMkLst>
            <pc:docMk/>
            <pc:sldMk cId="897369803" sldId="259"/>
            <ac:spMk id="9" creationId="{15DB1717-110C-4BB8-36AA-CB1EC82EB582}"/>
          </ac:spMkLst>
        </pc:spChg>
        <pc:spChg chg="add mod">
          <ac:chgData name="Artyhov, Alexander" userId="9827ce37-31a0-45b3-a7d9-b620e8c2a08f" providerId="ADAL" clId="{B78688C9-AD08-4F63-A575-8DFB341202BB}" dt="2024-06-14T09:12:29.832" v="241" actId="113"/>
          <ac:spMkLst>
            <pc:docMk/>
            <pc:sldMk cId="897369803" sldId="259"/>
            <ac:spMk id="10" creationId="{3E57F749-2FEA-B56C-51CD-D4A14EB8A44B}"/>
          </ac:spMkLst>
        </pc:spChg>
        <pc:spChg chg="add del mod">
          <ac:chgData name="Artyhov, Alexander" userId="9827ce37-31a0-45b3-a7d9-b620e8c2a08f" providerId="ADAL" clId="{B78688C9-AD08-4F63-A575-8DFB341202BB}" dt="2024-06-14T09:13:07.519" v="245" actId="21"/>
          <ac:spMkLst>
            <pc:docMk/>
            <pc:sldMk cId="897369803" sldId="259"/>
            <ac:spMk id="11" creationId="{26834219-0CB6-F833-D8D4-0D1F5CC8C340}"/>
          </ac:spMkLst>
        </pc:spChg>
        <pc:spChg chg="add del mod">
          <ac:chgData name="Artyhov, Alexander" userId="9827ce37-31a0-45b3-a7d9-b620e8c2a08f" providerId="ADAL" clId="{B78688C9-AD08-4F63-A575-8DFB341202BB}" dt="2024-06-14T09:13:53.766" v="260" actId="22"/>
          <ac:spMkLst>
            <pc:docMk/>
            <pc:sldMk cId="897369803" sldId="259"/>
            <ac:spMk id="15" creationId="{6CCBF2B8-3F01-224E-EBAC-B89D5253A36B}"/>
          </ac:spMkLst>
        </pc:spChg>
        <pc:spChg chg="add del mod">
          <ac:chgData name="Artyhov, Alexander" userId="9827ce37-31a0-45b3-a7d9-b620e8c2a08f" providerId="ADAL" clId="{B78688C9-AD08-4F63-A575-8DFB341202BB}" dt="2024-06-14T09:14:10.314" v="264" actId="21"/>
          <ac:spMkLst>
            <pc:docMk/>
            <pc:sldMk cId="897369803" sldId="259"/>
            <ac:spMk id="17" creationId="{0258F202-E85C-B748-7745-065D0AA0513B}"/>
          </ac:spMkLst>
        </pc:spChg>
        <pc:spChg chg="add del">
          <ac:chgData name="Artyhov, Alexander" userId="9827ce37-31a0-45b3-a7d9-b620e8c2a08f" providerId="ADAL" clId="{B78688C9-AD08-4F63-A575-8DFB341202BB}" dt="2024-06-14T09:14:34.100" v="268" actId="21"/>
          <ac:spMkLst>
            <pc:docMk/>
            <pc:sldMk cId="897369803" sldId="259"/>
            <ac:spMk id="19" creationId="{13AD96A5-7206-51F7-AE4F-6068E1A6EED1}"/>
          </ac:spMkLst>
        </pc:spChg>
        <pc:spChg chg="add mod">
          <ac:chgData name="Artyhov, Alexander" userId="9827ce37-31a0-45b3-a7d9-b620e8c2a08f" providerId="ADAL" clId="{B78688C9-AD08-4F63-A575-8DFB341202BB}" dt="2024-06-26T09:37:54.959" v="1818" actId="20577"/>
          <ac:spMkLst>
            <pc:docMk/>
            <pc:sldMk cId="897369803" sldId="259"/>
            <ac:spMk id="20" creationId="{8749370F-BB57-079E-2481-10B5CEF854A6}"/>
          </ac:spMkLst>
        </pc:spChg>
        <pc:picChg chg="add mod">
          <ac:chgData name="Artyhov, Alexander" userId="9827ce37-31a0-45b3-a7d9-b620e8c2a08f" providerId="ADAL" clId="{B78688C9-AD08-4F63-A575-8DFB341202BB}" dt="2024-06-14T09:13:26.997" v="252" actId="1076"/>
          <ac:picMkLst>
            <pc:docMk/>
            <pc:sldMk cId="897369803" sldId="259"/>
            <ac:picMk id="13" creationId="{6F0B8B34-6F7A-CB1D-8D68-AE570204A302}"/>
          </ac:picMkLst>
        </pc:picChg>
      </pc:sldChg>
      <pc:sldChg chg="addSp delSp modSp new mod modClrScheme chgLayout">
        <pc:chgData name="Artyhov, Alexander" userId="9827ce37-31a0-45b3-a7d9-b620e8c2a08f" providerId="ADAL" clId="{B78688C9-AD08-4F63-A575-8DFB341202BB}" dt="2024-06-28T09:38:39.892" v="2750" actId="20577"/>
        <pc:sldMkLst>
          <pc:docMk/>
          <pc:sldMk cId="3744679038" sldId="260"/>
        </pc:sldMkLst>
        <pc:spChg chg="del">
          <ac:chgData name="Artyhov, Alexander" userId="9827ce37-31a0-45b3-a7d9-b620e8c2a08f" providerId="ADAL" clId="{B78688C9-AD08-4F63-A575-8DFB341202BB}" dt="2024-06-14T09:16:49.113" v="325" actId="21"/>
          <ac:spMkLst>
            <pc:docMk/>
            <pc:sldMk cId="3744679038" sldId="260"/>
            <ac:spMk id="2" creationId="{D1645EF5-3D48-2619-2495-307C65E6B3F9}"/>
          </ac:spMkLst>
        </pc:spChg>
        <pc:spChg chg="del mod">
          <ac:chgData name="Artyhov, Alexander" userId="9827ce37-31a0-45b3-a7d9-b620e8c2a08f" providerId="ADAL" clId="{B78688C9-AD08-4F63-A575-8DFB341202BB}" dt="2024-06-14T09:17:15.180" v="329" actId="21"/>
          <ac:spMkLst>
            <pc:docMk/>
            <pc:sldMk cId="3744679038" sldId="260"/>
            <ac:spMk id="3" creationId="{C87CA520-4B7C-28E7-BEBA-4858F479C6C3}"/>
          </ac:spMkLst>
        </pc:spChg>
        <pc:spChg chg="del">
          <ac:chgData name="Artyhov, Alexander" userId="9827ce37-31a0-45b3-a7d9-b620e8c2a08f" providerId="ADAL" clId="{B78688C9-AD08-4F63-A575-8DFB341202BB}" dt="2024-06-14T09:18:43.593" v="341" actId="26606"/>
          <ac:spMkLst>
            <pc:docMk/>
            <pc:sldMk cId="3744679038" sldId="260"/>
            <ac:spMk id="4" creationId="{0BC8A157-DFE8-8B33-8F3A-86FFCDD6BCE5}"/>
          </ac:spMkLst>
        </pc:spChg>
        <pc:spChg chg="mod ord">
          <ac:chgData name="Artyhov, Alexander" userId="9827ce37-31a0-45b3-a7d9-b620e8c2a08f" providerId="ADAL" clId="{B78688C9-AD08-4F63-A575-8DFB341202BB}" dt="2024-06-14T09:18:43.593" v="341" actId="26606"/>
          <ac:spMkLst>
            <pc:docMk/>
            <pc:sldMk cId="3744679038" sldId="260"/>
            <ac:spMk id="5" creationId="{93D99A57-BFC7-802F-AEB7-AE9EA5291531}"/>
          </ac:spMkLst>
        </pc:spChg>
        <pc:spChg chg="mod ord">
          <ac:chgData name="Artyhov, Alexander" userId="9827ce37-31a0-45b3-a7d9-b620e8c2a08f" providerId="ADAL" clId="{B78688C9-AD08-4F63-A575-8DFB341202BB}" dt="2024-06-14T09:18:43.593" v="341" actId="26606"/>
          <ac:spMkLst>
            <pc:docMk/>
            <pc:sldMk cId="3744679038" sldId="260"/>
            <ac:spMk id="6" creationId="{89B6E6A3-429A-12CD-266B-39EE8CD0CD39}"/>
          </ac:spMkLst>
        </pc:spChg>
        <pc:spChg chg="del mod">
          <ac:chgData name="Artyhov, Alexander" userId="9827ce37-31a0-45b3-a7d9-b620e8c2a08f" providerId="ADAL" clId="{B78688C9-AD08-4F63-A575-8DFB341202BB}" dt="2024-06-14T09:18:43.593" v="341" actId="26606"/>
          <ac:spMkLst>
            <pc:docMk/>
            <pc:sldMk cId="3744679038" sldId="260"/>
            <ac:spMk id="7" creationId="{9FFFD184-335E-1856-0FA3-538F40153F66}"/>
          </ac:spMkLst>
        </pc:spChg>
        <pc:spChg chg="del">
          <ac:chgData name="Artyhov, Alexander" userId="9827ce37-31a0-45b3-a7d9-b620e8c2a08f" providerId="ADAL" clId="{B78688C9-AD08-4F63-A575-8DFB341202BB}" dt="2024-06-14T09:18:06.694" v="338" actId="21"/>
          <ac:spMkLst>
            <pc:docMk/>
            <pc:sldMk cId="3744679038" sldId="260"/>
            <ac:spMk id="8" creationId="{22F35AFD-B5EB-15B4-773B-28CC0DAB1068}"/>
          </ac:spMkLst>
        </pc:spChg>
        <pc:spChg chg="add mod">
          <ac:chgData name="Artyhov, Alexander" userId="9827ce37-31a0-45b3-a7d9-b620e8c2a08f" providerId="ADAL" clId="{B78688C9-AD08-4F63-A575-8DFB341202BB}" dt="2024-06-26T09:45:17.117" v="1893" actId="1076"/>
          <ac:spMkLst>
            <pc:docMk/>
            <pc:sldMk cId="3744679038" sldId="260"/>
            <ac:spMk id="9" creationId="{2C56EA20-CD0C-6265-B495-48CA21517E7D}"/>
          </ac:spMkLst>
        </pc:spChg>
        <pc:spChg chg="add mod">
          <ac:chgData name="Artyhov, Alexander" userId="9827ce37-31a0-45b3-a7d9-b620e8c2a08f" providerId="ADAL" clId="{B78688C9-AD08-4F63-A575-8DFB341202BB}" dt="2024-06-28T09:38:39.892" v="2750" actId="20577"/>
          <ac:spMkLst>
            <pc:docMk/>
            <pc:sldMk cId="3744679038" sldId="260"/>
            <ac:spMk id="10" creationId="{046C4233-99D5-4646-5775-4263951994A8}"/>
          </ac:spMkLst>
        </pc:spChg>
        <pc:spChg chg="add del mod">
          <ac:chgData name="Artyhov, Alexander" userId="9827ce37-31a0-45b3-a7d9-b620e8c2a08f" providerId="ADAL" clId="{B78688C9-AD08-4F63-A575-8DFB341202BB}" dt="2024-06-14T09:24:25.332" v="397" actId="21"/>
          <ac:spMkLst>
            <pc:docMk/>
            <pc:sldMk cId="3744679038" sldId="260"/>
            <ac:spMk id="17" creationId="{8A6AF398-F97B-9DE7-7488-E0DE08BBE75B}"/>
          </ac:spMkLst>
        </pc:spChg>
        <pc:spChg chg="add mod">
          <ac:chgData name="Artyhov, Alexander" userId="9827ce37-31a0-45b3-a7d9-b620e8c2a08f" providerId="ADAL" clId="{B78688C9-AD08-4F63-A575-8DFB341202BB}" dt="2024-06-14T10:05:12.076" v="538" actId="255"/>
          <ac:spMkLst>
            <pc:docMk/>
            <pc:sldMk cId="3744679038" sldId="260"/>
            <ac:spMk id="19" creationId="{7F122F7A-9491-7EF2-434D-ABD8125CBFCC}"/>
          </ac:spMkLst>
        </pc:spChg>
        <pc:picChg chg="add mod ord">
          <ac:chgData name="Artyhov, Alexander" userId="9827ce37-31a0-45b3-a7d9-b620e8c2a08f" providerId="ADAL" clId="{B78688C9-AD08-4F63-A575-8DFB341202BB}" dt="2024-06-14T09:18:43.593" v="341" actId="26606"/>
          <ac:picMkLst>
            <pc:docMk/>
            <pc:sldMk cId="3744679038" sldId="260"/>
            <ac:picMk id="12" creationId="{E2D1DF6E-2933-2A5C-7A5A-A3006157C3E1}"/>
          </ac:picMkLst>
        </pc:picChg>
      </pc:sldChg>
      <pc:sldChg chg="addSp delSp modSp add mod modClrScheme chgLayout">
        <pc:chgData name="Artyhov, Alexander" userId="9827ce37-31a0-45b3-a7d9-b620e8c2a08f" providerId="ADAL" clId="{B78688C9-AD08-4F63-A575-8DFB341202BB}" dt="2024-06-26T09:50:01.892" v="1901" actId="14100"/>
        <pc:sldMkLst>
          <pc:docMk/>
          <pc:sldMk cId="2407900566" sldId="261"/>
        </pc:sldMkLst>
        <pc:spChg chg="add del mod">
          <ac:chgData name="Artyhov, Alexander" userId="9827ce37-31a0-45b3-a7d9-b620e8c2a08f" providerId="ADAL" clId="{B78688C9-AD08-4F63-A575-8DFB341202BB}" dt="2024-06-14T08:47:06.945" v="169" actId="21"/>
          <ac:spMkLst>
            <pc:docMk/>
            <pc:sldMk cId="2407900566" sldId="261"/>
            <ac:spMk id="4" creationId="{EB918F72-A673-3FBC-E591-50B0E3E90976}"/>
          </ac:spMkLst>
        </pc:spChg>
        <pc:spChg chg="mod ord">
          <ac:chgData name="Artyhov, Alexander" userId="9827ce37-31a0-45b3-a7d9-b620e8c2a08f" providerId="ADAL" clId="{B78688C9-AD08-4F63-A575-8DFB341202BB}" dt="2024-06-14T08:47:14.218" v="170" actId="700"/>
          <ac:spMkLst>
            <pc:docMk/>
            <pc:sldMk cId="2407900566" sldId="261"/>
            <ac:spMk id="5" creationId="{4F86036F-5B64-40EF-A30C-FB91D770E4BA}"/>
          </ac:spMkLst>
        </pc:spChg>
        <pc:spChg chg="mod ord">
          <ac:chgData name="Artyhov, Alexander" userId="9827ce37-31a0-45b3-a7d9-b620e8c2a08f" providerId="ADAL" clId="{B78688C9-AD08-4F63-A575-8DFB341202BB}" dt="2024-06-14T08:47:14.218" v="170" actId="700"/>
          <ac:spMkLst>
            <pc:docMk/>
            <pc:sldMk cId="2407900566" sldId="261"/>
            <ac:spMk id="6" creationId="{9CCE8F53-0B61-4DEB-B99D-C6E266455CD7}"/>
          </ac:spMkLst>
        </pc:spChg>
        <pc:spChg chg="add del mod ord">
          <ac:chgData name="Artyhov, Alexander" userId="9827ce37-31a0-45b3-a7d9-b620e8c2a08f" providerId="ADAL" clId="{B78688C9-AD08-4F63-A575-8DFB341202BB}" dt="2024-06-14T08:47:17.702" v="171" actId="21"/>
          <ac:spMkLst>
            <pc:docMk/>
            <pc:sldMk cId="2407900566" sldId="261"/>
            <ac:spMk id="7" creationId="{6CB33112-EE20-42B0-3EAE-46A74BFD3BC9}"/>
          </ac:spMkLst>
        </pc:spChg>
        <pc:spChg chg="add del mod ord">
          <ac:chgData name="Artyhov, Alexander" userId="9827ce37-31a0-45b3-a7d9-b620e8c2a08f" providerId="ADAL" clId="{B78688C9-AD08-4F63-A575-8DFB341202BB}" dt="2024-06-14T08:47:24.880" v="173" actId="21"/>
          <ac:spMkLst>
            <pc:docMk/>
            <pc:sldMk cId="2407900566" sldId="261"/>
            <ac:spMk id="8" creationId="{D9034A5E-AFEA-78AD-5015-B8D83C1FDF7B}"/>
          </ac:spMkLst>
        </pc:spChg>
        <pc:spChg chg="add del mod ord">
          <ac:chgData name="Artyhov, Alexander" userId="9827ce37-31a0-45b3-a7d9-b620e8c2a08f" providerId="ADAL" clId="{B78688C9-AD08-4F63-A575-8DFB341202BB}" dt="2024-06-14T08:47:22.270" v="172" actId="21"/>
          <ac:spMkLst>
            <pc:docMk/>
            <pc:sldMk cId="2407900566" sldId="261"/>
            <ac:spMk id="9" creationId="{0901765B-F19F-900B-60DA-B21E58CDE3E7}"/>
          </ac:spMkLst>
        </pc:spChg>
        <pc:spChg chg="add mod">
          <ac:chgData name="Artyhov, Alexander" userId="9827ce37-31a0-45b3-a7d9-b620e8c2a08f" providerId="ADAL" clId="{B78688C9-AD08-4F63-A575-8DFB341202BB}" dt="2024-06-14T09:12:46.950" v="242" actId="2711"/>
          <ac:spMkLst>
            <pc:docMk/>
            <pc:sldMk cId="2407900566" sldId="261"/>
            <ac:spMk id="12" creationId="{D2E5E69B-8B72-8B95-C481-9EDC93EBB841}"/>
          </ac:spMkLst>
        </pc:spChg>
        <pc:spChg chg="mod ord">
          <ac:chgData name="Artyhov, Alexander" userId="9827ce37-31a0-45b3-a7d9-b620e8c2a08f" providerId="ADAL" clId="{B78688C9-AD08-4F63-A575-8DFB341202BB}" dt="2024-06-26T09:44:57.716" v="1888" actId="20577"/>
          <ac:spMkLst>
            <pc:docMk/>
            <pc:sldMk cId="2407900566" sldId="261"/>
            <ac:spMk id="17" creationId="{3906F1E3-DA99-4B74-86D5-F171FEFC2303}"/>
          </ac:spMkLst>
        </pc:spChg>
        <pc:spChg chg="del">
          <ac:chgData name="Artyhov, Alexander" userId="9827ce37-31a0-45b3-a7d9-b620e8c2a08f" providerId="ADAL" clId="{B78688C9-AD08-4F63-A575-8DFB341202BB}" dt="2024-06-14T08:46:58.731" v="168" actId="478"/>
          <ac:spMkLst>
            <pc:docMk/>
            <pc:sldMk cId="2407900566" sldId="261"/>
            <ac:spMk id="24" creationId="{C6E3E2FC-2AAF-49AC-9240-CEBEC20381BF}"/>
          </ac:spMkLst>
        </pc:spChg>
        <pc:picChg chg="del">
          <ac:chgData name="Artyhov, Alexander" userId="9827ce37-31a0-45b3-a7d9-b620e8c2a08f" providerId="ADAL" clId="{B78688C9-AD08-4F63-A575-8DFB341202BB}" dt="2024-06-14T08:46:56.432" v="167" actId="478"/>
          <ac:picMkLst>
            <pc:docMk/>
            <pc:sldMk cId="2407900566" sldId="261"/>
            <ac:picMk id="3" creationId="{03103168-AA65-64D8-9A65-6F9AF25187C2}"/>
          </ac:picMkLst>
        </pc:picChg>
        <pc:picChg chg="add mod">
          <ac:chgData name="Artyhov, Alexander" userId="9827ce37-31a0-45b3-a7d9-b620e8c2a08f" providerId="ADAL" clId="{B78688C9-AD08-4F63-A575-8DFB341202BB}" dt="2024-06-26T09:50:01.892" v="1901" actId="14100"/>
          <ac:picMkLst>
            <pc:docMk/>
            <pc:sldMk cId="2407900566" sldId="261"/>
            <ac:picMk id="3" creationId="{A3D758C5-9087-F437-9B97-4A5312FDAC56}"/>
          </ac:picMkLst>
        </pc:picChg>
        <pc:picChg chg="add del mod">
          <ac:chgData name="Artyhov, Alexander" userId="9827ce37-31a0-45b3-a7d9-b620e8c2a08f" providerId="ADAL" clId="{B78688C9-AD08-4F63-A575-8DFB341202BB}" dt="2024-06-14T09:06:34.643" v="180" actId="478"/>
          <ac:picMkLst>
            <pc:docMk/>
            <pc:sldMk cId="2407900566" sldId="261"/>
            <ac:picMk id="11" creationId="{412B5034-81C1-A915-EAEA-16E031827B63}"/>
          </ac:picMkLst>
        </pc:picChg>
        <pc:picChg chg="add del mod">
          <ac:chgData name="Artyhov, Alexander" userId="9827ce37-31a0-45b3-a7d9-b620e8c2a08f" providerId="ADAL" clId="{B78688C9-AD08-4F63-A575-8DFB341202BB}" dt="2024-06-14T09:10:41.900" v="223" actId="478"/>
          <ac:picMkLst>
            <pc:docMk/>
            <pc:sldMk cId="2407900566" sldId="261"/>
            <ac:picMk id="14" creationId="{5250F120-FA8D-FC49-95D5-FE4ADEFB7635}"/>
          </ac:picMkLst>
        </pc:picChg>
        <pc:picChg chg="add mod">
          <ac:chgData name="Artyhov, Alexander" userId="9827ce37-31a0-45b3-a7d9-b620e8c2a08f" providerId="ADAL" clId="{B78688C9-AD08-4F63-A575-8DFB341202BB}" dt="2024-06-26T09:46:10.958" v="1894" actId="1076"/>
          <ac:picMkLst>
            <pc:docMk/>
            <pc:sldMk cId="2407900566" sldId="261"/>
            <ac:picMk id="16" creationId="{F87E521A-357F-AD85-5FD9-3559957B007A}"/>
          </ac:picMkLst>
        </pc:picChg>
      </pc:sldChg>
      <pc:sldChg chg="addSp delSp modSp add mod">
        <pc:chgData name="Artyhov, Alexander" userId="9827ce37-31a0-45b3-a7d9-b620e8c2a08f" providerId="ADAL" clId="{B78688C9-AD08-4F63-A575-8DFB341202BB}" dt="2024-06-26T09:20:24.823" v="1483" actId="255"/>
        <pc:sldMkLst>
          <pc:docMk/>
          <pc:sldMk cId="4093747294" sldId="262"/>
        </pc:sldMkLst>
        <pc:spChg chg="add mod">
          <ac:chgData name="Artyhov, Alexander" userId="9827ce37-31a0-45b3-a7d9-b620e8c2a08f" providerId="ADAL" clId="{B78688C9-AD08-4F63-A575-8DFB341202BB}" dt="2024-06-26T09:20:24.823" v="1483" actId="255"/>
          <ac:spMkLst>
            <pc:docMk/>
            <pc:sldMk cId="4093747294" sldId="262"/>
            <ac:spMk id="4" creationId="{3561253C-14D4-DEE0-65DF-A99B531DF0BD}"/>
          </ac:spMkLst>
        </pc:spChg>
        <pc:spChg chg="mod">
          <ac:chgData name="Artyhov, Alexander" userId="9827ce37-31a0-45b3-a7d9-b620e8c2a08f" providerId="ADAL" clId="{B78688C9-AD08-4F63-A575-8DFB341202BB}" dt="2024-06-14T09:29:33.838" v="446" actId="20577"/>
          <ac:spMkLst>
            <pc:docMk/>
            <pc:sldMk cId="4093747294" sldId="262"/>
            <ac:spMk id="12" creationId="{D2E5E69B-8B72-8B95-C481-9EDC93EBB841}"/>
          </ac:spMkLst>
        </pc:spChg>
        <pc:picChg chg="add mod">
          <ac:chgData name="Artyhov, Alexander" userId="9827ce37-31a0-45b3-a7d9-b620e8c2a08f" providerId="ADAL" clId="{B78688C9-AD08-4F63-A575-8DFB341202BB}" dt="2024-06-26T09:17:25.787" v="1416" actId="1076"/>
          <ac:picMkLst>
            <pc:docMk/>
            <pc:sldMk cId="4093747294" sldId="262"/>
            <ac:picMk id="3" creationId="{5D6838DB-7707-230E-5382-9B2B74878E76}"/>
          </ac:picMkLst>
        </pc:picChg>
        <pc:picChg chg="del mod">
          <ac:chgData name="Artyhov, Alexander" userId="9827ce37-31a0-45b3-a7d9-b620e8c2a08f" providerId="ADAL" clId="{B78688C9-AD08-4F63-A575-8DFB341202BB}" dt="2024-06-14T09:29:41.456" v="448" actId="478"/>
          <ac:picMkLst>
            <pc:docMk/>
            <pc:sldMk cId="4093747294" sldId="262"/>
            <ac:picMk id="16" creationId="{F87E521A-357F-AD85-5FD9-3559957B007A}"/>
          </ac:picMkLst>
        </pc:picChg>
      </pc:sldChg>
      <pc:sldChg chg="addSp delSp modSp add mod">
        <pc:chgData name="Artyhov, Alexander" userId="9827ce37-31a0-45b3-a7d9-b620e8c2a08f" providerId="ADAL" clId="{B78688C9-AD08-4F63-A575-8DFB341202BB}" dt="2024-06-14T09:33:35.126" v="467" actId="1076"/>
        <pc:sldMkLst>
          <pc:docMk/>
          <pc:sldMk cId="2115016385" sldId="263"/>
        </pc:sldMkLst>
        <pc:spChg chg="mod">
          <ac:chgData name="Artyhov, Alexander" userId="9827ce37-31a0-45b3-a7d9-b620e8c2a08f" providerId="ADAL" clId="{B78688C9-AD08-4F63-A575-8DFB341202BB}" dt="2024-06-14T09:32:12.775" v="458" actId="113"/>
          <ac:spMkLst>
            <pc:docMk/>
            <pc:sldMk cId="2115016385" sldId="263"/>
            <ac:spMk id="12" creationId="{D2E5E69B-8B72-8B95-C481-9EDC93EBB841}"/>
          </ac:spMkLst>
        </pc:spChg>
        <pc:picChg chg="del">
          <ac:chgData name="Artyhov, Alexander" userId="9827ce37-31a0-45b3-a7d9-b620e8c2a08f" providerId="ADAL" clId="{B78688C9-AD08-4F63-A575-8DFB341202BB}" dt="2024-06-14T09:32:14.398" v="459" actId="478"/>
          <ac:picMkLst>
            <pc:docMk/>
            <pc:sldMk cId="2115016385" sldId="263"/>
            <ac:picMk id="3" creationId="{5D6838DB-7707-230E-5382-9B2B74878E76}"/>
          </ac:picMkLst>
        </pc:picChg>
        <pc:picChg chg="add mod">
          <ac:chgData name="Artyhov, Alexander" userId="9827ce37-31a0-45b3-a7d9-b620e8c2a08f" providerId="ADAL" clId="{B78688C9-AD08-4F63-A575-8DFB341202BB}" dt="2024-06-14T09:33:09.758" v="463" actId="1076"/>
          <ac:picMkLst>
            <pc:docMk/>
            <pc:sldMk cId="2115016385" sldId="263"/>
            <ac:picMk id="4" creationId="{F63BECCF-AB19-5154-DF0C-7F6B46008559}"/>
          </ac:picMkLst>
        </pc:picChg>
        <pc:picChg chg="add mod">
          <ac:chgData name="Artyhov, Alexander" userId="9827ce37-31a0-45b3-a7d9-b620e8c2a08f" providerId="ADAL" clId="{B78688C9-AD08-4F63-A575-8DFB341202BB}" dt="2024-06-14T09:33:35.126" v="467" actId="1076"/>
          <ac:picMkLst>
            <pc:docMk/>
            <pc:sldMk cId="2115016385" sldId="263"/>
            <ac:picMk id="8" creationId="{15668141-199D-B765-6EAA-1EB707765744}"/>
          </ac:picMkLst>
        </pc:picChg>
      </pc:sldChg>
      <pc:sldChg chg="addSp delSp modSp add mod">
        <pc:chgData name="Artyhov, Alexander" userId="9827ce37-31a0-45b3-a7d9-b620e8c2a08f" providerId="ADAL" clId="{B78688C9-AD08-4F63-A575-8DFB341202BB}" dt="2024-06-26T09:39:47.010" v="1829" actId="20577"/>
        <pc:sldMkLst>
          <pc:docMk/>
          <pc:sldMk cId="1521500640" sldId="264"/>
        </pc:sldMkLst>
        <pc:spChg chg="mod">
          <ac:chgData name="Artyhov, Alexander" userId="9827ce37-31a0-45b3-a7d9-b620e8c2a08f" providerId="ADAL" clId="{B78688C9-AD08-4F63-A575-8DFB341202BB}" dt="2024-06-14T09:52:09.129" v="477" actId="20577"/>
          <ac:spMkLst>
            <pc:docMk/>
            <pc:sldMk cId="1521500640" sldId="264"/>
            <ac:spMk id="17" creationId="{3906F1E3-DA99-4B74-86D5-F171FEFC2303}"/>
          </ac:spMkLst>
        </pc:spChg>
        <pc:spChg chg="mod">
          <ac:chgData name="Artyhov, Alexander" userId="9827ce37-31a0-45b3-a7d9-b620e8c2a08f" providerId="ADAL" clId="{B78688C9-AD08-4F63-A575-8DFB341202BB}" dt="2024-06-26T09:39:47.010" v="1829" actId="20577"/>
          <ac:spMkLst>
            <pc:docMk/>
            <pc:sldMk cId="1521500640" sldId="264"/>
            <ac:spMk id="24" creationId="{C6E3E2FC-2AAF-49AC-9240-CEBEC20381BF}"/>
          </ac:spMkLst>
        </pc:spChg>
        <pc:picChg chg="del">
          <ac:chgData name="Artyhov, Alexander" userId="9827ce37-31a0-45b3-a7d9-b620e8c2a08f" providerId="ADAL" clId="{B78688C9-AD08-4F63-A575-8DFB341202BB}" dt="2024-06-14T09:50:44.983" v="476" actId="478"/>
          <ac:picMkLst>
            <pc:docMk/>
            <pc:sldMk cId="1521500640" sldId="264"/>
            <ac:picMk id="3" creationId="{03103168-AA65-64D8-9A65-6F9AF25187C2}"/>
          </ac:picMkLst>
        </pc:picChg>
        <pc:picChg chg="add mod">
          <ac:chgData name="Artyhov, Alexander" userId="9827ce37-31a0-45b3-a7d9-b620e8c2a08f" providerId="ADAL" clId="{B78688C9-AD08-4F63-A575-8DFB341202BB}" dt="2024-06-14T09:58:21.470" v="489" actId="1076"/>
          <ac:picMkLst>
            <pc:docMk/>
            <pc:sldMk cId="1521500640" sldId="264"/>
            <ac:picMk id="4" creationId="{051F1C16-4E07-CFC5-930A-8548DD26E207}"/>
          </ac:picMkLst>
        </pc:picChg>
      </pc:sldChg>
      <pc:sldChg chg="addSp delSp modSp add mod">
        <pc:chgData name="Artyhov, Alexander" userId="9827ce37-31a0-45b3-a7d9-b620e8c2a08f" providerId="ADAL" clId="{B78688C9-AD08-4F63-A575-8DFB341202BB}" dt="2024-06-14T10:00:58.251" v="525" actId="1076"/>
        <pc:sldMkLst>
          <pc:docMk/>
          <pc:sldMk cId="3341907583" sldId="265"/>
        </pc:sldMkLst>
        <pc:spChg chg="mod">
          <ac:chgData name="Artyhov, Alexander" userId="9827ce37-31a0-45b3-a7d9-b620e8c2a08f" providerId="ADAL" clId="{B78688C9-AD08-4F63-A575-8DFB341202BB}" dt="2024-06-14T10:00:44.064" v="521"/>
          <ac:spMkLst>
            <pc:docMk/>
            <pc:sldMk cId="3341907583" sldId="265"/>
            <ac:spMk id="17" creationId="{3906F1E3-DA99-4B74-86D5-F171FEFC2303}"/>
          </ac:spMkLst>
        </pc:spChg>
        <pc:picChg chg="add mod">
          <ac:chgData name="Artyhov, Alexander" userId="9827ce37-31a0-45b3-a7d9-b620e8c2a08f" providerId="ADAL" clId="{B78688C9-AD08-4F63-A575-8DFB341202BB}" dt="2024-06-14T10:00:58.251" v="525" actId="1076"/>
          <ac:picMkLst>
            <pc:docMk/>
            <pc:sldMk cId="3341907583" sldId="265"/>
            <ac:picMk id="3" creationId="{D90EED11-2B62-0031-25C4-84433F133849}"/>
          </ac:picMkLst>
        </pc:picChg>
        <pc:picChg chg="del">
          <ac:chgData name="Artyhov, Alexander" userId="9827ce37-31a0-45b3-a7d9-b620e8c2a08f" providerId="ADAL" clId="{B78688C9-AD08-4F63-A575-8DFB341202BB}" dt="2024-06-14T10:00:46.549" v="522" actId="478"/>
          <ac:picMkLst>
            <pc:docMk/>
            <pc:sldMk cId="3341907583" sldId="265"/>
            <ac:picMk id="16" creationId="{F87E521A-357F-AD85-5FD9-3559957B007A}"/>
          </ac:picMkLst>
        </pc:picChg>
      </pc:sldChg>
      <pc:sldChg chg="addSp delSp modSp add mod">
        <pc:chgData name="Artyhov, Alexander" userId="9827ce37-31a0-45b3-a7d9-b620e8c2a08f" providerId="ADAL" clId="{B78688C9-AD08-4F63-A575-8DFB341202BB}" dt="2024-06-26T09:38:32.377" v="1821" actId="20577"/>
        <pc:sldMkLst>
          <pc:docMk/>
          <pc:sldMk cId="319465276" sldId="266"/>
        </pc:sldMkLst>
        <pc:spChg chg="mod">
          <ac:chgData name="Artyhov, Alexander" userId="9827ce37-31a0-45b3-a7d9-b620e8c2a08f" providerId="ADAL" clId="{B78688C9-AD08-4F63-A575-8DFB341202BB}" dt="2024-06-14T10:08:00.316" v="540"/>
          <ac:spMkLst>
            <pc:docMk/>
            <pc:sldMk cId="319465276" sldId="266"/>
            <ac:spMk id="9" creationId="{15DB1717-110C-4BB8-36AA-CB1EC82EB582}"/>
          </ac:spMkLst>
        </pc:spChg>
        <pc:spChg chg="mod">
          <ac:chgData name="Artyhov, Alexander" userId="9827ce37-31a0-45b3-a7d9-b620e8c2a08f" providerId="ADAL" clId="{B78688C9-AD08-4F63-A575-8DFB341202BB}" dt="2024-06-14T10:08:12.793" v="541"/>
          <ac:spMkLst>
            <pc:docMk/>
            <pc:sldMk cId="319465276" sldId="266"/>
            <ac:spMk id="10" creationId="{3E57F749-2FEA-B56C-51CD-D4A14EB8A44B}"/>
          </ac:spMkLst>
        </pc:spChg>
        <pc:spChg chg="mod">
          <ac:chgData name="Artyhov, Alexander" userId="9827ce37-31a0-45b3-a7d9-b620e8c2a08f" providerId="ADAL" clId="{B78688C9-AD08-4F63-A575-8DFB341202BB}" dt="2024-06-26T09:38:32.377" v="1821" actId="20577"/>
          <ac:spMkLst>
            <pc:docMk/>
            <pc:sldMk cId="319465276" sldId="266"/>
            <ac:spMk id="20" creationId="{8749370F-BB57-079E-2481-10B5CEF854A6}"/>
          </ac:spMkLst>
        </pc:spChg>
        <pc:picChg chg="add mod">
          <ac:chgData name="Artyhov, Alexander" userId="9827ce37-31a0-45b3-a7d9-b620e8c2a08f" providerId="ADAL" clId="{B78688C9-AD08-4F63-A575-8DFB341202BB}" dt="2024-06-14T10:09:40.514" v="579" actId="1076"/>
          <ac:picMkLst>
            <pc:docMk/>
            <pc:sldMk cId="319465276" sldId="266"/>
            <ac:picMk id="3" creationId="{AAE0833C-F9F5-41B0-B669-09A29A1E64D8}"/>
          </ac:picMkLst>
        </pc:picChg>
        <pc:picChg chg="del">
          <ac:chgData name="Artyhov, Alexander" userId="9827ce37-31a0-45b3-a7d9-b620e8c2a08f" providerId="ADAL" clId="{B78688C9-AD08-4F63-A575-8DFB341202BB}" dt="2024-06-14T10:09:27.475" v="572" actId="478"/>
          <ac:picMkLst>
            <pc:docMk/>
            <pc:sldMk cId="319465276" sldId="266"/>
            <ac:picMk id="13" creationId="{6F0B8B34-6F7A-CB1D-8D68-AE570204A302}"/>
          </ac:picMkLst>
        </pc:picChg>
      </pc:sldChg>
      <pc:sldChg chg="add del">
        <pc:chgData name="Artyhov, Alexander" userId="9827ce37-31a0-45b3-a7d9-b620e8c2a08f" providerId="ADAL" clId="{B78688C9-AD08-4F63-A575-8DFB341202BB}" dt="2024-06-17T12:25:25.557" v="581" actId="2696"/>
        <pc:sldMkLst>
          <pc:docMk/>
          <pc:sldMk cId="2840137490" sldId="267"/>
        </pc:sldMkLst>
      </pc:sldChg>
      <pc:sldChg chg="addSp delSp modSp add mod">
        <pc:chgData name="Artyhov, Alexander" userId="9827ce37-31a0-45b3-a7d9-b620e8c2a08f" providerId="ADAL" clId="{B78688C9-AD08-4F63-A575-8DFB341202BB}" dt="2024-06-17T12:30:40.493" v="672" actId="22"/>
        <pc:sldMkLst>
          <pc:docMk/>
          <pc:sldMk cId="3572748699" sldId="267"/>
        </pc:sldMkLst>
        <pc:spChg chg="add del mod">
          <ac:chgData name="Artyhov, Alexander" userId="9827ce37-31a0-45b3-a7d9-b620e8c2a08f" providerId="ADAL" clId="{B78688C9-AD08-4F63-A575-8DFB341202BB}" dt="2024-06-17T12:28:25.915" v="603" actId="22"/>
          <ac:spMkLst>
            <pc:docMk/>
            <pc:sldMk cId="3572748699" sldId="267"/>
            <ac:spMk id="4" creationId="{BB766C65-1542-5CB4-860F-A95C2928E0B4}"/>
          </ac:spMkLst>
        </pc:spChg>
        <pc:spChg chg="add del mod">
          <ac:chgData name="Artyhov, Alexander" userId="9827ce37-31a0-45b3-a7d9-b620e8c2a08f" providerId="ADAL" clId="{B78688C9-AD08-4F63-A575-8DFB341202BB}" dt="2024-06-17T12:30:31.001" v="670" actId="313"/>
          <ac:spMkLst>
            <pc:docMk/>
            <pc:sldMk cId="3572748699" sldId="267"/>
            <ac:spMk id="12" creationId="{D2E5E69B-8B72-8B95-C481-9EDC93EBB841}"/>
          </ac:spMkLst>
        </pc:spChg>
        <pc:spChg chg="mod">
          <ac:chgData name="Artyhov, Alexander" userId="9827ce37-31a0-45b3-a7d9-b620e8c2a08f" providerId="ADAL" clId="{B78688C9-AD08-4F63-A575-8DFB341202BB}" dt="2024-06-17T12:27:30.076" v="594" actId="20577"/>
          <ac:spMkLst>
            <pc:docMk/>
            <pc:sldMk cId="3572748699" sldId="267"/>
            <ac:spMk id="17" creationId="{3906F1E3-DA99-4B74-86D5-F171FEFC2303}"/>
          </ac:spMkLst>
        </pc:spChg>
        <pc:picChg chg="del mod">
          <ac:chgData name="Artyhov, Alexander" userId="9827ce37-31a0-45b3-a7d9-b620e8c2a08f" providerId="ADAL" clId="{B78688C9-AD08-4F63-A575-8DFB341202BB}" dt="2024-06-17T12:30:36.741" v="671" actId="478"/>
          <ac:picMkLst>
            <pc:docMk/>
            <pc:sldMk cId="3572748699" sldId="267"/>
            <ac:picMk id="3" creationId="{D90EED11-2B62-0031-25C4-84433F133849}"/>
          </ac:picMkLst>
        </pc:picChg>
        <pc:picChg chg="add">
          <ac:chgData name="Artyhov, Alexander" userId="9827ce37-31a0-45b3-a7d9-b620e8c2a08f" providerId="ADAL" clId="{B78688C9-AD08-4F63-A575-8DFB341202BB}" dt="2024-06-17T12:30:40.493" v="672" actId="22"/>
          <ac:picMkLst>
            <pc:docMk/>
            <pc:sldMk cId="3572748699" sldId="267"/>
            <ac:picMk id="8" creationId="{6C89822D-815C-313D-498F-F7D763ECB051}"/>
          </ac:picMkLst>
        </pc:picChg>
      </pc:sldChg>
      <pc:sldChg chg="addSp delSp modSp add mod">
        <pc:chgData name="Artyhov, Alexander" userId="9827ce37-31a0-45b3-a7d9-b620e8c2a08f" providerId="ADAL" clId="{B78688C9-AD08-4F63-A575-8DFB341202BB}" dt="2024-06-26T09:39:41.925" v="1828" actId="5793"/>
        <pc:sldMkLst>
          <pc:docMk/>
          <pc:sldMk cId="1346207252" sldId="268"/>
        </pc:sldMkLst>
        <pc:spChg chg="add mod">
          <ac:chgData name="Artyhov, Alexander" userId="9827ce37-31a0-45b3-a7d9-b620e8c2a08f" providerId="ADAL" clId="{B78688C9-AD08-4F63-A575-8DFB341202BB}" dt="2024-06-26T09:39:41.925" v="1828" actId="5793"/>
          <ac:spMkLst>
            <pc:docMk/>
            <pc:sldMk cId="1346207252" sldId="268"/>
            <ac:spMk id="4" creationId="{8BF015CE-9212-34D9-B6E1-1DAF52200001}"/>
          </ac:spMkLst>
        </pc:spChg>
        <pc:spChg chg="mod">
          <ac:chgData name="Artyhov, Alexander" userId="9827ce37-31a0-45b3-a7d9-b620e8c2a08f" providerId="ADAL" clId="{B78688C9-AD08-4F63-A575-8DFB341202BB}" dt="2024-06-17T12:32:46.823" v="770" actId="1076"/>
          <ac:spMkLst>
            <pc:docMk/>
            <pc:sldMk cId="1346207252" sldId="268"/>
            <ac:spMk id="12" creationId="{D2E5E69B-8B72-8B95-C481-9EDC93EBB841}"/>
          </ac:spMkLst>
        </pc:spChg>
        <pc:picChg chg="add mod">
          <ac:chgData name="Artyhov, Alexander" userId="9827ce37-31a0-45b3-a7d9-b620e8c2a08f" providerId="ADAL" clId="{B78688C9-AD08-4F63-A575-8DFB341202BB}" dt="2024-06-26T09:34:17.806" v="1723" actId="1076"/>
          <ac:picMkLst>
            <pc:docMk/>
            <pc:sldMk cId="1346207252" sldId="268"/>
            <ac:picMk id="3" creationId="{39E65604-3D53-C2AC-45B2-A485C2623754}"/>
          </ac:picMkLst>
        </pc:picChg>
        <pc:picChg chg="del mod">
          <ac:chgData name="Artyhov, Alexander" userId="9827ce37-31a0-45b3-a7d9-b620e8c2a08f" providerId="ADAL" clId="{B78688C9-AD08-4F63-A575-8DFB341202BB}" dt="2024-06-17T12:32:48.448" v="771" actId="478"/>
          <ac:picMkLst>
            <pc:docMk/>
            <pc:sldMk cId="1346207252" sldId="268"/>
            <ac:picMk id="8" creationId="{6C89822D-815C-313D-498F-F7D763ECB051}"/>
          </ac:picMkLst>
        </pc:picChg>
      </pc:sldChg>
      <pc:sldChg chg="addSp delSp modSp add mod">
        <pc:chgData name="Artyhov, Alexander" userId="9827ce37-31a0-45b3-a7d9-b620e8c2a08f" providerId="ADAL" clId="{B78688C9-AD08-4F63-A575-8DFB341202BB}" dt="2024-06-26T09:40:40.121" v="1865" actId="20577"/>
        <pc:sldMkLst>
          <pc:docMk/>
          <pc:sldMk cId="1851934051" sldId="269"/>
        </pc:sldMkLst>
        <pc:spChg chg="add mod">
          <ac:chgData name="Artyhov, Alexander" userId="9827ce37-31a0-45b3-a7d9-b620e8c2a08f" providerId="ADAL" clId="{B78688C9-AD08-4F63-A575-8DFB341202BB}" dt="2024-06-26T09:40:40.121" v="1865" actId="20577"/>
          <ac:spMkLst>
            <pc:docMk/>
            <pc:sldMk cId="1851934051" sldId="269"/>
            <ac:spMk id="8" creationId="{69029A45-EA13-8C8B-64B3-BD6AF9A66F7C}"/>
          </ac:spMkLst>
        </pc:spChg>
        <pc:spChg chg="mod">
          <ac:chgData name="Artyhov, Alexander" userId="9827ce37-31a0-45b3-a7d9-b620e8c2a08f" providerId="ADAL" clId="{B78688C9-AD08-4F63-A575-8DFB341202BB}" dt="2024-06-17T12:37:38.787" v="835" actId="20577"/>
          <ac:spMkLst>
            <pc:docMk/>
            <pc:sldMk cId="1851934051" sldId="269"/>
            <ac:spMk id="12" creationId="{D2E5E69B-8B72-8B95-C481-9EDC93EBB841}"/>
          </ac:spMkLst>
        </pc:spChg>
        <pc:picChg chg="del">
          <ac:chgData name="Artyhov, Alexander" userId="9827ce37-31a0-45b3-a7d9-b620e8c2a08f" providerId="ADAL" clId="{B78688C9-AD08-4F63-A575-8DFB341202BB}" dt="2024-06-17T12:36:33.771" v="778" actId="478"/>
          <ac:picMkLst>
            <pc:docMk/>
            <pc:sldMk cId="1851934051" sldId="269"/>
            <ac:picMk id="3" creationId="{39E65604-3D53-C2AC-45B2-A485C2623754}"/>
          </ac:picMkLst>
        </pc:picChg>
        <pc:picChg chg="add mod">
          <ac:chgData name="Artyhov, Alexander" userId="9827ce37-31a0-45b3-a7d9-b620e8c2a08f" providerId="ADAL" clId="{B78688C9-AD08-4F63-A575-8DFB341202BB}" dt="2024-06-26T09:39:18.102" v="1825" actId="14100"/>
          <ac:picMkLst>
            <pc:docMk/>
            <pc:sldMk cId="1851934051" sldId="269"/>
            <ac:picMk id="3" creationId="{E5E7411C-E230-143A-4784-C08C9DB033CB}"/>
          </ac:picMkLst>
        </pc:picChg>
        <pc:picChg chg="add del">
          <ac:chgData name="Artyhov, Alexander" userId="9827ce37-31a0-45b3-a7d9-b620e8c2a08f" providerId="ADAL" clId="{B78688C9-AD08-4F63-A575-8DFB341202BB}" dt="2024-06-26T09:39:13.286" v="1822" actId="478"/>
          <ac:picMkLst>
            <pc:docMk/>
            <pc:sldMk cId="1851934051" sldId="269"/>
            <ac:picMk id="4" creationId="{EF5069A0-4592-591C-EA0D-1385DF27263E}"/>
          </ac:picMkLst>
        </pc:picChg>
      </pc:sldChg>
      <pc:sldChg chg="addSp delSp modSp add del mod">
        <pc:chgData name="Artyhov, Alexander" userId="9827ce37-31a0-45b3-a7d9-b620e8c2a08f" providerId="ADAL" clId="{B78688C9-AD08-4F63-A575-8DFB341202BB}" dt="2024-07-02T14:20:11.553" v="2815" actId="2696"/>
        <pc:sldMkLst>
          <pc:docMk/>
          <pc:sldMk cId="2558313327" sldId="270"/>
        </pc:sldMkLst>
        <pc:spChg chg="mod">
          <ac:chgData name="Artyhov, Alexander" userId="9827ce37-31a0-45b3-a7d9-b620e8c2a08f" providerId="ADAL" clId="{B78688C9-AD08-4F63-A575-8DFB341202BB}" dt="2024-06-17T12:38:20.325" v="873" actId="20577"/>
          <ac:spMkLst>
            <pc:docMk/>
            <pc:sldMk cId="2558313327" sldId="270"/>
            <ac:spMk id="12" creationId="{D2E5E69B-8B72-8B95-C481-9EDC93EBB841}"/>
          </ac:spMkLst>
        </pc:spChg>
        <pc:picChg chg="add mod">
          <ac:chgData name="Artyhov, Alexander" userId="9827ce37-31a0-45b3-a7d9-b620e8c2a08f" providerId="ADAL" clId="{B78688C9-AD08-4F63-A575-8DFB341202BB}" dt="2024-06-17T12:38:31.430" v="876" actId="1076"/>
          <ac:picMkLst>
            <pc:docMk/>
            <pc:sldMk cId="2558313327" sldId="270"/>
            <ac:picMk id="3" creationId="{E01A74F8-170B-9194-0B1B-01D5726DD350}"/>
          </ac:picMkLst>
        </pc:picChg>
        <pc:picChg chg="del">
          <ac:chgData name="Artyhov, Alexander" userId="9827ce37-31a0-45b3-a7d9-b620e8c2a08f" providerId="ADAL" clId="{B78688C9-AD08-4F63-A575-8DFB341202BB}" dt="2024-06-17T12:38:05.434" v="838" actId="478"/>
          <ac:picMkLst>
            <pc:docMk/>
            <pc:sldMk cId="2558313327" sldId="270"/>
            <ac:picMk id="4" creationId="{EF5069A0-4592-591C-EA0D-1385DF27263E}"/>
          </ac:picMkLst>
        </pc:picChg>
        <pc:picChg chg="add mod">
          <ac:chgData name="Artyhov, Alexander" userId="9827ce37-31a0-45b3-a7d9-b620e8c2a08f" providerId="ADAL" clId="{B78688C9-AD08-4F63-A575-8DFB341202BB}" dt="2024-06-17T12:38:42.698" v="880" actId="14100"/>
          <ac:picMkLst>
            <pc:docMk/>
            <pc:sldMk cId="2558313327" sldId="270"/>
            <ac:picMk id="8" creationId="{56BA1640-FF4C-9175-3AA0-F174D799BEF9}"/>
          </ac:picMkLst>
        </pc:picChg>
      </pc:sldChg>
      <pc:sldChg chg="addSp delSp modSp add mod">
        <pc:chgData name="Artyhov, Alexander" userId="9827ce37-31a0-45b3-a7d9-b620e8c2a08f" providerId="ADAL" clId="{B78688C9-AD08-4F63-A575-8DFB341202BB}" dt="2024-06-17T12:39:58.352" v="896" actId="1076"/>
        <pc:sldMkLst>
          <pc:docMk/>
          <pc:sldMk cId="2092942481" sldId="271"/>
        </pc:sldMkLst>
        <pc:spChg chg="mod">
          <ac:chgData name="Artyhov, Alexander" userId="9827ce37-31a0-45b3-a7d9-b620e8c2a08f" providerId="ADAL" clId="{B78688C9-AD08-4F63-A575-8DFB341202BB}" dt="2024-06-17T12:39:06.869" v="889" actId="20577"/>
          <ac:spMkLst>
            <pc:docMk/>
            <pc:sldMk cId="2092942481" sldId="271"/>
            <ac:spMk id="12" creationId="{D2E5E69B-8B72-8B95-C481-9EDC93EBB841}"/>
          </ac:spMkLst>
        </pc:spChg>
        <pc:picChg chg="del">
          <ac:chgData name="Artyhov, Alexander" userId="9827ce37-31a0-45b3-a7d9-b620e8c2a08f" providerId="ADAL" clId="{B78688C9-AD08-4F63-A575-8DFB341202BB}" dt="2024-06-17T12:39:09.728" v="890" actId="478"/>
          <ac:picMkLst>
            <pc:docMk/>
            <pc:sldMk cId="2092942481" sldId="271"/>
            <ac:picMk id="3" creationId="{E01A74F8-170B-9194-0B1B-01D5726DD350}"/>
          </ac:picMkLst>
        </pc:picChg>
        <pc:picChg chg="add mod">
          <ac:chgData name="Artyhov, Alexander" userId="9827ce37-31a0-45b3-a7d9-b620e8c2a08f" providerId="ADAL" clId="{B78688C9-AD08-4F63-A575-8DFB341202BB}" dt="2024-06-17T12:39:30.453" v="893" actId="1076"/>
          <ac:picMkLst>
            <pc:docMk/>
            <pc:sldMk cId="2092942481" sldId="271"/>
            <ac:picMk id="4" creationId="{BAD0E28F-9F2B-ED3A-B0B4-2084E6C96FF9}"/>
          </ac:picMkLst>
        </pc:picChg>
        <pc:picChg chg="del">
          <ac:chgData name="Artyhov, Alexander" userId="9827ce37-31a0-45b3-a7d9-b620e8c2a08f" providerId="ADAL" clId="{B78688C9-AD08-4F63-A575-8DFB341202BB}" dt="2024-06-17T12:39:10.791" v="891" actId="478"/>
          <ac:picMkLst>
            <pc:docMk/>
            <pc:sldMk cId="2092942481" sldId="271"/>
            <ac:picMk id="8" creationId="{56BA1640-FF4C-9175-3AA0-F174D799BEF9}"/>
          </ac:picMkLst>
        </pc:picChg>
        <pc:picChg chg="add mod">
          <ac:chgData name="Artyhov, Alexander" userId="9827ce37-31a0-45b3-a7d9-b620e8c2a08f" providerId="ADAL" clId="{B78688C9-AD08-4F63-A575-8DFB341202BB}" dt="2024-06-17T12:39:58.352" v="896" actId="1076"/>
          <ac:picMkLst>
            <pc:docMk/>
            <pc:sldMk cId="2092942481" sldId="271"/>
            <ac:picMk id="9" creationId="{66E437BB-609C-2AC9-8254-FE7B7E47BCDE}"/>
          </ac:picMkLst>
        </pc:picChg>
      </pc:sldChg>
      <pc:sldChg chg="addSp delSp modSp add mod">
        <pc:chgData name="Artyhov, Alexander" userId="9827ce37-31a0-45b3-a7d9-b620e8c2a08f" providerId="ADAL" clId="{B78688C9-AD08-4F63-A575-8DFB341202BB}" dt="2024-06-26T09:42:21.269" v="1885" actId="20577"/>
        <pc:sldMkLst>
          <pc:docMk/>
          <pc:sldMk cId="3504152588" sldId="272"/>
        </pc:sldMkLst>
        <pc:spChg chg="mod">
          <ac:chgData name="Artyhov, Alexander" userId="9827ce37-31a0-45b3-a7d9-b620e8c2a08f" providerId="ADAL" clId="{B78688C9-AD08-4F63-A575-8DFB341202BB}" dt="2024-06-17T12:40:28.124" v="898"/>
          <ac:spMkLst>
            <pc:docMk/>
            <pc:sldMk cId="3504152588" sldId="272"/>
            <ac:spMk id="9" creationId="{15DB1717-110C-4BB8-36AA-CB1EC82EB582}"/>
          </ac:spMkLst>
        </pc:spChg>
        <pc:spChg chg="del">
          <ac:chgData name="Artyhov, Alexander" userId="9827ce37-31a0-45b3-a7d9-b620e8c2a08f" providerId="ADAL" clId="{B78688C9-AD08-4F63-A575-8DFB341202BB}" dt="2024-06-17T12:40:37.183" v="899" actId="21"/>
          <ac:spMkLst>
            <pc:docMk/>
            <pc:sldMk cId="3504152588" sldId="272"/>
            <ac:spMk id="10" creationId="{3E57F749-2FEA-B56C-51CD-D4A14EB8A44B}"/>
          </ac:spMkLst>
        </pc:spChg>
        <pc:spChg chg="mod">
          <ac:chgData name="Artyhov, Alexander" userId="9827ce37-31a0-45b3-a7d9-b620e8c2a08f" providerId="ADAL" clId="{B78688C9-AD08-4F63-A575-8DFB341202BB}" dt="2024-06-26T09:42:21.269" v="1885" actId="20577"/>
          <ac:spMkLst>
            <pc:docMk/>
            <pc:sldMk cId="3504152588" sldId="272"/>
            <ac:spMk id="20" creationId="{8749370F-BB57-079E-2481-10B5CEF854A6}"/>
          </ac:spMkLst>
        </pc:spChg>
        <pc:picChg chg="del">
          <ac:chgData name="Artyhov, Alexander" userId="9827ce37-31a0-45b3-a7d9-b620e8c2a08f" providerId="ADAL" clId="{B78688C9-AD08-4F63-A575-8DFB341202BB}" dt="2024-06-17T12:40:39.116" v="900" actId="478"/>
          <ac:picMkLst>
            <pc:docMk/>
            <pc:sldMk cId="3504152588" sldId="272"/>
            <ac:picMk id="3" creationId="{AAE0833C-F9F5-41B0-B669-09A29A1E64D8}"/>
          </ac:picMkLst>
        </pc:picChg>
        <pc:picChg chg="add mod">
          <ac:chgData name="Artyhov, Alexander" userId="9827ce37-31a0-45b3-a7d9-b620e8c2a08f" providerId="ADAL" clId="{B78688C9-AD08-4F63-A575-8DFB341202BB}" dt="2024-06-17T12:41:01.653" v="908" actId="1076"/>
          <ac:picMkLst>
            <pc:docMk/>
            <pc:sldMk cId="3504152588" sldId="272"/>
            <ac:picMk id="4" creationId="{A938AE56-FD26-04EF-0816-387D56EB96E3}"/>
          </ac:picMkLst>
        </pc:picChg>
      </pc:sldChg>
      <pc:sldChg chg="addSp delSp modSp add mod">
        <pc:chgData name="Artyhov, Alexander" userId="9827ce37-31a0-45b3-a7d9-b620e8c2a08f" providerId="ADAL" clId="{B78688C9-AD08-4F63-A575-8DFB341202BB}" dt="2024-06-17T12:44:09.366" v="996" actId="22"/>
        <pc:sldMkLst>
          <pc:docMk/>
          <pc:sldMk cId="1286095261" sldId="273"/>
        </pc:sldMkLst>
        <pc:spChg chg="mod">
          <ac:chgData name="Artyhov, Alexander" userId="9827ce37-31a0-45b3-a7d9-b620e8c2a08f" providerId="ADAL" clId="{B78688C9-AD08-4F63-A575-8DFB341202BB}" dt="2024-06-17T12:43:19.125" v="989"/>
          <ac:spMkLst>
            <pc:docMk/>
            <pc:sldMk cId="1286095261" sldId="273"/>
            <ac:spMk id="17" creationId="{3906F1E3-DA99-4B74-86D5-F171FEFC2303}"/>
          </ac:spMkLst>
        </pc:spChg>
        <pc:picChg chg="del">
          <ac:chgData name="Artyhov, Alexander" userId="9827ce37-31a0-45b3-a7d9-b620e8c2a08f" providerId="ADAL" clId="{B78688C9-AD08-4F63-A575-8DFB341202BB}" dt="2024-06-17T12:43:21.545" v="990" actId="478"/>
          <ac:picMkLst>
            <pc:docMk/>
            <pc:sldMk cId="1286095261" sldId="273"/>
            <ac:picMk id="3" creationId="{D90EED11-2B62-0031-25C4-84433F133849}"/>
          </ac:picMkLst>
        </pc:picChg>
        <pc:picChg chg="add mod">
          <ac:chgData name="Artyhov, Alexander" userId="9827ce37-31a0-45b3-a7d9-b620e8c2a08f" providerId="ADAL" clId="{B78688C9-AD08-4F63-A575-8DFB341202BB}" dt="2024-06-17T12:43:45.910" v="994" actId="1076"/>
          <ac:picMkLst>
            <pc:docMk/>
            <pc:sldMk cId="1286095261" sldId="273"/>
            <ac:picMk id="4" creationId="{BC537CC7-29C2-42A0-136E-612CF3DD5C76}"/>
          </ac:picMkLst>
        </pc:picChg>
        <pc:picChg chg="add del">
          <ac:chgData name="Artyhov, Alexander" userId="9827ce37-31a0-45b3-a7d9-b620e8c2a08f" providerId="ADAL" clId="{B78688C9-AD08-4F63-A575-8DFB341202BB}" dt="2024-06-17T12:44:09.366" v="996" actId="22"/>
          <ac:picMkLst>
            <pc:docMk/>
            <pc:sldMk cId="1286095261" sldId="273"/>
            <ac:picMk id="8" creationId="{160DD49C-A464-DE66-78EF-294406B0F02C}"/>
          </ac:picMkLst>
        </pc:picChg>
      </pc:sldChg>
      <pc:sldChg chg="addSp delSp modSp add mod">
        <pc:chgData name="Artyhov, Alexander" userId="9827ce37-31a0-45b3-a7d9-b620e8c2a08f" providerId="ADAL" clId="{B78688C9-AD08-4F63-A575-8DFB341202BB}" dt="2024-06-26T09:42:12.261" v="1884"/>
        <pc:sldMkLst>
          <pc:docMk/>
          <pc:sldMk cId="2529642743" sldId="274"/>
        </pc:sldMkLst>
        <pc:spChg chg="mod">
          <ac:chgData name="Artyhov, Alexander" userId="9827ce37-31a0-45b3-a7d9-b620e8c2a08f" providerId="ADAL" clId="{B78688C9-AD08-4F63-A575-8DFB341202BB}" dt="2024-06-17T12:45:16.574" v="998"/>
          <ac:spMkLst>
            <pc:docMk/>
            <pc:sldMk cId="2529642743" sldId="274"/>
            <ac:spMk id="9" creationId="{15DB1717-110C-4BB8-36AA-CB1EC82EB582}"/>
          </ac:spMkLst>
        </pc:spChg>
        <pc:spChg chg="mod">
          <ac:chgData name="Artyhov, Alexander" userId="9827ce37-31a0-45b3-a7d9-b620e8c2a08f" providerId="ADAL" clId="{B78688C9-AD08-4F63-A575-8DFB341202BB}" dt="2024-06-17T13:06:25.802" v="1344" actId="20577"/>
          <ac:spMkLst>
            <pc:docMk/>
            <pc:sldMk cId="2529642743" sldId="274"/>
            <ac:spMk id="10" creationId="{3E57F749-2FEA-B56C-51CD-D4A14EB8A44B}"/>
          </ac:spMkLst>
        </pc:spChg>
        <pc:spChg chg="mod">
          <ac:chgData name="Artyhov, Alexander" userId="9827ce37-31a0-45b3-a7d9-b620e8c2a08f" providerId="ADAL" clId="{B78688C9-AD08-4F63-A575-8DFB341202BB}" dt="2024-06-26T09:42:12.261" v="1884"/>
          <ac:spMkLst>
            <pc:docMk/>
            <pc:sldMk cId="2529642743" sldId="274"/>
            <ac:spMk id="20" creationId="{8749370F-BB57-079E-2481-10B5CEF854A6}"/>
          </ac:spMkLst>
        </pc:spChg>
        <pc:picChg chg="del">
          <ac:chgData name="Artyhov, Alexander" userId="9827ce37-31a0-45b3-a7d9-b620e8c2a08f" providerId="ADAL" clId="{B78688C9-AD08-4F63-A575-8DFB341202BB}" dt="2024-06-17T12:45:25.620" v="999" actId="478"/>
          <ac:picMkLst>
            <pc:docMk/>
            <pc:sldMk cId="2529642743" sldId="274"/>
            <ac:picMk id="3" creationId="{AAE0833C-F9F5-41B0-B669-09A29A1E64D8}"/>
          </ac:picMkLst>
        </pc:picChg>
        <pc:picChg chg="add mod">
          <ac:chgData name="Artyhov, Alexander" userId="9827ce37-31a0-45b3-a7d9-b620e8c2a08f" providerId="ADAL" clId="{B78688C9-AD08-4F63-A575-8DFB341202BB}" dt="2024-06-17T12:45:43.490" v="1007" actId="14100"/>
          <ac:picMkLst>
            <pc:docMk/>
            <pc:sldMk cId="2529642743" sldId="274"/>
            <ac:picMk id="4" creationId="{F95F16DE-9F0C-AB6B-F5AF-86E6B6F529C5}"/>
          </ac:picMkLst>
        </pc:picChg>
      </pc:sldChg>
      <pc:sldChg chg="addSp delSp modSp add mod">
        <pc:chgData name="Artyhov, Alexander" userId="9827ce37-31a0-45b3-a7d9-b620e8c2a08f" providerId="ADAL" clId="{B78688C9-AD08-4F63-A575-8DFB341202BB}" dt="2024-06-17T12:51:58.984" v="1158" actId="14100"/>
        <pc:sldMkLst>
          <pc:docMk/>
          <pc:sldMk cId="880233755" sldId="275"/>
        </pc:sldMkLst>
        <pc:spChg chg="mod">
          <ac:chgData name="Artyhov, Alexander" userId="9827ce37-31a0-45b3-a7d9-b620e8c2a08f" providerId="ADAL" clId="{B78688C9-AD08-4F63-A575-8DFB341202BB}" dt="2024-06-17T12:51:18.480" v="1151" actId="20577"/>
          <ac:spMkLst>
            <pc:docMk/>
            <pc:sldMk cId="880233755" sldId="275"/>
            <ac:spMk id="12" creationId="{D2E5E69B-8B72-8B95-C481-9EDC93EBB841}"/>
          </ac:spMkLst>
        </pc:spChg>
        <pc:picChg chg="add mod">
          <ac:chgData name="Artyhov, Alexander" userId="9827ce37-31a0-45b3-a7d9-b620e8c2a08f" providerId="ADAL" clId="{B78688C9-AD08-4F63-A575-8DFB341202BB}" dt="2024-06-17T12:51:36.494" v="1153" actId="1076"/>
          <ac:picMkLst>
            <pc:docMk/>
            <pc:sldMk cId="880233755" sldId="275"/>
            <ac:picMk id="3" creationId="{4775F417-5D92-E95A-C6B9-53013F4D508C}"/>
          </ac:picMkLst>
        </pc:picChg>
        <pc:picChg chg="del mod">
          <ac:chgData name="Artyhov, Alexander" userId="9827ce37-31a0-45b3-a7d9-b620e8c2a08f" providerId="ADAL" clId="{B78688C9-AD08-4F63-A575-8DFB341202BB}" dt="2024-06-17T12:51:14.528" v="1150" actId="478"/>
          <ac:picMkLst>
            <pc:docMk/>
            <pc:sldMk cId="880233755" sldId="275"/>
            <ac:picMk id="4" creationId="{BC537CC7-29C2-42A0-136E-612CF3DD5C76}"/>
          </ac:picMkLst>
        </pc:picChg>
        <pc:picChg chg="add mod">
          <ac:chgData name="Artyhov, Alexander" userId="9827ce37-31a0-45b3-a7d9-b620e8c2a08f" providerId="ADAL" clId="{B78688C9-AD08-4F63-A575-8DFB341202BB}" dt="2024-06-17T12:51:58.984" v="1158" actId="14100"/>
          <ac:picMkLst>
            <pc:docMk/>
            <pc:sldMk cId="880233755" sldId="275"/>
            <ac:picMk id="8" creationId="{DCCF5553-F86E-863A-18AB-F95370CC96AC}"/>
          </ac:picMkLst>
        </pc:picChg>
      </pc:sldChg>
      <pc:sldChg chg="addSp delSp modSp add mod">
        <pc:chgData name="Artyhov, Alexander" userId="9827ce37-31a0-45b3-a7d9-b620e8c2a08f" providerId="ADAL" clId="{B78688C9-AD08-4F63-A575-8DFB341202BB}" dt="2024-06-17T12:53:09.494" v="1169" actId="14100"/>
        <pc:sldMkLst>
          <pc:docMk/>
          <pc:sldMk cId="3493788649" sldId="276"/>
        </pc:sldMkLst>
        <pc:spChg chg="mod">
          <ac:chgData name="Artyhov, Alexander" userId="9827ce37-31a0-45b3-a7d9-b620e8c2a08f" providerId="ADAL" clId="{B78688C9-AD08-4F63-A575-8DFB341202BB}" dt="2024-06-17T12:52:35.330" v="1164" actId="20577"/>
          <ac:spMkLst>
            <pc:docMk/>
            <pc:sldMk cId="3493788649" sldId="276"/>
            <ac:spMk id="12" creationId="{D2E5E69B-8B72-8B95-C481-9EDC93EBB841}"/>
          </ac:spMkLst>
        </pc:spChg>
        <pc:picChg chg="del">
          <ac:chgData name="Artyhov, Alexander" userId="9827ce37-31a0-45b3-a7d9-b620e8c2a08f" providerId="ADAL" clId="{B78688C9-AD08-4F63-A575-8DFB341202BB}" dt="2024-06-17T12:52:32.156" v="1162" actId="478"/>
          <ac:picMkLst>
            <pc:docMk/>
            <pc:sldMk cId="3493788649" sldId="276"/>
            <ac:picMk id="3" creationId="{4775F417-5D92-E95A-C6B9-53013F4D508C}"/>
          </ac:picMkLst>
        </pc:picChg>
        <pc:picChg chg="add mod">
          <ac:chgData name="Artyhov, Alexander" userId="9827ce37-31a0-45b3-a7d9-b620e8c2a08f" providerId="ADAL" clId="{B78688C9-AD08-4F63-A575-8DFB341202BB}" dt="2024-06-17T12:52:50.590" v="1166" actId="1076"/>
          <ac:picMkLst>
            <pc:docMk/>
            <pc:sldMk cId="3493788649" sldId="276"/>
            <ac:picMk id="4" creationId="{33928C94-3CB5-E5FB-0E71-FE1EE655E6C1}"/>
          </ac:picMkLst>
        </pc:picChg>
        <pc:picChg chg="del">
          <ac:chgData name="Artyhov, Alexander" userId="9827ce37-31a0-45b3-a7d9-b620e8c2a08f" providerId="ADAL" clId="{B78688C9-AD08-4F63-A575-8DFB341202BB}" dt="2024-06-17T12:52:31.355" v="1161" actId="478"/>
          <ac:picMkLst>
            <pc:docMk/>
            <pc:sldMk cId="3493788649" sldId="276"/>
            <ac:picMk id="8" creationId="{DCCF5553-F86E-863A-18AB-F95370CC96AC}"/>
          </ac:picMkLst>
        </pc:picChg>
        <pc:picChg chg="add mod">
          <ac:chgData name="Artyhov, Alexander" userId="9827ce37-31a0-45b3-a7d9-b620e8c2a08f" providerId="ADAL" clId="{B78688C9-AD08-4F63-A575-8DFB341202BB}" dt="2024-06-17T12:53:09.494" v="1169" actId="14100"/>
          <ac:picMkLst>
            <pc:docMk/>
            <pc:sldMk cId="3493788649" sldId="276"/>
            <ac:picMk id="9" creationId="{768B1C36-1976-9378-A142-50C746E91508}"/>
          </ac:picMkLst>
        </pc:picChg>
      </pc:sldChg>
      <pc:sldChg chg="new del ord">
        <pc:chgData name="Artyhov, Alexander" userId="9827ce37-31a0-45b3-a7d9-b620e8c2a08f" providerId="ADAL" clId="{B78688C9-AD08-4F63-A575-8DFB341202BB}" dt="2024-06-26T11:50:17.627" v="1999" actId="2696"/>
        <pc:sldMkLst>
          <pc:docMk/>
          <pc:sldMk cId="3196157165" sldId="277"/>
        </pc:sldMkLst>
      </pc:sldChg>
      <pc:sldChg chg="new del">
        <pc:chgData name="Artyhov, Alexander" userId="9827ce37-31a0-45b3-a7d9-b620e8c2a08f" providerId="ADAL" clId="{B78688C9-AD08-4F63-A575-8DFB341202BB}" dt="2024-06-17T12:54:27.637" v="1197" actId="2696"/>
        <pc:sldMkLst>
          <pc:docMk/>
          <pc:sldMk cId="3908991995" sldId="277"/>
        </pc:sldMkLst>
      </pc:sldChg>
      <pc:sldChg chg="addSp delSp modSp add del mod">
        <pc:chgData name="Artyhov, Alexander" userId="9827ce37-31a0-45b3-a7d9-b620e8c2a08f" providerId="ADAL" clId="{B78688C9-AD08-4F63-A575-8DFB341202BB}" dt="2024-06-28T09:50:02.385" v="2777"/>
        <pc:sldMkLst>
          <pc:docMk/>
          <pc:sldMk cId="1529453445" sldId="278"/>
        </pc:sldMkLst>
        <pc:spChg chg="del mod">
          <ac:chgData name="Artyhov, Alexander" userId="9827ce37-31a0-45b3-a7d9-b620e8c2a08f" providerId="ADAL" clId="{B78688C9-AD08-4F63-A575-8DFB341202BB}" dt="2024-06-26T10:18:59.694" v="1932" actId="21"/>
          <ac:spMkLst>
            <pc:docMk/>
            <pc:sldMk cId="1529453445" sldId="278"/>
            <ac:spMk id="12" creationId="{D2E5E69B-8B72-8B95-C481-9EDC93EBB841}"/>
          </ac:spMkLst>
        </pc:spChg>
        <pc:spChg chg="mod">
          <ac:chgData name="Artyhov, Alexander" userId="9827ce37-31a0-45b3-a7d9-b620e8c2a08f" providerId="ADAL" clId="{B78688C9-AD08-4F63-A575-8DFB341202BB}" dt="2024-06-27T11:18:02.336" v="2481" actId="20577"/>
          <ac:spMkLst>
            <pc:docMk/>
            <pc:sldMk cId="1529453445" sldId="278"/>
            <ac:spMk id="17" creationId="{3906F1E3-DA99-4B74-86D5-F171FEFC2303}"/>
          </ac:spMkLst>
        </pc:spChg>
        <pc:graphicFrameChg chg="add mod">
          <ac:chgData name="Artyhov, Alexander" userId="9827ce37-31a0-45b3-a7d9-b620e8c2a08f" providerId="ADAL" clId="{B78688C9-AD08-4F63-A575-8DFB341202BB}" dt="2024-06-28T09:50:02.385" v="2777"/>
          <ac:graphicFrameMkLst>
            <pc:docMk/>
            <pc:sldMk cId="1529453445" sldId="278"/>
            <ac:graphicFrameMk id="2" creationId="{00000000-0008-0000-0D00-00000F000000}"/>
          </ac:graphicFrameMkLst>
        </pc:graphicFrameChg>
        <pc:graphicFrameChg chg="add del mod">
          <ac:chgData name="Artyhov, Alexander" userId="9827ce37-31a0-45b3-a7d9-b620e8c2a08f" providerId="ADAL" clId="{B78688C9-AD08-4F63-A575-8DFB341202BB}" dt="2024-06-27T11:19:01.353" v="2507" actId="21"/>
          <ac:graphicFrameMkLst>
            <pc:docMk/>
            <pc:sldMk cId="1529453445" sldId="278"/>
            <ac:graphicFrameMk id="3" creationId="{65CF37F6-4751-7663-45A8-9B96E7805207}"/>
          </ac:graphicFrameMkLst>
        </pc:graphicFrameChg>
        <pc:graphicFrameChg chg="add mod">
          <ac:chgData name="Artyhov, Alexander" userId="9827ce37-31a0-45b3-a7d9-b620e8c2a08f" providerId="ADAL" clId="{B78688C9-AD08-4F63-A575-8DFB341202BB}" dt="2024-06-27T12:01:11.366" v="2593" actId="255"/>
          <ac:graphicFrameMkLst>
            <pc:docMk/>
            <pc:sldMk cId="1529453445" sldId="278"/>
            <ac:graphicFrameMk id="4" creationId="{00000000-0008-0000-0D00-000015000000}"/>
          </ac:graphicFrameMkLst>
        </pc:graphicFrameChg>
        <pc:picChg chg="add del mod">
          <ac:chgData name="Artyhov, Alexander" userId="9827ce37-31a0-45b3-a7d9-b620e8c2a08f" providerId="ADAL" clId="{B78688C9-AD08-4F63-A575-8DFB341202BB}" dt="2024-06-26T11:48:43.418" v="1979" actId="478"/>
          <ac:picMkLst>
            <pc:docMk/>
            <pc:sldMk cId="1529453445" sldId="278"/>
            <ac:picMk id="3" creationId="{5850EF09-3251-CB49-4CAE-0B372F2BA486}"/>
          </ac:picMkLst>
        </pc:picChg>
        <pc:picChg chg="add mod">
          <ac:chgData name="Artyhov, Alexander" userId="9827ce37-31a0-45b3-a7d9-b620e8c2a08f" providerId="ADAL" clId="{B78688C9-AD08-4F63-A575-8DFB341202BB}" dt="2024-06-27T11:53:33.496" v="2579" actId="1076"/>
          <ac:picMkLst>
            <pc:docMk/>
            <pc:sldMk cId="1529453445" sldId="278"/>
            <ac:picMk id="7" creationId="{00000000-0008-0000-0D00-000003000000}"/>
          </ac:picMkLst>
        </pc:picChg>
        <pc:picChg chg="del">
          <ac:chgData name="Artyhov, Alexander" userId="9827ce37-31a0-45b3-a7d9-b620e8c2a08f" providerId="ADAL" clId="{B78688C9-AD08-4F63-A575-8DFB341202BB}" dt="2024-06-17T12:55:29.330" v="1204" actId="478"/>
          <ac:picMkLst>
            <pc:docMk/>
            <pc:sldMk cId="1529453445" sldId="278"/>
            <ac:picMk id="16" creationId="{F87E521A-357F-AD85-5FD9-3559957B007A}"/>
          </ac:picMkLst>
        </pc:picChg>
      </pc:sldChg>
      <pc:sldChg chg="addSp delSp modSp add mod">
        <pc:chgData name="Artyhov, Alexander" userId="9827ce37-31a0-45b3-a7d9-b620e8c2a08f" providerId="ADAL" clId="{B78688C9-AD08-4F63-A575-8DFB341202BB}" dt="2024-06-26T09:37:08.262" v="1785" actId="5793"/>
        <pc:sldMkLst>
          <pc:docMk/>
          <pc:sldMk cId="2017752029" sldId="279"/>
        </pc:sldMkLst>
        <pc:spChg chg="add mod">
          <ac:chgData name="Artyhov, Alexander" userId="9827ce37-31a0-45b3-a7d9-b620e8c2a08f" providerId="ADAL" clId="{B78688C9-AD08-4F63-A575-8DFB341202BB}" dt="2024-06-26T09:37:08.262" v="1785" actId="5793"/>
          <ac:spMkLst>
            <pc:docMk/>
            <pc:sldMk cId="2017752029" sldId="279"/>
            <ac:spMk id="4" creationId="{D9CFFABC-C216-1F41-3B4E-0466BAC0EF42}"/>
          </ac:spMkLst>
        </pc:spChg>
        <pc:picChg chg="del">
          <ac:chgData name="Artyhov, Alexander" userId="9827ce37-31a0-45b3-a7d9-b620e8c2a08f" providerId="ADAL" clId="{B78688C9-AD08-4F63-A575-8DFB341202BB}" dt="2024-06-26T09:31:37.559" v="1698" actId="478"/>
          <ac:picMkLst>
            <pc:docMk/>
            <pc:sldMk cId="2017752029" sldId="279"/>
            <ac:picMk id="3" creationId="{4775F417-5D92-E95A-C6B9-53013F4D508C}"/>
          </ac:picMkLst>
        </pc:picChg>
        <pc:picChg chg="mod">
          <ac:chgData name="Artyhov, Alexander" userId="9827ce37-31a0-45b3-a7d9-b620e8c2a08f" providerId="ADAL" clId="{B78688C9-AD08-4F63-A575-8DFB341202BB}" dt="2024-06-26T09:31:59.585" v="1702" actId="1076"/>
          <ac:picMkLst>
            <pc:docMk/>
            <pc:sldMk cId="2017752029" sldId="279"/>
            <ac:picMk id="8" creationId="{DCCF5553-F86E-863A-18AB-F95370CC96AC}"/>
          </ac:picMkLst>
        </pc:picChg>
      </pc:sldChg>
      <pc:sldChg chg="addSp delSp modSp add mod">
        <pc:chgData name="Artyhov, Alexander" userId="9827ce37-31a0-45b3-a7d9-b620e8c2a08f" providerId="ADAL" clId="{B78688C9-AD08-4F63-A575-8DFB341202BB}" dt="2024-06-26T09:52:33.993" v="1913" actId="14100"/>
        <pc:sldMkLst>
          <pc:docMk/>
          <pc:sldMk cId="518921370" sldId="280"/>
        </pc:sldMkLst>
        <pc:picChg chg="add mod">
          <ac:chgData name="Artyhov, Alexander" userId="9827ce37-31a0-45b3-a7d9-b620e8c2a08f" providerId="ADAL" clId="{B78688C9-AD08-4F63-A575-8DFB341202BB}" dt="2024-06-26T09:52:08.341" v="1908" actId="1076"/>
          <ac:picMkLst>
            <pc:docMk/>
            <pc:sldMk cId="518921370" sldId="280"/>
            <ac:picMk id="3" creationId="{A32725FD-438B-34EE-85D8-C78D7B1A8710}"/>
          </ac:picMkLst>
        </pc:picChg>
        <pc:picChg chg="del">
          <ac:chgData name="Artyhov, Alexander" userId="9827ce37-31a0-45b3-a7d9-b620e8c2a08f" providerId="ADAL" clId="{B78688C9-AD08-4F63-A575-8DFB341202BB}" dt="2024-06-26T09:51:20.659" v="1903" actId="478"/>
          <ac:picMkLst>
            <pc:docMk/>
            <pc:sldMk cId="518921370" sldId="280"/>
            <ac:picMk id="4" creationId="{F63BECCF-AB19-5154-DF0C-7F6B46008559}"/>
          </ac:picMkLst>
        </pc:picChg>
        <pc:picChg chg="del">
          <ac:chgData name="Artyhov, Alexander" userId="9827ce37-31a0-45b3-a7d9-b620e8c2a08f" providerId="ADAL" clId="{B78688C9-AD08-4F63-A575-8DFB341202BB}" dt="2024-06-26T09:51:21.354" v="1904" actId="478"/>
          <ac:picMkLst>
            <pc:docMk/>
            <pc:sldMk cId="518921370" sldId="280"/>
            <ac:picMk id="8" creationId="{15668141-199D-B765-6EAA-1EB707765744}"/>
          </ac:picMkLst>
        </pc:picChg>
        <pc:picChg chg="add mod">
          <ac:chgData name="Artyhov, Alexander" userId="9827ce37-31a0-45b3-a7d9-b620e8c2a08f" providerId="ADAL" clId="{B78688C9-AD08-4F63-A575-8DFB341202BB}" dt="2024-06-26T09:52:33.993" v="1913" actId="14100"/>
          <ac:picMkLst>
            <pc:docMk/>
            <pc:sldMk cId="518921370" sldId="280"/>
            <ac:picMk id="9" creationId="{B12F43E5-BD28-B117-F4E2-9EF831619B3F}"/>
          </ac:picMkLst>
        </pc:picChg>
      </pc:sldChg>
      <pc:sldChg chg="addSp delSp modSp add mod modClrScheme chgLayout">
        <pc:chgData name="Artyhov, Alexander" userId="9827ce37-31a0-45b3-a7d9-b620e8c2a08f" providerId="ADAL" clId="{B78688C9-AD08-4F63-A575-8DFB341202BB}" dt="2024-06-27T12:08:51.846" v="2606" actId="1076"/>
        <pc:sldMkLst>
          <pc:docMk/>
          <pc:sldMk cId="631475781" sldId="281"/>
        </pc:sldMkLst>
        <pc:spChg chg="add mod">
          <ac:chgData name="Artyhov, Alexander" userId="9827ce37-31a0-45b3-a7d9-b620e8c2a08f" providerId="ADAL" clId="{B78688C9-AD08-4F63-A575-8DFB341202BB}" dt="2024-06-27T12:08:51.846" v="2606" actId="1076"/>
          <ac:spMkLst>
            <pc:docMk/>
            <pc:sldMk cId="631475781" sldId="281"/>
            <ac:spMk id="2" creationId="{AC48C7F0-7ACE-528A-60A9-FC116DD7860E}"/>
          </ac:spMkLst>
        </pc:spChg>
        <pc:spChg chg="add del mod ord">
          <ac:chgData name="Artyhov, Alexander" userId="9827ce37-31a0-45b3-a7d9-b620e8c2a08f" providerId="ADAL" clId="{B78688C9-AD08-4F63-A575-8DFB341202BB}" dt="2024-06-26T11:51:00.863" v="2002" actId="700"/>
          <ac:spMkLst>
            <pc:docMk/>
            <pc:sldMk cId="631475781" sldId="281"/>
            <ac:spMk id="2" creationId="{FDE70FD2-479E-901E-C0E6-73991D3E43AC}"/>
          </ac:spMkLst>
        </pc:spChg>
        <pc:spChg chg="add del mod ord">
          <ac:chgData name="Artyhov, Alexander" userId="9827ce37-31a0-45b3-a7d9-b620e8c2a08f" providerId="ADAL" clId="{B78688C9-AD08-4F63-A575-8DFB341202BB}" dt="2024-06-26T11:51:27.129" v="2006" actId="21"/>
          <ac:spMkLst>
            <pc:docMk/>
            <pc:sldMk cId="631475781" sldId="281"/>
            <ac:spMk id="4" creationId="{2D3D7220-867F-F5AD-62BC-0030887F784C}"/>
          </ac:spMkLst>
        </pc:spChg>
        <pc:spChg chg="mod ord">
          <ac:chgData name="Artyhov, Alexander" userId="9827ce37-31a0-45b3-a7d9-b620e8c2a08f" providerId="ADAL" clId="{B78688C9-AD08-4F63-A575-8DFB341202BB}" dt="2024-06-26T11:51:15.789" v="2003" actId="700"/>
          <ac:spMkLst>
            <pc:docMk/>
            <pc:sldMk cId="631475781" sldId="281"/>
            <ac:spMk id="5" creationId="{4F86036F-5B64-40EF-A30C-FB91D770E4BA}"/>
          </ac:spMkLst>
        </pc:spChg>
        <pc:spChg chg="mod ord">
          <ac:chgData name="Artyhov, Alexander" userId="9827ce37-31a0-45b3-a7d9-b620e8c2a08f" providerId="ADAL" clId="{B78688C9-AD08-4F63-A575-8DFB341202BB}" dt="2024-06-26T11:51:15.789" v="2003" actId="700"/>
          <ac:spMkLst>
            <pc:docMk/>
            <pc:sldMk cId="631475781" sldId="281"/>
            <ac:spMk id="6" creationId="{9CCE8F53-0B61-4DEB-B99D-C6E266455CD7}"/>
          </ac:spMkLst>
        </pc:spChg>
        <pc:spChg chg="add del mod ord">
          <ac:chgData name="Artyhov, Alexander" userId="9827ce37-31a0-45b3-a7d9-b620e8c2a08f" providerId="ADAL" clId="{B78688C9-AD08-4F63-A575-8DFB341202BB}" dt="2024-06-26T11:51:32.105" v="2008" actId="21"/>
          <ac:spMkLst>
            <pc:docMk/>
            <pc:sldMk cId="631475781" sldId="281"/>
            <ac:spMk id="7" creationId="{432E38CA-AD11-BF72-B408-D1EA79025A0D}"/>
          </ac:spMkLst>
        </pc:spChg>
        <pc:spChg chg="add del mod ord">
          <ac:chgData name="Artyhov, Alexander" userId="9827ce37-31a0-45b3-a7d9-b620e8c2a08f" providerId="ADAL" clId="{B78688C9-AD08-4F63-A575-8DFB341202BB}" dt="2024-06-26T11:51:23.738" v="2005" actId="21"/>
          <ac:spMkLst>
            <pc:docMk/>
            <pc:sldMk cId="631475781" sldId="281"/>
            <ac:spMk id="8" creationId="{8E73EF8D-B9EC-54BD-89F7-17B4F0ECF4C9}"/>
          </ac:spMkLst>
        </pc:spChg>
        <pc:spChg chg="add mod">
          <ac:chgData name="Artyhov, Alexander" userId="9827ce37-31a0-45b3-a7d9-b620e8c2a08f" providerId="ADAL" clId="{B78688C9-AD08-4F63-A575-8DFB341202BB}" dt="2024-06-26T11:55:35.546" v="2158" actId="20577"/>
          <ac:spMkLst>
            <pc:docMk/>
            <pc:sldMk cId="631475781" sldId="281"/>
            <ac:spMk id="9" creationId="{43020054-9A1D-9C04-28FF-26FBFE6C5941}"/>
          </ac:spMkLst>
        </pc:spChg>
        <pc:spChg chg="mod ord">
          <ac:chgData name="Artyhov, Alexander" userId="9827ce37-31a0-45b3-a7d9-b620e8c2a08f" providerId="ADAL" clId="{B78688C9-AD08-4F63-A575-8DFB341202BB}" dt="2024-06-26T11:51:15.789" v="2003" actId="700"/>
          <ac:spMkLst>
            <pc:docMk/>
            <pc:sldMk cId="631475781" sldId="281"/>
            <ac:spMk id="17" creationId="{3906F1E3-DA99-4B74-86D5-F171FEFC2303}"/>
          </ac:spMkLst>
        </pc:spChg>
        <pc:picChg chg="mod">
          <ac:chgData name="Artyhov, Alexander" userId="9827ce37-31a0-45b3-a7d9-b620e8c2a08f" providerId="ADAL" clId="{B78688C9-AD08-4F63-A575-8DFB341202BB}" dt="2024-06-27T12:07:58.671" v="2603" actId="1582"/>
          <ac:picMkLst>
            <pc:docMk/>
            <pc:sldMk cId="631475781" sldId="281"/>
            <ac:picMk id="3" creationId="{5850EF09-3251-CB49-4CAE-0B372F2BA486}"/>
          </ac:picMkLst>
        </pc:picChg>
      </pc:sldChg>
      <pc:sldChg chg="addSp delSp modSp add del mod">
        <pc:chgData name="Artyhov, Alexander" userId="9827ce37-31a0-45b3-a7d9-b620e8c2a08f" providerId="ADAL" clId="{B78688C9-AD08-4F63-A575-8DFB341202BB}" dt="2024-06-28T10:13:03.525" v="2814"/>
        <pc:sldMkLst>
          <pc:docMk/>
          <pc:sldMk cId="811677850" sldId="282"/>
        </pc:sldMkLst>
        <pc:spChg chg="mod">
          <ac:chgData name="Artyhov, Alexander" userId="9827ce37-31a0-45b3-a7d9-b620e8c2a08f" providerId="ADAL" clId="{B78688C9-AD08-4F63-A575-8DFB341202BB}" dt="2024-06-26T11:56:57.847" v="2177" actId="20577"/>
          <ac:spMkLst>
            <pc:docMk/>
            <pc:sldMk cId="811677850" sldId="282"/>
            <ac:spMk id="17" creationId="{3906F1E3-DA99-4B74-86D5-F171FEFC2303}"/>
          </ac:spMkLst>
        </pc:spChg>
        <pc:graphicFrameChg chg="del">
          <ac:chgData name="Artyhov, Alexander" userId="9827ce37-31a0-45b3-a7d9-b620e8c2a08f" providerId="ADAL" clId="{B78688C9-AD08-4F63-A575-8DFB341202BB}" dt="2024-06-26T11:56:12.321" v="2160" actId="21"/>
          <ac:graphicFrameMkLst>
            <pc:docMk/>
            <pc:sldMk cId="811677850" sldId="282"/>
            <ac:graphicFrameMk id="2" creationId="{00000000-0008-0000-0D00-00000F000000}"/>
          </ac:graphicFrameMkLst>
        </pc:graphicFrameChg>
        <pc:graphicFrameChg chg="add mod">
          <ac:chgData name="Artyhov, Alexander" userId="9827ce37-31a0-45b3-a7d9-b620e8c2a08f" providerId="ADAL" clId="{B78688C9-AD08-4F63-A575-8DFB341202BB}" dt="2024-06-28T09:50:22.020" v="2781"/>
          <ac:graphicFrameMkLst>
            <pc:docMk/>
            <pc:sldMk cId="811677850" sldId="282"/>
            <ac:graphicFrameMk id="3" creationId="{00000000-0008-0000-0D00-00000F000000}"/>
          </ac:graphicFrameMkLst>
        </pc:graphicFrameChg>
        <pc:graphicFrameChg chg="del">
          <ac:chgData name="Artyhov, Alexander" userId="9827ce37-31a0-45b3-a7d9-b620e8c2a08f" providerId="ADAL" clId="{B78688C9-AD08-4F63-A575-8DFB341202BB}" dt="2024-06-26T11:56:15.529" v="2161" actId="21"/>
          <ac:graphicFrameMkLst>
            <pc:docMk/>
            <pc:sldMk cId="811677850" sldId="282"/>
            <ac:graphicFrameMk id="4" creationId="{00000000-0008-0000-0D00-000015000000}"/>
          </ac:graphicFrameMkLst>
        </pc:graphicFrameChg>
        <pc:graphicFrameChg chg="add mod">
          <ac:chgData name="Artyhov, Alexander" userId="9827ce37-31a0-45b3-a7d9-b620e8c2a08f" providerId="ADAL" clId="{B78688C9-AD08-4F63-A575-8DFB341202BB}" dt="2024-06-28T10:13:03.525" v="2814"/>
          <ac:graphicFrameMkLst>
            <pc:docMk/>
            <pc:sldMk cId="811677850" sldId="282"/>
            <ac:graphicFrameMk id="7" creationId="{00000000-0008-0000-0D00-000015000000}"/>
          </ac:graphicFrameMkLst>
        </pc:graphicFrameChg>
        <pc:picChg chg="add mod">
          <ac:chgData name="Artyhov, Alexander" userId="9827ce37-31a0-45b3-a7d9-b620e8c2a08f" providerId="ADAL" clId="{B78688C9-AD08-4F63-A575-8DFB341202BB}" dt="2024-06-26T12:06:42.180" v="2192" actId="1076"/>
          <ac:picMkLst>
            <pc:docMk/>
            <pc:sldMk cId="811677850" sldId="282"/>
            <ac:picMk id="8" creationId="{00000000-0008-0000-0D00-000003000000}"/>
          </ac:picMkLst>
        </pc:picChg>
      </pc:sldChg>
      <pc:sldChg chg="addSp delSp modSp add del mod">
        <pc:chgData name="Artyhov, Alexander" userId="9827ce37-31a0-45b3-a7d9-b620e8c2a08f" providerId="ADAL" clId="{B78688C9-AD08-4F63-A575-8DFB341202BB}" dt="2024-06-28T10:12:31.917" v="2811"/>
        <pc:sldMkLst>
          <pc:docMk/>
          <pc:sldMk cId="1073191345" sldId="283"/>
        </pc:sldMkLst>
        <pc:spChg chg="mod">
          <ac:chgData name="Artyhov, Alexander" userId="9827ce37-31a0-45b3-a7d9-b620e8c2a08f" providerId="ADAL" clId="{B78688C9-AD08-4F63-A575-8DFB341202BB}" dt="2024-06-26T12:25:51.756" v="2210" actId="20577"/>
          <ac:spMkLst>
            <pc:docMk/>
            <pc:sldMk cId="1073191345" sldId="283"/>
            <ac:spMk id="17" creationId="{3906F1E3-DA99-4B74-86D5-F171FEFC2303}"/>
          </ac:spMkLst>
        </pc:spChg>
        <pc:graphicFrameChg chg="add del mod">
          <ac:chgData name="Artyhov, Alexander" userId="9827ce37-31a0-45b3-a7d9-b620e8c2a08f" providerId="ADAL" clId="{B78688C9-AD08-4F63-A575-8DFB341202BB}" dt="2024-06-26T12:26:52.900" v="2219" actId="21"/>
          <ac:graphicFrameMkLst>
            <pc:docMk/>
            <pc:sldMk cId="1073191345" sldId="283"/>
            <ac:graphicFrameMk id="2" creationId="{00000000-0008-0000-0D00-00000F000000}"/>
          </ac:graphicFrameMkLst>
        </pc:graphicFrameChg>
        <pc:graphicFrameChg chg="del">
          <ac:chgData name="Artyhov, Alexander" userId="9827ce37-31a0-45b3-a7d9-b620e8c2a08f" providerId="ADAL" clId="{B78688C9-AD08-4F63-A575-8DFB341202BB}" dt="2024-06-26T12:25:37.980" v="2194" actId="21"/>
          <ac:graphicFrameMkLst>
            <pc:docMk/>
            <pc:sldMk cId="1073191345" sldId="283"/>
            <ac:graphicFrameMk id="3" creationId="{00000000-0008-0000-0D00-00000F000000}"/>
          </ac:graphicFrameMkLst>
        </pc:graphicFrameChg>
        <pc:graphicFrameChg chg="add mod">
          <ac:chgData name="Artyhov, Alexander" userId="9827ce37-31a0-45b3-a7d9-b620e8c2a08f" providerId="ADAL" clId="{B78688C9-AD08-4F63-A575-8DFB341202BB}" dt="2024-06-28T09:50:59.413" v="2790"/>
          <ac:graphicFrameMkLst>
            <pc:docMk/>
            <pc:sldMk cId="1073191345" sldId="283"/>
            <ac:graphicFrameMk id="4" creationId="{00000000-0008-0000-0D00-00000F000000}"/>
          </ac:graphicFrameMkLst>
        </pc:graphicFrameChg>
        <pc:graphicFrameChg chg="del">
          <ac:chgData name="Artyhov, Alexander" userId="9827ce37-31a0-45b3-a7d9-b620e8c2a08f" providerId="ADAL" clId="{B78688C9-AD08-4F63-A575-8DFB341202BB}" dt="2024-06-26T12:25:41.064" v="2195" actId="21"/>
          <ac:graphicFrameMkLst>
            <pc:docMk/>
            <pc:sldMk cId="1073191345" sldId="283"/>
            <ac:graphicFrameMk id="7" creationId="{00000000-0008-0000-0D00-000015000000}"/>
          </ac:graphicFrameMkLst>
        </pc:graphicFrameChg>
        <pc:graphicFrameChg chg="add mod">
          <ac:chgData name="Artyhov, Alexander" userId="9827ce37-31a0-45b3-a7d9-b620e8c2a08f" providerId="ADAL" clId="{B78688C9-AD08-4F63-A575-8DFB341202BB}" dt="2024-06-28T10:12:31.917" v="2811"/>
          <ac:graphicFrameMkLst>
            <pc:docMk/>
            <pc:sldMk cId="1073191345" sldId="283"/>
            <ac:graphicFrameMk id="9" creationId="{00000000-0008-0000-0D00-000015000000}"/>
          </ac:graphicFrameMkLst>
        </pc:graphicFrameChg>
      </pc:sldChg>
      <pc:sldChg chg="addSp delSp modSp add mod ord">
        <pc:chgData name="Artyhov, Alexander" userId="9827ce37-31a0-45b3-a7d9-b620e8c2a08f" providerId="ADAL" clId="{B78688C9-AD08-4F63-A575-8DFB341202BB}" dt="2024-06-28T10:12:52.603" v="2813"/>
        <pc:sldMkLst>
          <pc:docMk/>
          <pc:sldMk cId="1231808396" sldId="284"/>
        </pc:sldMkLst>
        <pc:spChg chg="mod">
          <ac:chgData name="Artyhov, Alexander" userId="9827ce37-31a0-45b3-a7d9-b620e8c2a08f" providerId="ADAL" clId="{B78688C9-AD08-4F63-A575-8DFB341202BB}" dt="2024-06-28T09:46:40.742" v="2762" actId="1076"/>
          <ac:spMkLst>
            <pc:docMk/>
            <pc:sldMk cId="1231808396" sldId="284"/>
            <ac:spMk id="17" creationId="{3906F1E3-DA99-4B74-86D5-F171FEFC2303}"/>
          </ac:spMkLst>
        </pc:spChg>
        <pc:graphicFrameChg chg="add del mod">
          <ac:chgData name="Artyhov, Alexander" userId="9827ce37-31a0-45b3-a7d9-b620e8c2a08f" providerId="ADAL" clId="{B78688C9-AD08-4F63-A575-8DFB341202BB}" dt="2024-06-26T12:40:10.162" v="2261" actId="21"/>
          <ac:graphicFrameMkLst>
            <pc:docMk/>
            <pc:sldMk cId="1231808396" sldId="284"/>
            <ac:graphicFrameMk id="2" creationId="{00000000-0008-0000-0D00-00000F000000}"/>
          </ac:graphicFrameMkLst>
        </pc:graphicFrameChg>
        <pc:graphicFrameChg chg="add del mod">
          <ac:chgData name="Artyhov, Alexander" userId="9827ce37-31a0-45b3-a7d9-b620e8c2a08f" providerId="ADAL" clId="{B78688C9-AD08-4F63-A575-8DFB341202BB}" dt="2024-06-26T12:42:01.149" v="2284" actId="21"/>
          <ac:graphicFrameMkLst>
            <pc:docMk/>
            <pc:sldMk cId="1231808396" sldId="284"/>
            <ac:graphicFrameMk id="3" creationId="{00000000-0008-0000-0D00-000015000000}"/>
          </ac:graphicFrameMkLst>
        </pc:graphicFrameChg>
        <pc:graphicFrameChg chg="del">
          <ac:chgData name="Artyhov, Alexander" userId="9827ce37-31a0-45b3-a7d9-b620e8c2a08f" providerId="ADAL" clId="{B78688C9-AD08-4F63-A575-8DFB341202BB}" dt="2024-06-26T12:37:41.524" v="2244" actId="21"/>
          <ac:graphicFrameMkLst>
            <pc:docMk/>
            <pc:sldMk cId="1231808396" sldId="284"/>
            <ac:graphicFrameMk id="4" creationId="{00000000-0008-0000-0D00-00000F000000}"/>
          </ac:graphicFrameMkLst>
        </pc:graphicFrameChg>
        <pc:graphicFrameChg chg="add del mod">
          <ac:chgData name="Artyhov, Alexander" userId="9827ce37-31a0-45b3-a7d9-b620e8c2a08f" providerId="ADAL" clId="{B78688C9-AD08-4F63-A575-8DFB341202BB}" dt="2024-06-26T12:41:21.378" v="2273" actId="21"/>
          <ac:graphicFrameMkLst>
            <pc:docMk/>
            <pc:sldMk cId="1231808396" sldId="284"/>
            <ac:graphicFrameMk id="7" creationId="{00000000-0008-0000-0D00-00000F000000}"/>
          </ac:graphicFrameMkLst>
        </pc:graphicFrameChg>
        <pc:graphicFrameChg chg="del">
          <ac:chgData name="Artyhov, Alexander" userId="9827ce37-31a0-45b3-a7d9-b620e8c2a08f" providerId="ADAL" clId="{B78688C9-AD08-4F63-A575-8DFB341202BB}" dt="2024-06-26T12:37:44.010" v="2245" actId="21"/>
          <ac:graphicFrameMkLst>
            <pc:docMk/>
            <pc:sldMk cId="1231808396" sldId="284"/>
            <ac:graphicFrameMk id="9" creationId="{00000000-0008-0000-0D00-000015000000}"/>
          </ac:graphicFrameMkLst>
        </pc:graphicFrameChg>
        <pc:graphicFrameChg chg="add mod">
          <ac:chgData name="Artyhov, Alexander" userId="9827ce37-31a0-45b3-a7d9-b620e8c2a08f" providerId="ADAL" clId="{B78688C9-AD08-4F63-A575-8DFB341202BB}" dt="2024-06-28T09:50:50.680" v="2788"/>
          <ac:graphicFrameMkLst>
            <pc:docMk/>
            <pc:sldMk cId="1231808396" sldId="284"/>
            <ac:graphicFrameMk id="10" creationId="{00000000-0008-0000-0D00-00000F000000}"/>
          </ac:graphicFrameMkLst>
        </pc:graphicFrameChg>
        <pc:graphicFrameChg chg="add del mod">
          <ac:chgData name="Artyhov, Alexander" userId="9827ce37-31a0-45b3-a7d9-b620e8c2a08f" providerId="ADAL" clId="{B78688C9-AD08-4F63-A575-8DFB341202BB}" dt="2024-06-28T10:12:52.603" v="2813"/>
          <ac:graphicFrameMkLst>
            <pc:docMk/>
            <pc:sldMk cId="1231808396" sldId="284"/>
            <ac:graphicFrameMk id="11" creationId="{00000000-0008-0000-0D00-000015000000}"/>
          </ac:graphicFrameMkLst>
        </pc:graphicFrameChg>
      </pc:sldChg>
      <pc:sldChg chg="new del">
        <pc:chgData name="Artyhov, Alexander" userId="9827ce37-31a0-45b3-a7d9-b620e8c2a08f" providerId="ADAL" clId="{B78688C9-AD08-4F63-A575-8DFB341202BB}" dt="2024-06-26T12:37:03.367" v="2242" actId="680"/>
        <pc:sldMkLst>
          <pc:docMk/>
          <pc:sldMk cId="2281630002" sldId="284"/>
        </pc:sldMkLst>
      </pc:sldChg>
      <pc:sldChg chg="addSp delSp modSp add mod ord">
        <pc:chgData name="Artyhov, Alexander" userId="9827ce37-31a0-45b3-a7d9-b620e8c2a08f" providerId="ADAL" clId="{B78688C9-AD08-4F63-A575-8DFB341202BB}" dt="2024-06-28T09:52:13.852" v="2794" actId="1076"/>
        <pc:sldMkLst>
          <pc:docMk/>
          <pc:sldMk cId="2711960813" sldId="285"/>
        </pc:sldMkLst>
        <pc:spChg chg="add mod">
          <ac:chgData name="Artyhov, Alexander" userId="9827ce37-31a0-45b3-a7d9-b620e8c2a08f" providerId="ADAL" clId="{B78688C9-AD08-4F63-A575-8DFB341202BB}" dt="2024-06-28T09:52:13.852" v="2794" actId="1076"/>
          <ac:spMkLst>
            <pc:docMk/>
            <pc:sldMk cId="2711960813" sldId="285"/>
            <ac:spMk id="12" creationId="{312E8489-2081-9562-394E-3963EF8E6568}"/>
          </ac:spMkLst>
        </pc:spChg>
        <pc:spChg chg="mod">
          <ac:chgData name="Artyhov, Alexander" userId="9827ce37-31a0-45b3-a7d9-b620e8c2a08f" providerId="ADAL" clId="{B78688C9-AD08-4F63-A575-8DFB341202BB}" dt="2024-06-26T12:49:33.538" v="2313" actId="20577"/>
          <ac:spMkLst>
            <pc:docMk/>
            <pc:sldMk cId="2711960813" sldId="285"/>
            <ac:spMk id="17" creationId="{3906F1E3-DA99-4B74-86D5-F171FEFC2303}"/>
          </ac:spMkLst>
        </pc:spChg>
        <pc:graphicFrameChg chg="add mod">
          <ac:chgData name="Artyhov, Alexander" userId="9827ce37-31a0-45b3-a7d9-b620e8c2a08f" providerId="ADAL" clId="{B78688C9-AD08-4F63-A575-8DFB341202BB}" dt="2024-06-28T09:50:43.481" v="2786"/>
          <ac:graphicFrameMkLst>
            <pc:docMk/>
            <pc:sldMk cId="2711960813" sldId="285"/>
            <ac:graphicFrameMk id="2" creationId="{00000000-0008-0000-0D00-00000F000000}"/>
          </ac:graphicFrameMkLst>
        </pc:graphicFrameChg>
        <pc:graphicFrameChg chg="add mod">
          <ac:chgData name="Artyhov, Alexander" userId="9827ce37-31a0-45b3-a7d9-b620e8c2a08f" providerId="ADAL" clId="{B78688C9-AD08-4F63-A575-8DFB341202BB}" dt="2024-06-28T09:50:37.452" v="2784" actId="14100"/>
          <ac:graphicFrameMkLst>
            <pc:docMk/>
            <pc:sldMk cId="2711960813" sldId="285"/>
            <ac:graphicFrameMk id="3" creationId="{00000000-0008-0000-0D00-000015000000}"/>
          </ac:graphicFrameMkLst>
        </pc:graphicFrameChg>
        <pc:graphicFrameChg chg="add mod">
          <ac:chgData name="Artyhov, Alexander" userId="9827ce37-31a0-45b3-a7d9-b620e8c2a08f" providerId="ADAL" clId="{B78688C9-AD08-4F63-A575-8DFB341202BB}" dt="2024-06-27T12:26:14.956" v="2632"/>
          <ac:graphicFrameMkLst>
            <pc:docMk/>
            <pc:sldMk cId="2711960813" sldId="285"/>
            <ac:graphicFrameMk id="4" creationId="{00000000-0008-0000-0D00-00000E000000}"/>
          </ac:graphicFrameMkLst>
        </pc:graphicFrameChg>
        <pc:graphicFrameChg chg="add del mod">
          <ac:chgData name="Artyhov, Alexander" userId="9827ce37-31a0-45b3-a7d9-b620e8c2a08f" providerId="ADAL" clId="{B78688C9-AD08-4F63-A575-8DFB341202BB}" dt="2024-06-27T11:58:49.215" v="2582" actId="21"/>
          <ac:graphicFrameMkLst>
            <pc:docMk/>
            <pc:sldMk cId="2711960813" sldId="285"/>
            <ac:graphicFrameMk id="4" creationId="{6E2491FE-CD14-7901-6AD1-190D378EFD7E}"/>
          </ac:graphicFrameMkLst>
        </pc:graphicFrameChg>
        <pc:graphicFrameChg chg="add del mod">
          <ac:chgData name="Artyhov, Alexander" userId="9827ce37-31a0-45b3-a7d9-b620e8c2a08f" providerId="ADAL" clId="{B78688C9-AD08-4F63-A575-8DFB341202BB}" dt="2024-06-27T11:59:00.753" v="2584" actId="21"/>
          <ac:graphicFrameMkLst>
            <pc:docMk/>
            <pc:sldMk cId="2711960813" sldId="285"/>
            <ac:graphicFrameMk id="7" creationId="{3F38A2B1-A438-ED2D-30AA-CEA0FB2C4D84}"/>
          </ac:graphicFrameMkLst>
        </pc:graphicFrameChg>
        <pc:graphicFrameChg chg="add mod">
          <ac:chgData name="Artyhov, Alexander" userId="9827ce37-31a0-45b3-a7d9-b620e8c2a08f" providerId="ADAL" clId="{B78688C9-AD08-4F63-A575-8DFB341202BB}" dt="2024-06-27T11:59:49.468" v="2586"/>
          <ac:graphicFrameMkLst>
            <pc:docMk/>
            <pc:sldMk cId="2711960813" sldId="285"/>
            <ac:graphicFrameMk id="9" creationId="{151AFB19-74B1-C54D-EDDA-85E1FC316AD2}"/>
          </ac:graphicFrameMkLst>
        </pc:graphicFrameChg>
        <pc:graphicFrameChg chg="del">
          <ac:chgData name="Artyhov, Alexander" userId="9827ce37-31a0-45b3-a7d9-b620e8c2a08f" providerId="ADAL" clId="{B78688C9-AD08-4F63-A575-8DFB341202BB}" dt="2024-06-26T12:49:40.804" v="2314" actId="21"/>
          <ac:graphicFrameMkLst>
            <pc:docMk/>
            <pc:sldMk cId="2711960813" sldId="285"/>
            <ac:graphicFrameMk id="10" creationId="{00000000-0008-0000-0D00-00000F000000}"/>
          </ac:graphicFrameMkLst>
        </pc:graphicFrameChg>
        <pc:graphicFrameChg chg="add del mod">
          <ac:chgData name="Artyhov, Alexander" userId="9827ce37-31a0-45b3-a7d9-b620e8c2a08f" providerId="ADAL" clId="{B78688C9-AD08-4F63-A575-8DFB341202BB}" dt="2024-06-27T11:59:58.269" v="2588" actId="21"/>
          <ac:graphicFrameMkLst>
            <pc:docMk/>
            <pc:sldMk cId="2711960813" sldId="285"/>
            <ac:graphicFrameMk id="10" creationId="{CB48A027-8EF4-0F1D-93F4-5EE1240135E8}"/>
          </ac:graphicFrameMkLst>
        </pc:graphicFrameChg>
        <pc:graphicFrameChg chg="del">
          <ac:chgData name="Artyhov, Alexander" userId="9827ce37-31a0-45b3-a7d9-b620e8c2a08f" providerId="ADAL" clId="{B78688C9-AD08-4F63-A575-8DFB341202BB}" dt="2024-06-26T12:49:43.689" v="2315" actId="21"/>
          <ac:graphicFrameMkLst>
            <pc:docMk/>
            <pc:sldMk cId="2711960813" sldId="285"/>
            <ac:graphicFrameMk id="11" creationId="{00000000-0008-0000-0D00-000015000000}"/>
          </ac:graphicFrameMkLst>
        </pc:graphicFrameChg>
      </pc:sldChg>
      <pc:sldChg chg="addSp delSp modSp add mod">
        <pc:chgData name="Artyhov, Alexander" userId="9827ce37-31a0-45b3-a7d9-b620e8c2a08f" providerId="ADAL" clId="{B78688C9-AD08-4F63-A575-8DFB341202BB}" dt="2024-06-26T14:07:24.996" v="2465"/>
        <pc:sldMkLst>
          <pc:docMk/>
          <pc:sldMk cId="516544227" sldId="286"/>
        </pc:sldMkLst>
        <pc:spChg chg="mod">
          <ac:chgData name="Artyhov, Alexander" userId="9827ce37-31a0-45b3-a7d9-b620e8c2a08f" providerId="ADAL" clId="{B78688C9-AD08-4F63-A575-8DFB341202BB}" dt="2024-06-26T13:50:23.384" v="2443" actId="20577"/>
          <ac:spMkLst>
            <pc:docMk/>
            <pc:sldMk cId="516544227" sldId="286"/>
            <ac:spMk id="17" creationId="{3906F1E3-DA99-4B74-86D5-F171FEFC2303}"/>
          </ac:spMkLst>
        </pc:spChg>
        <pc:graphicFrameChg chg="add del mod">
          <ac:chgData name="Artyhov, Alexander" userId="9827ce37-31a0-45b3-a7d9-b620e8c2a08f" providerId="ADAL" clId="{B78688C9-AD08-4F63-A575-8DFB341202BB}" dt="2024-06-26T14:03:29.643" v="2454" actId="478"/>
          <ac:graphicFrameMkLst>
            <pc:docMk/>
            <pc:sldMk cId="516544227" sldId="286"/>
            <ac:graphicFrameMk id="2" creationId="{20719938-A57E-F991-F37F-55FF93E4AED0}"/>
          </ac:graphicFrameMkLst>
        </pc:graphicFrameChg>
        <pc:graphicFrameChg chg="add del mod">
          <ac:chgData name="Artyhov, Alexander" userId="9827ce37-31a0-45b3-a7d9-b620e8c2a08f" providerId="ADAL" clId="{B78688C9-AD08-4F63-A575-8DFB341202BB}" dt="2024-06-26T14:06:46.213" v="2459" actId="478"/>
          <ac:graphicFrameMkLst>
            <pc:docMk/>
            <pc:sldMk cId="516544227" sldId="286"/>
            <ac:graphicFrameMk id="3" creationId="{26816788-0988-5859-93C8-EC9C0DE98622}"/>
          </ac:graphicFrameMkLst>
        </pc:graphicFrameChg>
        <pc:graphicFrameChg chg="del">
          <ac:chgData name="Artyhov, Alexander" userId="9827ce37-31a0-45b3-a7d9-b620e8c2a08f" providerId="ADAL" clId="{B78688C9-AD08-4F63-A575-8DFB341202BB}" dt="2024-06-26T13:50:27.175" v="2444" actId="478"/>
          <ac:graphicFrameMkLst>
            <pc:docMk/>
            <pc:sldMk cId="516544227" sldId="286"/>
            <ac:graphicFrameMk id="4" creationId="{00000000-0008-0000-0D00-00000F000000}"/>
          </ac:graphicFrameMkLst>
        </pc:graphicFrameChg>
        <pc:graphicFrameChg chg="add mod">
          <ac:chgData name="Artyhov, Alexander" userId="9827ce37-31a0-45b3-a7d9-b620e8c2a08f" providerId="ADAL" clId="{B78688C9-AD08-4F63-A575-8DFB341202BB}" dt="2024-06-26T14:07:24.996" v="2465"/>
          <ac:graphicFrameMkLst>
            <pc:docMk/>
            <pc:sldMk cId="516544227" sldId="286"/>
            <ac:graphicFrameMk id="7" creationId="{75ADD832-74A4-E07B-C1A8-FAA8305AD121}"/>
          </ac:graphicFrameMkLst>
        </pc:graphicFrameChg>
        <pc:graphicFrameChg chg="del">
          <ac:chgData name="Artyhov, Alexander" userId="9827ce37-31a0-45b3-a7d9-b620e8c2a08f" providerId="ADAL" clId="{B78688C9-AD08-4F63-A575-8DFB341202BB}" dt="2024-06-26T13:50:28.807" v="2445" actId="478"/>
          <ac:graphicFrameMkLst>
            <pc:docMk/>
            <pc:sldMk cId="516544227" sldId="286"/>
            <ac:graphicFrameMk id="9" creationId="{00000000-0008-0000-0D00-000015000000}"/>
          </ac:graphicFrameMkLst>
        </pc:graphicFrameChg>
      </pc:sldChg>
      <pc:sldChg chg="addSp delSp modSp add mod">
        <pc:chgData name="Artyhov, Alexander" userId="9827ce37-31a0-45b3-a7d9-b620e8c2a08f" providerId="ADAL" clId="{B78688C9-AD08-4F63-A575-8DFB341202BB}" dt="2024-06-27T12:38:50.460" v="2729" actId="14100"/>
        <pc:sldMkLst>
          <pc:docMk/>
          <pc:sldMk cId="1974498256" sldId="287"/>
        </pc:sldMkLst>
        <pc:graphicFrameChg chg="del">
          <ac:chgData name="Artyhov, Alexander" userId="9827ce37-31a0-45b3-a7d9-b620e8c2a08f" providerId="ADAL" clId="{B78688C9-AD08-4F63-A575-8DFB341202BB}" dt="2024-06-27T12:21:24.582" v="2608" actId="478"/>
          <ac:graphicFrameMkLst>
            <pc:docMk/>
            <pc:sldMk cId="1974498256" sldId="287"/>
            <ac:graphicFrameMk id="2" creationId="{00000000-0008-0000-0D00-00000F000000}"/>
          </ac:graphicFrameMkLst>
        </pc:graphicFrameChg>
        <pc:graphicFrameChg chg="add mod">
          <ac:chgData name="Artyhov, Alexander" userId="9827ce37-31a0-45b3-a7d9-b620e8c2a08f" providerId="ADAL" clId="{B78688C9-AD08-4F63-A575-8DFB341202BB}" dt="2024-06-27T12:35:30.877" v="2694"/>
          <ac:graphicFrameMkLst>
            <pc:docMk/>
            <pc:sldMk cId="1974498256" sldId="287"/>
            <ac:graphicFrameMk id="3" creationId="{00000000-0008-0000-0D00-00000C000000}"/>
          </ac:graphicFrameMkLst>
        </pc:graphicFrameChg>
        <pc:graphicFrameChg chg="del">
          <ac:chgData name="Artyhov, Alexander" userId="9827ce37-31a0-45b3-a7d9-b620e8c2a08f" providerId="ADAL" clId="{B78688C9-AD08-4F63-A575-8DFB341202BB}" dt="2024-06-27T12:21:30.407" v="2609" actId="21"/>
          <ac:graphicFrameMkLst>
            <pc:docMk/>
            <pc:sldMk cId="1974498256" sldId="287"/>
            <ac:graphicFrameMk id="4" creationId="{00000000-0008-0000-0D00-000015000000}"/>
          </ac:graphicFrameMkLst>
        </pc:graphicFrameChg>
        <pc:graphicFrameChg chg="add mod">
          <ac:chgData name="Artyhov, Alexander" userId="9827ce37-31a0-45b3-a7d9-b620e8c2a08f" providerId="ADAL" clId="{B78688C9-AD08-4F63-A575-8DFB341202BB}" dt="2024-06-27T12:38:50.460" v="2729" actId="14100"/>
          <ac:graphicFrameMkLst>
            <pc:docMk/>
            <pc:sldMk cId="1974498256" sldId="287"/>
            <ac:graphicFrameMk id="8" creationId="{00000000-0008-0000-0D00-00000E000000}"/>
          </ac:graphicFrameMkLst>
        </pc:graphicFrameChg>
      </pc:sldChg>
      <pc:sldChg chg="addSp delSp modSp add mod">
        <pc:chgData name="Artyhov, Alexander" userId="9827ce37-31a0-45b3-a7d9-b620e8c2a08f" providerId="ADAL" clId="{B78688C9-AD08-4F63-A575-8DFB341202BB}" dt="2024-06-27T12:38:42.230" v="2728" actId="1076"/>
        <pc:sldMkLst>
          <pc:docMk/>
          <pc:sldMk cId="3905582998" sldId="288"/>
        </pc:sldMkLst>
        <pc:graphicFrameChg chg="add mod">
          <ac:chgData name="Artyhov, Alexander" userId="9827ce37-31a0-45b3-a7d9-b620e8c2a08f" providerId="ADAL" clId="{B78688C9-AD08-4F63-A575-8DFB341202BB}" dt="2024-06-27T12:38:36.836" v="2726" actId="1076"/>
          <ac:graphicFrameMkLst>
            <pc:docMk/>
            <pc:sldMk cId="3905582998" sldId="288"/>
            <ac:graphicFrameMk id="2" creationId="{00000000-0008-0000-0D00-00000C000000}"/>
          </ac:graphicFrameMkLst>
        </pc:graphicFrameChg>
        <pc:graphicFrameChg chg="del">
          <ac:chgData name="Artyhov, Alexander" userId="9827ce37-31a0-45b3-a7d9-b620e8c2a08f" providerId="ADAL" clId="{B78688C9-AD08-4F63-A575-8DFB341202BB}" dt="2024-06-27T12:24:56.767" v="2619" actId="21"/>
          <ac:graphicFrameMkLst>
            <pc:docMk/>
            <pc:sldMk cId="3905582998" sldId="288"/>
            <ac:graphicFrameMk id="3" creationId="{00000000-0008-0000-0D00-00000F000000}"/>
          </ac:graphicFrameMkLst>
        </pc:graphicFrameChg>
        <pc:graphicFrameChg chg="add mod">
          <ac:chgData name="Artyhov, Alexander" userId="9827ce37-31a0-45b3-a7d9-b620e8c2a08f" providerId="ADAL" clId="{B78688C9-AD08-4F63-A575-8DFB341202BB}" dt="2024-06-27T12:38:42.230" v="2728" actId="1076"/>
          <ac:graphicFrameMkLst>
            <pc:docMk/>
            <pc:sldMk cId="3905582998" sldId="288"/>
            <ac:graphicFrameMk id="4" creationId="{00000000-0008-0000-0D00-00000E000000}"/>
          </ac:graphicFrameMkLst>
        </pc:graphicFrameChg>
        <pc:graphicFrameChg chg="del">
          <ac:chgData name="Artyhov, Alexander" userId="9827ce37-31a0-45b3-a7d9-b620e8c2a08f" providerId="ADAL" clId="{B78688C9-AD08-4F63-A575-8DFB341202BB}" dt="2024-06-27T12:24:59.318" v="2620" actId="21"/>
          <ac:graphicFrameMkLst>
            <pc:docMk/>
            <pc:sldMk cId="3905582998" sldId="288"/>
            <ac:graphicFrameMk id="7" creationId="{00000000-0008-0000-0D00-000015000000}"/>
          </ac:graphicFrameMkLst>
        </pc:graphicFrameChg>
      </pc:sldChg>
      <pc:sldChg chg="addSp delSp modSp add mod">
        <pc:chgData name="Artyhov, Alexander" userId="9827ce37-31a0-45b3-a7d9-b620e8c2a08f" providerId="ADAL" clId="{B78688C9-AD08-4F63-A575-8DFB341202BB}" dt="2024-06-27T12:38:23.651" v="2723" actId="14100"/>
        <pc:sldMkLst>
          <pc:docMk/>
          <pc:sldMk cId="1331318707" sldId="289"/>
        </pc:sldMkLst>
        <pc:spChg chg="del">
          <ac:chgData name="Artyhov, Alexander" userId="9827ce37-31a0-45b3-a7d9-b620e8c2a08f" providerId="ADAL" clId="{B78688C9-AD08-4F63-A575-8DFB341202BB}" dt="2024-06-27T12:27:21.194" v="2639" actId="21"/>
          <ac:spMkLst>
            <pc:docMk/>
            <pc:sldMk cId="1331318707" sldId="289"/>
            <ac:spMk id="12" creationId="{312E8489-2081-9562-394E-3963EF8E6568}"/>
          </ac:spMkLst>
        </pc:spChg>
        <pc:graphicFrameChg chg="del">
          <ac:chgData name="Artyhov, Alexander" userId="9827ce37-31a0-45b3-a7d9-b620e8c2a08f" providerId="ADAL" clId="{B78688C9-AD08-4F63-A575-8DFB341202BB}" dt="2024-06-27T12:26:25.047" v="2634" actId="21"/>
          <ac:graphicFrameMkLst>
            <pc:docMk/>
            <pc:sldMk cId="1331318707" sldId="289"/>
            <ac:graphicFrameMk id="2" creationId="{00000000-0008-0000-0D00-00000F000000}"/>
          </ac:graphicFrameMkLst>
        </pc:graphicFrameChg>
        <pc:graphicFrameChg chg="del">
          <ac:chgData name="Artyhov, Alexander" userId="9827ce37-31a0-45b3-a7d9-b620e8c2a08f" providerId="ADAL" clId="{B78688C9-AD08-4F63-A575-8DFB341202BB}" dt="2024-06-27T12:26:27.752" v="2635" actId="21"/>
          <ac:graphicFrameMkLst>
            <pc:docMk/>
            <pc:sldMk cId="1331318707" sldId="289"/>
            <ac:graphicFrameMk id="3" creationId="{00000000-0008-0000-0D00-000015000000}"/>
          </ac:graphicFrameMkLst>
        </pc:graphicFrameChg>
        <pc:graphicFrameChg chg="add mod">
          <ac:chgData name="Artyhov, Alexander" userId="9827ce37-31a0-45b3-a7d9-b620e8c2a08f" providerId="ADAL" clId="{B78688C9-AD08-4F63-A575-8DFB341202BB}" dt="2024-06-27T12:38:13.077" v="2719" actId="14100"/>
          <ac:graphicFrameMkLst>
            <pc:docMk/>
            <pc:sldMk cId="1331318707" sldId="289"/>
            <ac:graphicFrameMk id="4" creationId="{00000000-0008-0000-0D00-00000C000000}"/>
          </ac:graphicFrameMkLst>
        </pc:graphicFrameChg>
        <pc:graphicFrameChg chg="add mod">
          <ac:chgData name="Artyhov, Alexander" userId="9827ce37-31a0-45b3-a7d9-b620e8c2a08f" providerId="ADAL" clId="{B78688C9-AD08-4F63-A575-8DFB341202BB}" dt="2024-06-27T12:38:23.651" v="2723" actId="14100"/>
          <ac:graphicFrameMkLst>
            <pc:docMk/>
            <pc:sldMk cId="1331318707" sldId="289"/>
            <ac:graphicFrameMk id="7" creationId="{00000000-0008-0000-0D00-00000E000000}"/>
          </ac:graphicFrameMkLst>
        </pc:graphicFrameChg>
      </pc:sldChg>
      <pc:sldChg chg="addSp delSp modSp add mod">
        <pc:chgData name="Artyhov, Alexander" userId="9827ce37-31a0-45b3-a7d9-b620e8c2a08f" providerId="ADAL" clId="{B78688C9-AD08-4F63-A575-8DFB341202BB}" dt="2024-06-27T12:37:48.588" v="2712" actId="14100"/>
        <pc:sldMkLst>
          <pc:docMk/>
          <pc:sldMk cId="202821580" sldId="290"/>
        </pc:sldMkLst>
        <pc:graphicFrameChg chg="add mod">
          <ac:chgData name="Artyhov, Alexander" userId="9827ce37-31a0-45b3-a7d9-b620e8c2a08f" providerId="ADAL" clId="{B78688C9-AD08-4F63-A575-8DFB341202BB}" dt="2024-06-27T12:37:45.529" v="2711" actId="14100"/>
          <ac:graphicFrameMkLst>
            <pc:docMk/>
            <pc:sldMk cId="202821580" sldId="290"/>
            <ac:graphicFrameMk id="2" creationId="{00000000-0008-0000-0D00-00000C000000}"/>
          </ac:graphicFrameMkLst>
        </pc:graphicFrameChg>
        <pc:graphicFrameChg chg="add mod">
          <ac:chgData name="Artyhov, Alexander" userId="9827ce37-31a0-45b3-a7d9-b620e8c2a08f" providerId="ADAL" clId="{B78688C9-AD08-4F63-A575-8DFB341202BB}" dt="2024-06-27T12:37:48.588" v="2712" actId="14100"/>
          <ac:graphicFrameMkLst>
            <pc:docMk/>
            <pc:sldMk cId="202821580" sldId="290"/>
            <ac:graphicFrameMk id="3" creationId="{00000000-0008-0000-0D00-00000E000000}"/>
          </ac:graphicFrameMkLst>
        </pc:graphicFrameChg>
        <pc:graphicFrameChg chg="del">
          <ac:chgData name="Artyhov, Alexander" userId="9827ce37-31a0-45b3-a7d9-b620e8c2a08f" providerId="ADAL" clId="{B78688C9-AD08-4F63-A575-8DFB341202BB}" dt="2024-06-27T12:28:13.562" v="2645" actId="21"/>
          <ac:graphicFrameMkLst>
            <pc:docMk/>
            <pc:sldMk cId="202821580" sldId="290"/>
            <ac:graphicFrameMk id="10" creationId="{00000000-0008-0000-0D00-00000F000000}"/>
          </ac:graphicFrameMkLst>
        </pc:graphicFrameChg>
        <pc:graphicFrameChg chg="del">
          <ac:chgData name="Artyhov, Alexander" userId="9827ce37-31a0-45b3-a7d9-b620e8c2a08f" providerId="ADAL" clId="{B78688C9-AD08-4F63-A575-8DFB341202BB}" dt="2024-06-27T12:28:16.062" v="2646" actId="21"/>
          <ac:graphicFrameMkLst>
            <pc:docMk/>
            <pc:sldMk cId="202821580" sldId="290"/>
            <ac:graphicFrameMk id="11" creationId="{00000000-0008-0000-0D00-000015000000}"/>
          </ac:graphicFrameMkLst>
        </pc:graphicFrameChg>
      </pc:sldChg>
      <pc:sldChg chg="addSp delSp modSp add mod">
        <pc:chgData name="Artyhov, Alexander" userId="9827ce37-31a0-45b3-a7d9-b620e8c2a08f" providerId="ADAL" clId="{B78688C9-AD08-4F63-A575-8DFB341202BB}" dt="2024-06-28T10:11:59.114" v="2803" actId="14100"/>
        <pc:sldMkLst>
          <pc:docMk/>
          <pc:sldMk cId="1844128292" sldId="291"/>
        </pc:sldMkLst>
        <pc:graphicFrameChg chg="add mod">
          <ac:chgData name="Artyhov, Alexander" userId="9827ce37-31a0-45b3-a7d9-b620e8c2a08f" providerId="ADAL" clId="{B78688C9-AD08-4F63-A575-8DFB341202BB}" dt="2024-06-27T12:36:55.361" v="2701"/>
          <ac:graphicFrameMkLst>
            <pc:docMk/>
            <pc:sldMk cId="1844128292" sldId="291"/>
            <ac:graphicFrameMk id="2" creationId="{00000000-0008-0000-0D00-00000C000000}"/>
          </ac:graphicFrameMkLst>
        </pc:graphicFrameChg>
        <pc:graphicFrameChg chg="add mod">
          <ac:chgData name="Artyhov, Alexander" userId="9827ce37-31a0-45b3-a7d9-b620e8c2a08f" providerId="ADAL" clId="{B78688C9-AD08-4F63-A575-8DFB341202BB}" dt="2024-06-28T10:11:59.114" v="2803" actId="14100"/>
          <ac:graphicFrameMkLst>
            <pc:docMk/>
            <pc:sldMk cId="1844128292" sldId="291"/>
            <ac:graphicFrameMk id="3" creationId="{00000000-0008-0000-0D00-00000E000000}"/>
          </ac:graphicFrameMkLst>
        </pc:graphicFrameChg>
        <pc:graphicFrameChg chg="del">
          <ac:chgData name="Artyhov, Alexander" userId="9827ce37-31a0-45b3-a7d9-b620e8c2a08f" providerId="ADAL" clId="{B78688C9-AD08-4F63-A575-8DFB341202BB}" dt="2024-06-27T12:31:52.711" v="2663" actId="21"/>
          <ac:graphicFrameMkLst>
            <pc:docMk/>
            <pc:sldMk cId="1844128292" sldId="291"/>
            <ac:graphicFrameMk id="4" creationId="{00000000-0008-0000-0D00-00000F000000}"/>
          </ac:graphicFrameMkLst>
        </pc:graphicFrameChg>
        <pc:graphicFrameChg chg="del">
          <ac:chgData name="Artyhov, Alexander" userId="9827ce37-31a0-45b3-a7d9-b620e8c2a08f" providerId="ADAL" clId="{B78688C9-AD08-4F63-A575-8DFB341202BB}" dt="2024-06-27T12:31:55.431" v="2664" actId="21"/>
          <ac:graphicFrameMkLst>
            <pc:docMk/>
            <pc:sldMk cId="1844128292" sldId="291"/>
            <ac:graphicFrameMk id="9" creationId="{00000000-0008-0000-0D00-000015000000}"/>
          </ac:graphicFrameMkLst>
        </pc:graphicFrameChg>
      </pc:sldChg>
      <pc:sldChg chg="addSp delSp modSp new mod">
        <pc:chgData name="Artyhov, Alexander" userId="9827ce37-31a0-45b3-a7d9-b620e8c2a08f" providerId="ADAL" clId="{B78688C9-AD08-4F63-A575-8DFB341202BB}" dt="2024-07-02T16:23:21.712" v="3567" actId="20577"/>
        <pc:sldMkLst>
          <pc:docMk/>
          <pc:sldMk cId="688407013" sldId="292"/>
        </pc:sldMkLst>
        <pc:spChg chg="mod">
          <ac:chgData name="Artyhov, Alexander" userId="9827ce37-31a0-45b3-a7d9-b620e8c2a08f" providerId="ADAL" clId="{B78688C9-AD08-4F63-A575-8DFB341202BB}" dt="2024-07-02T14:46:36.658" v="2823" actId="122"/>
          <ac:spMkLst>
            <pc:docMk/>
            <pc:sldMk cId="688407013" sldId="292"/>
            <ac:spMk id="2" creationId="{53CB98BD-BE93-19A6-EB17-EB1764DAD74F}"/>
          </ac:spMkLst>
        </pc:spChg>
        <pc:spChg chg="del">
          <ac:chgData name="Artyhov, Alexander" userId="9827ce37-31a0-45b3-a7d9-b620e8c2a08f" providerId="ADAL" clId="{B78688C9-AD08-4F63-A575-8DFB341202BB}" dt="2024-07-02T14:46:40.430" v="2824" actId="21"/>
          <ac:spMkLst>
            <pc:docMk/>
            <pc:sldMk cId="688407013" sldId="292"/>
            <ac:spMk id="3" creationId="{1B30DA12-D639-35DE-2F99-F513254F34FA}"/>
          </ac:spMkLst>
        </pc:spChg>
        <pc:spChg chg="del">
          <ac:chgData name="Artyhov, Alexander" userId="9827ce37-31a0-45b3-a7d9-b620e8c2a08f" providerId="ADAL" clId="{B78688C9-AD08-4F63-A575-8DFB341202BB}" dt="2024-07-02T14:56:18.076" v="3003" actId="21"/>
          <ac:spMkLst>
            <pc:docMk/>
            <pc:sldMk cId="688407013" sldId="292"/>
            <ac:spMk id="4" creationId="{0A90132E-B6BA-9D31-2854-73DACEAE7B14}"/>
          </ac:spMkLst>
        </pc:spChg>
        <pc:spChg chg="add del">
          <ac:chgData name="Artyhov, Alexander" userId="9827ce37-31a0-45b3-a7d9-b620e8c2a08f" providerId="ADAL" clId="{B78688C9-AD08-4F63-A575-8DFB341202BB}" dt="2024-07-02T14:54:00.161" v="2836" actId="1032"/>
          <ac:spMkLst>
            <pc:docMk/>
            <pc:sldMk cId="688407013" sldId="292"/>
            <ac:spMk id="7" creationId="{C7BBF819-6E88-9FE9-D4A4-28B3779CC619}"/>
          </ac:spMkLst>
        </pc:spChg>
        <pc:spChg chg="add del mod">
          <ac:chgData name="Artyhov, Alexander" userId="9827ce37-31a0-45b3-a7d9-b620e8c2a08f" providerId="ADAL" clId="{B78688C9-AD08-4F63-A575-8DFB341202BB}" dt="2024-07-02T14:58:11.587" v="3012" actId="1032"/>
          <ac:spMkLst>
            <pc:docMk/>
            <pc:sldMk cId="688407013" sldId="292"/>
            <ac:spMk id="17" creationId="{5F3AFF7E-4FA6-2A43-3BCB-5B1E4019AAE5}"/>
          </ac:spMkLst>
        </pc:spChg>
        <pc:graphicFrameChg chg="add del">
          <ac:chgData name="Artyhov, Alexander" userId="9827ce37-31a0-45b3-a7d9-b620e8c2a08f" providerId="ADAL" clId="{B78688C9-AD08-4F63-A575-8DFB341202BB}" dt="2024-07-02T14:47:54.663" v="2826"/>
          <ac:graphicFrameMkLst>
            <pc:docMk/>
            <pc:sldMk cId="688407013" sldId="292"/>
            <ac:graphicFrameMk id="10" creationId="{F3CED695-129A-2514-0D8B-94525AE32F48}"/>
          </ac:graphicFrameMkLst>
        </pc:graphicFrameChg>
        <pc:graphicFrameChg chg="add del modGraphic">
          <ac:chgData name="Artyhov, Alexander" userId="9827ce37-31a0-45b3-a7d9-b620e8c2a08f" providerId="ADAL" clId="{B78688C9-AD08-4F63-A575-8DFB341202BB}" dt="2024-07-02T14:49:06.644" v="2828" actId="1032"/>
          <ac:graphicFrameMkLst>
            <pc:docMk/>
            <pc:sldMk cId="688407013" sldId="292"/>
            <ac:graphicFrameMk id="11" creationId="{9A3DF8D3-A3E4-8B09-3C3F-A93B0FFD0715}"/>
          </ac:graphicFrameMkLst>
        </pc:graphicFrameChg>
        <pc:graphicFrameChg chg="add del modGraphic">
          <ac:chgData name="Artyhov, Alexander" userId="9827ce37-31a0-45b3-a7d9-b620e8c2a08f" providerId="ADAL" clId="{B78688C9-AD08-4F63-A575-8DFB341202BB}" dt="2024-07-02T14:52:26.005" v="2830" actId="1032"/>
          <ac:graphicFrameMkLst>
            <pc:docMk/>
            <pc:sldMk cId="688407013" sldId="292"/>
            <ac:graphicFrameMk id="12" creationId="{03F096CF-BB0D-6197-BB94-1653266D83A7}"/>
          </ac:graphicFrameMkLst>
        </pc:graphicFrameChg>
        <pc:graphicFrameChg chg="add del mod modGraphic">
          <ac:chgData name="Artyhov, Alexander" userId="9827ce37-31a0-45b3-a7d9-b620e8c2a08f" providerId="ADAL" clId="{B78688C9-AD08-4F63-A575-8DFB341202BB}" dt="2024-07-02T14:53:45.301" v="2835" actId="1032"/>
          <ac:graphicFrameMkLst>
            <pc:docMk/>
            <pc:sldMk cId="688407013" sldId="292"/>
            <ac:graphicFrameMk id="13" creationId="{1D63C04C-37C8-FF1F-E181-50A78191ADEF}"/>
          </ac:graphicFrameMkLst>
        </pc:graphicFrameChg>
        <pc:graphicFrameChg chg="add del mod modGraphic">
          <ac:chgData name="Artyhov, Alexander" userId="9827ce37-31a0-45b3-a7d9-b620e8c2a08f" providerId="ADAL" clId="{B78688C9-AD08-4F63-A575-8DFB341202BB}" dt="2024-07-02T14:57:47.938" v="3011" actId="21"/>
          <ac:graphicFrameMkLst>
            <pc:docMk/>
            <pc:sldMk cId="688407013" sldId="292"/>
            <ac:graphicFrameMk id="14" creationId="{FE7870BB-A82E-861E-9EB9-B14EF446C256}"/>
          </ac:graphicFrameMkLst>
        </pc:graphicFrameChg>
        <pc:graphicFrameChg chg="add del modGraphic">
          <ac:chgData name="Artyhov, Alexander" userId="9827ce37-31a0-45b3-a7d9-b620e8c2a08f" providerId="ADAL" clId="{B78688C9-AD08-4F63-A575-8DFB341202BB}" dt="2024-07-02T14:57:44.463" v="3010" actId="21"/>
          <ac:graphicFrameMkLst>
            <pc:docMk/>
            <pc:sldMk cId="688407013" sldId="292"/>
            <ac:graphicFrameMk id="15" creationId="{E2977DCE-FA89-CA27-0C93-D7F1C5FCB7E3}"/>
          </ac:graphicFrameMkLst>
        </pc:graphicFrameChg>
        <pc:graphicFrameChg chg="add mod modGraphic">
          <ac:chgData name="Artyhov, Alexander" userId="9827ce37-31a0-45b3-a7d9-b620e8c2a08f" providerId="ADAL" clId="{B78688C9-AD08-4F63-A575-8DFB341202BB}" dt="2024-07-02T16:23:21.712" v="3567" actId="20577"/>
          <ac:graphicFrameMkLst>
            <pc:docMk/>
            <pc:sldMk cId="688407013" sldId="292"/>
            <ac:graphicFrameMk id="18" creationId="{EC345208-B63F-971B-78BE-CD239654BAA1}"/>
          </ac:graphicFrameMkLst>
        </pc:graphicFrameChg>
      </pc:sldChg>
      <pc:sldChg chg="addSp delSp modSp new mod">
        <pc:chgData name="Artyhov, Alexander" userId="9827ce37-31a0-45b3-a7d9-b620e8c2a08f" providerId="ADAL" clId="{B78688C9-AD08-4F63-A575-8DFB341202BB}" dt="2024-07-02T16:24:09.842" v="3572" actId="20577"/>
        <pc:sldMkLst>
          <pc:docMk/>
          <pc:sldMk cId="1951510294" sldId="293"/>
        </pc:sldMkLst>
        <pc:spChg chg="mod">
          <ac:chgData name="Artyhov, Alexander" userId="9827ce37-31a0-45b3-a7d9-b620e8c2a08f" providerId="ADAL" clId="{B78688C9-AD08-4F63-A575-8DFB341202BB}" dt="2024-07-02T16:24:09.842" v="3572" actId="20577"/>
          <ac:spMkLst>
            <pc:docMk/>
            <pc:sldMk cId="1951510294" sldId="293"/>
            <ac:spMk id="2" creationId="{CD177792-80B8-FC3A-6E1D-F4627A0FD85C}"/>
          </ac:spMkLst>
        </pc:spChg>
        <pc:spChg chg="del">
          <ac:chgData name="Artyhov, Alexander" userId="9827ce37-31a0-45b3-a7d9-b620e8c2a08f" providerId="ADAL" clId="{B78688C9-AD08-4F63-A575-8DFB341202BB}" dt="2024-07-02T16:15:50.965" v="3211" actId="21"/>
          <ac:spMkLst>
            <pc:docMk/>
            <pc:sldMk cId="1951510294" sldId="293"/>
            <ac:spMk id="3" creationId="{66F5F13C-308F-74A3-7015-F4E1EB2DBEEB}"/>
          </ac:spMkLst>
        </pc:spChg>
        <pc:spChg chg="del">
          <ac:chgData name="Artyhov, Alexander" userId="9827ce37-31a0-45b3-a7d9-b620e8c2a08f" providerId="ADAL" clId="{B78688C9-AD08-4F63-A575-8DFB341202BB}" dt="2024-07-02T16:16:02.043" v="3214" actId="21"/>
          <ac:spMkLst>
            <pc:docMk/>
            <pc:sldMk cId="1951510294" sldId="293"/>
            <ac:spMk id="4" creationId="{C1F458B7-0609-9CA3-89EE-9D1196BEC22D}"/>
          </ac:spMkLst>
        </pc:spChg>
        <pc:spChg chg="del">
          <ac:chgData name="Artyhov, Alexander" userId="9827ce37-31a0-45b3-a7d9-b620e8c2a08f" providerId="ADAL" clId="{B78688C9-AD08-4F63-A575-8DFB341202BB}" dt="2024-07-02T16:15:53.797" v="3212" actId="21"/>
          <ac:spMkLst>
            <pc:docMk/>
            <pc:sldMk cId="1951510294" sldId="293"/>
            <ac:spMk id="7" creationId="{E8A77654-83D5-1B57-3246-38583D918AF3}"/>
          </ac:spMkLst>
        </pc:spChg>
        <pc:spChg chg="del">
          <ac:chgData name="Artyhov, Alexander" userId="9827ce37-31a0-45b3-a7d9-b620e8c2a08f" providerId="ADAL" clId="{B78688C9-AD08-4F63-A575-8DFB341202BB}" dt="2024-07-02T16:15:56.275" v="3213" actId="21"/>
          <ac:spMkLst>
            <pc:docMk/>
            <pc:sldMk cId="1951510294" sldId="293"/>
            <ac:spMk id="8" creationId="{12FA81E1-F282-2366-D1AA-C9978938B1DF}"/>
          </ac:spMkLst>
        </pc:spChg>
        <pc:graphicFrameChg chg="add mod modGraphic">
          <ac:chgData name="Artyhov, Alexander" userId="9827ce37-31a0-45b3-a7d9-b620e8c2a08f" providerId="ADAL" clId="{B78688C9-AD08-4F63-A575-8DFB341202BB}" dt="2024-07-02T16:22:12.120" v="3553" actId="20577"/>
          <ac:graphicFrameMkLst>
            <pc:docMk/>
            <pc:sldMk cId="1951510294" sldId="293"/>
            <ac:graphicFrameMk id="9" creationId="{1EFC7C30-004E-2185-7D86-4A097E26C7B7}"/>
          </ac:graphicFrameMkLst>
        </pc:graphicFrame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1.xml"/><Relationship Id="rId2" Type="http://schemas.openxmlformats.org/officeDocument/2006/relationships/oleObject" Target="https://geacloud-my.sharepoint.com/personal/alexander_artyhov_gea_com/Documents/&#1044;&#1086;&#1082;&#1091;&#1084;&#1077;&#1085;&#1090;&#1099;/&#1054;&#1073;&#1097;&#1072;&#1103;/&#1050;&#1080;&#1090;&#1072;&#1081;%20&#1052;&#1086;&#1083;.%20&#1086;&#1083;&#1080;&#1084;&#1087;&#1080;&#1072;&#1076;&#1072;/&#1060;&#1086;&#1088;&#1091;&#1084;%20&#1050;&#1072;&#1079;&#1072;&#1093;&#1089;&#1090;&#1072;&#1085;/IFCN%20Annual%20Farm%20Structure%20Data%202023.xlsx" TargetMode="External"/><Relationship Id="rId1" Type="http://schemas.openxmlformats.org/officeDocument/2006/relationships/image" Target="../media/image9.jpeg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6.xml"/><Relationship Id="rId2" Type="http://schemas.openxmlformats.org/officeDocument/2006/relationships/oleObject" Target="https://geacloud-my.sharepoint.com/personal/alexander_artyhov_gea_com/Documents/&#1044;&#1086;&#1082;&#1091;&#1084;&#1077;&#1085;&#1090;&#1099;/&#1054;&#1073;&#1097;&#1072;&#1103;/&#1050;&#1080;&#1090;&#1072;&#1081;%20&#1052;&#1086;&#1083;.%20&#1086;&#1083;&#1080;&#1084;&#1087;&#1080;&#1072;&#1076;&#1072;/&#1060;&#1086;&#1088;&#1091;&#1084;%20&#1050;&#1072;&#1079;&#1072;&#1093;&#1089;&#1090;&#1072;&#1085;/IFCN%20Annual%20Farm%20Structure%20Data%202023.xlsx" TargetMode="External"/><Relationship Id="rId1" Type="http://schemas.openxmlformats.org/officeDocument/2006/relationships/image" Target="../media/image9.jpeg"/></Relationships>
</file>

<file path=ppt/charts/_rels/chart11.xml.rels><?xml version="1.0" encoding="UTF-8" standalone="yes"?>
<Relationships xmlns="http://schemas.openxmlformats.org/package/2006/relationships"><Relationship Id="rId2" Type="http://schemas.openxmlformats.org/officeDocument/2006/relationships/oleObject" Target="../embeddings/oleObject65.bin"/><Relationship Id="rId1" Type="http://schemas.openxmlformats.org/officeDocument/2006/relationships/image" Target="../media/image9.jpeg"/></Relationships>
</file>

<file path=ppt/charts/_rels/chart12.xml.rels><?xml version="1.0" encoding="UTF-8" standalone="yes"?>
<Relationships xmlns="http://schemas.openxmlformats.org/package/2006/relationships"><Relationship Id="rId2" Type="http://schemas.openxmlformats.org/officeDocument/2006/relationships/oleObject" Target="../embeddings/oleObject66.bin"/><Relationship Id="rId1" Type="http://schemas.openxmlformats.org/officeDocument/2006/relationships/image" Target="../media/image9.jpeg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7.xml"/><Relationship Id="rId2" Type="http://schemas.openxmlformats.org/officeDocument/2006/relationships/oleObject" Target="https://geacloud-my.sharepoint.com/personal/alexander_artyhov_gea_com/Documents/&#1044;&#1086;&#1082;&#1091;&#1084;&#1077;&#1085;&#1090;&#1099;/&#1054;&#1073;&#1097;&#1072;&#1103;/&#1050;&#1080;&#1090;&#1072;&#1081;%20&#1052;&#1086;&#1083;.%20&#1086;&#1083;&#1080;&#1084;&#1087;&#1080;&#1072;&#1076;&#1072;/&#1060;&#1086;&#1088;&#1091;&#1084;%20&#1050;&#1072;&#1079;&#1072;&#1093;&#1089;&#1090;&#1072;&#1085;/IFCN%20Annual%20Farm%20Structure%20Data%202023.xlsx" TargetMode="External"/><Relationship Id="rId1" Type="http://schemas.openxmlformats.org/officeDocument/2006/relationships/image" Target="../media/image9.jpeg"/></Relationships>
</file>

<file path=ppt/charts/_rels/chart14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8.xml"/><Relationship Id="rId2" Type="http://schemas.openxmlformats.org/officeDocument/2006/relationships/oleObject" Target="../embeddings/oleObject67.bin"/><Relationship Id="rId1" Type="http://schemas.openxmlformats.org/officeDocument/2006/relationships/image" Target="../media/image9.jpeg"/></Relationships>
</file>

<file path=ppt/charts/_rels/chart15.xml.rels><?xml version="1.0" encoding="UTF-8" standalone="yes"?>
<Relationships xmlns="http://schemas.openxmlformats.org/package/2006/relationships"><Relationship Id="rId2" Type="http://schemas.openxmlformats.org/officeDocument/2006/relationships/oleObject" Target="../embeddings/oleObject68.bin"/><Relationship Id="rId1" Type="http://schemas.openxmlformats.org/officeDocument/2006/relationships/image" Target="../media/image9.jpeg"/></Relationships>
</file>

<file path=ppt/charts/_rels/chart16.xml.rels><?xml version="1.0" encoding="UTF-8" standalone="yes"?>
<Relationships xmlns="http://schemas.openxmlformats.org/package/2006/relationships"><Relationship Id="rId2" Type="http://schemas.openxmlformats.org/officeDocument/2006/relationships/oleObject" Target="../embeddings/oleObject69.bin"/><Relationship Id="rId1" Type="http://schemas.openxmlformats.org/officeDocument/2006/relationships/image" Target="../media/image9.jpeg"/></Relationships>
</file>

<file path=ppt/charts/_rels/chart17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9.xml"/><Relationship Id="rId2" Type="http://schemas.openxmlformats.org/officeDocument/2006/relationships/oleObject" Target="https://geacloud-my.sharepoint.com/personal/alexander_artyhov_gea_com/Documents/&#1044;&#1086;&#1082;&#1091;&#1084;&#1077;&#1085;&#1090;&#1099;/&#1054;&#1073;&#1097;&#1072;&#1103;/&#1050;&#1080;&#1090;&#1072;&#1081;%20&#1052;&#1086;&#1083;.%20&#1086;&#1083;&#1080;&#1084;&#1087;&#1080;&#1072;&#1076;&#1072;/&#1060;&#1086;&#1088;&#1091;&#1084;%20&#1050;&#1072;&#1079;&#1072;&#1093;&#1089;&#1090;&#1072;&#1085;/IFCN%20Annual%20Farm%20Structure%20Data%202023.xlsx" TargetMode="External"/><Relationship Id="rId1" Type="http://schemas.openxmlformats.org/officeDocument/2006/relationships/image" Target="../media/image9.jpeg"/></Relationships>
</file>

<file path=ppt/charts/_rels/chart18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10.xml"/><Relationship Id="rId2" Type="http://schemas.openxmlformats.org/officeDocument/2006/relationships/oleObject" Target="https://geacloud-my.sharepoint.com/personal/alexander_artyhov_gea_com/Documents/&#1044;&#1086;&#1082;&#1091;&#1084;&#1077;&#1085;&#1090;&#1099;/&#1054;&#1073;&#1097;&#1072;&#1103;/&#1050;&#1080;&#1090;&#1072;&#1081;%20&#1052;&#1086;&#1083;.%20&#1086;&#1083;&#1080;&#1084;&#1087;&#1080;&#1072;&#1076;&#1072;/&#1060;&#1086;&#1088;&#1091;&#1084;%20&#1050;&#1072;&#1079;&#1072;&#1093;&#1089;&#1090;&#1072;&#1085;/IFCN%20Annual%20Farm%20Structure%20Data%202023.xlsx" TargetMode="External"/><Relationship Id="rId1" Type="http://schemas.openxmlformats.org/officeDocument/2006/relationships/image" Target="../media/image9.jpeg"/></Relationships>
</file>

<file path=ppt/charts/_rels/chart19.xml.rels><?xml version="1.0" encoding="UTF-8" standalone="yes"?>
<Relationships xmlns="http://schemas.openxmlformats.org/package/2006/relationships"><Relationship Id="rId2" Type="http://schemas.openxmlformats.org/officeDocument/2006/relationships/oleObject" Target="https://geacloud-my.sharepoint.com/personal/alexander_artyhov_gea_com/Documents/&#1044;&#1086;&#1082;&#1091;&#1084;&#1077;&#1085;&#1090;&#1099;/&#1054;&#1073;&#1097;&#1072;&#1103;/&#1050;&#1080;&#1090;&#1072;&#1081;%20&#1052;&#1086;&#1083;.%20&#1086;&#1083;&#1080;&#1084;&#1087;&#1080;&#1072;&#1076;&#1072;/&#1060;&#1086;&#1088;&#1091;&#1084;%20&#1050;&#1072;&#1079;&#1072;&#1093;&#1089;&#1090;&#1072;&#1085;/IFCN%20Annual%20Farm%20Structure%20Data%202023.xlsx" TargetMode="External"/><Relationship Id="rId1" Type="http://schemas.openxmlformats.org/officeDocument/2006/relationships/image" Target="../media/image9.jpeg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2.xml"/><Relationship Id="rId2" Type="http://schemas.openxmlformats.org/officeDocument/2006/relationships/oleObject" Target="https://geacloud-my.sharepoint.com/personal/alexander_artyhov_gea_com/Documents/&#1044;&#1086;&#1082;&#1091;&#1084;&#1077;&#1085;&#1090;&#1099;/&#1054;&#1073;&#1097;&#1072;&#1103;/&#1050;&#1080;&#1090;&#1072;&#1081;%20&#1052;&#1086;&#1083;.%20&#1086;&#1083;&#1080;&#1084;&#1087;&#1080;&#1072;&#1076;&#1072;/&#1060;&#1086;&#1088;&#1091;&#1084;%20&#1050;&#1072;&#1079;&#1072;&#1093;&#1089;&#1090;&#1072;&#1085;/IFCN%20Annual%20Farm%20Structure%20Data%202023.xlsx" TargetMode="External"/><Relationship Id="rId1" Type="http://schemas.openxmlformats.org/officeDocument/2006/relationships/image" Target="../media/image9.jpeg"/></Relationships>
</file>

<file path=ppt/charts/_rels/chart20.xml.rels><?xml version="1.0" encoding="UTF-8" standalone="yes"?>
<Relationships xmlns="http://schemas.openxmlformats.org/package/2006/relationships"><Relationship Id="rId2" Type="http://schemas.openxmlformats.org/officeDocument/2006/relationships/oleObject" Target="../embeddings/oleObject70.bin"/><Relationship Id="rId1" Type="http://schemas.openxmlformats.org/officeDocument/2006/relationships/image" Target="../media/image9.jpeg"/></Relationships>
</file>

<file path=ppt/charts/_rels/chart21.xml.rels><?xml version="1.0" encoding="UTF-8" standalone="yes"?>
<Relationships xmlns="http://schemas.openxmlformats.org/package/2006/relationships"><Relationship Id="rId3" Type="http://schemas.openxmlformats.org/officeDocument/2006/relationships/oleObject" Target="https://geacloud-my.sharepoint.com/personal/alexander_artyhov_gea_com/Documents/&#1044;&#1086;&#1082;&#1091;&#1084;&#1077;&#1085;&#1090;&#1099;/&#1054;&#1073;&#1097;&#1072;&#1103;/&#1050;&#1080;&#1090;&#1072;&#1081;%20&#1052;&#1086;&#1083;.%20&#1086;&#1083;&#1080;&#1084;&#1087;&#1080;&#1072;&#1076;&#1072;/&#1060;&#1086;&#1088;&#1091;&#1084;%20&#1050;&#1072;&#1079;&#1072;&#1093;&#1089;&#1090;&#1072;&#1085;/&#1051;&#1080;&#1089;&#1090;%20Microsoft%20Excel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oleObject" Target="https://geacloud-my.sharepoint.com/personal/alexander_artyhov_gea_com/Documents/&#1044;&#1086;&#1082;&#1091;&#1084;&#1077;&#1085;&#1090;&#1099;/&#1054;&#1073;&#1097;&#1072;&#1103;/&#1050;&#1080;&#1090;&#1072;&#1081;%20&#1052;&#1086;&#1083;.%20&#1086;&#1083;&#1080;&#1084;&#1087;&#1080;&#1072;&#1076;&#1072;/&#1060;&#1086;&#1088;&#1091;&#1084;%20&#1050;&#1072;&#1079;&#1072;&#1093;&#1089;&#1090;&#1072;&#1085;/IFCN%20Annual%20Farm%20Structure%20Data%202023.xlsx" TargetMode="External"/><Relationship Id="rId1" Type="http://schemas.openxmlformats.org/officeDocument/2006/relationships/image" Target="../media/image9.jpeg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oleObject" Target="../embeddings/oleObject62.bin"/><Relationship Id="rId1" Type="http://schemas.openxmlformats.org/officeDocument/2006/relationships/image" Target="../media/image9.jpeg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3.xml"/><Relationship Id="rId2" Type="http://schemas.openxmlformats.org/officeDocument/2006/relationships/oleObject" Target="https://geacloud-my.sharepoint.com/personal/alexander_artyhov_gea_com/Documents/&#1044;&#1086;&#1082;&#1091;&#1084;&#1077;&#1085;&#1090;&#1099;/&#1054;&#1073;&#1097;&#1072;&#1103;/&#1050;&#1080;&#1090;&#1072;&#1081;%20&#1052;&#1086;&#1083;.%20&#1086;&#1083;&#1080;&#1084;&#1087;&#1080;&#1072;&#1076;&#1072;/&#1060;&#1086;&#1088;&#1091;&#1084;%20&#1050;&#1072;&#1079;&#1072;&#1093;&#1089;&#1090;&#1072;&#1085;/IFCN%20Annual%20Farm%20Structure%20Data%202023.xlsx" TargetMode="External"/><Relationship Id="rId1" Type="http://schemas.openxmlformats.org/officeDocument/2006/relationships/image" Target="../media/image9.jpeg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4.xml"/><Relationship Id="rId2" Type="http://schemas.openxmlformats.org/officeDocument/2006/relationships/oleObject" Target="https://geacloud-my.sharepoint.com/personal/alexander_artyhov_gea_com/Documents/&#1044;&#1086;&#1082;&#1091;&#1084;&#1077;&#1085;&#1090;&#1099;/&#1054;&#1073;&#1097;&#1072;&#1103;/&#1050;&#1080;&#1090;&#1072;&#1081;%20&#1052;&#1086;&#1083;.%20&#1086;&#1083;&#1080;&#1084;&#1087;&#1080;&#1072;&#1076;&#1072;/&#1060;&#1086;&#1088;&#1091;&#1084;%20&#1050;&#1072;&#1079;&#1072;&#1093;&#1089;&#1090;&#1072;&#1085;/IFCN%20Annual%20Farm%20Structure%20Data%202023.xlsx" TargetMode="External"/><Relationship Id="rId1" Type="http://schemas.openxmlformats.org/officeDocument/2006/relationships/image" Target="../media/image9.jpeg"/></Relationships>
</file>

<file path=ppt/charts/_rels/chart7.xml.rels><?xml version="1.0" encoding="UTF-8" standalone="yes"?>
<Relationships xmlns="http://schemas.openxmlformats.org/package/2006/relationships"><Relationship Id="rId2" Type="http://schemas.openxmlformats.org/officeDocument/2006/relationships/oleObject" Target="../embeddings/oleObject63.bin"/><Relationship Id="rId1" Type="http://schemas.openxmlformats.org/officeDocument/2006/relationships/image" Target="../media/image9.jpeg"/></Relationships>
</file>

<file path=ppt/charts/_rels/chart8.xml.rels><?xml version="1.0" encoding="UTF-8" standalone="yes"?>
<Relationships xmlns="http://schemas.openxmlformats.org/package/2006/relationships"><Relationship Id="rId2" Type="http://schemas.openxmlformats.org/officeDocument/2006/relationships/oleObject" Target="https://geacloud-my.sharepoint.com/personal/alexander_artyhov_gea_com/Documents/&#1044;&#1086;&#1082;&#1091;&#1084;&#1077;&#1085;&#1090;&#1099;/&#1054;&#1073;&#1097;&#1072;&#1103;/&#1050;&#1080;&#1090;&#1072;&#1081;%20&#1052;&#1086;&#1083;.%20&#1086;&#1083;&#1080;&#1084;&#1087;&#1080;&#1072;&#1076;&#1072;/&#1060;&#1086;&#1088;&#1091;&#1084;%20&#1050;&#1072;&#1079;&#1072;&#1093;&#1089;&#1090;&#1072;&#1085;/IFCN%20Annual%20Farm%20Structure%20Data%202023.xlsx" TargetMode="External"/><Relationship Id="rId1" Type="http://schemas.openxmlformats.org/officeDocument/2006/relationships/image" Target="../media/image9.jpeg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5.xml"/><Relationship Id="rId2" Type="http://schemas.openxmlformats.org/officeDocument/2006/relationships/oleObject" Target="../embeddings/oleObject64.bin"/><Relationship Id="rId1" Type="http://schemas.openxmlformats.org/officeDocument/2006/relationships/image" Target="../media/image9.jpeg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5183588173477711"/>
          <c:y val="0.13178967552762427"/>
          <c:w val="0.70127297185801651"/>
          <c:h val="0.74062609892210074"/>
        </c:manualLayout>
      </c:layout>
      <c:lineChart>
        <c:grouping val="standard"/>
        <c:varyColors val="0"/>
        <c:ser>
          <c:idx val="0"/>
          <c:order val="0"/>
          <c:tx>
            <c:strRef>
              <c:f>'[IFCN Annual Farm Structure Data 2023.xlsx]Charts (Forecast data)'!$AL$303</c:f>
              <c:strCache>
                <c:ptCount val="1"/>
                <c:pt idx="0">
                  <c:v>Number of milk animals (cow and buffalo)</c:v>
                </c:pt>
              </c:strCache>
            </c:strRef>
          </c:tx>
          <c:spPr>
            <a:ln w="38100">
              <a:solidFill>
                <a:srgbClr val="3366FF"/>
              </a:solidFill>
              <a:prstDash val="solid"/>
            </a:ln>
          </c:spPr>
          <c:marker>
            <c:symbol val="diamond"/>
            <c:size val="9"/>
            <c:spPr>
              <a:solidFill>
                <a:srgbClr val="99CCFF"/>
              </a:solidFill>
              <a:ln>
                <a:solidFill>
                  <a:srgbClr val="3366FF"/>
                </a:solidFill>
                <a:prstDash val="solid"/>
              </a:ln>
            </c:spPr>
          </c:marker>
          <c:cat>
            <c:numRef>
              <c:f>'[IFCN Annual Farm Structure Data 2023.xlsx]Charts (Forecast data)'!$AN$287:$CF$287</c:f>
              <c:numCache>
                <c:formatCode>General</c:formatCode>
                <c:ptCount val="40"/>
                <c:pt idx="0">
                  <c:v>1996</c:v>
                </c:pt>
                <c:pt idx="1">
                  <c:v>1997</c:v>
                </c:pt>
                <c:pt idx="2">
                  <c:v>1998</c:v>
                </c:pt>
                <c:pt idx="3">
                  <c:v>1999</c:v>
                </c:pt>
                <c:pt idx="4">
                  <c:v>2000</c:v>
                </c:pt>
                <c:pt idx="5">
                  <c:v>2001</c:v>
                </c:pt>
                <c:pt idx="6">
                  <c:v>2002</c:v>
                </c:pt>
                <c:pt idx="7">
                  <c:v>2003</c:v>
                </c:pt>
                <c:pt idx="8">
                  <c:v>2004</c:v>
                </c:pt>
                <c:pt idx="9">
                  <c:v>2005</c:v>
                </c:pt>
                <c:pt idx="10">
                  <c:v>2006</c:v>
                </c:pt>
                <c:pt idx="11">
                  <c:v>2007</c:v>
                </c:pt>
                <c:pt idx="12">
                  <c:v>2008</c:v>
                </c:pt>
                <c:pt idx="13">
                  <c:v>2009</c:v>
                </c:pt>
                <c:pt idx="14">
                  <c:v>2010</c:v>
                </c:pt>
                <c:pt idx="15">
                  <c:v>2011</c:v>
                </c:pt>
                <c:pt idx="16">
                  <c:v>2012</c:v>
                </c:pt>
                <c:pt idx="17">
                  <c:v>2013</c:v>
                </c:pt>
                <c:pt idx="18">
                  <c:v>2014</c:v>
                </c:pt>
                <c:pt idx="19">
                  <c:v>2015</c:v>
                </c:pt>
                <c:pt idx="20">
                  <c:v>2016</c:v>
                </c:pt>
                <c:pt idx="21">
                  <c:v>2017</c:v>
                </c:pt>
                <c:pt idx="22">
                  <c:v>2018</c:v>
                </c:pt>
                <c:pt idx="23">
                  <c:v>2019</c:v>
                </c:pt>
                <c:pt idx="24">
                  <c:v>2020</c:v>
                </c:pt>
                <c:pt idx="25">
                  <c:v>2021</c:v>
                </c:pt>
                <c:pt idx="26">
                  <c:v>2022</c:v>
                </c:pt>
                <c:pt idx="27">
                  <c:v>2023</c:v>
                </c:pt>
                <c:pt idx="28">
                  <c:v>2024</c:v>
                </c:pt>
                <c:pt idx="29">
                  <c:v>2025</c:v>
                </c:pt>
                <c:pt idx="30">
                  <c:v>2026</c:v>
                </c:pt>
                <c:pt idx="31">
                  <c:v>2027</c:v>
                </c:pt>
                <c:pt idx="32">
                  <c:v>2028</c:v>
                </c:pt>
                <c:pt idx="33">
                  <c:v>2029</c:v>
                </c:pt>
                <c:pt idx="34">
                  <c:v>2030</c:v>
                </c:pt>
                <c:pt idx="35">
                  <c:v>2031</c:v>
                </c:pt>
                <c:pt idx="36">
                  <c:v>2032</c:v>
                </c:pt>
                <c:pt idx="37">
                  <c:v>2033</c:v>
                </c:pt>
                <c:pt idx="38">
                  <c:v>2034</c:v>
                </c:pt>
                <c:pt idx="39">
                  <c:v>2035</c:v>
                </c:pt>
              </c:numCache>
              <c:extLst/>
            </c:numRef>
          </c:cat>
          <c:val>
            <c:numRef>
              <c:f>'[IFCN Annual Farm Structure Data 2023.xlsx]Charts (Forecast data)'!$AN$303:$CA$303</c:f>
              <c:numCache>
                <c:formatCode>0.0</c:formatCode>
                <c:ptCount val="40"/>
                <c:pt idx="0">
                  <c:v>2547</c:v>
                </c:pt>
                <c:pt idx="1">
                  <c:v>2110</c:v>
                </c:pt>
                <c:pt idx="2">
                  <c:v>1953</c:v>
                </c:pt>
                <c:pt idx="3">
                  <c:v>1962</c:v>
                </c:pt>
                <c:pt idx="4">
                  <c:v>2015</c:v>
                </c:pt>
                <c:pt idx="5">
                  <c:v>2077</c:v>
                </c:pt>
                <c:pt idx="6">
                  <c:v>2171</c:v>
                </c:pt>
                <c:pt idx="7">
                  <c:v>2267</c:v>
                </c:pt>
                <c:pt idx="8">
                  <c:v>2399</c:v>
                </c:pt>
                <c:pt idx="9">
                  <c:v>2485</c:v>
                </c:pt>
                <c:pt idx="10">
                  <c:v>2555</c:v>
                </c:pt>
                <c:pt idx="11">
                  <c:v>2640</c:v>
                </c:pt>
                <c:pt idx="12">
                  <c:v>2675</c:v>
                </c:pt>
                <c:pt idx="13">
                  <c:v>2730</c:v>
                </c:pt>
                <c:pt idx="14">
                  <c:v>2751</c:v>
                </c:pt>
                <c:pt idx="15">
                  <c:v>2597</c:v>
                </c:pt>
                <c:pt idx="16">
                  <c:v>2402</c:v>
                </c:pt>
                <c:pt idx="17">
                  <c:v>2384</c:v>
                </c:pt>
                <c:pt idx="18">
                  <c:v>2328</c:v>
                </c:pt>
                <c:pt idx="19">
                  <c:v>2335</c:v>
                </c:pt>
                <c:pt idx="20">
                  <c:v>2337</c:v>
                </c:pt>
                <c:pt idx="21">
                  <c:v>2350</c:v>
                </c:pt>
                <c:pt idx="22">
                  <c:v>2450</c:v>
                </c:pt>
                <c:pt idx="23">
                  <c:v>2530</c:v>
                </c:pt>
                <c:pt idx="24">
                  <c:v>2647</c:v>
                </c:pt>
                <c:pt idx="25">
                  <c:v>2690</c:v>
                </c:pt>
                <c:pt idx="26">
                  <c:v>2635.8420000000001</c:v>
                </c:pt>
                <c:pt idx="27">
                  <c:v>2622.66779</c:v>
                </c:pt>
                <c:pt idx="28">
                  <c:v>2654.0494095436716</c:v>
                </c:pt>
                <c:pt idx="29">
                  <c:v>2669.1681957996252</c:v>
                </c:pt>
                <c:pt idx="30">
                  <c:v>2681.3554824597295</c:v>
                </c:pt>
                <c:pt idx="31">
                  <c:v>2693.5984156528507</c:v>
                </c:pt>
                <c:pt idx="32">
                  <c:v>2705.8972494582376</c:v>
                </c:pt>
                <c:pt idx="33">
                  <c:v>2718.2522391152515</c:v>
                </c:pt>
                <c:pt idx="34">
                  <c:v>2730.6636410286642</c:v>
                </c:pt>
                <c:pt idx="35">
                  <c:v>2734.6509561301136</c:v>
                </c:pt>
                <c:pt idx="36">
                  <c:v>2738.6440935091509</c:v>
                </c:pt>
                <c:pt idx="37">
                  <c:v>2742.6430616674661</c:v>
                </c:pt>
                <c:pt idx="38">
                  <c:v>2746.6478691191637</c:v>
                </c:pt>
                <c:pt idx="39">
                  <c:v>2750.6585243907793</c:v>
                </c:pt>
              </c:numCache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00-C310-42C3-A15A-EAF93D6415C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582252800"/>
        <c:axId val="582259072"/>
      </c:lineChart>
      <c:lineChart>
        <c:grouping val="standard"/>
        <c:varyColors val="0"/>
        <c:ser>
          <c:idx val="1"/>
          <c:order val="1"/>
          <c:tx>
            <c:strRef>
              <c:f>'[IFCN Annual Farm Structure Data 2023.xlsx]Charts (Forecast data)'!$AL$304</c:f>
              <c:strCache>
                <c:ptCount val="1"/>
                <c:pt idx="0">
                  <c:v>Average milk yield</c:v>
                </c:pt>
              </c:strCache>
            </c:strRef>
          </c:tx>
          <c:spPr>
            <a:ln w="38100">
              <a:solidFill>
                <a:srgbClr val="FF0000"/>
              </a:solidFill>
              <a:prstDash val="solid"/>
            </a:ln>
          </c:spPr>
          <c:marker>
            <c:symbol val="square"/>
            <c:size val="9"/>
            <c:spPr>
              <a:solidFill>
                <a:srgbClr val="FF0000"/>
              </a:solidFill>
              <a:ln>
                <a:solidFill>
                  <a:srgbClr val="800000"/>
                </a:solidFill>
                <a:prstDash val="solid"/>
              </a:ln>
            </c:spPr>
          </c:marker>
          <c:cat>
            <c:numRef>
              <c:f>'[IFCN Annual Farm Structure Data 2023.xlsx]Charts (Forecast data)'!$AN$287:$CF$287</c:f>
              <c:numCache>
                <c:formatCode>General</c:formatCode>
                <c:ptCount val="40"/>
                <c:pt idx="0">
                  <c:v>1996</c:v>
                </c:pt>
                <c:pt idx="1">
                  <c:v>1997</c:v>
                </c:pt>
                <c:pt idx="2">
                  <c:v>1998</c:v>
                </c:pt>
                <c:pt idx="3">
                  <c:v>1999</c:v>
                </c:pt>
                <c:pt idx="4">
                  <c:v>2000</c:v>
                </c:pt>
                <c:pt idx="5">
                  <c:v>2001</c:v>
                </c:pt>
                <c:pt idx="6">
                  <c:v>2002</c:v>
                </c:pt>
                <c:pt idx="7">
                  <c:v>2003</c:v>
                </c:pt>
                <c:pt idx="8">
                  <c:v>2004</c:v>
                </c:pt>
                <c:pt idx="9">
                  <c:v>2005</c:v>
                </c:pt>
                <c:pt idx="10">
                  <c:v>2006</c:v>
                </c:pt>
                <c:pt idx="11">
                  <c:v>2007</c:v>
                </c:pt>
                <c:pt idx="12">
                  <c:v>2008</c:v>
                </c:pt>
                <c:pt idx="13">
                  <c:v>2009</c:v>
                </c:pt>
                <c:pt idx="14">
                  <c:v>2010</c:v>
                </c:pt>
                <c:pt idx="15">
                  <c:v>2011</c:v>
                </c:pt>
                <c:pt idx="16">
                  <c:v>2012</c:v>
                </c:pt>
                <c:pt idx="17">
                  <c:v>2013</c:v>
                </c:pt>
                <c:pt idx="18">
                  <c:v>2014</c:v>
                </c:pt>
                <c:pt idx="19">
                  <c:v>2015</c:v>
                </c:pt>
                <c:pt idx="20">
                  <c:v>2016</c:v>
                </c:pt>
                <c:pt idx="21">
                  <c:v>2017</c:v>
                </c:pt>
                <c:pt idx="22">
                  <c:v>2018</c:v>
                </c:pt>
                <c:pt idx="23">
                  <c:v>2019</c:v>
                </c:pt>
                <c:pt idx="24">
                  <c:v>2020</c:v>
                </c:pt>
                <c:pt idx="25">
                  <c:v>2021</c:v>
                </c:pt>
                <c:pt idx="26">
                  <c:v>2022</c:v>
                </c:pt>
                <c:pt idx="27">
                  <c:v>2023</c:v>
                </c:pt>
                <c:pt idx="28">
                  <c:v>2024</c:v>
                </c:pt>
                <c:pt idx="29">
                  <c:v>2025</c:v>
                </c:pt>
                <c:pt idx="30">
                  <c:v>2026</c:v>
                </c:pt>
                <c:pt idx="31">
                  <c:v>2027</c:v>
                </c:pt>
                <c:pt idx="32">
                  <c:v>2028</c:v>
                </c:pt>
                <c:pt idx="33">
                  <c:v>2029</c:v>
                </c:pt>
                <c:pt idx="34">
                  <c:v>2030</c:v>
                </c:pt>
                <c:pt idx="35">
                  <c:v>2031</c:v>
                </c:pt>
                <c:pt idx="36">
                  <c:v>2032</c:v>
                </c:pt>
                <c:pt idx="37">
                  <c:v>2033</c:v>
                </c:pt>
                <c:pt idx="38">
                  <c:v>2034</c:v>
                </c:pt>
                <c:pt idx="39">
                  <c:v>2035</c:v>
                </c:pt>
              </c:numCache>
              <c:extLst/>
            </c:numRef>
          </c:cat>
          <c:val>
            <c:numRef>
              <c:f>'[IFCN Annual Farm Structure Data 2023.xlsx]Charts (Forecast data)'!$AN$304:$CA$304</c:f>
              <c:numCache>
                <c:formatCode>0.0</c:formatCode>
                <c:ptCount val="40"/>
                <c:pt idx="0">
                  <c:v>1.3069848492182583</c:v>
                </c:pt>
                <c:pt idx="1">
                  <c:v>1.4073557099266378</c:v>
                </c:pt>
                <c:pt idx="2">
                  <c:v>1.4039377424264741</c:v>
                </c:pt>
                <c:pt idx="3">
                  <c:v>1.6042827419602586</c:v>
                </c:pt>
                <c:pt idx="4">
                  <c:v>1.6989700533668719</c:v>
                </c:pt>
                <c:pt idx="5">
                  <c:v>1.6817921000389131</c:v>
                </c:pt>
                <c:pt idx="6">
                  <c:v>1.6856697563776557</c:v>
                </c:pt>
                <c:pt idx="7">
                  <c:v>1.7477627182142839</c:v>
                </c:pt>
                <c:pt idx="8">
                  <c:v>1.730404220936806</c:v>
                </c:pt>
                <c:pt idx="9">
                  <c:v>1.7278134560789395</c:v>
                </c:pt>
                <c:pt idx="10">
                  <c:v>1.7695198777578216</c:v>
                </c:pt>
                <c:pt idx="11">
                  <c:v>1.7373287671232873</c:v>
                </c:pt>
                <c:pt idx="12">
                  <c:v>1.7568454743310711</c:v>
                </c:pt>
                <c:pt idx="13">
                  <c:v>1.7565557729941292</c:v>
                </c:pt>
                <c:pt idx="14">
                  <c:v>1.7684528166594464</c:v>
                </c:pt>
                <c:pt idx="15">
                  <c:v>1.821796488044688</c:v>
                </c:pt>
                <c:pt idx="16">
                  <c:v>1.8262863139164853</c:v>
                </c:pt>
                <c:pt idx="17">
                  <c:v>1.8696561551898501</c:v>
                </c:pt>
                <c:pt idx="18">
                  <c:v>1.9682248270018357</c:v>
                </c:pt>
                <c:pt idx="19">
                  <c:v>2.0064650494265348</c:v>
                </c:pt>
                <c:pt idx="20">
                  <c:v>2.0666467371234636</c:v>
                </c:pt>
                <c:pt idx="21">
                  <c:v>2.1171553482949577</c:v>
                </c:pt>
                <c:pt idx="22">
                  <c:v>2.0982722952194575</c:v>
                </c:pt>
                <c:pt idx="23">
                  <c:v>2.095890410958904</c:v>
                </c:pt>
                <c:pt idx="24">
                  <c:v>2.0667801750236765</c:v>
                </c:pt>
                <c:pt idx="25">
                  <c:v>2.0831491572032386</c:v>
                </c:pt>
                <c:pt idx="26">
                  <c:v>2.1677978432469498</c:v>
                </c:pt>
                <c:pt idx="27">
                  <c:v>2.2418414950877388</c:v>
                </c:pt>
                <c:pt idx="28">
                  <c:v>2.2804134794211373</c:v>
                </c:pt>
                <c:pt idx="29">
                  <c:v>2.3196491136952986</c:v>
                </c:pt>
                <c:pt idx="30">
                  <c:v>2.3595598163335034</c:v>
                </c:pt>
                <c:pt idx="31">
                  <c:v>2.4001572022186144</c:v>
                </c:pt>
                <c:pt idx="32">
                  <c:v>2.4414530860732602</c:v>
                </c:pt>
                <c:pt idx="33">
                  <c:v>2.4834594858981767</c:v>
                </c:pt>
                <c:pt idx="34">
                  <c:v>2.5261886264697067</c:v>
                </c:pt>
                <c:pt idx="35">
                  <c:v>2.5696529428974761</c:v>
                </c:pt>
                <c:pt idx="36">
                  <c:v>2.6138650842432818</c:v>
                </c:pt>
                <c:pt idx="37">
                  <c:v>2.6588379172022427</c:v>
                </c:pt>
                <c:pt idx="38">
                  <c:v>2.7045845298472888</c:v>
                </c:pt>
                <c:pt idx="39">
                  <c:v>2.7511182354380748</c:v>
                </c:pt>
              </c:numCache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01-C310-42C3-A15A-EAF93D6415C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582260992"/>
        <c:axId val="582283264"/>
      </c:lineChart>
      <c:catAx>
        <c:axId val="582252800"/>
        <c:scaling>
          <c:orientation val="minMax"/>
        </c:scaling>
        <c:delete val="0"/>
        <c:axPos val="b"/>
        <c:majorGridlines>
          <c:spPr>
            <a:ln>
              <a:solidFill>
                <a:sysClr val="windowText" lastClr="000000"/>
              </a:solidFill>
            </a:ln>
          </c:spPr>
        </c:majorGridlines>
        <c:numFmt formatCode="General" sourceLinked="1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-5400000" vert="horz"/>
          <a:lstStyle/>
          <a:p>
            <a:pPr>
              <a:defRPr sz="140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ru-RU"/>
          </a:p>
        </c:txPr>
        <c:crossAx val="582259072"/>
        <c:crosses val="autoZero"/>
        <c:auto val="1"/>
        <c:lblAlgn val="ctr"/>
        <c:lblOffset val="100"/>
        <c:tickLblSkip val="2"/>
        <c:tickMarkSkip val="27"/>
        <c:noMultiLvlLbl val="0"/>
      </c:catAx>
      <c:valAx>
        <c:axId val="582259072"/>
        <c:scaling>
          <c:orientation val="minMax"/>
        </c:scaling>
        <c:delete val="0"/>
        <c:axPos val="l"/>
        <c:majorGridlines>
          <c:spPr>
            <a:ln w="3175">
              <a:solidFill>
                <a:srgbClr val="000000"/>
              </a:solidFill>
              <a:prstDash val="sysDash"/>
            </a:ln>
          </c:spPr>
        </c:majorGridlines>
        <c:title>
          <c:tx>
            <c:rich>
              <a:bodyPr/>
              <a:lstStyle/>
              <a:p>
                <a:pPr>
                  <a:defRPr sz="1600" b="1" i="0" u="none" strike="noStrike" baseline="0">
                    <a:solidFill>
                      <a:srgbClr val="0070C0"/>
                    </a:solidFill>
                    <a:latin typeface="Arial"/>
                    <a:ea typeface="Arial"/>
                    <a:cs typeface="Arial"/>
                  </a:defRPr>
                </a:pPr>
                <a:r>
                  <a:rPr lang="en-GB" sz="1600" dirty="0">
                    <a:solidFill>
                      <a:srgbClr val="0070C0"/>
                    </a:solidFill>
                  </a:rPr>
                  <a:t>1,000 </a:t>
                </a:r>
                <a:r>
                  <a:rPr lang="ru-RU" sz="1600" dirty="0">
                    <a:solidFill>
                      <a:srgbClr val="0070C0"/>
                    </a:solidFill>
                  </a:rPr>
                  <a:t>голов</a:t>
                </a:r>
                <a:endParaRPr lang="en-GB" sz="1600" dirty="0">
                  <a:solidFill>
                    <a:srgbClr val="0070C0"/>
                  </a:solidFill>
                </a:endParaRPr>
              </a:p>
            </c:rich>
          </c:tx>
          <c:layout>
            <c:manualLayout>
              <c:xMode val="edge"/>
              <c:yMode val="edge"/>
              <c:x val="5.1698465576418325E-3"/>
              <c:y val="0.47459917510311217"/>
            </c:manualLayout>
          </c:layout>
          <c:overlay val="0"/>
          <c:spPr>
            <a:noFill/>
            <a:ln w="25400">
              <a:noFill/>
            </a:ln>
          </c:spPr>
        </c:title>
        <c:numFmt formatCode="#,##0" sourceLinked="0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475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ru-RU"/>
          </a:p>
        </c:txPr>
        <c:crossAx val="582252800"/>
        <c:crosses val="autoZero"/>
        <c:crossBetween val="midCat"/>
      </c:valAx>
      <c:catAx>
        <c:axId val="582260992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582283264"/>
        <c:crosses val="autoZero"/>
        <c:auto val="1"/>
        <c:lblAlgn val="ctr"/>
        <c:lblOffset val="100"/>
        <c:noMultiLvlLbl val="0"/>
      </c:catAx>
      <c:valAx>
        <c:axId val="582283264"/>
        <c:scaling>
          <c:orientation val="minMax"/>
        </c:scaling>
        <c:delete val="0"/>
        <c:axPos val="r"/>
        <c:title>
          <c:tx>
            <c:rich>
              <a:bodyPr/>
              <a:lstStyle/>
              <a:p>
                <a:pPr>
                  <a:defRPr sz="1600" b="1" i="0" u="none" strike="noStrike" baseline="0">
                    <a:solidFill>
                      <a:srgbClr val="C00000"/>
                    </a:solidFill>
                    <a:latin typeface="Arial"/>
                    <a:ea typeface="Arial"/>
                    <a:cs typeface="Arial"/>
                  </a:defRPr>
                </a:pPr>
                <a:r>
                  <a:rPr lang="ru-RU" sz="1600" dirty="0">
                    <a:solidFill>
                      <a:srgbClr val="C00000"/>
                    </a:solidFill>
                  </a:rPr>
                  <a:t>Тонны / Голова /</a:t>
                </a:r>
                <a:r>
                  <a:rPr lang="ru-RU" sz="1600" baseline="0" dirty="0">
                    <a:solidFill>
                      <a:srgbClr val="C00000"/>
                    </a:solidFill>
                  </a:rPr>
                  <a:t> Год</a:t>
                </a:r>
                <a:endParaRPr lang="en-GB" sz="1600" dirty="0">
                  <a:solidFill>
                    <a:srgbClr val="C00000"/>
                  </a:solidFill>
                </a:endParaRPr>
              </a:p>
            </c:rich>
          </c:tx>
          <c:layout>
            <c:manualLayout>
              <c:xMode val="edge"/>
              <c:yMode val="edge"/>
              <c:x val="0.93404902660751388"/>
              <c:y val="0.30598433264071556"/>
            </c:manualLayout>
          </c:layout>
          <c:overlay val="0"/>
          <c:spPr>
            <a:noFill/>
            <a:ln w="25400">
              <a:noFill/>
            </a:ln>
          </c:spPr>
        </c:title>
        <c:numFmt formatCode="0.0" sourceLinked="1"/>
        <c:majorTickMark val="cross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475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ru-RU"/>
          </a:p>
        </c:txPr>
        <c:crossAx val="582260992"/>
        <c:crosses val="max"/>
        <c:crossBetween val="between"/>
      </c:valAx>
      <c:spPr>
        <a:blipFill dpi="0" rotWithShape="0">
          <a:blip xmlns:r="http://schemas.openxmlformats.org/officeDocument/2006/relationships" r:embed="rId1"/>
          <a:srcRect/>
          <a:stretch>
            <a:fillRect/>
          </a:stretch>
        </a:blipFill>
        <a:ln w="12700">
          <a:solidFill>
            <a:srgbClr val="808080"/>
          </a:solidFill>
          <a:prstDash val="solid"/>
        </a:ln>
      </c:spPr>
    </c:plotArea>
    <c:plotVisOnly val="1"/>
    <c:dispBlanksAs val="gap"/>
    <c:showDLblsOverMax val="0"/>
  </c:chart>
  <c:spPr>
    <a:solidFill>
      <a:srgbClr val="FFFFFF"/>
    </a:solidFill>
    <a:ln w="9525">
      <a:noFill/>
    </a:ln>
  </c:spPr>
  <c:txPr>
    <a:bodyPr/>
    <a:lstStyle/>
    <a:p>
      <a:pPr>
        <a:defRPr sz="800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ru-RU"/>
    </a:p>
  </c:txPr>
  <c:externalData r:id="rId2">
    <c:autoUpdate val="0"/>
  </c:externalData>
  <c:userShapes r:id="rId3"/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7924309914161649"/>
          <c:y val="0.13535491349598663"/>
          <c:w val="0.70543963613982175"/>
          <c:h val="0.752819768897529"/>
        </c:manualLayout>
      </c:layout>
      <c:lineChart>
        <c:grouping val="standard"/>
        <c:varyColors val="0"/>
        <c:ser>
          <c:idx val="0"/>
          <c:order val="0"/>
          <c:tx>
            <c:strRef>
              <c:f>'[IFCN Annual Farm Structure Data 2023.xlsx]Charts (Forecast data)'!$AL$307</c:f>
              <c:strCache>
                <c:ptCount val="1"/>
                <c:pt idx="0">
                  <c:v>Number of dairy farms</c:v>
                </c:pt>
              </c:strCache>
            </c:strRef>
          </c:tx>
          <c:spPr>
            <a:ln w="38100">
              <a:solidFill>
                <a:srgbClr val="339966"/>
              </a:solidFill>
              <a:prstDash val="solid"/>
            </a:ln>
          </c:spPr>
          <c:marker>
            <c:symbol val="circle"/>
            <c:size val="9"/>
            <c:spPr>
              <a:solidFill>
                <a:srgbClr val="008000"/>
              </a:solidFill>
              <a:ln>
                <a:solidFill>
                  <a:srgbClr val="003300"/>
                </a:solidFill>
                <a:prstDash val="solid"/>
              </a:ln>
            </c:spPr>
          </c:marker>
          <c:cat>
            <c:numRef>
              <c:f>'[IFCN Annual Farm Structure Data 2023.xlsx]Charts (Forecast data)'!$AN$287:$CF$287</c:f>
              <c:numCache>
                <c:formatCode>General</c:formatCode>
                <c:ptCount val="40"/>
                <c:pt idx="0">
                  <c:v>1996</c:v>
                </c:pt>
                <c:pt idx="1">
                  <c:v>1997</c:v>
                </c:pt>
                <c:pt idx="2">
                  <c:v>1998</c:v>
                </c:pt>
                <c:pt idx="3">
                  <c:v>1999</c:v>
                </c:pt>
                <c:pt idx="4">
                  <c:v>2000</c:v>
                </c:pt>
                <c:pt idx="5">
                  <c:v>2001</c:v>
                </c:pt>
                <c:pt idx="6">
                  <c:v>2002</c:v>
                </c:pt>
                <c:pt idx="7">
                  <c:v>2003</c:v>
                </c:pt>
                <c:pt idx="8">
                  <c:v>2004</c:v>
                </c:pt>
                <c:pt idx="9">
                  <c:v>2005</c:v>
                </c:pt>
                <c:pt idx="10">
                  <c:v>2006</c:v>
                </c:pt>
                <c:pt idx="11">
                  <c:v>2007</c:v>
                </c:pt>
                <c:pt idx="12">
                  <c:v>2008</c:v>
                </c:pt>
                <c:pt idx="13">
                  <c:v>2009</c:v>
                </c:pt>
                <c:pt idx="14">
                  <c:v>2010</c:v>
                </c:pt>
                <c:pt idx="15">
                  <c:v>2011</c:v>
                </c:pt>
                <c:pt idx="16">
                  <c:v>2012</c:v>
                </c:pt>
                <c:pt idx="17">
                  <c:v>2013</c:v>
                </c:pt>
                <c:pt idx="18">
                  <c:v>2014</c:v>
                </c:pt>
                <c:pt idx="19">
                  <c:v>2015</c:v>
                </c:pt>
                <c:pt idx="20">
                  <c:v>2016</c:v>
                </c:pt>
                <c:pt idx="21">
                  <c:v>2017</c:v>
                </c:pt>
                <c:pt idx="22">
                  <c:v>2018</c:v>
                </c:pt>
                <c:pt idx="23">
                  <c:v>2019</c:v>
                </c:pt>
                <c:pt idx="24">
                  <c:v>2020</c:v>
                </c:pt>
                <c:pt idx="25">
                  <c:v>2021</c:v>
                </c:pt>
                <c:pt idx="26">
                  <c:v>2022</c:v>
                </c:pt>
                <c:pt idx="27">
                  <c:v>2023</c:v>
                </c:pt>
                <c:pt idx="28">
                  <c:v>2024</c:v>
                </c:pt>
                <c:pt idx="29">
                  <c:v>2025</c:v>
                </c:pt>
                <c:pt idx="30">
                  <c:v>2026</c:v>
                </c:pt>
                <c:pt idx="31">
                  <c:v>2027</c:v>
                </c:pt>
                <c:pt idx="32">
                  <c:v>2028</c:v>
                </c:pt>
                <c:pt idx="33">
                  <c:v>2029</c:v>
                </c:pt>
                <c:pt idx="34">
                  <c:v>2030</c:v>
                </c:pt>
                <c:pt idx="35">
                  <c:v>2031</c:v>
                </c:pt>
                <c:pt idx="36">
                  <c:v>2032</c:v>
                </c:pt>
                <c:pt idx="37">
                  <c:v>2033</c:v>
                </c:pt>
                <c:pt idx="38">
                  <c:v>2034</c:v>
                </c:pt>
                <c:pt idx="39">
                  <c:v>2035</c:v>
                </c:pt>
              </c:numCache>
              <c:extLst/>
            </c:numRef>
          </c:cat>
          <c:val>
            <c:numRef>
              <c:f>'[IFCN Annual Farm Structure Data 2023.xlsx]Charts (Forecast data)'!$AN$307:$CF$307</c:f>
              <c:numCache>
                <c:formatCode>0.0</c:formatCode>
                <c:ptCount val="40"/>
                <c:pt idx="0">
                  <c:v>185.97</c:v>
                </c:pt>
                <c:pt idx="1">
                  <c:v>172.19</c:v>
                </c:pt>
                <c:pt idx="2">
                  <c:v>163.6</c:v>
                </c:pt>
                <c:pt idx="3">
                  <c:v>152.69999999999999</c:v>
                </c:pt>
                <c:pt idx="4">
                  <c:v>138.5</c:v>
                </c:pt>
                <c:pt idx="5">
                  <c:v>131.80000000000001</c:v>
                </c:pt>
                <c:pt idx="6">
                  <c:v>125.1</c:v>
                </c:pt>
                <c:pt idx="7">
                  <c:v>117</c:v>
                </c:pt>
                <c:pt idx="8">
                  <c:v>113.5</c:v>
                </c:pt>
                <c:pt idx="9">
                  <c:v>108</c:v>
                </c:pt>
                <c:pt idx="10">
                  <c:v>102.17</c:v>
                </c:pt>
                <c:pt idx="11">
                  <c:v>99</c:v>
                </c:pt>
                <c:pt idx="12">
                  <c:v>99.43</c:v>
                </c:pt>
                <c:pt idx="13">
                  <c:v>95.77</c:v>
                </c:pt>
                <c:pt idx="14">
                  <c:v>91.55</c:v>
                </c:pt>
                <c:pt idx="15">
                  <c:v>87.16</c:v>
                </c:pt>
                <c:pt idx="16">
                  <c:v>82.86</c:v>
                </c:pt>
                <c:pt idx="17">
                  <c:v>79.540000000000006</c:v>
                </c:pt>
                <c:pt idx="18">
                  <c:v>76.47</c:v>
                </c:pt>
                <c:pt idx="19">
                  <c:v>73.25</c:v>
                </c:pt>
                <c:pt idx="20">
                  <c:v>69.17</c:v>
                </c:pt>
                <c:pt idx="21">
                  <c:v>65.78</c:v>
                </c:pt>
                <c:pt idx="22">
                  <c:v>62.81</c:v>
                </c:pt>
                <c:pt idx="23">
                  <c:v>59.924999999999997</c:v>
                </c:pt>
                <c:pt idx="24">
                  <c:v>57.322000000000003</c:v>
                </c:pt>
                <c:pt idx="25">
                  <c:v>54.786999999999999</c:v>
                </c:pt>
                <c:pt idx="26">
                  <c:v>52.895000000000003</c:v>
                </c:pt>
                <c:pt idx="27">
                  <c:v>50.581000000000003</c:v>
                </c:pt>
                <c:pt idx="28">
                  <c:v>48.101488666993724</c:v>
                </c:pt>
                <c:pt idx="29">
                  <c:v>45.743524485101631</c:v>
                </c:pt>
                <c:pt idx="30">
                  <c:v>43.501149139172135</c:v>
                </c:pt>
                <c:pt idx="31">
                  <c:v>41.368696394280306</c:v>
                </c:pt>
                <c:pt idx="32">
                  <c:v>39.340777777777781</c:v>
                </c:pt>
                <c:pt idx="33">
                  <c:v>37.412268963217343</c:v>
                </c:pt>
                <c:pt idx="34">
                  <c:v>35.57829682174571</c:v>
                </c:pt>
                <c:pt idx="35">
                  <c:v>34.048694180510289</c:v>
                </c:pt>
                <c:pt idx="36">
                  <c:v>32.584853097558465</c:v>
                </c:pt>
                <c:pt idx="37">
                  <c:v>31.183946314077197</c:v>
                </c:pt>
                <c:pt idx="38">
                  <c:v>29.843268122393717</c:v>
                </c:pt>
                <c:pt idx="39">
                  <c:v>28.560229140178869</c:v>
                </c:pt>
              </c:numCache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00-CA86-4FE1-B9E8-D22D16301A8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582309760"/>
        <c:axId val="582320128"/>
      </c:lineChart>
      <c:lineChart>
        <c:grouping val="standard"/>
        <c:varyColors val="0"/>
        <c:ser>
          <c:idx val="1"/>
          <c:order val="1"/>
          <c:tx>
            <c:strRef>
              <c:f>'[IFCN Annual Farm Structure Data 2023.xlsx]Charts (Forecast data)'!$AL$308</c:f>
              <c:strCache>
                <c:ptCount val="1"/>
                <c:pt idx="0">
                  <c:v>Average farm size</c:v>
                </c:pt>
              </c:strCache>
            </c:strRef>
          </c:tx>
          <c:spPr>
            <a:ln w="38100">
              <a:solidFill>
                <a:srgbClr val="FF6600"/>
              </a:solidFill>
              <a:prstDash val="solid"/>
            </a:ln>
          </c:spPr>
          <c:marker>
            <c:symbol val="triangle"/>
            <c:size val="9"/>
            <c:spPr>
              <a:solidFill>
                <a:srgbClr val="FF9900"/>
              </a:solidFill>
              <a:ln>
                <a:solidFill>
                  <a:srgbClr val="FF6600"/>
                </a:solidFill>
                <a:prstDash val="solid"/>
              </a:ln>
            </c:spPr>
          </c:marker>
          <c:cat>
            <c:numRef>
              <c:f>'[IFCN Annual Farm Structure Data 2023.xlsx]Charts (Forecast data)'!$AN$287:$CF$287</c:f>
              <c:numCache>
                <c:formatCode>General</c:formatCode>
                <c:ptCount val="40"/>
                <c:pt idx="0">
                  <c:v>1996</c:v>
                </c:pt>
                <c:pt idx="1">
                  <c:v>1997</c:v>
                </c:pt>
                <c:pt idx="2">
                  <c:v>1998</c:v>
                </c:pt>
                <c:pt idx="3">
                  <c:v>1999</c:v>
                </c:pt>
                <c:pt idx="4">
                  <c:v>2000</c:v>
                </c:pt>
                <c:pt idx="5">
                  <c:v>2001</c:v>
                </c:pt>
                <c:pt idx="6">
                  <c:v>2002</c:v>
                </c:pt>
                <c:pt idx="7">
                  <c:v>2003</c:v>
                </c:pt>
                <c:pt idx="8">
                  <c:v>2004</c:v>
                </c:pt>
                <c:pt idx="9">
                  <c:v>2005</c:v>
                </c:pt>
                <c:pt idx="10">
                  <c:v>2006</c:v>
                </c:pt>
                <c:pt idx="11">
                  <c:v>2007</c:v>
                </c:pt>
                <c:pt idx="12">
                  <c:v>2008</c:v>
                </c:pt>
                <c:pt idx="13">
                  <c:v>2009</c:v>
                </c:pt>
                <c:pt idx="14">
                  <c:v>2010</c:v>
                </c:pt>
                <c:pt idx="15">
                  <c:v>2011</c:v>
                </c:pt>
                <c:pt idx="16">
                  <c:v>2012</c:v>
                </c:pt>
                <c:pt idx="17">
                  <c:v>2013</c:v>
                </c:pt>
                <c:pt idx="18">
                  <c:v>2014</c:v>
                </c:pt>
                <c:pt idx="19">
                  <c:v>2015</c:v>
                </c:pt>
                <c:pt idx="20">
                  <c:v>2016</c:v>
                </c:pt>
                <c:pt idx="21">
                  <c:v>2017</c:v>
                </c:pt>
                <c:pt idx="22">
                  <c:v>2018</c:v>
                </c:pt>
                <c:pt idx="23">
                  <c:v>2019</c:v>
                </c:pt>
                <c:pt idx="24">
                  <c:v>2020</c:v>
                </c:pt>
                <c:pt idx="25">
                  <c:v>2021</c:v>
                </c:pt>
                <c:pt idx="26">
                  <c:v>2022</c:v>
                </c:pt>
                <c:pt idx="27">
                  <c:v>2023</c:v>
                </c:pt>
                <c:pt idx="28">
                  <c:v>2024</c:v>
                </c:pt>
                <c:pt idx="29">
                  <c:v>2025</c:v>
                </c:pt>
                <c:pt idx="30">
                  <c:v>2026</c:v>
                </c:pt>
                <c:pt idx="31">
                  <c:v>2027</c:v>
                </c:pt>
                <c:pt idx="32">
                  <c:v>2028</c:v>
                </c:pt>
                <c:pt idx="33">
                  <c:v>2029</c:v>
                </c:pt>
                <c:pt idx="34">
                  <c:v>2030</c:v>
                </c:pt>
                <c:pt idx="35">
                  <c:v>2031</c:v>
                </c:pt>
                <c:pt idx="36">
                  <c:v>2032</c:v>
                </c:pt>
                <c:pt idx="37">
                  <c:v>2033</c:v>
                </c:pt>
                <c:pt idx="38">
                  <c:v>2034</c:v>
                </c:pt>
                <c:pt idx="39">
                  <c:v>2035</c:v>
                </c:pt>
              </c:numCache>
              <c:extLst/>
            </c:numRef>
          </c:cat>
          <c:val>
            <c:numRef>
              <c:f>'[IFCN Annual Farm Structure Data 2023.xlsx]Charts (Forecast data)'!$AN$308:$CF$308</c:f>
              <c:numCache>
                <c:formatCode>0.0</c:formatCode>
                <c:ptCount val="40"/>
                <c:pt idx="0">
                  <c:v>27.933215034683013</c:v>
                </c:pt>
                <c:pt idx="1">
                  <c:v>29.189906498635228</c:v>
                </c:pt>
                <c:pt idx="2">
                  <c:v>29.54156479217604</c:v>
                </c:pt>
                <c:pt idx="3">
                  <c:v>30.842174197773417</c:v>
                </c:pt>
                <c:pt idx="4">
                  <c:v>32.950180505415162</c:v>
                </c:pt>
                <c:pt idx="5">
                  <c:v>33.95220030349013</c:v>
                </c:pt>
                <c:pt idx="6">
                  <c:v>34.959232613908874</c:v>
                </c:pt>
                <c:pt idx="7">
                  <c:v>37.072649572649574</c:v>
                </c:pt>
                <c:pt idx="8">
                  <c:v>37.76740088105727</c:v>
                </c:pt>
                <c:pt idx="9">
                  <c:v>38.551666666666669</c:v>
                </c:pt>
                <c:pt idx="10">
                  <c:v>39.682979348145246</c:v>
                </c:pt>
                <c:pt idx="11">
                  <c:v>41.286161616161614</c:v>
                </c:pt>
                <c:pt idx="12">
                  <c:v>42.533842904555968</c:v>
                </c:pt>
                <c:pt idx="13">
                  <c:v>43.535031847133766</c:v>
                </c:pt>
                <c:pt idx="14">
                  <c:v>45.676460950300388</c:v>
                </c:pt>
                <c:pt idx="15">
                  <c:v>48.073657641119787</c:v>
                </c:pt>
                <c:pt idx="16">
                  <c:v>50.573014723630216</c:v>
                </c:pt>
                <c:pt idx="17">
                  <c:v>53.653633392004018</c:v>
                </c:pt>
                <c:pt idx="18">
                  <c:v>56.174709036223362</c:v>
                </c:pt>
                <c:pt idx="19">
                  <c:v>58.493378839590449</c:v>
                </c:pt>
                <c:pt idx="20">
                  <c:v>60.975856585224804</c:v>
                </c:pt>
                <c:pt idx="21">
                  <c:v>63.925205229553058</c:v>
                </c:pt>
                <c:pt idx="22">
                  <c:v>65.289969750039802</c:v>
                </c:pt>
                <c:pt idx="23">
                  <c:v>66.944914476428877</c:v>
                </c:pt>
                <c:pt idx="24">
                  <c:v>68.410208994801295</c:v>
                </c:pt>
                <c:pt idx="25">
                  <c:v>69.956376512676357</c:v>
                </c:pt>
                <c:pt idx="26">
                  <c:v>72.024142168446915</c:v>
                </c:pt>
                <c:pt idx="27">
                  <c:v>73.40385590409646</c:v>
                </c:pt>
                <c:pt idx="28">
                  <c:v>75.395885228361863</c:v>
                </c:pt>
                <c:pt idx="29">
                  <c:v>77.317857763891922</c:v>
                </c:pt>
                <c:pt idx="30">
                  <c:v>79.288824729504526</c:v>
                </c:pt>
                <c:pt idx="31">
                  <c:v>81.310035078623699</c:v>
                </c:pt>
                <c:pt idx="32">
                  <c:v>83.382769602673235</c:v>
                </c:pt>
                <c:pt idx="33">
                  <c:v>85.508341742682859</c:v>
                </c:pt>
                <c:pt idx="34">
                  <c:v>87.688098421583618</c:v>
                </c:pt>
                <c:pt idx="35">
                  <c:v>89.72227216681857</c:v>
                </c:pt>
                <c:pt idx="36">
                  <c:v>91.803634332150239</c:v>
                </c:pt>
                <c:pt idx="37">
                  <c:v>93.933279586604115</c:v>
                </c:pt>
                <c:pt idx="38">
                  <c:v>96.112327993153329</c:v>
                </c:pt>
                <c:pt idx="39">
                  <c:v>98.341925597803396</c:v>
                </c:pt>
              </c:numCache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01-CA86-4FE1-B9E8-D22D16301A8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582322048"/>
        <c:axId val="582323584"/>
      </c:lineChart>
      <c:catAx>
        <c:axId val="582309760"/>
        <c:scaling>
          <c:orientation val="minMax"/>
        </c:scaling>
        <c:delete val="0"/>
        <c:axPos val="b"/>
        <c:majorGridlines>
          <c:spPr>
            <a:ln>
              <a:solidFill>
                <a:sysClr val="windowText" lastClr="000000"/>
              </a:solidFill>
            </a:ln>
          </c:spPr>
        </c:majorGridlines>
        <c:numFmt formatCode="General" sourceLinked="1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-5400000" vert="horz"/>
          <a:lstStyle/>
          <a:p>
            <a:pPr>
              <a:defRPr sz="140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ru-RU"/>
          </a:p>
        </c:txPr>
        <c:crossAx val="582320128"/>
        <c:crosses val="autoZero"/>
        <c:auto val="1"/>
        <c:lblAlgn val="ctr"/>
        <c:lblOffset val="100"/>
        <c:tickLblSkip val="2"/>
        <c:tickMarkSkip val="27"/>
        <c:noMultiLvlLbl val="0"/>
      </c:catAx>
      <c:valAx>
        <c:axId val="582320128"/>
        <c:scaling>
          <c:orientation val="minMax"/>
        </c:scaling>
        <c:delete val="0"/>
        <c:axPos val="l"/>
        <c:majorGridlines>
          <c:spPr>
            <a:ln w="3175">
              <a:solidFill>
                <a:srgbClr val="000000"/>
              </a:solidFill>
              <a:prstDash val="sysDash"/>
            </a:ln>
          </c:spPr>
        </c:majorGridlines>
        <c:title>
          <c:tx>
            <c:rich>
              <a:bodyPr/>
              <a:lstStyle/>
              <a:p>
                <a:pPr>
                  <a:defRPr sz="1600" b="1" i="0" u="none" strike="noStrike" baseline="0">
                    <a:solidFill>
                      <a:srgbClr val="008000"/>
                    </a:solidFill>
                    <a:latin typeface="Arial"/>
                    <a:ea typeface="Arial"/>
                    <a:cs typeface="Arial"/>
                  </a:defRPr>
                </a:pPr>
                <a:r>
                  <a:rPr lang="ru-RU" sz="1600" dirty="0">
                    <a:solidFill>
                      <a:srgbClr val="008000"/>
                    </a:solidFill>
                  </a:rPr>
                  <a:t>Ферм</a:t>
                </a:r>
                <a:r>
                  <a:rPr lang="ru-RU" sz="1600" baseline="0" dirty="0">
                    <a:solidFill>
                      <a:srgbClr val="008000"/>
                    </a:solidFill>
                  </a:rPr>
                  <a:t>, 1 000</a:t>
                </a:r>
                <a:endParaRPr lang="en-GB" sz="1600" dirty="0">
                  <a:solidFill>
                    <a:srgbClr val="008000"/>
                  </a:solidFill>
                </a:endParaRPr>
              </a:p>
            </c:rich>
          </c:tx>
          <c:layout>
            <c:manualLayout>
              <c:xMode val="edge"/>
              <c:yMode val="edge"/>
              <c:x val="5.5341281190610429E-2"/>
              <c:y val="0.39395195267845817"/>
            </c:manualLayout>
          </c:layout>
          <c:overlay val="0"/>
          <c:spPr>
            <a:noFill/>
            <a:ln w="25400">
              <a:noFill/>
            </a:ln>
          </c:spPr>
        </c:title>
        <c:numFmt formatCode="0" sourceLinked="0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475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ru-RU"/>
          </a:p>
        </c:txPr>
        <c:crossAx val="582309760"/>
        <c:crosses val="autoZero"/>
        <c:crossBetween val="midCat"/>
      </c:valAx>
      <c:catAx>
        <c:axId val="582322048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582323584"/>
        <c:crosses val="autoZero"/>
        <c:auto val="1"/>
        <c:lblAlgn val="ctr"/>
        <c:lblOffset val="100"/>
        <c:noMultiLvlLbl val="0"/>
      </c:catAx>
      <c:valAx>
        <c:axId val="582323584"/>
        <c:scaling>
          <c:orientation val="minMax"/>
        </c:scaling>
        <c:delete val="0"/>
        <c:axPos val="r"/>
        <c:title>
          <c:tx>
            <c:rich>
              <a:bodyPr/>
              <a:lstStyle/>
              <a:p>
                <a:pPr>
                  <a:defRPr sz="1600" b="1" i="0" u="none" strike="noStrike" baseline="0">
                    <a:solidFill>
                      <a:schemeClr val="accent6">
                        <a:lumMod val="75000"/>
                      </a:schemeClr>
                    </a:solidFill>
                    <a:latin typeface="Arial"/>
                    <a:ea typeface="Arial"/>
                    <a:cs typeface="Arial"/>
                  </a:defRPr>
                </a:pPr>
                <a:r>
                  <a:rPr lang="ru-RU" sz="1600" dirty="0">
                    <a:solidFill>
                      <a:srgbClr val="FF9900"/>
                    </a:solidFill>
                  </a:rPr>
                  <a:t>Голов на ферме</a:t>
                </a:r>
                <a:endParaRPr lang="en-GB" sz="1600" dirty="0">
                  <a:solidFill>
                    <a:srgbClr val="FF9900"/>
                  </a:solidFill>
                </a:endParaRPr>
              </a:p>
            </c:rich>
          </c:tx>
          <c:layout>
            <c:manualLayout>
              <c:xMode val="edge"/>
              <c:yMode val="edge"/>
              <c:x val="0.95985426407262731"/>
              <c:y val="0.37141573032391506"/>
            </c:manualLayout>
          </c:layout>
          <c:overlay val="0"/>
          <c:spPr>
            <a:noFill/>
            <a:ln w="25400">
              <a:noFill/>
            </a:ln>
          </c:spPr>
        </c:title>
        <c:numFmt formatCode="0" sourceLinked="0"/>
        <c:majorTickMark val="cross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475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ru-RU"/>
          </a:p>
        </c:txPr>
        <c:crossAx val="582322048"/>
        <c:crosses val="max"/>
        <c:crossBetween val="between"/>
      </c:valAx>
      <c:spPr>
        <a:blipFill dpi="0" rotWithShape="0">
          <a:blip xmlns:r="http://schemas.openxmlformats.org/officeDocument/2006/relationships" r:embed="rId1"/>
          <a:srcRect/>
          <a:stretch>
            <a:fillRect/>
          </a:stretch>
        </a:blipFill>
        <a:ln w="12700">
          <a:solidFill>
            <a:srgbClr val="808080"/>
          </a:solidFill>
          <a:prstDash val="solid"/>
        </a:ln>
      </c:spPr>
    </c:plotArea>
    <c:plotVisOnly val="1"/>
    <c:dispBlanksAs val="gap"/>
    <c:showDLblsOverMax val="0"/>
  </c:chart>
  <c:spPr>
    <a:solidFill>
      <a:srgbClr val="FFFFFF"/>
    </a:solidFill>
    <a:ln w="9525">
      <a:noFill/>
    </a:ln>
  </c:spPr>
  <c:txPr>
    <a:bodyPr/>
    <a:lstStyle/>
    <a:p>
      <a:pPr>
        <a:defRPr sz="1525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ru-RU"/>
    </a:p>
  </c:txPr>
  <c:externalData r:id="rId2">
    <c:autoUpdate val="0"/>
  </c:externalData>
  <c:userShapes r:id="rId3"/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5623889466646859"/>
          <c:y val="0.25520486255007596"/>
          <c:w val="0.83323092160649725"/>
          <c:h val="0.60136943408389743"/>
        </c:manualLayout>
      </c:layout>
      <c:barChart>
        <c:barDir val="col"/>
        <c:grouping val="percentStacked"/>
        <c:varyColors val="0"/>
        <c:ser>
          <c:idx val="0"/>
          <c:order val="0"/>
          <c:tx>
            <c:strRef>
              <c:f>'[IFCN Annual Farm Structure Data 2023.xlsx]Charts (Forecast data)'!$AL$288</c:f>
              <c:strCache>
                <c:ptCount val="1"/>
                <c:pt idx="0">
                  <c:v> 1 - 2</c:v>
                </c:pt>
              </c:strCache>
            </c:strRef>
          </c:tx>
          <c:spPr>
            <a:solidFill>
              <a:srgbClr val="99CCFF"/>
            </a:solidFill>
            <a:ln w="3175">
              <a:solidFill>
                <a:srgbClr val="0000FF"/>
              </a:solidFill>
            </a:ln>
          </c:spPr>
          <c:invertIfNegative val="0"/>
          <c:cat>
            <c:numRef>
              <c:f>'[IFCN Annual Farm Structure Data 2023.xlsx]Charts (Forecast data)'!$AN$287:$CA$287</c:f>
              <c:numCache>
                <c:formatCode>General</c:formatCode>
                <c:ptCount val="40"/>
                <c:pt idx="0">
                  <c:v>1996</c:v>
                </c:pt>
                <c:pt idx="1">
                  <c:v>1997</c:v>
                </c:pt>
                <c:pt idx="2">
                  <c:v>1998</c:v>
                </c:pt>
                <c:pt idx="3">
                  <c:v>1999</c:v>
                </c:pt>
                <c:pt idx="4">
                  <c:v>2000</c:v>
                </c:pt>
                <c:pt idx="5">
                  <c:v>2001</c:v>
                </c:pt>
                <c:pt idx="6">
                  <c:v>2002</c:v>
                </c:pt>
                <c:pt idx="7">
                  <c:v>2003</c:v>
                </c:pt>
                <c:pt idx="8">
                  <c:v>2004</c:v>
                </c:pt>
                <c:pt idx="9">
                  <c:v>2005</c:v>
                </c:pt>
                <c:pt idx="10">
                  <c:v>2006</c:v>
                </c:pt>
                <c:pt idx="11">
                  <c:v>2007</c:v>
                </c:pt>
                <c:pt idx="12">
                  <c:v>2008</c:v>
                </c:pt>
                <c:pt idx="13">
                  <c:v>2009</c:v>
                </c:pt>
                <c:pt idx="14">
                  <c:v>2010</c:v>
                </c:pt>
                <c:pt idx="15">
                  <c:v>2011</c:v>
                </c:pt>
                <c:pt idx="16">
                  <c:v>2012</c:v>
                </c:pt>
                <c:pt idx="17">
                  <c:v>2013</c:v>
                </c:pt>
                <c:pt idx="18">
                  <c:v>2014</c:v>
                </c:pt>
                <c:pt idx="19">
                  <c:v>2015</c:v>
                </c:pt>
                <c:pt idx="20">
                  <c:v>2016</c:v>
                </c:pt>
                <c:pt idx="21">
                  <c:v>2017</c:v>
                </c:pt>
                <c:pt idx="22">
                  <c:v>2018</c:v>
                </c:pt>
                <c:pt idx="23">
                  <c:v>2019</c:v>
                </c:pt>
                <c:pt idx="24">
                  <c:v>2020</c:v>
                </c:pt>
                <c:pt idx="25">
                  <c:v>2021</c:v>
                </c:pt>
                <c:pt idx="26">
                  <c:v>2022</c:v>
                </c:pt>
                <c:pt idx="27">
                  <c:v>2023</c:v>
                </c:pt>
                <c:pt idx="28">
                  <c:v>2024</c:v>
                </c:pt>
                <c:pt idx="29">
                  <c:v>2025</c:v>
                </c:pt>
                <c:pt idx="30">
                  <c:v>2026</c:v>
                </c:pt>
                <c:pt idx="31">
                  <c:v>2027</c:v>
                </c:pt>
                <c:pt idx="32">
                  <c:v>2028</c:v>
                </c:pt>
                <c:pt idx="33">
                  <c:v>2029</c:v>
                </c:pt>
                <c:pt idx="34">
                  <c:v>2030</c:v>
                </c:pt>
                <c:pt idx="35">
                  <c:v>2031</c:v>
                </c:pt>
                <c:pt idx="36">
                  <c:v>2032</c:v>
                </c:pt>
                <c:pt idx="37">
                  <c:v>2033</c:v>
                </c:pt>
                <c:pt idx="38">
                  <c:v>2034</c:v>
                </c:pt>
                <c:pt idx="39">
                  <c:v>2035</c:v>
                </c:pt>
              </c:numCache>
            </c:numRef>
          </c:cat>
          <c:val>
            <c:numRef>
              <c:f>'[IFCN Annual Farm Structure Data 2023.xlsx]Charts (Forecast data)'!$AN$288:$CA$288</c:f>
              <c:numCache>
                <c:formatCode>0.0</c:formatCode>
                <c:ptCount val="40"/>
                <c:pt idx="0">
                  <c:v>9.3835320064550807</c:v>
                </c:pt>
                <c:pt idx="1">
                  <c:v>8.1548133460439107</c:v>
                </c:pt>
                <c:pt idx="2">
                  <c:v>7.1726928556889309</c:v>
                </c:pt>
                <c:pt idx="3">
                  <c:v>6.08</c:v>
                </c:pt>
                <c:pt idx="4">
                  <c:v>5.306326889279438</c:v>
                </c:pt>
                <c:pt idx="5">
                  <c:v>4.8200000000000021</c:v>
                </c:pt>
                <c:pt idx="6">
                  <c:v>4.3938042620363067</c:v>
                </c:pt>
                <c:pt idx="7">
                  <c:v>3.9256578947368421</c:v>
                </c:pt>
                <c:pt idx="8">
                  <c:v>3.5419827586206907</c:v>
                </c:pt>
                <c:pt idx="9">
                  <c:v>3.0913043478260871</c:v>
                </c:pt>
                <c:pt idx="10">
                  <c:v>2.9074099678456586</c:v>
                </c:pt>
                <c:pt idx="11">
                  <c:v>2.7991887613771276</c:v>
                </c:pt>
                <c:pt idx="12">
                  <c:v>3.3291665174844876</c:v>
                </c:pt>
                <c:pt idx="13">
                  <c:v>3.2377352296222037</c:v>
                </c:pt>
                <c:pt idx="14">
                  <c:v>3.101693989071038</c:v>
                </c:pt>
                <c:pt idx="15">
                  <c:v>2.8251862068965519</c:v>
                </c:pt>
                <c:pt idx="16">
                  <c:v>2.5618550724637688</c:v>
                </c:pt>
                <c:pt idx="17">
                  <c:v>2.4363134728391489</c:v>
                </c:pt>
                <c:pt idx="18">
                  <c:v>2.2341620189535156</c:v>
                </c:pt>
                <c:pt idx="19">
                  <c:v>2.2218483379974066</c:v>
                </c:pt>
                <c:pt idx="20">
                  <c:v>2.0194161005925713</c:v>
                </c:pt>
                <c:pt idx="21">
                  <c:v>1.9601787940523612</c:v>
                </c:pt>
                <c:pt idx="22">
                  <c:v>1.9015137029955389</c:v>
                </c:pt>
                <c:pt idx="23">
                  <c:v>1.8199696292093581</c:v>
                </c:pt>
                <c:pt idx="24">
                  <c:v>1.7214894678415322</c:v>
                </c:pt>
                <c:pt idx="25">
                  <c:v>1.7010903597069729</c:v>
                </c:pt>
                <c:pt idx="26">
                  <c:v>1.6802000000000001</c:v>
                </c:pt>
                <c:pt idx="27">
                  <c:v>1.597</c:v>
                </c:pt>
                <c:pt idx="28">
                  <c:v>1.2959665299287129</c:v>
                </c:pt>
                <c:pt idx="29">
                  <c:v>1.1808220931058724</c:v>
                </c:pt>
                <c:pt idx="30">
                  <c:v>1.0734409618058842</c:v>
                </c:pt>
                <c:pt idx="31">
                  <c:v>0.97702768849547161</c:v>
                </c:pt>
                <c:pt idx="32">
                  <c:v>0.88875257462541146</c:v>
                </c:pt>
                <c:pt idx="33">
                  <c:v>0.80782993980231743</c:v>
                </c:pt>
                <c:pt idx="34">
                  <c:v>0.73434770758076917</c:v>
                </c:pt>
                <c:pt idx="35">
                  <c:v>0.67150597350392505</c:v>
                </c:pt>
                <c:pt idx="36">
                  <c:v>0.61378963052452262</c:v>
                </c:pt>
                <c:pt idx="37">
                  <c:v>0.56085366100494827</c:v>
                </c:pt>
                <c:pt idx="38">
                  <c:v>0.51223370018485559</c:v>
                </c:pt>
                <c:pt idx="39">
                  <c:v>0.4676595007294907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52D-4CD9-88EB-39FC03F664FF}"/>
            </c:ext>
          </c:extLst>
        </c:ser>
        <c:ser>
          <c:idx val="2"/>
          <c:order val="1"/>
          <c:tx>
            <c:strRef>
              <c:f>'[IFCN Annual Farm Structure Data 2023.xlsx]Charts (Forecast data)'!$AL$289</c:f>
              <c:strCache>
                <c:ptCount val="1"/>
                <c:pt idx="0">
                  <c:v> &gt;2 - 10</c:v>
                </c:pt>
              </c:strCache>
            </c:strRef>
          </c:tx>
          <c:spPr>
            <a:solidFill>
              <a:srgbClr val="003366"/>
            </a:solidFill>
            <a:ln w="3175">
              <a:solidFill>
                <a:srgbClr val="000080"/>
              </a:solidFill>
            </a:ln>
          </c:spPr>
          <c:invertIfNegative val="0"/>
          <c:cat>
            <c:numRef>
              <c:f>'[IFCN Annual Farm Structure Data 2023.xlsx]Charts (Forecast data)'!$AN$287:$CA$287</c:f>
              <c:numCache>
                <c:formatCode>General</c:formatCode>
                <c:ptCount val="40"/>
                <c:pt idx="0">
                  <c:v>1996</c:v>
                </c:pt>
                <c:pt idx="1">
                  <c:v>1997</c:v>
                </c:pt>
                <c:pt idx="2">
                  <c:v>1998</c:v>
                </c:pt>
                <c:pt idx="3">
                  <c:v>1999</c:v>
                </c:pt>
                <c:pt idx="4">
                  <c:v>2000</c:v>
                </c:pt>
                <c:pt idx="5">
                  <c:v>2001</c:v>
                </c:pt>
                <c:pt idx="6">
                  <c:v>2002</c:v>
                </c:pt>
                <c:pt idx="7">
                  <c:v>2003</c:v>
                </c:pt>
                <c:pt idx="8">
                  <c:v>2004</c:v>
                </c:pt>
                <c:pt idx="9">
                  <c:v>2005</c:v>
                </c:pt>
                <c:pt idx="10">
                  <c:v>2006</c:v>
                </c:pt>
                <c:pt idx="11">
                  <c:v>2007</c:v>
                </c:pt>
                <c:pt idx="12">
                  <c:v>2008</c:v>
                </c:pt>
                <c:pt idx="13">
                  <c:v>2009</c:v>
                </c:pt>
                <c:pt idx="14">
                  <c:v>2010</c:v>
                </c:pt>
                <c:pt idx="15">
                  <c:v>2011</c:v>
                </c:pt>
                <c:pt idx="16">
                  <c:v>2012</c:v>
                </c:pt>
                <c:pt idx="17">
                  <c:v>2013</c:v>
                </c:pt>
                <c:pt idx="18">
                  <c:v>2014</c:v>
                </c:pt>
                <c:pt idx="19">
                  <c:v>2015</c:v>
                </c:pt>
                <c:pt idx="20">
                  <c:v>2016</c:v>
                </c:pt>
                <c:pt idx="21">
                  <c:v>2017</c:v>
                </c:pt>
                <c:pt idx="22">
                  <c:v>2018</c:v>
                </c:pt>
                <c:pt idx="23">
                  <c:v>2019</c:v>
                </c:pt>
                <c:pt idx="24">
                  <c:v>2020</c:v>
                </c:pt>
                <c:pt idx="25">
                  <c:v>2021</c:v>
                </c:pt>
                <c:pt idx="26">
                  <c:v>2022</c:v>
                </c:pt>
                <c:pt idx="27">
                  <c:v>2023</c:v>
                </c:pt>
                <c:pt idx="28">
                  <c:v>2024</c:v>
                </c:pt>
                <c:pt idx="29">
                  <c:v>2025</c:v>
                </c:pt>
                <c:pt idx="30">
                  <c:v>2026</c:v>
                </c:pt>
                <c:pt idx="31">
                  <c:v>2027</c:v>
                </c:pt>
                <c:pt idx="32">
                  <c:v>2028</c:v>
                </c:pt>
                <c:pt idx="33">
                  <c:v>2029</c:v>
                </c:pt>
                <c:pt idx="34">
                  <c:v>2030</c:v>
                </c:pt>
                <c:pt idx="35">
                  <c:v>2031</c:v>
                </c:pt>
                <c:pt idx="36">
                  <c:v>2032</c:v>
                </c:pt>
                <c:pt idx="37">
                  <c:v>2033</c:v>
                </c:pt>
                <c:pt idx="38">
                  <c:v>2034</c:v>
                </c:pt>
                <c:pt idx="39">
                  <c:v>2035</c:v>
                </c:pt>
              </c:numCache>
            </c:numRef>
          </c:cat>
          <c:val>
            <c:numRef>
              <c:f>'[IFCN Annual Farm Structure Data 2023.xlsx]Charts (Forecast data)'!$AN$289:$CA$289</c:f>
              <c:numCache>
                <c:formatCode>0.0</c:formatCode>
                <c:ptCount val="40"/>
                <c:pt idx="0">
                  <c:v>42.295920387304996</c:v>
                </c:pt>
                <c:pt idx="1">
                  <c:v>36.995407244995477</c:v>
                </c:pt>
                <c:pt idx="2">
                  <c:v>32.813238347241779</c:v>
                </c:pt>
                <c:pt idx="3">
                  <c:v>28.130000000000003</c:v>
                </c:pt>
                <c:pt idx="4">
                  <c:v>24.550281195079087</c:v>
                </c:pt>
                <c:pt idx="5">
                  <c:v>22.300000000000008</c:v>
                </c:pt>
                <c:pt idx="6">
                  <c:v>20.433658247829516</c:v>
                </c:pt>
                <c:pt idx="7">
                  <c:v>18.367845394736843</c:v>
                </c:pt>
                <c:pt idx="8">
                  <c:v>16.726573275862076</c:v>
                </c:pt>
                <c:pt idx="9">
                  <c:v>14.771739130434781</c:v>
                </c:pt>
                <c:pt idx="10">
                  <c:v>13.850054662379419</c:v>
                </c:pt>
                <c:pt idx="11">
                  <c:v>13.288800949742781</c:v>
                </c:pt>
                <c:pt idx="12">
                  <c:v>15.173747392664261</c:v>
                </c:pt>
                <c:pt idx="13">
                  <c:v>14.707414280642398</c:v>
                </c:pt>
                <c:pt idx="14">
                  <c:v>13.987639344262293</c:v>
                </c:pt>
                <c:pt idx="15">
                  <c:v>12.753411494252871</c:v>
                </c:pt>
                <c:pt idx="16">
                  <c:v>11.588391304347827</c:v>
                </c:pt>
                <c:pt idx="17">
                  <c:v>10.96631314567578</c:v>
                </c:pt>
                <c:pt idx="18">
                  <c:v>10.062828930592261</c:v>
                </c:pt>
                <c:pt idx="19">
                  <c:v>9.9300221827861588</c:v>
                </c:pt>
                <c:pt idx="20">
                  <c:v>9.0373869056221974</c:v>
                </c:pt>
                <c:pt idx="21">
                  <c:v>8.7007936266609907</c:v>
                </c:pt>
                <c:pt idx="22">
                  <c:v>8.3866762268961121</c:v>
                </c:pt>
                <c:pt idx="23">
                  <c:v>7.9998665020191577</c:v>
                </c:pt>
                <c:pt idx="24">
                  <c:v>7.5682300631374471</c:v>
                </c:pt>
                <c:pt idx="25">
                  <c:v>7.4126944116626152</c:v>
                </c:pt>
                <c:pt idx="26">
                  <c:v>7.2854000000000001</c:v>
                </c:pt>
                <c:pt idx="27">
                  <c:v>6.9013000000000009</c:v>
                </c:pt>
                <c:pt idx="28">
                  <c:v>5.733812662558587</c:v>
                </c:pt>
                <c:pt idx="29">
                  <c:v>5.1625102631669595</c:v>
                </c:pt>
                <c:pt idx="30">
                  <c:v>4.636186293824947</c:v>
                </c:pt>
                <c:pt idx="31">
                  <c:v>4.1674440500877425</c:v>
                </c:pt>
                <c:pt idx="32">
                  <c:v>3.7427598498532713</c:v>
                </c:pt>
                <c:pt idx="33">
                  <c:v>3.3576921576514875</c:v>
                </c:pt>
                <c:pt idx="34">
                  <c:v>3.0115315052183824</c:v>
                </c:pt>
                <c:pt idx="35">
                  <c:v>2.7161137279252952</c:v>
                </c:pt>
                <c:pt idx="36">
                  <c:v>2.4477662981776711</c:v>
                </c:pt>
                <c:pt idx="37">
                  <c:v>2.2043671832670007</c:v>
                </c:pt>
                <c:pt idx="38">
                  <c:v>1.9833951295464685</c:v>
                </c:pt>
                <c:pt idx="39">
                  <c:v>1.7831618053490537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52D-4CD9-88EB-39FC03F664FF}"/>
            </c:ext>
          </c:extLst>
        </c:ser>
        <c:ser>
          <c:idx val="3"/>
          <c:order val="2"/>
          <c:tx>
            <c:strRef>
              <c:f>'[IFCN Annual Farm Structure Data 2023.xlsx]Charts (Forecast data)'!$AL$290</c:f>
              <c:strCache>
                <c:ptCount val="1"/>
                <c:pt idx="0">
                  <c:v> &gt;10 - 30</c:v>
                </c:pt>
              </c:strCache>
            </c:strRef>
          </c:tx>
          <c:spPr>
            <a:solidFill>
              <a:srgbClr val="99CC00"/>
            </a:solidFill>
            <a:ln w="3175">
              <a:solidFill>
                <a:srgbClr val="92D050"/>
              </a:solidFill>
            </a:ln>
          </c:spPr>
          <c:invertIfNegative val="0"/>
          <c:cat>
            <c:numRef>
              <c:f>'[IFCN Annual Farm Structure Data 2023.xlsx]Charts (Forecast data)'!$AN$287:$CA$287</c:f>
              <c:numCache>
                <c:formatCode>General</c:formatCode>
                <c:ptCount val="40"/>
                <c:pt idx="0">
                  <c:v>1996</c:v>
                </c:pt>
                <c:pt idx="1">
                  <c:v>1997</c:v>
                </c:pt>
                <c:pt idx="2">
                  <c:v>1998</c:v>
                </c:pt>
                <c:pt idx="3">
                  <c:v>1999</c:v>
                </c:pt>
                <c:pt idx="4">
                  <c:v>2000</c:v>
                </c:pt>
                <c:pt idx="5">
                  <c:v>2001</c:v>
                </c:pt>
                <c:pt idx="6">
                  <c:v>2002</c:v>
                </c:pt>
                <c:pt idx="7">
                  <c:v>2003</c:v>
                </c:pt>
                <c:pt idx="8">
                  <c:v>2004</c:v>
                </c:pt>
                <c:pt idx="9">
                  <c:v>2005</c:v>
                </c:pt>
                <c:pt idx="10">
                  <c:v>2006</c:v>
                </c:pt>
                <c:pt idx="11">
                  <c:v>2007</c:v>
                </c:pt>
                <c:pt idx="12">
                  <c:v>2008</c:v>
                </c:pt>
                <c:pt idx="13">
                  <c:v>2009</c:v>
                </c:pt>
                <c:pt idx="14">
                  <c:v>2010</c:v>
                </c:pt>
                <c:pt idx="15">
                  <c:v>2011</c:v>
                </c:pt>
                <c:pt idx="16">
                  <c:v>2012</c:v>
                </c:pt>
                <c:pt idx="17">
                  <c:v>2013</c:v>
                </c:pt>
                <c:pt idx="18">
                  <c:v>2014</c:v>
                </c:pt>
                <c:pt idx="19">
                  <c:v>2015</c:v>
                </c:pt>
                <c:pt idx="20">
                  <c:v>2016</c:v>
                </c:pt>
                <c:pt idx="21">
                  <c:v>2017</c:v>
                </c:pt>
                <c:pt idx="22">
                  <c:v>2018</c:v>
                </c:pt>
                <c:pt idx="23">
                  <c:v>2019</c:v>
                </c:pt>
                <c:pt idx="24">
                  <c:v>2020</c:v>
                </c:pt>
                <c:pt idx="25">
                  <c:v>2021</c:v>
                </c:pt>
                <c:pt idx="26">
                  <c:v>2022</c:v>
                </c:pt>
                <c:pt idx="27">
                  <c:v>2023</c:v>
                </c:pt>
                <c:pt idx="28">
                  <c:v>2024</c:v>
                </c:pt>
                <c:pt idx="29">
                  <c:v>2025</c:v>
                </c:pt>
                <c:pt idx="30">
                  <c:v>2026</c:v>
                </c:pt>
                <c:pt idx="31">
                  <c:v>2027</c:v>
                </c:pt>
                <c:pt idx="32">
                  <c:v>2028</c:v>
                </c:pt>
                <c:pt idx="33">
                  <c:v>2029</c:v>
                </c:pt>
                <c:pt idx="34">
                  <c:v>2030</c:v>
                </c:pt>
                <c:pt idx="35">
                  <c:v>2031</c:v>
                </c:pt>
                <c:pt idx="36">
                  <c:v>2032</c:v>
                </c:pt>
                <c:pt idx="37">
                  <c:v>2033</c:v>
                </c:pt>
                <c:pt idx="38">
                  <c:v>2034</c:v>
                </c:pt>
                <c:pt idx="39">
                  <c:v>2035</c:v>
                </c:pt>
              </c:numCache>
            </c:numRef>
          </c:cat>
          <c:val>
            <c:numRef>
              <c:f>'[IFCN Annual Farm Structure Data 2023.xlsx]Charts (Forecast data)'!$AN$290:$CA$290</c:f>
              <c:numCache>
                <c:formatCode>0.0</c:formatCode>
                <c:ptCount val="40"/>
                <c:pt idx="0">
                  <c:v>79.870063474986537</c:v>
                </c:pt>
                <c:pt idx="1">
                  <c:v>73.889043469971327</c:v>
                </c:pt>
                <c:pt idx="2">
                  <c:v>70.135216771829903</c:v>
                </c:pt>
                <c:pt idx="3">
                  <c:v>65.39</c:v>
                </c:pt>
                <c:pt idx="4">
                  <c:v>57.527398945518456</c:v>
                </c:pt>
                <c:pt idx="5">
                  <c:v>52.780000000000008</c:v>
                </c:pt>
                <c:pt idx="6">
                  <c:v>50.114052880820829</c:v>
                </c:pt>
                <c:pt idx="7">
                  <c:v>46.886595394736837</c:v>
                </c:pt>
                <c:pt idx="8">
                  <c:v>45.678857758620687</c:v>
                </c:pt>
                <c:pt idx="9">
                  <c:v>43.669565217391309</c:v>
                </c:pt>
                <c:pt idx="10">
                  <c:v>40.10563826366559</c:v>
                </c:pt>
                <c:pt idx="11">
                  <c:v>37.584349030470918</c:v>
                </c:pt>
                <c:pt idx="12">
                  <c:v>33.781560247810042</c:v>
                </c:pt>
                <c:pt idx="13">
                  <c:v>31.85893064344339</c:v>
                </c:pt>
                <c:pt idx="14">
                  <c:v>29.135912568306011</c:v>
                </c:pt>
                <c:pt idx="15">
                  <c:v>26.899379310344827</c:v>
                </c:pt>
                <c:pt idx="16">
                  <c:v>24.878014492753625</c:v>
                </c:pt>
                <c:pt idx="17">
                  <c:v>22.899865359690956</c:v>
                </c:pt>
                <c:pt idx="18">
                  <c:v>21.380236533183034</c:v>
                </c:pt>
                <c:pt idx="19">
                  <c:v>19.693955702682405</c:v>
                </c:pt>
                <c:pt idx="20">
                  <c:v>18.134756467697645</c:v>
                </c:pt>
                <c:pt idx="21">
                  <c:v>16.402496123088149</c:v>
                </c:pt>
                <c:pt idx="22">
                  <c:v>15.162069789674955</c:v>
                </c:pt>
                <c:pt idx="23">
                  <c:v>14.005766278410039</c:v>
                </c:pt>
                <c:pt idx="24">
                  <c:v>13.10038173176993</c:v>
                </c:pt>
                <c:pt idx="25">
                  <c:v>11.980696530809844</c:v>
                </c:pt>
                <c:pt idx="26">
                  <c:v>11.180522302158273</c:v>
                </c:pt>
                <c:pt idx="27">
                  <c:v>10.336146043165463</c:v>
                </c:pt>
                <c:pt idx="28">
                  <c:v>9.9896112892982014</c:v>
                </c:pt>
                <c:pt idx="29">
                  <c:v>9.4776065648526338</c:v>
                </c:pt>
                <c:pt idx="30">
                  <c:v>8.9535176838964396</c:v>
                </c:pt>
                <c:pt idx="31">
                  <c:v>8.4536238260321053</c:v>
                </c:pt>
                <c:pt idx="32">
                  <c:v>7.9638769261611193</c:v>
                </c:pt>
                <c:pt idx="33">
                  <c:v>7.4854580732377585</c:v>
                </c:pt>
                <c:pt idx="34">
                  <c:v>7.0267654695476747</c:v>
                </c:pt>
                <c:pt idx="35">
                  <c:v>6.6268484320255414</c:v>
                </c:pt>
                <c:pt idx="36">
                  <c:v>6.2398057288788298</c:v>
                </c:pt>
                <c:pt idx="37">
                  <c:v>5.8671189704858406</c:v>
                </c:pt>
                <c:pt idx="38">
                  <c:v>5.5084778346355572</c:v>
                </c:pt>
                <c:pt idx="39">
                  <c:v>5.1650830937291712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D52D-4CD9-88EB-39FC03F664FF}"/>
            </c:ext>
          </c:extLst>
        </c:ser>
        <c:ser>
          <c:idx val="4"/>
          <c:order val="3"/>
          <c:tx>
            <c:strRef>
              <c:f>'[IFCN Annual Farm Structure Data 2023.xlsx]Charts (Forecast data)'!$AL$291</c:f>
              <c:strCache>
                <c:ptCount val="1"/>
                <c:pt idx="0">
                  <c:v> &gt;30 - 100</c:v>
                </c:pt>
              </c:strCache>
            </c:strRef>
          </c:tx>
          <c:spPr>
            <a:solidFill>
              <a:srgbClr val="008000"/>
            </a:solidFill>
            <a:ln w="3175">
              <a:solidFill>
                <a:srgbClr val="008000"/>
              </a:solidFill>
            </a:ln>
          </c:spPr>
          <c:invertIfNegative val="0"/>
          <c:cat>
            <c:numRef>
              <c:f>'[IFCN Annual Farm Structure Data 2023.xlsx]Charts (Forecast data)'!$AN$287:$CA$287</c:f>
              <c:numCache>
                <c:formatCode>General</c:formatCode>
                <c:ptCount val="40"/>
                <c:pt idx="0">
                  <c:v>1996</c:v>
                </c:pt>
                <c:pt idx="1">
                  <c:v>1997</c:v>
                </c:pt>
                <c:pt idx="2">
                  <c:v>1998</c:v>
                </c:pt>
                <c:pt idx="3">
                  <c:v>1999</c:v>
                </c:pt>
                <c:pt idx="4">
                  <c:v>2000</c:v>
                </c:pt>
                <c:pt idx="5">
                  <c:v>2001</c:v>
                </c:pt>
                <c:pt idx="6">
                  <c:v>2002</c:v>
                </c:pt>
                <c:pt idx="7">
                  <c:v>2003</c:v>
                </c:pt>
                <c:pt idx="8">
                  <c:v>2004</c:v>
                </c:pt>
                <c:pt idx="9">
                  <c:v>2005</c:v>
                </c:pt>
                <c:pt idx="10">
                  <c:v>2006</c:v>
                </c:pt>
                <c:pt idx="11">
                  <c:v>2007</c:v>
                </c:pt>
                <c:pt idx="12">
                  <c:v>2008</c:v>
                </c:pt>
                <c:pt idx="13">
                  <c:v>2009</c:v>
                </c:pt>
                <c:pt idx="14">
                  <c:v>2010</c:v>
                </c:pt>
                <c:pt idx="15">
                  <c:v>2011</c:v>
                </c:pt>
                <c:pt idx="16">
                  <c:v>2012</c:v>
                </c:pt>
                <c:pt idx="17">
                  <c:v>2013</c:v>
                </c:pt>
                <c:pt idx="18">
                  <c:v>2014</c:v>
                </c:pt>
                <c:pt idx="19">
                  <c:v>2015</c:v>
                </c:pt>
                <c:pt idx="20">
                  <c:v>2016</c:v>
                </c:pt>
                <c:pt idx="21">
                  <c:v>2017</c:v>
                </c:pt>
                <c:pt idx="22">
                  <c:v>2018</c:v>
                </c:pt>
                <c:pt idx="23">
                  <c:v>2019</c:v>
                </c:pt>
                <c:pt idx="24">
                  <c:v>2020</c:v>
                </c:pt>
                <c:pt idx="25">
                  <c:v>2021</c:v>
                </c:pt>
                <c:pt idx="26">
                  <c:v>2022</c:v>
                </c:pt>
                <c:pt idx="27">
                  <c:v>2023</c:v>
                </c:pt>
                <c:pt idx="28">
                  <c:v>2024</c:v>
                </c:pt>
                <c:pt idx="29">
                  <c:v>2025</c:v>
                </c:pt>
                <c:pt idx="30">
                  <c:v>2026</c:v>
                </c:pt>
                <c:pt idx="31">
                  <c:v>2027</c:v>
                </c:pt>
                <c:pt idx="32">
                  <c:v>2028</c:v>
                </c:pt>
                <c:pt idx="33">
                  <c:v>2029</c:v>
                </c:pt>
                <c:pt idx="34">
                  <c:v>2030</c:v>
                </c:pt>
                <c:pt idx="35">
                  <c:v>2031</c:v>
                </c:pt>
                <c:pt idx="36">
                  <c:v>2032</c:v>
                </c:pt>
                <c:pt idx="37">
                  <c:v>2033</c:v>
                </c:pt>
                <c:pt idx="38">
                  <c:v>2034</c:v>
                </c:pt>
                <c:pt idx="39">
                  <c:v>2035</c:v>
                </c:pt>
              </c:numCache>
            </c:numRef>
          </c:cat>
          <c:val>
            <c:numRef>
              <c:f>'[IFCN Annual Farm Structure Data 2023.xlsx]Charts (Forecast data)'!$AN$291:$CA$291</c:f>
              <c:numCache>
                <c:formatCode>0.0</c:formatCode>
                <c:ptCount val="40"/>
                <c:pt idx="0">
                  <c:v>50.519015599784815</c:v>
                </c:pt>
                <c:pt idx="1">
                  <c:v>49.309700667301904</c:v>
                </c:pt>
                <c:pt idx="2">
                  <c:v>49.582821086912546</c:v>
                </c:pt>
                <c:pt idx="3">
                  <c:v>49.2</c:v>
                </c:pt>
                <c:pt idx="4">
                  <c:v>47.07539543057996</c:v>
                </c:pt>
                <c:pt idx="5">
                  <c:v>47.500000000000007</c:v>
                </c:pt>
                <c:pt idx="6">
                  <c:v>45.665943172849246</c:v>
                </c:pt>
                <c:pt idx="7">
                  <c:v>43.297697368421055</c:v>
                </c:pt>
                <c:pt idx="8">
                  <c:v>42.856034482758623</c:v>
                </c:pt>
                <c:pt idx="9">
                  <c:v>41.673913043478265</c:v>
                </c:pt>
                <c:pt idx="10">
                  <c:v>40.437057877813501</c:v>
                </c:pt>
                <c:pt idx="11">
                  <c:v>40.254254056193119</c:v>
                </c:pt>
                <c:pt idx="12">
                  <c:v>40.618591485552791</c:v>
                </c:pt>
                <c:pt idx="13">
                  <c:v>39.100633105695131</c:v>
                </c:pt>
                <c:pt idx="14">
                  <c:v>37.920710382513654</c:v>
                </c:pt>
                <c:pt idx="15">
                  <c:v>36.667310344827584</c:v>
                </c:pt>
                <c:pt idx="16">
                  <c:v>35.225507246376814</c:v>
                </c:pt>
                <c:pt idx="17">
                  <c:v>33.72925972996439</c:v>
                </c:pt>
                <c:pt idx="18">
                  <c:v>32.839941716696323</c:v>
                </c:pt>
                <c:pt idx="19">
                  <c:v>30.973885741587608</c:v>
                </c:pt>
                <c:pt idx="20">
                  <c:v>29.381504552681022</c:v>
                </c:pt>
                <c:pt idx="21">
                  <c:v>27.715528020190348</c:v>
                </c:pt>
                <c:pt idx="22">
                  <c:v>26.451056405353732</c:v>
                </c:pt>
                <c:pt idx="23">
                  <c:v>25.299577812635583</c:v>
                </c:pt>
                <c:pt idx="24">
                  <c:v>24.197695032262541</c:v>
                </c:pt>
                <c:pt idx="25">
                  <c:v>23.091230694751459</c:v>
                </c:pt>
                <c:pt idx="26">
                  <c:v>21.984877697841728</c:v>
                </c:pt>
                <c:pt idx="27">
                  <c:v>21.153553956834536</c:v>
                </c:pt>
                <c:pt idx="28">
                  <c:v>20.712502028301724</c:v>
                </c:pt>
                <c:pt idx="29">
                  <c:v>19.80269861873257</c:v>
                </c:pt>
                <c:pt idx="30">
                  <c:v>18.889141889446432</c:v>
                </c:pt>
                <c:pt idx="31">
                  <c:v>18.039723341968912</c:v>
                </c:pt>
                <c:pt idx="32">
                  <c:v>17.218262784976623</c:v>
                </c:pt>
                <c:pt idx="33">
                  <c:v>16.421473572435751</c:v>
                </c:pt>
                <c:pt idx="34">
                  <c:v>15.663097275174728</c:v>
                </c:pt>
                <c:pt idx="35">
                  <c:v>15.02834791190206</c:v>
                </c:pt>
                <c:pt idx="36">
                  <c:v>14.413512975012278</c:v>
                </c:pt>
                <c:pt idx="37">
                  <c:v>13.819553543982584</c:v>
                </c:pt>
                <c:pt idx="38">
                  <c:v>13.243834060707657</c:v>
                </c:pt>
                <c:pt idx="39">
                  <c:v>12.687767282375892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D52D-4CD9-88EB-39FC03F664FF}"/>
            </c:ext>
          </c:extLst>
        </c:ser>
        <c:ser>
          <c:idx val="5"/>
          <c:order val="4"/>
          <c:tx>
            <c:strRef>
              <c:f>'[IFCN Annual Farm Structure Data 2023.xlsx]Charts (Forecast data)'!$AL$292</c:f>
              <c:strCache>
                <c:ptCount val="1"/>
                <c:pt idx="0">
                  <c:v>&gt;100 - 300</c:v>
                </c:pt>
              </c:strCache>
            </c:strRef>
          </c:tx>
          <c:spPr>
            <a:solidFill>
              <a:srgbClr val="FFCC00"/>
            </a:solidFill>
            <a:ln w="3175">
              <a:solidFill>
                <a:srgbClr val="FFC000"/>
              </a:solidFill>
            </a:ln>
          </c:spPr>
          <c:invertIfNegative val="0"/>
          <c:cat>
            <c:numRef>
              <c:f>'[IFCN Annual Farm Structure Data 2023.xlsx]Charts (Forecast data)'!$AN$287:$CA$287</c:f>
              <c:numCache>
                <c:formatCode>General</c:formatCode>
                <c:ptCount val="40"/>
                <c:pt idx="0">
                  <c:v>1996</c:v>
                </c:pt>
                <c:pt idx="1">
                  <c:v>1997</c:v>
                </c:pt>
                <c:pt idx="2">
                  <c:v>1998</c:v>
                </c:pt>
                <c:pt idx="3">
                  <c:v>1999</c:v>
                </c:pt>
                <c:pt idx="4">
                  <c:v>2000</c:v>
                </c:pt>
                <c:pt idx="5">
                  <c:v>2001</c:v>
                </c:pt>
                <c:pt idx="6">
                  <c:v>2002</c:v>
                </c:pt>
                <c:pt idx="7">
                  <c:v>2003</c:v>
                </c:pt>
                <c:pt idx="8">
                  <c:v>2004</c:v>
                </c:pt>
                <c:pt idx="9">
                  <c:v>2005</c:v>
                </c:pt>
                <c:pt idx="10">
                  <c:v>2006</c:v>
                </c:pt>
                <c:pt idx="11">
                  <c:v>2007</c:v>
                </c:pt>
                <c:pt idx="12">
                  <c:v>2008</c:v>
                </c:pt>
                <c:pt idx="13">
                  <c:v>2009</c:v>
                </c:pt>
                <c:pt idx="14">
                  <c:v>2010</c:v>
                </c:pt>
                <c:pt idx="15">
                  <c:v>2011</c:v>
                </c:pt>
                <c:pt idx="16">
                  <c:v>2012</c:v>
                </c:pt>
                <c:pt idx="17">
                  <c:v>2013</c:v>
                </c:pt>
                <c:pt idx="18">
                  <c:v>2014</c:v>
                </c:pt>
                <c:pt idx="19">
                  <c:v>2015</c:v>
                </c:pt>
                <c:pt idx="20">
                  <c:v>2016</c:v>
                </c:pt>
                <c:pt idx="21">
                  <c:v>2017</c:v>
                </c:pt>
                <c:pt idx="22">
                  <c:v>2018</c:v>
                </c:pt>
                <c:pt idx="23">
                  <c:v>2019</c:v>
                </c:pt>
                <c:pt idx="24">
                  <c:v>2020</c:v>
                </c:pt>
                <c:pt idx="25">
                  <c:v>2021</c:v>
                </c:pt>
                <c:pt idx="26">
                  <c:v>2022</c:v>
                </c:pt>
                <c:pt idx="27">
                  <c:v>2023</c:v>
                </c:pt>
                <c:pt idx="28">
                  <c:v>2024</c:v>
                </c:pt>
                <c:pt idx="29">
                  <c:v>2025</c:v>
                </c:pt>
                <c:pt idx="30">
                  <c:v>2026</c:v>
                </c:pt>
                <c:pt idx="31">
                  <c:v>2027</c:v>
                </c:pt>
                <c:pt idx="32">
                  <c:v>2028</c:v>
                </c:pt>
                <c:pt idx="33">
                  <c:v>2029</c:v>
                </c:pt>
                <c:pt idx="34">
                  <c:v>2030</c:v>
                </c:pt>
                <c:pt idx="35">
                  <c:v>2031</c:v>
                </c:pt>
                <c:pt idx="36">
                  <c:v>2032</c:v>
                </c:pt>
                <c:pt idx="37">
                  <c:v>2033</c:v>
                </c:pt>
                <c:pt idx="38">
                  <c:v>2034</c:v>
                </c:pt>
                <c:pt idx="39">
                  <c:v>2035</c:v>
                </c:pt>
              </c:numCache>
            </c:numRef>
          </c:cat>
          <c:val>
            <c:numRef>
              <c:f>'[IFCN Annual Farm Structure Data 2023.xlsx]Charts (Forecast data)'!$AN$292:$CA$292</c:f>
              <c:numCache>
                <c:formatCode>0.0</c:formatCode>
                <c:ptCount val="40"/>
                <c:pt idx="0">
                  <c:v>3.464504055944055</c:v>
                </c:pt>
                <c:pt idx="1">
                  <c:v>3.4108393212583663</c:v>
                </c:pt>
                <c:pt idx="2">
                  <c:v>3.4596754732342485</c:v>
                </c:pt>
                <c:pt idx="3">
                  <c:v>3.4632000000000001</c:v>
                </c:pt>
                <c:pt idx="4">
                  <c:v>3.588050615114236</c:v>
                </c:pt>
                <c:pt idx="5">
                  <c:v>3.9072000000000013</c:v>
                </c:pt>
                <c:pt idx="6">
                  <c:v>3.9893767955801103</c:v>
                </c:pt>
                <c:pt idx="7">
                  <c:v>4.0157171052631586</c:v>
                </c:pt>
                <c:pt idx="8">
                  <c:v>4.1705379310344828</c:v>
                </c:pt>
                <c:pt idx="9">
                  <c:v>4.256608695652174</c:v>
                </c:pt>
                <c:pt idx="10">
                  <c:v>4.3244172347266874</c:v>
                </c:pt>
                <c:pt idx="11">
                  <c:v>4.505185595567867</c:v>
                </c:pt>
                <c:pt idx="12">
                  <c:v>5.7959177085617153</c:v>
                </c:pt>
                <c:pt idx="13">
                  <c:v>6.0963746256500215</c:v>
                </c:pt>
                <c:pt idx="14">
                  <c:v>6.5747908196721312</c:v>
                </c:pt>
                <c:pt idx="15">
                  <c:v>7.1170648275862067</c:v>
                </c:pt>
                <c:pt idx="16">
                  <c:v>7.642333913043478</c:v>
                </c:pt>
                <c:pt idx="17">
                  <c:v>8.4433244831447958</c:v>
                </c:pt>
                <c:pt idx="18">
                  <c:v>8.8381137509104697</c:v>
                </c:pt>
                <c:pt idx="19">
                  <c:v>9.2620957750324209</c:v>
                </c:pt>
                <c:pt idx="20">
                  <c:v>9.410079144385028</c:v>
                </c:pt>
                <c:pt idx="21">
                  <c:v>9.7688910511752365</c:v>
                </c:pt>
                <c:pt idx="22">
                  <c:v>9.6596395713830496</c:v>
                </c:pt>
                <c:pt idx="23">
                  <c:v>9.5470406835096622</c:v>
                </c:pt>
                <c:pt idx="24">
                  <c:v>9.4729347696523973</c:v>
                </c:pt>
                <c:pt idx="25">
                  <c:v>9.3397347307038849</c:v>
                </c:pt>
                <c:pt idx="26">
                  <c:v>9.466937999999999</c:v>
                </c:pt>
                <c:pt idx="27">
                  <c:v>9.3006539999999998</c:v>
                </c:pt>
                <c:pt idx="28">
                  <c:v>9.0848564981651005</c:v>
                </c:pt>
                <c:pt idx="29">
                  <c:v>8.8491566081659077</c:v>
                </c:pt>
                <c:pt idx="30">
                  <c:v>8.6957748859696196</c:v>
                </c:pt>
                <c:pt idx="31">
                  <c:v>8.4931389848206074</c:v>
                </c:pt>
                <c:pt idx="32">
                  <c:v>8.3113253864671623</c:v>
                </c:pt>
                <c:pt idx="33">
                  <c:v>8.1461196686036654</c:v>
                </c:pt>
                <c:pt idx="34">
                  <c:v>7.9672238582679613</c:v>
                </c:pt>
                <c:pt idx="35">
                  <c:v>7.8422713073219947</c:v>
                </c:pt>
                <c:pt idx="36">
                  <c:v>7.7188821224180355</c:v>
                </c:pt>
                <c:pt idx="37">
                  <c:v>7.5943070326037487</c:v>
                </c:pt>
                <c:pt idx="38">
                  <c:v>7.4709264441848475</c:v>
                </c:pt>
                <c:pt idx="39">
                  <c:v>7.3453435729623422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D52D-4CD9-88EB-39FC03F664FF}"/>
            </c:ext>
          </c:extLst>
        </c:ser>
        <c:ser>
          <c:idx val="1"/>
          <c:order val="5"/>
          <c:tx>
            <c:strRef>
              <c:f>'[IFCN Annual Farm Structure Data 2023.xlsx]Charts (Forecast data)'!$AL$293</c:f>
              <c:strCache>
                <c:ptCount val="1"/>
                <c:pt idx="0">
                  <c:v>&gt;300 - 1000</c:v>
                </c:pt>
              </c:strCache>
            </c:strRef>
          </c:tx>
          <c:spPr>
            <a:solidFill>
              <a:srgbClr val="FF9900"/>
            </a:solidFill>
            <a:ln>
              <a:solidFill>
                <a:srgbClr val="FF9900"/>
              </a:solidFill>
            </a:ln>
          </c:spPr>
          <c:invertIfNegative val="0"/>
          <c:cat>
            <c:numRef>
              <c:f>'[IFCN Annual Farm Structure Data 2023.xlsx]Charts (Forecast data)'!$AN$287:$CA$287</c:f>
              <c:numCache>
                <c:formatCode>General</c:formatCode>
                <c:ptCount val="40"/>
                <c:pt idx="0">
                  <c:v>1996</c:v>
                </c:pt>
                <c:pt idx="1">
                  <c:v>1997</c:v>
                </c:pt>
                <c:pt idx="2">
                  <c:v>1998</c:v>
                </c:pt>
                <c:pt idx="3">
                  <c:v>1999</c:v>
                </c:pt>
                <c:pt idx="4">
                  <c:v>2000</c:v>
                </c:pt>
                <c:pt idx="5">
                  <c:v>2001</c:v>
                </c:pt>
                <c:pt idx="6">
                  <c:v>2002</c:v>
                </c:pt>
                <c:pt idx="7">
                  <c:v>2003</c:v>
                </c:pt>
                <c:pt idx="8">
                  <c:v>2004</c:v>
                </c:pt>
                <c:pt idx="9">
                  <c:v>2005</c:v>
                </c:pt>
                <c:pt idx="10">
                  <c:v>2006</c:v>
                </c:pt>
                <c:pt idx="11">
                  <c:v>2007</c:v>
                </c:pt>
                <c:pt idx="12">
                  <c:v>2008</c:v>
                </c:pt>
                <c:pt idx="13">
                  <c:v>2009</c:v>
                </c:pt>
                <c:pt idx="14">
                  <c:v>2010</c:v>
                </c:pt>
                <c:pt idx="15">
                  <c:v>2011</c:v>
                </c:pt>
                <c:pt idx="16">
                  <c:v>2012</c:v>
                </c:pt>
                <c:pt idx="17">
                  <c:v>2013</c:v>
                </c:pt>
                <c:pt idx="18">
                  <c:v>2014</c:v>
                </c:pt>
                <c:pt idx="19">
                  <c:v>2015</c:v>
                </c:pt>
                <c:pt idx="20">
                  <c:v>2016</c:v>
                </c:pt>
                <c:pt idx="21">
                  <c:v>2017</c:v>
                </c:pt>
                <c:pt idx="22">
                  <c:v>2018</c:v>
                </c:pt>
                <c:pt idx="23">
                  <c:v>2019</c:v>
                </c:pt>
                <c:pt idx="24">
                  <c:v>2020</c:v>
                </c:pt>
                <c:pt idx="25">
                  <c:v>2021</c:v>
                </c:pt>
                <c:pt idx="26">
                  <c:v>2022</c:v>
                </c:pt>
                <c:pt idx="27">
                  <c:v>2023</c:v>
                </c:pt>
                <c:pt idx="28">
                  <c:v>2024</c:v>
                </c:pt>
                <c:pt idx="29">
                  <c:v>2025</c:v>
                </c:pt>
                <c:pt idx="30">
                  <c:v>2026</c:v>
                </c:pt>
                <c:pt idx="31">
                  <c:v>2027</c:v>
                </c:pt>
                <c:pt idx="32">
                  <c:v>2028</c:v>
                </c:pt>
                <c:pt idx="33">
                  <c:v>2029</c:v>
                </c:pt>
                <c:pt idx="34">
                  <c:v>2030</c:v>
                </c:pt>
                <c:pt idx="35">
                  <c:v>2031</c:v>
                </c:pt>
                <c:pt idx="36">
                  <c:v>2032</c:v>
                </c:pt>
                <c:pt idx="37">
                  <c:v>2033</c:v>
                </c:pt>
                <c:pt idx="38">
                  <c:v>2034</c:v>
                </c:pt>
                <c:pt idx="39">
                  <c:v>2035</c:v>
                </c:pt>
              </c:numCache>
            </c:numRef>
          </c:cat>
          <c:val>
            <c:numRef>
              <c:f>'[IFCN Annual Farm Structure Data 2023.xlsx]Charts (Forecast data)'!$AN$293:$CA$293</c:f>
              <c:numCache>
                <c:formatCode>0.0</c:formatCode>
                <c:ptCount val="40"/>
                <c:pt idx="0">
                  <c:v>0.39014685314685305</c:v>
                </c:pt>
                <c:pt idx="1">
                  <c:v>0.38410352716873503</c:v>
                </c:pt>
                <c:pt idx="2">
                  <c:v>0.38960309383268565</c:v>
                </c:pt>
                <c:pt idx="3">
                  <c:v>0.39</c:v>
                </c:pt>
                <c:pt idx="4">
                  <c:v>0.40405975395430582</c:v>
                </c:pt>
                <c:pt idx="5">
                  <c:v>0.44000000000000017</c:v>
                </c:pt>
                <c:pt idx="6">
                  <c:v>0.44925414364640875</c:v>
                </c:pt>
                <c:pt idx="7">
                  <c:v>0.45222039473684217</c:v>
                </c:pt>
                <c:pt idx="8">
                  <c:v>0.46965517241379312</c:v>
                </c:pt>
                <c:pt idx="9">
                  <c:v>0.47934782608695664</c:v>
                </c:pt>
                <c:pt idx="10">
                  <c:v>0.48698392282958197</c:v>
                </c:pt>
                <c:pt idx="11">
                  <c:v>0.5073407202216067</c:v>
                </c:pt>
                <c:pt idx="12">
                  <c:v>0.65269343564884186</c:v>
                </c:pt>
                <c:pt idx="13">
                  <c:v>0.68652867405968709</c:v>
                </c:pt>
                <c:pt idx="14">
                  <c:v>0.74040437158469952</c:v>
                </c:pt>
                <c:pt idx="15">
                  <c:v>0.80147126436781624</c:v>
                </c:pt>
                <c:pt idx="16">
                  <c:v>0.86062318840579721</c:v>
                </c:pt>
                <c:pt idx="17">
                  <c:v>0.95082482918297251</c:v>
                </c:pt>
                <c:pt idx="18">
                  <c:v>0.99528308005748534</c:v>
                </c:pt>
                <c:pt idx="19">
                  <c:v>1.043028803494642</c:v>
                </c:pt>
                <c:pt idx="20">
                  <c:v>1.0596935973406563</c:v>
                </c:pt>
                <c:pt idx="21">
                  <c:v>1.100100343600815</c:v>
                </c:pt>
                <c:pt idx="22">
                  <c:v>1.1126857552581264</c:v>
                </c:pt>
                <c:pt idx="23">
                  <c:v>1.1123814371057636</c:v>
                </c:pt>
                <c:pt idx="24">
                  <c:v>1.1163571853188092</c:v>
                </c:pt>
                <c:pt idx="25">
                  <c:v>1.1131352403222565</c:v>
                </c:pt>
                <c:pt idx="26">
                  <c:v>1.1409839999999998</c:v>
                </c:pt>
                <c:pt idx="27">
                  <c:v>1.133451</c:v>
                </c:pt>
                <c:pt idx="28">
                  <c:v>1.1259777668387621</c:v>
                </c:pt>
                <c:pt idx="29">
                  <c:v>1.1123256966976811</c:v>
                </c:pt>
                <c:pt idx="30">
                  <c:v>1.0959673649107906</c:v>
                </c:pt>
                <c:pt idx="31">
                  <c:v>1.0821484706444033</c:v>
                </c:pt>
                <c:pt idx="32">
                  <c:v>1.0631622928330273</c:v>
                </c:pt>
                <c:pt idx="33">
                  <c:v>1.0447053226775238</c:v>
                </c:pt>
                <c:pt idx="34">
                  <c:v>1.0283410272448481</c:v>
                </c:pt>
                <c:pt idx="35">
                  <c:v>1.0179860279798887</c:v>
                </c:pt>
                <c:pt idx="36">
                  <c:v>1.0070932737030847</c:v>
                </c:pt>
                <c:pt idx="37">
                  <c:v>0.99554742942804253</c:v>
                </c:pt>
                <c:pt idx="38">
                  <c:v>0.98399377535908161</c:v>
                </c:pt>
                <c:pt idx="39">
                  <c:v>0.97243772714846088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D52D-4CD9-88EB-39FC03F664FF}"/>
            </c:ext>
          </c:extLst>
        </c:ser>
        <c:ser>
          <c:idx val="6"/>
          <c:order val="6"/>
          <c:tx>
            <c:strRef>
              <c:f>'[IFCN Annual Farm Structure Data 2023.xlsx]Charts (Forecast data)'!$AL$294</c:f>
              <c:strCache>
                <c:ptCount val="1"/>
                <c:pt idx="0">
                  <c:v>&gt; 1000</c:v>
                </c:pt>
              </c:strCache>
            </c:strRef>
          </c:tx>
          <c:spPr>
            <a:solidFill>
              <a:srgbClr val="FF0000"/>
            </a:solidFill>
            <a:ln>
              <a:solidFill>
                <a:srgbClr val="FF0000"/>
              </a:solidFill>
            </a:ln>
          </c:spPr>
          <c:invertIfNegative val="0"/>
          <c:cat>
            <c:numRef>
              <c:f>'[IFCN Annual Farm Structure Data 2023.xlsx]Charts (Forecast data)'!$AN$287:$CA$287</c:f>
              <c:numCache>
                <c:formatCode>General</c:formatCode>
                <c:ptCount val="40"/>
                <c:pt idx="0">
                  <c:v>1996</c:v>
                </c:pt>
                <c:pt idx="1">
                  <c:v>1997</c:v>
                </c:pt>
                <c:pt idx="2">
                  <c:v>1998</c:v>
                </c:pt>
                <c:pt idx="3">
                  <c:v>1999</c:v>
                </c:pt>
                <c:pt idx="4">
                  <c:v>2000</c:v>
                </c:pt>
                <c:pt idx="5">
                  <c:v>2001</c:v>
                </c:pt>
                <c:pt idx="6">
                  <c:v>2002</c:v>
                </c:pt>
                <c:pt idx="7">
                  <c:v>2003</c:v>
                </c:pt>
                <c:pt idx="8">
                  <c:v>2004</c:v>
                </c:pt>
                <c:pt idx="9">
                  <c:v>2005</c:v>
                </c:pt>
                <c:pt idx="10">
                  <c:v>2006</c:v>
                </c:pt>
                <c:pt idx="11">
                  <c:v>2007</c:v>
                </c:pt>
                <c:pt idx="12">
                  <c:v>2008</c:v>
                </c:pt>
                <c:pt idx="13">
                  <c:v>2009</c:v>
                </c:pt>
                <c:pt idx="14">
                  <c:v>2010</c:v>
                </c:pt>
                <c:pt idx="15">
                  <c:v>2011</c:v>
                </c:pt>
                <c:pt idx="16">
                  <c:v>2012</c:v>
                </c:pt>
                <c:pt idx="17">
                  <c:v>2013</c:v>
                </c:pt>
                <c:pt idx="18">
                  <c:v>2014</c:v>
                </c:pt>
                <c:pt idx="19">
                  <c:v>2015</c:v>
                </c:pt>
                <c:pt idx="20">
                  <c:v>2016</c:v>
                </c:pt>
                <c:pt idx="21">
                  <c:v>2017</c:v>
                </c:pt>
                <c:pt idx="22">
                  <c:v>2018</c:v>
                </c:pt>
                <c:pt idx="23">
                  <c:v>2019</c:v>
                </c:pt>
                <c:pt idx="24">
                  <c:v>2020</c:v>
                </c:pt>
                <c:pt idx="25">
                  <c:v>2021</c:v>
                </c:pt>
                <c:pt idx="26">
                  <c:v>2022</c:v>
                </c:pt>
                <c:pt idx="27">
                  <c:v>2023</c:v>
                </c:pt>
                <c:pt idx="28">
                  <c:v>2024</c:v>
                </c:pt>
                <c:pt idx="29">
                  <c:v>2025</c:v>
                </c:pt>
                <c:pt idx="30">
                  <c:v>2026</c:v>
                </c:pt>
                <c:pt idx="31">
                  <c:v>2027</c:v>
                </c:pt>
                <c:pt idx="32">
                  <c:v>2028</c:v>
                </c:pt>
                <c:pt idx="33">
                  <c:v>2029</c:v>
                </c:pt>
                <c:pt idx="34">
                  <c:v>2030</c:v>
                </c:pt>
                <c:pt idx="35">
                  <c:v>2031</c:v>
                </c:pt>
                <c:pt idx="36">
                  <c:v>2032</c:v>
                </c:pt>
                <c:pt idx="37">
                  <c:v>2033</c:v>
                </c:pt>
                <c:pt idx="38">
                  <c:v>2034</c:v>
                </c:pt>
                <c:pt idx="39">
                  <c:v>2035</c:v>
                </c:pt>
              </c:numCache>
            </c:numRef>
          </c:cat>
          <c:val>
            <c:numRef>
              <c:f>'[IFCN Annual Farm Structure Data 2023.xlsx]Charts (Forecast data)'!$AN$294:$CA$294</c:f>
              <c:numCache>
                <c:formatCode>0.0</c:formatCode>
                <c:ptCount val="40"/>
                <c:pt idx="0">
                  <c:v>4.6817622377622367E-2</c:v>
                </c:pt>
                <c:pt idx="1">
                  <c:v>4.6092423260248198E-2</c:v>
                </c:pt>
                <c:pt idx="2">
                  <c:v>4.6752371259922279E-2</c:v>
                </c:pt>
                <c:pt idx="3">
                  <c:v>4.6799999999999994E-2</c:v>
                </c:pt>
                <c:pt idx="4">
                  <c:v>4.84871704745167E-2</c:v>
                </c:pt>
                <c:pt idx="5">
                  <c:v>5.2800000000000014E-2</c:v>
                </c:pt>
                <c:pt idx="6">
                  <c:v>5.3910497237569049E-2</c:v>
                </c:pt>
                <c:pt idx="7">
                  <c:v>5.426644736842106E-2</c:v>
                </c:pt>
                <c:pt idx="8">
                  <c:v>5.6358620689655178E-2</c:v>
                </c:pt>
                <c:pt idx="9">
                  <c:v>5.7521739130434783E-2</c:v>
                </c:pt>
                <c:pt idx="10">
                  <c:v>5.8438070739549833E-2</c:v>
                </c:pt>
                <c:pt idx="11">
                  <c:v>6.0880886426592805E-2</c:v>
                </c:pt>
                <c:pt idx="12">
                  <c:v>7.8323212277861015E-2</c:v>
                </c:pt>
                <c:pt idx="13">
                  <c:v>8.2383440887162457E-2</c:v>
                </c:pt>
                <c:pt idx="14">
                  <c:v>8.8848524590163944E-2</c:v>
                </c:pt>
                <c:pt idx="15">
                  <c:v>9.6176551724137929E-2</c:v>
                </c:pt>
                <c:pt idx="16">
                  <c:v>0.10327478260869564</c:v>
                </c:pt>
                <c:pt idx="17">
                  <c:v>0.1140989795019567</c:v>
                </c:pt>
                <c:pt idx="18">
                  <c:v>0.11943396960689823</c:v>
                </c:pt>
                <c:pt idx="19">
                  <c:v>0.12516345641935706</c:v>
                </c:pt>
                <c:pt idx="20">
                  <c:v>0.12716323168087876</c:v>
                </c:pt>
                <c:pt idx="21">
                  <c:v>0.13201204123209781</c:v>
                </c:pt>
                <c:pt idx="22">
                  <c:v>0.13635854843849587</c:v>
                </c:pt>
                <c:pt idx="23">
                  <c:v>0.1403976571104362</c:v>
                </c:pt>
                <c:pt idx="24">
                  <c:v>0.14491175001734546</c:v>
                </c:pt>
                <c:pt idx="25">
                  <c:v>0.14841803204296755</c:v>
                </c:pt>
                <c:pt idx="26">
                  <c:v>0.15607799999999999</c:v>
                </c:pt>
                <c:pt idx="27">
                  <c:v>0.15889499999999998</c:v>
                </c:pt>
                <c:pt idx="28">
                  <c:v>0.1587618919026276</c:v>
                </c:pt>
                <c:pt idx="29">
                  <c:v>0.15840464038000687</c:v>
                </c:pt>
                <c:pt idx="30">
                  <c:v>0.15712005931802131</c:v>
                </c:pt>
                <c:pt idx="31">
                  <c:v>0.15559003223106338</c:v>
                </c:pt>
                <c:pt idx="32">
                  <c:v>0.15263796286116479</c:v>
                </c:pt>
                <c:pt idx="33">
                  <c:v>0.14899022880883897</c:v>
                </c:pt>
                <c:pt idx="34">
                  <c:v>0.14698997871134514</c:v>
                </c:pt>
                <c:pt idx="35">
                  <c:v>0.14562079985158133</c:v>
                </c:pt>
                <c:pt idx="36">
                  <c:v>0.14400306884404701</c:v>
                </c:pt>
                <c:pt idx="37">
                  <c:v>0.14219849330503126</c:v>
                </c:pt>
                <c:pt idx="38">
                  <c:v>0.14040717777524539</c:v>
                </c:pt>
                <c:pt idx="39">
                  <c:v>0.13877615788445694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D52D-4CD9-88EB-39FC03F664F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0"/>
        <c:overlap val="100"/>
        <c:axId val="579827200"/>
        <c:axId val="579828736"/>
      </c:barChart>
      <c:catAx>
        <c:axId val="579827200"/>
        <c:scaling>
          <c:orientation val="minMax"/>
        </c:scaling>
        <c:delete val="0"/>
        <c:axPos val="b"/>
        <c:majorGridlines>
          <c:spPr>
            <a:ln w="15875">
              <a:solidFill>
                <a:sysClr val="windowText" lastClr="000000"/>
              </a:solidFill>
            </a:ln>
          </c:spPr>
        </c:majorGridlines>
        <c:title>
          <c:tx>
            <c:rich>
              <a:bodyPr/>
              <a:lstStyle/>
              <a:p>
                <a:pPr>
                  <a:defRPr sz="1800" b="1"/>
                </a:pPr>
                <a:r>
                  <a:rPr lang="ru-RU" sz="1800" b="1" dirty="0"/>
                  <a:t>Количество молочных ферм в соответствии с прогнозом IFCN</a:t>
                </a:r>
                <a:endParaRPr lang="de-DE" sz="1800" b="1" dirty="0"/>
              </a:p>
            </c:rich>
          </c:tx>
          <c:layout>
            <c:manualLayout>
              <c:xMode val="edge"/>
              <c:yMode val="edge"/>
              <c:x val="0.20679015251467361"/>
              <c:y val="1.3432722163450306E-2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-5400000" vert="horz"/>
          <a:lstStyle/>
          <a:p>
            <a:pPr>
              <a:defRPr/>
            </a:pPr>
            <a:endParaRPr lang="ru-RU"/>
          </a:p>
        </c:txPr>
        <c:crossAx val="579828736"/>
        <c:crosses val="autoZero"/>
        <c:auto val="1"/>
        <c:lblAlgn val="ctr"/>
        <c:lblOffset val="100"/>
        <c:tickMarkSkip val="27"/>
        <c:noMultiLvlLbl val="0"/>
      </c:catAx>
      <c:valAx>
        <c:axId val="579828736"/>
        <c:scaling>
          <c:orientation val="minMax"/>
        </c:scaling>
        <c:delete val="0"/>
        <c:axPos val="l"/>
        <c:majorGridlines>
          <c:spPr>
            <a:ln w="3175">
              <a:solidFill>
                <a:srgbClr val="000000"/>
              </a:solidFill>
              <a:prstDash val="sysDash"/>
            </a:ln>
          </c:spPr>
        </c:majorGridlines>
        <c:numFmt formatCode="0%" sourceLinked="0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/>
            </a:pPr>
            <a:endParaRPr lang="ru-RU"/>
          </a:p>
        </c:txPr>
        <c:crossAx val="579827200"/>
        <c:crosses val="autoZero"/>
        <c:crossBetween val="between"/>
      </c:valAx>
      <c:spPr>
        <a:blipFill dpi="0" rotWithShape="0">
          <a:blip xmlns:r="http://schemas.openxmlformats.org/officeDocument/2006/relationships" r:embed="rId1"/>
          <a:srcRect/>
          <a:stretch>
            <a:fillRect/>
          </a:stretch>
        </a:blipFill>
        <a:ln w="12700">
          <a:solidFill>
            <a:srgbClr val="808080"/>
          </a:solidFill>
          <a:prstDash val="solid"/>
        </a:ln>
      </c:spPr>
    </c:plotArea>
    <c:legend>
      <c:legendPos val="t"/>
      <c:layout>
        <c:manualLayout>
          <c:xMode val="edge"/>
          <c:yMode val="edge"/>
          <c:x val="0.10783594019472263"/>
          <c:y val="0.12596115485564305"/>
          <c:w val="0.74871415748782533"/>
          <c:h val="0.11253537764538286"/>
        </c:manualLayout>
      </c:layout>
      <c:overlay val="0"/>
    </c:legend>
    <c:plotVisOnly val="1"/>
    <c:dispBlanksAs val="gap"/>
    <c:showDLblsOverMax val="0"/>
  </c:chart>
  <c:spPr>
    <a:solidFill>
      <a:srgbClr val="FFFFFF"/>
    </a:solidFill>
    <a:ln w="9525">
      <a:noFill/>
    </a:ln>
  </c:spPr>
  <c:txPr>
    <a:bodyPr/>
    <a:lstStyle/>
    <a:p>
      <a:pPr>
        <a:defRPr lang="de-DE" sz="1600" b="0" i="0" u="none" strike="noStrike" kern="1200" baseline="0">
          <a:solidFill>
            <a:srgbClr val="000000"/>
          </a:solidFill>
          <a:latin typeface="Arial"/>
          <a:ea typeface="Arial"/>
          <a:cs typeface="Arial"/>
        </a:defRPr>
      </a:pPr>
      <a:endParaRPr lang="ru-RU"/>
    </a:p>
  </c:txPr>
  <c:externalData r:id="rId2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5623889466646859"/>
          <c:y val="0.24178204737735934"/>
          <c:w val="0.83323092160649725"/>
          <c:h val="0.61479221783741955"/>
        </c:manualLayout>
      </c:layout>
      <c:barChart>
        <c:barDir val="col"/>
        <c:grouping val="percentStacked"/>
        <c:varyColors val="0"/>
        <c:ser>
          <c:idx val="0"/>
          <c:order val="0"/>
          <c:tx>
            <c:strRef>
              <c:f>'[IFCN Annual Farm Structure Data 2023.xlsx]Charts (Forecast data)'!$AL$288</c:f>
              <c:strCache>
                <c:ptCount val="1"/>
                <c:pt idx="0">
                  <c:v> 1 - 2</c:v>
                </c:pt>
              </c:strCache>
            </c:strRef>
          </c:tx>
          <c:spPr>
            <a:solidFill>
              <a:srgbClr val="99CCFF"/>
            </a:solidFill>
            <a:ln w="3175">
              <a:solidFill>
                <a:srgbClr val="0000FF"/>
              </a:solidFill>
            </a:ln>
          </c:spPr>
          <c:invertIfNegative val="0"/>
          <c:cat>
            <c:numRef>
              <c:f>'[IFCN Annual Farm Structure Data 2023.xlsx]Charts (Forecast data)'!$CP$287:$EC$287</c:f>
              <c:numCache>
                <c:formatCode>General</c:formatCode>
                <c:ptCount val="40"/>
                <c:pt idx="0">
                  <c:v>1996</c:v>
                </c:pt>
                <c:pt idx="1">
                  <c:v>1997</c:v>
                </c:pt>
                <c:pt idx="2">
                  <c:v>1998</c:v>
                </c:pt>
                <c:pt idx="3">
                  <c:v>1999</c:v>
                </c:pt>
                <c:pt idx="4">
                  <c:v>2000</c:v>
                </c:pt>
                <c:pt idx="5">
                  <c:v>2001</c:v>
                </c:pt>
                <c:pt idx="6">
                  <c:v>2002</c:v>
                </c:pt>
                <c:pt idx="7">
                  <c:v>2003</c:v>
                </c:pt>
                <c:pt idx="8">
                  <c:v>2004</c:v>
                </c:pt>
                <c:pt idx="9">
                  <c:v>2005</c:v>
                </c:pt>
                <c:pt idx="10">
                  <c:v>2006</c:v>
                </c:pt>
                <c:pt idx="11">
                  <c:v>2007</c:v>
                </c:pt>
                <c:pt idx="12">
                  <c:v>2008</c:v>
                </c:pt>
                <c:pt idx="13">
                  <c:v>2009</c:v>
                </c:pt>
                <c:pt idx="14">
                  <c:v>2010</c:v>
                </c:pt>
                <c:pt idx="15">
                  <c:v>2011</c:v>
                </c:pt>
                <c:pt idx="16">
                  <c:v>2012</c:v>
                </c:pt>
                <c:pt idx="17">
                  <c:v>2013</c:v>
                </c:pt>
                <c:pt idx="18">
                  <c:v>2014</c:v>
                </c:pt>
                <c:pt idx="19">
                  <c:v>2015</c:v>
                </c:pt>
                <c:pt idx="20">
                  <c:v>2016</c:v>
                </c:pt>
                <c:pt idx="21">
                  <c:v>2017</c:v>
                </c:pt>
                <c:pt idx="22">
                  <c:v>2018</c:v>
                </c:pt>
                <c:pt idx="23">
                  <c:v>2019</c:v>
                </c:pt>
                <c:pt idx="24">
                  <c:v>2020</c:v>
                </c:pt>
                <c:pt idx="25">
                  <c:v>2021</c:v>
                </c:pt>
                <c:pt idx="26">
                  <c:v>2022</c:v>
                </c:pt>
                <c:pt idx="27">
                  <c:v>2023</c:v>
                </c:pt>
                <c:pt idx="28">
                  <c:v>2024</c:v>
                </c:pt>
                <c:pt idx="29">
                  <c:v>2025</c:v>
                </c:pt>
                <c:pt idx="30">
                  <c:v>2026</c:v>
                </c:pt>
                <c:pt idx="31">
                  <c:v>2027</c:v>
                </c:pt>
                <c:pt idx="32">
                  <c:v>2028</c:v>
                </c:pt>
                <c:pt idx="33">
                  <c:v>2029</c:v>
                </c:pt>
                <c:pt idx="34">
                  <c:v>2030</c:v>
                </c:pt>
                <c:pt idx="35">
                  <c:v>2031</c:v>
                </c:pt>
                <c:pt idx="36">
                  <c:v>2032</c:v>
                </c:pt>
                <c:pt idx="37">
                  <c:v>2033</c:v>
                </c:pt>
                <c:pt idx="38">
                  <c:v>2034</c:v>
                </c:pt>
                <c:pt idx="39">
                  <c:v>2035</c:v>
                </c:pt>
              </c:numCache>
            </c:numRef>
          </c:cat>
          <c:val>
            <c:numRef>
              <c:f>'[IFCN Annual Farm Structure Data 2023.xlsx]Charts (Forecast data)'!$CP$288:$EC$288</c:f>
              <c:numCache>
                <c:formatCode>0.0</c:formatCode>
                <c:ptCount val="40"/>
                <c:pt idx="0">
                  <c:v>15.778107337647329</c:v>
                </c:pt>
                <c:pt idx="1">
                  <c:v>14.188636064996832</c:v>
                </c:pt>
                <c:pt idx="2">
                  <c:v>12.546909025753326</c:v>
                </c:pt>
                <c:pt idx="3">
                  <c:v>11.094374204639703</c:v>
                </c:pt>
                <c:pt idx="4">
                  <c:v>9.8617455876356157</c:v>
                </c:pt>
                <c:pt idx="5">
                  <c:v>8.7571558333175776</c:v>
                </c:pt>
                <c:pt idx="6">
                  <c:v>8.1033840468779008</c:v>
                </c:pt>
                <c:pt idx="7">
                  <c:v>7.5672243992279897</c:v>
                </c:pt>
                <c:pt idx="8">
                  <c:v>6.8205178329169387</c:v>
                </c:pt>
                <c:pt idx="9">
                  <c:v>5.9652424504249293</c:v>
                </c:pt>
                <c:pt idx="10">
                  <c:v>5.5379705644225075</c:v>
                </c:pt>
                <c:pt idx="11">
                  <c:v>5.2991836036296824</c:v>
                </c:pt>
                <c:pt idx="12">
                  <c:v>5.3513957195346595</c:v>
                </c:pt>
                <c:pt idx="13">
                  <c:v>5.1488512349290039</c:v>
                </c:pt>
                <c:pt idx="14">
                  <c:v>4.8423673939103358</c:v>
                </c:pt>
                <c:pt idx="15">
                  <c:v>4.3390680028632795</c:v>
                </c:pt>
                <c:pt idx="16">
                  <c:v>3.9410752386407024</c:v>
                </c:pt>
                <c:pt idx="17">
                  <c:v>3.6890086442028305</c:v>
                </c:pt>
                <c:pt idx="18">
                  <c:v>3.3529063364216221</c:v>
                </c:pt>
                <c:pt idx="19">
                  <c:v>3.2689542231661495</c:v>
                </c:pt>
                <c:pt idx="20">
                  <c:v>2.968</c:v>
                </c:pt>
                <c:pt idx="21">
                  <c:v>2.7827058627422971</c:v>
                </c:pt>
                <c:pt idx="22">
                  <c:v>2.610976442488234</c:v>
                </c:pt>
                <c:pt idx="23">
                  <c:v>2.4640454521886528</c:v>
                </c:pt>
                <c:pt idx="24">
                  <c:v>2.3359961817096706</c:v>
                </c:pt>
                <c:pt idx="25">
                  <c:v>2.1997372029719058</c:v>
                </c:pt>
                <c:pt idx="26">
                  <c:v>2.1695099999999998</c:v>
                </c:pt>
                <c:pt idx="27">
                  <c:v>2.0141237981194595</c:v>
                </c:pt>
                <c:pt idx="28">
                  <c:v>1.6913963992058771</c:v>
                </c:pt>
                <c:pt idx="29">
                  <c:v>1.5500003940797884</c:v>
                </c:pt>
                <c:pt idx="30">
                  <c:v>1.4189256473645775</c:v>
                </c:pt>
                <c:pt idx="31">
                  <c:v>1.2966161133694412</c:v>
                </c:pt>
                <c:pt idx="32">
                  <c:v>1.1884620954832401</c:v>
                </c:pt>
                <c:pt idx="33">
                  <c:v>1.0872398056022881</c:v>
                </c:pt>
                <c:pt idx="34">
                  <c:v>0.9940754227199704</c:v>
                </c:pt>
                <c:pt idx="35">
                  <c:v>0.91220289728850279</c:v>
                </c:pt>
                <c:pt idx="36">
                  <c:v>0.83681107556830203</c:v>
                </c:pt>
                <c:pt idx="37">
                  <c:v>0.76765493791428041</c:v>
                </c:pt>
                <c:pt idx="38">
                  <c:v>0.70374547545084121</c:v>
                </c:pt>
                <c:pt idx="39">
                  <c:v>0.64490076785994555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EE4-441B-9E18-D76E4CF30E74}"/>
            </c:ext>
          </c:extLst>
        </c:ser>
        <c:ser>
          <c:idx val="2"/>
          <c:order val="1"/>
          <c:tx>
            <c:strRef>
              <c:f>'[IFCN Annual Farm Structure Data 2023.xlsx]Charts (Forecast data)'!$AL$289</c:f>
              <c:strCache>
                <c:ptCount val="1"/>
                <c:pt idx="0">
                  <c:v> &gt;2 - 10</c:v>
                </c:pt>
              </c:strCache>
            </c:strRef>
          </c:tx>
          <c:spPr>
            <a:solidFill>
              <a:srgbClr val="003366"/>
            </a:solidFill>
            <a:ln w="3175">
              <a:solidFill>
                <a:srgbClr val="000080"/>
              </a:solidFill>
            </a:ln>
          </c:spPr>
          <c:invertIfNegative val="0"/>
          <c:cat>
            <c:numRef>
              <c:f>'[IFCN Annual Farm Structure Data 2023.xlsx]Charts (Forecast data)'!$CP$287:$EC$287</c:f>
              <c:numCache>
                <c:formatCode>General</c:formatCode>
                <c:ptCount val="40"/>
                <c:pt idx="0">
                  <c:v>1996</c:v>
                </c:pt>
                <c:pt idx="1">
                  <c:v>1997</c:v>
                </c:pt>
                <c:pt idx="2">
                  <c:v>1998</c:v>
                </c:pt>
                <c:pt idx="3">
                  <c:v>1999</c:v>
                </c:pt>
                <c:pt idx="4">
                  <c:v>2000</c:v>
                </c:pt>
                <c:pt idx="5">
                  <c:v>2001</c:v>
                </c:pt>
                <c:pt idx="6">
                  <c:v>2002</c:v>
                </c:pt>
                <c:pt idx="7">
                  <c:v>2003</c:v>
                </c:pt>
                <c:pt idx="8">
                  <c:v>2004</c:v>
                </c:pt>
                <c:pt idx="9">
                  <c:v>2005</c:v>
                </c:pt>
                <c:pt idx="10">
                  <c:v>2006</c:v>
                </c:pt>
                <c:pt idx="11">
                  <c:v>2007</c:v>
                </c:pt>
                <c:pt idx="12">
                  <c:v>2008</c:v>
                </c:pt>
                <c:pt idx="13">
                  <c:v>2009</c:v>
                </c:pt>
                <c:pt idx="14">
                  <c:v>2010</c:v>
                </c:pt>
                <c:pt idx="15">
                  <c:v>2011</c:v>
                </c:pt>
                <c:pt idx="16">
                  <c:v>2012</c:v>
                </c:pt>
                <c:pt idx="17">
                  <c:v>2013</c:v>
                </c:pt>
                <c:pt idx="18">
                  <c:v>2014</c:v>
                </c:pt>
                <c:pt idx="19">
                  <c:v>2015</c:v>
                </c:pt>
                <c:pt idx="20">
                  <c:v>2016</c:v>
                </c:pt>
                <c:pt idx="21">
                  <c:v>2017</c:v>
                </c:pt>
                <c:pt idx="22">
                  <c:v>2018</c:v>
                </c:pt>
                <c:pt idx="23">
                  <c:v>2019</c:v>
                </c:pt>
                <c:pt idx="24">
                  <c:v>2020</c:v>
                </c:pt>
                <c:pt idx="25">
                  <c:v>2021</c:v>
                </c:pt>
                <c:pt idx="26">
                  <c:v>2022</c:v>
                </c:pt>
                <c:pt idx="27">
                  <c:v>2023</c:v>
                </c:pt>
                <c:pt idx="28">
                  <c:v>2024</c:v>
                </c:pt>
                <c:pt idx="29">
                  <c:v>2025</c:v>
                </c:pt>
                <c:pt idx="30">
                  <c:v>2026</c:v>
                </c:pt>
                <c:pt idx="31">
                  <c:v>2027</c:v>
                </c:pt>
                <c:pt idx="32">
                  <c:v>2028</c:v>
                </c:pt>
                <c:pt idx="33">
                  <c:v>2029</c:v>
                </c:pt>
                <c:pt idx="34">
                  <c:v>2030</c:v>
                </c:pt>
                <c:pt idx="35">
                  <c:v>2031</c:v>
                </c:pt>
                <c:pt idx="36">
                  <c:v>2032</c:v>
                </c:pt>
                <c:pt idx="37">
                  <c:v>2033</c:v>
                </c:pt>
                <c:pt idx="38">
                  <c:v>2034</c:v>
                </c:pt>
                <c:pt idx="39">
                  <c:v>2035</c:v>
                </c:pt>
              </c:numCache>
            </c:numRef>
          </c:cat>
          <c:val>
            <c:numRef>
              <c:f>'[IFCN Annual Farm Structure Data 2023.xlsx]Charts (Forecast data)'!$CP$289:$EC$289</c:f>
              <c:numCache>
                <c:formatCode>0.0</c:formatCode>
                <c:ptCount val="40"/>
                <c:pt idx="0">
                  <c:v>277.70409337878431</c:v>
                </c:pt>
                <c:pt idx="1">
                  <c:v>251.80977230246461</c:v>
                </c:pt>
                <c:pt idx="2">
                  <c:v>224.95186411814944</c:v>
                </c:pt>
                <c:pt idx="3">
                  <c:v>201.46797269165037</c:v>
                </c:pt>
                <c:pt idx="4">
                  <c:v>179.16308879744435</c:v>
                </c:pt>
                <c:pt idx="5">
                  <c:v>159.18394012678246</c:v>
                </c:pt>
                <c:pt idx="6">
                  <c:v>148.64867996362548</c:v>
                </c:pt>
                <c:pt idx="7">
                  <c:v>140.28322098473959</c:v>
                </c:pt>
                <c:pt idx="8">
                  <c:v>128.32905039220688</c:v>
                </c:pt>
                <c:pt idx="9">
                  <c:v>114.31268120396601</c:v>
                </c:pt>
                <c:pt idx="10">
                  <c:v>106.0862303850036</c:v>
                </c:pt>
                <c:pt idx="11">
                  <c:v>101.4695898429738</c:v>
                </c:pt>
                <c:pt idx="12">
                  <c:v>100.09892668989403</c:v>
                </c:pt>
                <c:pt idx="13">
                  <c:v>93.9692725381109</c:v>
                </c:pt>
                <c:pt idx="14">
                  <c:v>87.493458067609708</c:v>
                </c:pt>
                <c:pt idx="15">
                  <c:v>78.843065139584837</c:v>
                </c:pt>
                <c:pt idx="16">
                  <c:v>71.950373596792673</c:v>
                </c:pt>
                <c:pt idx="17">
                  <c:v>66.841156624332172</c:v>
                </c:pt>
                <c:pt idx="18">
                  <c:v>61.065294138460835</c:v>
                </c:pt>
                <c:pt idx="19">
                  <c:v>58.720177711391706</c:v>
                </c:pt>
                <c:pt idx="20">
                  <c:v>53.412000000000006</c:v>
                </c:pt>
                <c:pt idx="21">
                  <c:v>49.53697075772731</c:v>
                </c:pt>
                <c:pt idx="22">
                  <c:v>46.11858389548636</c:v>
                </c:pt>
                <c:pt idx="23">
                  <c:v>43.226797368630969</c:v>
                </c:pt>
                <c:pt idx="24">
                  <c:v>40.968646483266923</c:v>
                </c:pt>
                <c:pt idx="25">
                  <c:v>38.391234386712199</c:v>
                </c:pt>
                <c:pt idx="26">
                  <c:v>37.02888999999999</c:v>
                </c:pt>
                <c:pt idx="27">
                  <c:v>34.22392445718603</c:v>
                </c:pt>
                <c:pt idx="28">
                  <c:v>27.179938926669564</c:v>
                </c:pt>
                <c:pt idx="29">
                  <c:v>25.096377365682063</c:v>
                </c:pt>
                <c:pt idx="30">
                  <c:v>23.150030850358188</c:v>
                </c:pt>
                <c:pt idx="31">
                  <c:v>21.318335514299743</c:v>
                </c:pt>
                <c:pt idx="32">
                  <c:v>19.693145582102147</c:v>
                </c:pt>
                <c:pt idx="33">
                  <c:v>18.158569488278879</c:v>
                </c:pt>
                <c:pt idx="34">
                  <c:v>16.735610120254602</c:v>
                </c:pt>
                <c:pt idx="35">
                  <c:v>15.481738963360844</c:v>
                </c:pt>
                <c:pt idx="36">
                  <c:v>14.318671688193115</c:v>
                </c:pt>
                <c:pt idx="37">
                  <c:v>13.244333954407212</c:v>
                </c:pt>
                <c:pt idx="38">
                  <c:v>12.243653487214093</c:v>
                </c:pt>
                <c:pt idx="39">
                  <c:v>11.315222001961446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4EE4-441B-9E18-D76E4CF30E74}"/>
            </c:ext>
          </c:extLst>
        </c:ser>
        <c:ser>
          <c:idx val="3"/>
          <c:order val="2"/>
          <c:tx>
            <c:strRef>
              <c:f>'[IFCN Annual Farm Structure Data 2023.xlsx]Charts (Forecast data)'!$AL$290</c:f>
              <c:strCache>
                <c:ptCount val="1"/>
                <c:pt idx="0">
                  <c:v> &gt;10 - 30</c:v>
                </c:pt>
              </c:strCache>
            </c:strRef>
          </c:tx>
          <c:spPr>
            <a:solidFill>
              <a:srgbClr val="99CC00"/>
            </a:solidFill>
            <a:ln w="3175">
              <a:solidFill>
                <a:srgbClr val="92D050"/>
              </a:solidFill>
            </a:ln>
          </c:spPr>
          <c:invertIfNegative val="0"/>
          <c:cat>
            <c:numRef>
              <c:f>'[IFCN Annual Farm Structure Data 2023.xlsx]Charts (Forecast data)'!$CP$287:$EC$287</c:f>
              <c:numCache>
                <c:formatCode>General</c:formatCode>
                <c:ptCount val="40"/>
                <c:pt idx="0">
                  <c:v>1996</c:v>
                </c:pt>
                <c:pt idx="1">
                  <c:v>1997</c:v>
                </c:pt>
                <c:pt idx="2">
                  <c:v>1998</c:v>
                </c:pt>
                <c:pt idx="3">
                  <c:v>1999</c:v>
                </c:pt>
                <c:pt idx="4">
                  <c:v>2000</c:v>
                </c:pt>
                <c:pt idx="5">
                  <c:v>2001</c:v>
                </c:pt>
                <c:pt idx="6">
                  <c:v>2002</c:v>
                </c:pt>
                <c:pt idx="7">
                  <c:v>2003</c:v>
                </c:pt>
                <c:pt idx="8">
                  <c:v>2004</c:v>
                </c:pt>
                <c:pt idx="9">
                  <c:v>2005</c:v>
                </c:pt>
                <c:pt idx="10">
                  <c:v>2006</c:v>
                </c:pt>
                <c:pt idx="11">
                  <c:v>2007</c:v>
                </c:pt>
                <c:pt idx="12">
                  <c:v>2008</c:v>
                </c:pt>
                <c:pt idx="13">
                  <c:v>2009</c:v>
                </c:pt>
                <c:pt idx="14">
                  <c:v>2010</c:v>
                </c:pt>
                <c:pt idx="15">
                  <c:v>2011</c:v>
                </c:pt>
                <c:pt idx="16">
                  <c:v>2012</c:v>
                </c:pt>
                <c:pt idx="17">
                  <c:v>2013</c:v>
                </c:pt>
                <c:pt idx="18">
                  <c:v>2014</c:v>
                </c:pt>
                <c:pt idx="19">
                  <c:v>2015</c:v>
                </c:pt>
                <c:pt idx="20">
                  <c:v>2016</c:v>
                </c:pt>
                <c:pt idx="21">
                  <c:v>2017</c:v>
                </c:pt>
                <c:pt idx="22">
                  <c:v>2018</c:v>
                </c:pt>
                <c:pt idx="23">
                  <c:v>2019</c:v>
                </c:pt>
                <c:pt idx="24">
                  <c:v>2020</c:v>
                </c:pt>
                <c:pt idx="25">
                  <c:v>2021</c:v>
                </c:pt>
                <c:pt idx="26">
                  <c:v>2022</c:v>
                </c:pt>
                <c:pt idx="27">
                  <c:v>2023</c:v>
                </c:pt>
                <c:pt idx="28">
                  <c:v>2024</c:v>
                </c:pt>
                <c:pt idx="29">
                  <c:v>2025</c:v>
                </c:pt>
                <c:pt idx="30">
                  <c:v>2026</c:v>
                </c:pt>
                <c:pt idx="31">
                  <c:v>2027</c:v>
                </c:pt>
                <c:pt idx="32">
                  <c:v>2028</c:v>
                </c:pt>
                <c:pt idx="33">
                  <c:v>2029</c:v>
                </c:pt>
                <c:pt idx="34">
                  <c:v>2030</c:v>
                </c:pt>
                <c:pt idx="35">
                  <c:v>2031</c:v>
                </c:pt>
                <c:pt idx="36">
                  <c:v>2032</c:v>
                </c:pt>
                <c:pt idx="37">
                  <c:v>2033</c:v>
                </c:pt>
                <c:pt idx="38">
                  <c:v>2034</c:v>
                </c:pt>
                <c:pt idx="39">
                  <c:v>2035</c:v>
                </c:pt>
              </c:numCache>
            </c:numRef>
          </c:cat>
          <c:val>
            <c:numRef>
              <c:f>'[IFCN Annual Farm Structure Data 2023.xlsx]Charts (Forecast data)'!$CP$290:$EC$290</c:f>
              <c:numCache>
                <c:formatCode>0.0</c:formatCode>
                <c:ptCount val="40"/>
                <c:pt idx="0">
                  <c:v>1497.9247486711345</c:v>
                </c:pt>
                <c:pt idx="1">
                  <c:v>1404.7400957938521</c:v>
                </c:pt>
                <c:pt idx="2">
                  <c:v>1305.3783613871349</c:v>
                </c:pt>
                <c:pt idx="3">
                  <c:v>1225.2014216089531</c:v>
                </c:pt>
                <c:pt idx="4">
                  <c:v>1101.7213150028017</c:v>
                </c:pt>
                <c:pt idx="5">
                  <c:v>992.47989106045861</c:v>
                </c:pt>
                <c:pt idx="6">
                  <c:v>953.29037725087369</c:v>
                </c:pt>
                <c:pt idx="7">
                  <c:v>928.25574376515044</c:v>
                </c:pt>
                <c:pt idx="8">
                  <c:v>896.5949689810293</c:v>
                </c:pt>
                <c:pt idx="9">
                  <c:v>850.04459192634556</c:v>
                </c:pt>
                <c:pt idx="10">
                  <c:v>783.68916954931137</c:v>
                </c:pt>
                <c:pt idx="11">
                  <c:v>743.88806395119207</c:v>
                </c:pt>
                <c:pt idx="12">
                  <c:v>698.52048338250813</c:v>
                </c:pt>
                <c:pt idx="13">
                  <c:v>620.03904871360021</c:v>
                </c:pt>
                <c:pt idx="14">
                  <c:v>571.35925005993784</c:v>
                </c:pt>
                <c:pt idx="15">
                  <c:v>526.68687186828924</c:v>
                </c:pt>
                <c:pt idx="16">
                  <c:v>488.51932626956852</c:v>
                </c:pt>
                <c:pt idx="17">
                  <c:v>450.7710562611303</c:v>
                </c:pt>
                <c:pt idx="18">
                  <c:v>423.4681703989944</c:v>
                </c:pt>
                <c:pt idx="19">
                  <c:v>389.50454556911802</c:v>
                </c:pt>
                <c:pt idx="20">
                  <c:v>358.22</c:v>
                </c:pt>
                <c:pt idx="21">
                  <c:v>326.18439538981761</c:v>
                </c:pt>
                <c:pt idx="22">
                  <c:v>303.66726016484188</c:v>
                </c:pt>
                <c:pt idx="23">
                  <c:v>280.71517811845649</c:v>
                </c:pt>
                <c:pt idx="24">
                  <c:v>262.86423498854106</c:v>
                </c:pt>
                <c:pt idx="25">
                  <c:v>252.156113230112</c:v>
                </c:pt>
                <c:pt idx="26">
                  <c:v>229.29104811683325</c:v>
                </c:pt>
                <c:pt idx="27">
                  <c:v>213.20552710035105</c:v>
                </c:pt>
                <c:pt idx="28">
                  <c:v>178.76947022675677</c:v>
                </c:pt>
                <c:pt idx="29">
                  <c:v>165.66725239210453</c:v>
                </c:pt>
                <c:pt idx="30">
                  <c:v>153.37619671636577</c:v>
                </c:pt>
                <c:pt idx="31">
                  <c:v>141.75567033128073</c:v>
                </c:pt>
                <c:pt idx="32">
                  <c:v>131.42651599876365</c:v>
                </c:pt>
                <c:pt idx="33">
                  <c:v>121.62708351233439</c:v>
                </c:pt>
                <c:pt idx="34">
                  <c:v>112.50477806016731</c:v>
                </c:pt>
                <c:pt idx="35">
                  <c:v>104.45516389543242</c:v>
                </c:pt>
                <c:pt idx="36">
                  <c:v>96.960235660161345</c:v>
                </c:pt>
                <c:pt idx="37">
                  <c:v>90.012290015687213</c:v>
                </c:pt>
                <c:pt idx="38">
                  <c:v>83.514805621702408</c:v>
                </c:pt>
                <c:pt idx="39">
                  <c:v>77.46335106399934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4EE4-441B-9E18-D76E4CF30E74}"/>
            </c:ext>
          </c:extLst>
        </c:ser>
        <c:ser>
          <c:idx val="4"/>
          <c:order val="3"/>
          <c:tx>
            <c:strRef>
              <c:f>'[IFCN Annual Farm Structure Data 2023.xlsx]Charts (Forecast data)'!$AL$291</c:f>
              <c:strCache>
                <c:ptCount val="1"/>
                <c:pt idx="0">
                  <c:v> &gt;30 - 100</c:v>
                </c:pt>
              </c:strCache>
            </c:strRef>
          </c:tx>
          <c:spPr>
            <a:solidFill>
              <a:srgbClr val="008000"/>
            </a:solidFill>
            <a:ln w="3175">
              <a:solidFill>
                <a:srgbClr val="008000"/>
              </a:solidFill>
            </a:ln>
          </c:spPr>
          <c:invertIfNegative val="0"/>
          <c:cat>
            <c:numRef>
              <c:f>'[IFCN Annual Farm Structure Data 2023.xlsx]Charts (Forecast data)'!$CP$287:$EC$287</c:f>
              <c:numCache>
                <c:formatCode>General</c:formatCode>
                <c:ptCount val="40"/>
                <c:pt idx="0">
                  <c:v>1996</c:v>
                </c:pt>
                <c:pt idx="1">
                  <c:v>1997</c:v>
                </c:pt>
                <c:pt idx="2">
                  <c:v>1998</c:v>
                </c:pt>
                <c:pt idx="3">
                  <c:v>1999</c:v>
                </c:pt>
                <c:pt idx="4">
                  <c:v>2000</c:v>
                </c:pt>
                <c:pt idx="5">
                  <c:v>2001</c:v>
                </c:pt>
                <c:pt idx="6">
                  <c:v>2002</c:v>
                </c:pt>
                <c:pt idx="7">
                  <c:v>2003</c:v>
                </c:pt>
                <c:pt idx="8">
                  <c:v>2004</c:v>
                </c:pt>
                <c:pt idx="9">
                  <c:v>2005</c:v>
                </c:pt>
                <c:pt idx="10">
                  <c:v>2006</c:v>
                </c:pt>
                <c:pt idx="11">
                  <c:v>2007</c:v>
                </c:pt>
                <c:pt idx="12">
                  <c:v>2008</c:v>
                </c:pt>
                <c:pt idx="13">
                  <c:v>2009</c:v>
                </c:pt>
                <c:pt idx="14">
                  <c:v>2010</c:v>
                </c:pt>
                <c:pt idx="15">
                  <c:v>2011</c:v>
                </c:pt>
                <c:pt idx="16">
                  <c:v>2012</c:v>
                </c:pt>
                <c:pt idx="17">
                  <c:v>2013</c:v>
                </c:pt>
                <c:pt idx="18">
                  <c:v>2014</c:v>
                </c:pt>
                <c:pt idx="19">
                  <c:v>2015</c:v>
                </c:pt>
                <c:pt idx="20">
                  <c:v>2016</c:v>
                </c:pt>
                <c:pt idx="21">
                  <c:v>2017</c:v>
                </c:pt>
                <c:pt idx="22">
                  <c:v>2018</c:v>
                </c:pt>
                <c:pt idx="23">
                  <c:v>2019</c:v>
                </c:pt>
                <c:pt idx="24">
                  <c:v>2020</c:v>
                </c:pt>
                <c:pt idx="25">
                  <c:v>2021</c:v>
                </c:pt>
                <c:pt idx="26">
                  <c:v>2022</c:v>
                </c:pt>
                <c:pt idx="27">
                  <c:v>2023</c:v>
                </c:pt>
                <c:pt idx="28">
                  <c:v>2024</c:v>
                </c:pt>
                <c:pt idx="29">
                  <c:v>2025</c:v>
                </c:pt>
                <c:pt idx="30">
                  <c:v>2026</c:v>
                </c:pt>
                <c:pt idx="31">
                  <c:v>2027</c:v>
                </c:pt>
                <c:pt idx="32">
                  <c:v>2028</c:v>
                </c:pt>
                <c:pt idx="33">
                  <c:v>2029</c:v>
                </c:pt>
                <c:pt idx="34">
                  <c:v>2030</c:v>
                </c:pt>
                <c:pt idx="35">
                  <c:v>2031</c:v>
                </c:pt>
                <c:pt idx="36">
                  <c:v>2032</c:v>
                </c:pt>
                <c:pt idx="37">
                  <c:v>2033</c:v>
                </c:pt>
                <c:pt idx="38">
                  <c:v>2034</c:v>
                </c:pt>
                <c:pt idx="39">
                  <c:v>2035</c:v>
                </c:pt>
              </c:numCache>
            </c:numRef>
          </c:cat>
          <c:val>
            <c:numRef>
              <c:f>'[IFCN Annual Farm Structure Data 2023.xlsx]Charts (Forecast data)'!$CP$291:$EC$291</c:f>
              <c:numCache>
                <c:formatCode>0.0</c:formatCode>
                <c:ptCount val="40"/>
                <c:pt idx="0">
                  <c:v>2329.2492234804713</c:v>
                </c:pt>
                <c:pt idx="1">
                  <c:v>2312.7468160070157</c:v>
                </c:pt>
                <c:pt idx="2">
                  <c:v>2283.9337292850068</c:v>
                </c:pt>
                <c:pt idx="3">
                  <c:v>2287.6745489740483</c:v>
                </c:pt>
                <c:pt idx="4">
                  <c:v>2277.8688332495508</c:v>
                </c:pt>
                <c:pt idx="5">
                  <c:v>2296.3738352293835</c:v>
                </c:pt>
                <c:pt idx="6">
                  <c:v>2241.9937116783121</c:v>
                </c:pt>
                <c:pt idx="7">
                  <c:v>2221.2231424684314</c:v>
                </c:pt>
                <c:pt idx="8">
                  <c:v>2192.7943369844511</c:v>
                </c:pt>
                <c:pt idx="9">
                  <c:v>2127.4950212464587</c:v>
                </c:pt>
                <c:pt idx="10">
                  <c:v>2085.1576134060119</c:v>
                </c:pt>
                <c:pt idx="11">
                  <c:v>2116.1740751743578</c:v>
                </c:pt>
                <c:pt idx="12">
                  <c:v>2154.7216879772691</c:v>
                </c:pt>
                <c:pt idx="13">
                  <c:v>2090.6455014319986</c:v>
                </c:pt>
                <c:pt idx="14">
                  <c:v>2058.2567825461524</c:v>
                </c:pt>
                <c:pt idx="15">
                  <c:v>2004.5694345025054</c:v>
                </c:pt>
                <c:pt idx="16">
                  <c:v>1934.6369339442535</c:v>
                </c:pt>
                <c:pt idx="17">
                  <c:v>1880.8044071609331</c:v>
                </c:pt>
                <c:pt idx="18">
                  <c:v>1844.2484808417523</c:v>
                </c:pt>
                <c:pt idx="19">
                  <c:v>1754.7754269843863</c:v>
                </c:pt>
                <c:pt idx="20">
                  <c:v>1679.1</c:v>
                </c:pt>
                <c:pt idx="21">
                  <c:v>1607.5408391675001</c:v>
                </c:pt>
                <c:pt idx="22">
                  <c:v>1537.1861307517861</c:v>
                </c:pt>
                <c:pt idx="23">
                  <c:v>1479.9272989829494</c:v>
                </c:pt>
                <c:pt idx="24">
                  <c:v>1422.6438467812161</c:v>
                </c:pt>
                <c:pt idx="25">
                  <c:v>1370.0509203756174</c:v>
                </c:pt>
                <c:pt idx="26">
                  <c:v>1306.8265518831668</c:v>
                </c:pt>
                <c:pt idx="27">
                  <c:v>1261.9047784096631</c:v>
                </c:pt>
                <c:pt idx="28">
                  <c:v>1205.1491175836081</c:v>
                </c:pt>
                <c:pt idx="29">
                  <c:v>1148.5951087877365</c:v>
                </c:pt>
                <c:pt idx="30">
                  <c:v>1093.0402940989818</c:v>
                </c:pt>
                <c:pt idx="31">
                  <c:v>1037.8158380985171</c:v>
                </c:pt>
                <c:pt idx="32">
                  <c:v>987.88425587819324</c:v>
                </c:pt>
                <c:pt idx="33">
                  <c:v>938.04799040119951</c:v>
                </c:pt>
                <c:pt idx="34">
                  <c:v>889.71682069749727</c:v>
                </c:pt>
                <c:pt idx="35">
                  <c:v>846.43956687936941</c:v>
                </c:pt>
                <c:pt idx="36">
                  <c:v>804.50280102078989</c:v>
                </c:pt>
                <c:pt idx="37">
                  <c:v>764.13190364502429</c:v>
                </c:pt>
                <c:pt idx="38">
                  <c:v>724.78291781143662</c:v>
                </c:pt>
                <c:pt idx="39">
                  <c:v>686.66175291062143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4EE4-441B-9E18-D76E4CF30E74}"/>
            </c:ext>
          </c:extLst>
        </c:ser>
        <c:ser>
          <c:idx val="5"/>
          <c:order val="4"/>
          <c:tx>
            <c:strRef>
              <c:f>'[IFCN Annual Farm Structure Data 2023.xlsx]Charts (Forecast data)'!$AL$292</c:f>
              <c:strCache>
                <c:ptCount val="1"/>
                <c:pt idx="0">
                  <c:v>&gt;100 - 300</c:v>
                </c:pt>
              </c:strCache>
            </c:strRef>
          </c:tx>
          <c:spPr>
            <a:solidFill>
              <a:srgbClr val="FFCC00"/>
            </a:solidFill>
            <a:ln w="3175">
              <a:solidFill>
                <a:srgbClr val="FFC000"/>
              </a:solidFill>
            </a:ln>
          </c:spPr>
          <c:invertIfNegative val="0"/>
          <c:cat>
            <c:numRef>
              <c:f>'[IFCN Annual Farm Structure Data 2023.xlsx]Charts (Forecast data)'!$CP$287:$EC$287</c:f>
              <c:numCache>
                <c:formatCode>General</c:formatCode>
                <c:ptCount val="40"/>
                <c:pt idx="0">
                  <c:v>1996</c:v>
                </c:pt>
                <c:pt idx="1">
                  <c:v>1997</c:v>
                </c:pt>
                <c:pt idx="2">
                  <c:v>1998</c:v>
                </c:pt>
                <c:pt idx="3">
                  <c:v>1999</c:v>
                </c:pt>
                <c:pt idx="4">
                  <c:v>2000</c:v>
                </c:pt>
                <c:pt idx="5">
                  <c:v>2001</c:v>
                </c:pt>
                <c:pt idx="6">
                  <c:v>2002</c:v>
                </c:pt>
                <c:pt idx="7">
                  <c:v>2003</c:v>
                </c:pt>
                <c:pt idx="8">
                  <c:v>2004</c:v>
                </c:pt>
                <c:pt idx="9">
                  <c:v>2005</c:v>
                </c:pt>
                <c:pt idx="10">
                  <c:v>2006</c:v>
                </c:pt>
                <c:pt idx="11">
                  <c:v>2007</c:v>
                </c:pt>
                <c:pt idx="12">
                  <c:v>2008</c:v>
                </c:pt>
                <c:pt idx="13">
                  <c:v>2009</c:v>
                </c:pt>
                <c:pt idx="14">
                  <c:v>2010</c:v>
                </c:pt>
                <c:pt idx="15">
                  <c:v>2011</c:v>
                </c:pt>
                <c:pt idx="16">
                  <c:v>2012</c:v>
                </c:pt>
                <c:pt idx="17">
                  <c:v>2013</c:v>
                </c:pt>
                <c:pt idx="18">
                  <c:v>2014</c:v>
                </c:pt>
                <c:pt idx="19">
                  <c:v>2015</c:v>
                </c:pt>
                <c:pt idx="20">
                  <c:v>2016</c:v>
                </c:pt>
                <c:pt idx="21">
                  <c:v>2017</c:v>
                </c:pt>
                <c:pt idx="22">
                  <c:v>2018</c:v>
                </c:pt>
                <c:pt idx="23">
                  <c:v>2019</c:v>
                </c:pt>
                <c:pt idx="24">
                  <c:v>2020</c:v>
                </c:pt>
                <c:pt idx="25">
                  <c:v>2021</c:v>
                </c:pt>
                <c:pt idx="26">
                  <c:v>2022</c:v>
                </c:pt>
                <c:pt idx="27">
                  <c:v>2023</c:v>
                </c:pt>
                <c:pt idx="28">
                  <c:v>2024</c:v>
                </c:pt>
                <c:pt idx="29">
                  <c:v>2025</c:v>
                </c:pt>
                <c:pt idx="30">
                  <c:v>2026</c:v>
                </c:pt>
                <c:pt idx="31">
                  <c:v>2027</c:v>
                </c:pt>
                <c:pt idx="32">
                  <c:v>2028</c:v>
                </c:pt>
                <c:pt idx="33">
                  <c:v>2029</c:v>
                </c:pt>
                <c:pt idx="34">
                  <c:v>2030</c:v>
                </c:pt>
                <c:pt idx="35">
                  <c:v>2031</c:v>
                </c:pt>
                <c:pt idx="36">
                  <c:v>2032</c:v>
                </c:pt>
                <c:pt idx="37">
                  <c:v>2033</c:v>
                </c:pt>
                <c:pt idx="38">
                  <c:v>2034</c:v>
                </c:pt>
                <c:pt idx="39">
                  <c:v>2035</c:v>
                </c:pt>
              </c:numCache>
            </c:numRef>
          </c:cat>
          <c:val>
            <c:numRef>
              <c:f>'[IFCN Annual Farm Structure Data 2023.xlsx]Charts (Forecast data)'!$CP$292:$EC$292</c:f>
              <c:numCache>
                <c:formatCode>0.0</c:formatCode>
                <c:ptCount val="40"/>
                <c:pt idx="0">
                  <c:v>730.37700244973382</c:v>
                </c:pt>
                <c:pt idx="1">
                  <c:v>709.05278228553618</c:v>
                </c:pt>
                <c:pt idx="2">
                  <c:v>684.20861260508968</c:v>
                </c:pt>
                <c:pt idx="3">
                  <c:v>669.22994411408195</c:v>
                </c:pt>
                <c:pt idx="4">
                  <c:v>676.589811806547</c:v>
                </c:pt>
                <c:pt idx="5">
                  <c:v>692.31152087003875</c:v>
                </c:pt>
                <c:pt idx="6">
                  <c:v>694.52741600101149</c:v>
                </c:pt>
                <c:pt idx="7">
                  <c:v>707.31605450006612</c:v>
                </c:pt>
                <c:pt idx="8">
                  <c:v>722.20156555038955</c:v>
                </c:pt>
                <c:pt idx="9">
                  <c:v>724.71847495750694</c:v>
                </c:pt>
                <c:pt idx="10">
                  <c:v>730.27853094477041</c:v>
                </c:pt>
                <c:pt idx="11">
                  <c:v>761.93937945093569</c:v>
                </c:pt>
                <c:pt idx="12">
                  <c:v>863.90430423693977</c:v>
                </c:pt>
                <c:pt idx="13">
                  <c:v>924.49218173532608</c:v>
                </c:pt>
                <c:pt idx="14">
                  <c:v>992.61513651402561</c:v>
                </c:pt>
                <c:pt idx="15">
                  <c:v>1071.449861130995</c:v>
                </c:pt>
                <c:pt idx="16">
                  <c:v>1150.1739578465063</c:v>
                </c:pt>
                <c:pt idx="17">
                  <c:v>1268.5429724903925</c:v>
                </c:pt>
                <c:pt idx="18">
                  <c:v>1335.2107008333721</c:v>
                </c:pt>
                <c:pt idx="19">
                  <c:v>1413.2922089481176</c:v>
                </c:pt>
                <c:pt idx="20">
                  <c:v>1444.32</c:v>
                </c:pt>
                <c:pt idx="21">
                  <c:v>1508.8894603991046</c:v>
                </c:pt>
                <c:pt idx="22">
                  <c:v>1497.0365930006342</c:v>
                </c:pt>
                <c:pt idx="23">
                  <c:v>1486.39961837242</c:v>
                </c:pt>
                <c:pt idx="24">
                  <c:v>1471.2327719042937</c:v>
                </c:pt>
                <c:pt idx="25">
                  <c:v>1449.4945325294634</c:v>
                </c:pt>
                <c:pt idx="26">
                  <c:v>1485.8766650000005</c:v>
                </c:pt>
                <c:pt idx="27">
                  <c:v>1457.3877580984968</c:v>
                </c:pt>
                <c:pt idx="28">
                  <c:v>1452.2007089026838</c:v>
                </c:pt>
                <c:pt idx="29">
                  <c:v>1428.9695204403372</c:v>
                </c:pt>
                <c:pt idx="30">
                  <c:v>1406.8756505015861</c:v>
                </c:pt>
                <c:pt idx="31">
                  <c:v>1386.5577957541884</c:v>
                </c:pt>
                <c:pt idx="32">
                  <c:v>1364.5028238820978</c:v>
                </c:pt>
                <c:pt idx="33">
                  <c:v>1344.7970614897733</c:v>
                </c:pt>
                <c:pt idx="34">
                  <c:v>1322.6120407266742</c:v>
                </c:pt>
                <c:pt idx="35">
                  <c:v>1305.9903377413457</c:v>
                </c:pt>
                <c:pt idx="36">
                  <c:v>1289.3074207099835</c:v>
                </c:pt>
                <c:pt idx="37">
                  <c:v>1272.2858326502271</c:v>
                </c:pt>
                <c:pt idx="38">
                  <c:v>1255.1288949991952</c:v>
                </c:pt>
                <c:pt idx="39">
                  <c:v>1237.4311512173565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4EE4-441B-9E18-D76E4CF30E74}"/>
            </c:ext>
          </c:extLst>
        </c:ser>
        <c:ser>
          <c:idx val="1"/>
          <c:order val="5"/>
          <c:tx>
            <c:strRef>
              <c:f>'[IFCN Annual Farm Structure Data 2023.xlsx]Charts (Forecast data)'!$AL$293</c:f>
              <c:strCache>
                <c:ptCount val="1"/>
                <c:pt idx="0">
                  <c:v>&gt;300 - 1000</c:v>
                </c:pt>
              </c:strCache>
            </c:strRef>
          </c:tx>
          <c:spPr>
            <a:solidFill>
              <a:srgbClr val="FF9900"/>
            </a:solidFill>
            <a:ln w="3175">
              <a:solidFill>
                <a:srgbClr val="FF9900"/>
              </a:solidFill>
            </a:ln>
          </c:spPr>
          <c:invertIfNegative val="0"/>
          <c:cat>
            <c:numRef>
              <c:f>'[IFCN Annual Farm Structure Data 2023.xlsx]Charts (Forecast data)'!$CP$287:$EC$287</c:f>
              <c:numCache>
                <c:formatCode>General</c:formatCode>
                <c:ptCount val="40"/>
                <c:pt idx="0">
                  <c:v>1996</c:v>
                </c:pt>
                <c:pt idx="1">
                  <c:v>1997</c:v>
                </c:pt>
                <c:pt idx="2">
                  <c:v>1998</c:v>
                </c:pt>
                <c:pt idx="3">
                  <c:v>1999</c:v>
                </c:pt>
                <c:pt idx="4">
                  <c:v>2000</c:v>
                </c:pt>
                <c:pt idx="5">
                  <c:v>2001</c:v>
                </c:pt>
                <c:pt idx="6">
                  <c:v>2002</c:v>
                </c:pt>
                <c:pt idx="7">
                  <c:v>2003</c:v>
                </c:pt>
                <c:pt idx="8">
                  <c:v>2004</c:v>
                </c:pt>
                <c:pt idx="9">
                  <c:v>2005</c:v>
                </c:pt>
                <c:pt idx="10">
                  <c:v>2006</c:v>
                </c:pt>
                <c:pt idx="11">
                  <c:v>2007</c:v>
                </c:pt>
                <c:pt idx="12">
                  <c:v>2008</c:v>
                </c:pt>
                <c:pt idx="13">
                  <c:v>2009</c:v>
                </c:pt>
                <c:pt idx="14">
                  <c:v>2010</c:v>
                </c:pt>
                <c:pt idx="15">
                  <c:v>2011</c:v>
                </c:pt>
                <c:pt idx="16">
                  <c:v>2012</c:v>
                </c:pt>
                <c:pt idx="17">
                  <c:v>2013</c:v>
                </c:pt>
                <c:pt idx="18">
                  <c:v>2014</c:v>
                </c:pt>
                <c:pt idx="19">
                  <c:v>2015</c:v>
                </c:pt>
                <c:pt idx="20">
                  <c:v>2016</c:v>
                </c:pt>
                <c:pt idx="21">
                  <c:v>2017</c:v>
                </c:pt>
                <c:pt idx="22">
                  <c:v>2018</c:v>
                </c:pt>
                <c:pt idx="23">
                  <c:v>2019</c:v>
                </c:pt>
                <c:pt idx="24">
                  <c:v>2020</c:v>
                </c:pt>
                <c:pt idx="25">
                  <c:v>2021</c:v>
                </c:pt>
                <c:pt idx="26">
                  <c:v>2022</c:v>
                </c:pt>
                <c:pt idx="27">
                  <c:v>2023</c:v>
                </c:pt>
                <c:pt idx="28">
                  <c:v>2024</c:v>
                </c:pt>
                <c:pt idx="29">
                  <c:v>2025</c:v>
                </c:pt>
                <c:pt idx="30">
                  <c:v>2026</c:v>
                </c:pt>
                <c:pt idx="31">
                  <c:v>2027</c:v>
                </c:pt>
                <c:pt idx="32">
                  <c:v>2028</c:v>
                </c:pt>
                <c:pt idx="33">
                  <c:v>2029</c:v>
                </c:pt>
                <c:pt idx="34">
                  <c:v>2030</c:v>
                </c:pt>
                <c:pt idx="35">
                  <c:v>2031</c:v>
                </c:pt>
                <c:pt idx="36">
                  <c:v>2032</c:v>
                </c:pt>
                <c:pt idx="37">
                  <c:v>2033</c:v>
                </c:pt>
                <c:pt idx="38">
                  <c:v>2034</c:v>
                </c:pt>
                <c:pt idx="39">
                  <c:v>2035</c:v>
                </c:pt>
              </c:numCache>
            </c:numRef>
          </c:cat>
          <c:val>
            <c:numRef>
              <c:f>'[IFCN Annual Farm Structure Data 2023.xlsx]Charts (Forecast data)'!$CP$293:$EC$293</c:f>
              <c:numCache>
                <c:formatCode>0.0</c:formatCode>
                <c:ptCount val="40"/>
                <c:pt idx="0">
                  <c:v>268.52095678299042</c:v>
                </c:pt>
                <c:pt idx="1">
                  <c:v>260.68116995791775</c:v>
                </c:pt>
                <c:pt idx="2">
                  <c:v>251.54728404598887</c:v>
                </c:pt>
                <c:pt idx="3">
                  <c:v>246.04042063017721</c:v>
                </c:pt>
                <c:pt idx="4">
                  <c:v>248.74625434064228</c:v>
                </c:pt>
                <c:pt idx="5">
                  <c:v>254.52629443751425</c:v>
                </c:pt>
                <c:pt idx="6">
                  <c:v>255.34096176507779</c:v>
                </c:pt>
                <c:pt idx="7">
                  <c:v>260.04266709561256</c:v>
                </c:pt>
                <c:pt idx="8">
                  <c:v>265.51528145234914</c:v>
                </c:pt>
                <c:pt idx="9">
                  <c:v>266.44061579320112</c:v>
                </c:pt>
                <c:pt idx="10">
                  <c:v>268.48475402381268</c:v>
                </c:pt>
                <c:pt idx="11">
                  <c:v>280.12477185696167</c:v>
                </c:pt>
                <c:pt idx="12">
                  <c:v>317.61187655769845</c:v>
                </c:pt>
                <c:pt idx="13">
                  <c:v>339.88683152034059</c:v>
                </c:pt>
                <c:pt idx="14">
                  <c:v>364.93203548309765</c:v>
                </c:pt>
                <c:pt idx="15">
                  <c:v>393.91539012168937</c:v>
                </c:pt>
                <c:pt idx="16">
                  <c:v>422.85807273768614</c:v>
                </c:pt>
                <c:pt idx="17">
                  <c:v>466.37609282735019</c:v>
                </c:pt>
                <c:pt idx="18">
                  <c:v>490.88628707109268</c:v>
                </c:pt>
                <c:pt idx="19">
                  <c:v>519.59272387798444</c:v>
                </c:pt>
                <c:pt idx="20">
                  <c:v>531</c:v>
                </c:pt>
                <c:pt idx="21">
                  <c:v>554.73877220555323</c:v>
                </c:pt>
                <c:pt idx="22">
                  <c:v>552.82001218634935</c:v>
                </c:pt>
                <c:pt idx="23">
                  <c:v>551.33517001944358</c:v>
                </c:pt>
                <c:pt idx="24">
                  <c:v>548.14931889131651</c:v>
                </c:pt>
                <c:pt idx="25">
                  <c:v>542.47549870114653</c:v>
                </c:pt>
                <c:pt idx="26">
                  <c:v>558.60025000000007</c:v>
                </c:pt>
                <c:pt idx="27">
                  <c:v>550.37302042994588</c:v>
                </c:pt>
                <c:pt idx="28">
                  <c:v>559.96542613169538</c:v>
                </c:pt>
                <c:pt idx="29">
                  <c:v>563.10289664027334</c:v>
                </c:pt>
                <c:pt idx="30">
                  <c:v>566.26289497783569</c:v>
                </c:pt>
                <c:pt idx="31">
                  <c:v>569.66587163748318</c:v>
                </c:pt>
                <c:pt idx="32">
                  <c:v>571.80640465648548</c:v>
                </c:pt>
                <c:pt idx="33">
                  <c:v>574.28675948613147</c:v>
                </c:pt>
                <c:pt idx="34">
                  <c:v>576.49937136345204</c:v>
                </c:pt>
                <c:pt idx="35">
                  <c:v>580.8961436918969</c:v>
                </c:pt>
                <c:pt idx="36">
                  <c:v>585.10181409684958</c:v>
                </c:pt>
                <c:pt idx="37">
                  <c:v>589.03438015133906</c:v>
                </c:pt>
                <c:pt idx="38">
                  <c:v>592.85500110288967</c:v>
                </c:pt>
                <c:pt idx="39">
                  <c:v>596.47488547577098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4EE4-441B-9E18-D76E4CF30E74}"/>
            </c:ext>
          </c:extLst>
        </c:ser>
        <c:ser>
          <c:idx val="6"/>
          <c:order val="6"/>
          <c:tx>
            <c:strRef>
              <c:f>'[IFCN Annual Farm Structure Data 2023.xlsx]Charts (Forecast data)'!$AL$294</c:f>
              <c:strCache>
                <c:ptCount val="1"/>
                <c:pt idx="0">
                  <c:v>&gt; 1000</c:v>
                </c:pt>
              </c:strCache>
            </c:strRef>
          </c:tx>
          <c:spPr>
            <a:solidFill>
              <a:srgbClr val="FF0000"/>
            </a:solidFill>
            <a:ln w="3175">
              <a:solidFill>
                <a:srgbClr val="FF0000"/>
              </a:solidFill>
            </a:ln>
          </c:spPr>
          <c:invertIfNegative val="0"/>
          <c:cat>
            <c:numRef>
              <c:f>'[IFCN Annual Farm Structure Data 2023.xlsx]Charts (Forecast data)'!$CP$287:$EC$287</c:f>
              <c:numCache>
                <c:formatCode>General</c:formatCode>
                <c:ptCount val="40"/>
                <c:pt idx="0">
                  <c:v>1996</c:v>
                </c:pt>
                <c:pt idx="1">
                  <c:v>1997</c:v>
                </c:pt>
                <c:pt idx="2">
                  <c:v>1998</c:v>
                </c:pt>
                <c:pt idx="3">
                  <c:v>1999</c:v>
                </c:pt>
                <c:pt idx="4">
                  <c:v>2000</c:v>
                </c:pt>
                <c:pt idx="5">
                  <c:v>2001</c:v>
                </c:pt>
                <c:pt idx="6">
                  <c:v>2002</c:v>
                </c:pt>
                <c:pt idx="7">
                  <c:v>2003</c:v>
                </c:pt>
                <c:pt idx="8">
                  <c:v>2004</c:v>
                </c:pt>
                <c:pt idx="9">
                  <c:v>2005</c:v>
                </c:pt>
                <c:pt idx="10">
                  <c:v>2006</c:v>
                </c:pt>
                <c:pt idx="11">
                  <c:v>2007</c:v>
                </c:pt>
                <c:pt idx="12">
                  <c:v>2008</c:v>
                </c:pt>
                <c:pt idx="13">
                  <c:v>2009</c:v>
                </c:pt>
                <c:pt idx="14">
                  <c:v>2010</c:v>
                </c:pt>
                <c:pt idx="15">
                  <c:v>2011</c:v>
                </c:pt>
                <c:pt idx="16">
                  <c:v>2012</c:v>
                </c:pt>
                <c:pt idx="17">
                  <c:v>2013</c:v>
                </c:pt>
                <c:pt idx="18">
                  <c:v>2014</c:v>
                </c:pt>
                <c:pt idx="19">
                  <c:v>2015</c:v>
                </c:pt>
                <c:pt idx="20">
                  <c:v>2016</c:v>
                </c:pt>
                <c:pt idx="21">
                  <c:v>2017</c:v>
                </c:pt>
                <c:pt idx="22">
                  <c:v>2018</c:v>
                </c:pt>
                <c:pt idx="23">
                  <c:v>2019</c:v>
                </c:pt>
                <c:pt idx="24">
                  <c:v>2020</c:v>
                </c:pt>
                <c:pt idx="25">
                  <c:v>2021</c:v>
                </c:pt>
                <c:pt idx="26">
                  <c:v>2022</c:v>
                </c:pt>
                <c:pt idx="27">
                  <c:v>2023</c:v>
                </c:pt>
                <c:pt idx="28">
                  <c:v>2024</c:v>
                </c:pt>
                <c:pt idx="29">
                  <c:v>2025</c:v>
                </c:pt>
                <c:pt idx="30">
                  <c:v>2026</c:v>
                </c:pt>
                <c:pt idx="31">
                  <c:v>2027</c:v>
                </c:pt>
                <c:pt idx="32">
                  <c:v>2028</c:v>
                </c:pt>
                <c:pt idx="33">
                  <c:v>2029</c:v>
                </c:pt>
                <c:pt idx="34">
                  <c:v>2030</c:v>
                </c:pt>
                <c:pt idx="35">
                  <c:v>2031</c:v>
                </c:pt>
                <c:pt idx="36">
                  <c:v>2032</c:v>
                </c:pt>
                <c:pt idx="37">
                  <c:v>2033</c:v>
                </c:pt>
                <c:pt idx="38">
                  <c:v>2034</c:v>
                </c:pt>
                <c:pt idx="39">
                  <c:v>2035</c:v>
                </c:pt>
              </c:numCache>
            </c:numRef>
          </c:cat>
          <c:val>
            <c:numRef>
              <c:f>'[IFCN Annual Farm Structure Data 2023.xlsx]Charts (Forecast data)'!$CP$294:$EC$294</c:f>
              <c:numCache>
                <c:formatCode>0.0</c:formatCode>
                <c:ptCount val="40"/>
                <c:pt idx="0">
                  <c:v>75.185867899237323</c:v>
                </c:pt>
                <c:pt idx="1">
                  <c:v>72.99072758821697</c:v>
                </c:pt>
                <c:pt idx="2">
                  <c:v>70.433239532876897</c:v>
                </c:pt>
                <c:pt idx="3">
                  <c:v>68.891317776449625</c:v>
                </c:pt>
                <c:pt idx="4">
                  <c:v>69.648951215379839</c:v>
                </c:pt>
                <c:pt idx="5">
                  <c:v>71.267362442503995</c:v>
                </c:pt>
                <c:pt idx="6">
                  <c:v>71.495469294221792</c:v>
                </c:pt>
                <c:pt idx="7">
                  <c:v>72.811946786771529</c:v>
                </c:pt>
                <c:pt idx="8">
                  <c:v>74.344278806657769</c:v>
                </c:pt>
                <c:pt idx="9">
                  <c:v>74.603372422096314</c:v>
                </c:pt>
                <c:pt idx="10">
                  <c:v>75.175731126667557</c:v>
                </c:pt>
                <c:pt idx="11">
                  <c:v>78.434936119949271</c:v>
                </c:pt>
                <c:pt idx="12">
                  <c:v>88.931325436155575</c:v>
                </c:pt>
                <c:pt idx="13">
                  <c:v>95.168312825695367</c:v>
                </c:pt>
                <c:pt idx="14">
                  <c:v>102.18096993526736</c:v>
                </c:pt>
                <c:pt idx="15">
                  <c:v>110.29630923407304</c:v>
                </c:pt>
                <c:pt idx="16">
                  <c:v>118.40026036655213</c:v>
                </c:pt>
                <c:pt idx="17">
                  <c:v>130.58530599165806</c:v>
                </c:pt>
                <c:pt idx="18">
                  <c:v>137.44816037990597</c:v>
                </c:pt>
                <c:pt idx="19">
                  <c:v>145.48596268583566</c:v>
                </c:pt>
                <c:pt idx="20">
                  <c:v>148.68</c:v>
                </c:pt>
                <c:pt idx="21">
                  <c:v>155.32685621755493</c:v>
                </c:pt>
                <c:pt idx="22">
                  <c:v>161.42344355841396</c:v>
                </c:pt>
                <c:pt idx="23">
                  <c:v>167.60589168591085</c:v>
                </c:pt>
                <c:pt idx="24">
                  <c:v>173.21518476965602</c:v>
                </c:pt>
                <c:pt idx="25">
                  <c:v>177.93196357397605</c:v>
                </c:pt>
                <c:pt idx="26">
                  <c:v>189.92408499999979</c:v>
                </c:pt>
                <c:pt idx="27">
                  <c:v>193.73130319134074</c:v>
                </c:pt>
                <c:pt idx="28">
                  <c:v>201.69826067938772</c:v>
                </c:pt>
                <c:pt idx="29">
                  <c:v>203.81016373798226</c:v>
                </c:pt>
                <c:pt idx="30">
                  <c:v>205.03099683536357</c:v>
                </c:pt>
                <c:pt idx="31">
                  <c:v>205.28002752672649</c:v>
                </c:pt>
                <c:pt idx="32">
                  <c:v>203.84140134128654</c:v>
                </c:pt>
                <c:pt idx="33">
                  <c:v>201.05637569263601</c:v>
                </c:pt>
                <c:pt idx="34">
                  <c:v>200.7304969867881</c:v>
                </c:pt>
                <c:pt idx="35">
                  <c:v>200.75105211982162</c:v>
                </c:pt>
                <c:pt idx="36">
                  <c:v>200.38018428354448</c:v>
                </c:pt>
                <c:pt idx="37">
                  <c:v>199.73395237926653</c:v>
                </c:pt>
                <c:pt idx="38">
                  <c:v>199.07695566923314</c:v>
                </c:pt>
                <c:pt idx="39">
                  <c:v>198.67666572211778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4EE4-441B-9E18-D76E4CF30E7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0"/>
        <c:overlap val="100"/>
        <c:axId val="579972096"/>
        <c:axId val="582226688"/>
      </c:barChart>
      <c:catAx>
        <c:axId val="579972096"/>
        <c:scaling>
          <c:orientation val="minMax"/>
        </c:scaling>
        <c:delete val="0"/>
        <c:axPos val="b"/>
        <c:majorGridlines>
          <c:spPr>
            <a:ln w="15875">
              <a:solidFill>
                <a:sysClr val="windowText" lastClr="000000"/>
              </a:solidFill>
            </a:ln>
          </c:spPr>
        </c:majorGridlines>
        <c:title>
          <c:tx>
            <c:rich>
              <a:bodyPr/>
              <a:lstStyle/>
              <a:p>
                <a:pPr algn="ctr">
                  <a:defRPr sz="1800" b="1"/>
                </a:pPr>
                <a:r>
                  <a:rPr lang="ru-RU" sz="1800" b="1" dirty="0"/>
                  <a:t>Поголовье молочных коров в соответствии с прогнозом IFCN</a:t>
                </a:r>
                <a:endParaRPr lang="de-DE" sz="1800" b="1" dirty="0"/>
              </a:p>
            </c:rich>
          </c:tx>
          <c:layout>
            <c:manualLayout>
              <c:xMode val="edge"/>
              <c:yMode val="edge"/>
              <c:x val="0.19111188889982655"/>
              <c:y val="2.6027959640474614E-2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spPr>
          <a:noFill/>
          <a:ln w="3175">
            <a:solidFill>
              <a:srgbClr val="000000"/>
            </a:solidFill>
            <a:prstDash val="solid"/>
          </a:ln>
        </c:spPr>
        <c:txPr>
          <a:bodyPr rot="-5400000" vert="horz"/>
          <a:lstStyle/>
          <a:p>
            <a:pPr>
              <a:defRPr/>
            </a:pPr>
            <a:endParaRPr lang="ru-RU"/>
          </a:p>
        </c:txPr>
        <c:crossAx val="582226688"/>
        <c:crosses val="autoZero"/>
        <c:auto val="1"/>
        <c:lblAlgn val="ctr"/>
        <c:lblOffset val="100"/>
        <c:tickMarkSkip val="27"/>
        <c:noMultiLvlLbl val="0"/>
      </c:catAx>
      <c:valAx>
        <c:axId val="582226688"/>
        <c:scaling>
          <c:orientation val="minMax"/>
        </c:scaling>
        <c:delete val="0"/>
        <c:axPos val="l"/>
        <c:majorGridlines>
          <c:spPr>
            <a:ln w="3175">
              <a:solidFill>
                <a:srgbClr val="000000"/>
              </a:solidFill>
              <a:prstDash val="sysDash"/>
            </a:ln>
          </c:spPr>
        </c:majorGridlines>
        <c:numFmt formatCode="0%" sourceLinked="0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/>
            </a:pPr>
            <a:endParaRPr lang="ru-RU"/>
          </a:p>
        </c:txPr>
        <c:crossAx val="579972096"/>
        <c:crosses val="autoZero"/>
        <c:crossBetween val="between"/>
      </c:valAx>
      <c:spPr>
        <a:blipFill dpi="0" rotWithShape="0">
          <a:blip xmlns:r="http://schemas.openxmlformats.org/officeDocument/2006/relationships" r:embed="rId1"/>
          <a:srcRect/>
          <a:stretch>
            <a:fillRect/>
          </a:stretch>
        </a:blipFill>
        <a:ln w="12700">
          <a:solidFill>
            <a:srgbClr val="808080"/>
          </a:solidFill>
          <a:prstDash val="solid"/>
        </a:ln>
      </c:spPr>
    </c:plotArea>
    <c:legend>
      <c:legendPos val="t"/>
      <c:layout>
        <c:manualLayout>
          <c:xMode val="edge"/>
          <c:yMode val="edge"/>
          <c:x val="0.1"/>
          <c:y val="0.1288558963059579"/>
          <c:w val="0.89999997209209381"/>
          <c:h val="9.2071492279216724E-2"/>
        </c:manualLayout>
      </c:layout>
      <c:overlay val="0"/>
    </c:legend>
    <c:plotVisOnly val="1"/>
    <c:dispBlanksAs val="gap"/>
    <c:showDLblsOverMax val="0"/>
  </c:chart>
  <c:spPr>
    <a:solidFill>
      <a:srgbClr val="FFFFFF"/>
    </a:solidFill>
    <a:ln w="9525">
      <a:noFill/>
    </a:ln>
  </c:spPr>
  <c:txPr>
    <a:bodyPr/>
    <a:lstStyle/>
    <a:p>
      <a:pPr>
        <a:defRPr sz="1600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ru-RU"/>
    </a:p>
  </c:txPr>
  <c:externalData r:id="rId2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7787627403907763"/>
          <c:y val="0.1631177534846979"/>
          <c:w val="0.67523259489615461"/>
          <c:h val="0.74062609892210074"/>
        </c:manualLayout>
      </c:layout>
      <c:lineChart>
        <c:grouping val="standard"/>
        <c:varyColors val="0"/>
        <c:ser>
          <c:idx val="0"/>
          <c:order val="0"/>
          <c:tx>
            <c:strRef>
              <c:f>'[IFCN Annual Farm Structure Data 2023.xlsx]Charts (Forecast data)'!$AL$303</c:f>
              <c:strCache>
                <c:ptCount val="1"/>
                <c:pt idx="0">
                  <c:v>Number of milk animals (cow and buffalo)</c:v>
                </c:pt>
              </c:strCache>
            </c:strRef>
          </c:tx>
          <c:spPr>
            <a:ln w="38100">
              <a:solidFill>
                <a:srgbClr val="3366FF"/>
              </a:solidFill>
              <a:prstDash val="solid"/>
            </a:ln>
          </c:spPr>
          <c:marker>
            <c:symbol val="diamond"/>
            <c:size val="9"/>
            <c:spPr>
              <a:solidFill>
                <a:srgbClr val="99CCFF"/>
              </a:solidFill>
              <a:ln>
                <a:solidFill>
                  <a:srgbClr val="3366FF"/>
                </a:solidFill>
                <a:prstDash val="solid"/>
              </a:ln>
            </c:spPr>
          </c:marker>
          <c:cat>
            <c:numRef>
              <c:f>'[IFCN Annual Farm Structure Data 2023.xlsx]Charts (Forecast data)'!$AN$287:$CF$287</c:f>
              <c:numCache>
                <c:formatCode>General</c:formatCode>
                <c:ptCount val="40"/>
                <c:pt idx="0">
                  <c:v>1996</c:v>
                </c:pt>
                <c:pt idx="1">
                  <c:v>1997</c:v>
                </c:pt>
                <c:pt idx="2">
                  <c:v>1998</c:v>
                </c:pt>
                <c:pt idx="3">
                  <c:v>1999</c:v>
                </c:pt>
                <c:pt idx="4">
                  <c:v>2000</c:v>
                </c:pt>
                <c:pt idx="5">
                  <c:v>2001</c:v>
                </c:pt>
                <c:pt idx="6">
                  <c:v>2002</c:v>
                </c:pt>
                <c:pt idx="7">
                  <c:v>2003</c:v>
                </c:pt>
                <c:pt idx="8">
                  <c:v>2004</c:v>
                </c:pt>
                <c:pt idx="9">
                  <c:v>2005</c:v>
                </c:pt>
                <c:pt idx="10">
                  <c:v>2006</c:v>
                </c:pt>
                <c:pt idx="11">
                  <c:v>2007</c:v>
                </c:pt>
                <c:pt idx="12">
                  <c:v>2008</c:v>
                </c:pt>
                <c:pt idx="13">
                  <c:v>2009</c:v>
                </c:pt>
                <c:pt idx="14">
                  <c:v>2010</c:v>
                </c:pt>
                <c:pt idx="15">
                  <c:v>2011</c:v>
                </c:pt>
                <c:pt idx="16">
                  <c:v>2012</c:v>
                </c:pt>
                <c:pt idx="17">
                  <c:v>2013</c:v>
                </c:pt>
                <c:pt idx="18">
                  <c:v>2014</c:v>
                </c:pt>
                <c:pt idx="19">
                  <c:v>2015</c:v>
                </c:pt>
                <c:pt idx="20">
                  <c:v>2016</c:v>
                </c:pt>
                <c:pt idx="21">
                  <c:v>2017</c:v>
                </c:pt>
                <c:pt idx="22">
                  <c:v>2018</c:v>
                </c:pt>
                <c:pt idx="23">
                  <c:v>2019</c:v>
                </c:pt>
                <c:pt idx="24">
                  <c:v>2020</c:v>
                </c:pt>
                <c:pt idx="25">
                  <c:v>2021</c:v>
                </c:pt>
                <c:pt idx="26">
                  <c:v>2022</c:v>
                </c:pt>
                <c:pt idx="27">
                  <c:v>2023</c:v>
                </c:pt>
                <c:pt idx="28">
                  <c:v>2024</c:v>
                </c:pt>
                <c:pt idx="29">
                  <c:v>2025</c:v>
                </c:pt>
                <c:pt idx="30">
                  <c:v>2026</c:v>
                </c:pt>
                <c:pt idx="31">
                  <c:v>2027</c:v>
                </c:pt>
                <c:pt idx="32">
                  <c:v>2028</c:v>
                </c:pt>
                <c:pt idx="33">
                  <c:v>2029</c:v>
                </c:pt>
                <c:pt idx="34">
                  <c:v>2030</c:v>
                </c:pt>
                <c:pt idx="35">
                  <c:v>2031</c:v>
                </c:pt>
                <c:pt idx="36">
                  <c:v>2032</c:v>
                </c:pt>
                <c:pt idx="37">
                  <c:v>2033</c:v>
                </c:pt>
                <c:pt idx="38">
                  <c:v>2034</c:v>
                </c:pt>
                <c:pt idx="39">
                  <c:v>2035</c:v>
                </c:pt>
              </c:numCache>
              <c:extLst/>
            </c:numRef>
          </c:cat>
          <c:val>
            <c:numRef>
              <c:f>'[IFCN Annual Farm Structure Data 2023.xlsx]Charts (Forecast data)'!$AN$303:$CA$303</c:f>
              <c:numCache>
                <c:formatCode>0.0</c:formatCode>
                <c:ptCount val="40"/>
                <c:pt idx="0">
                  <c:v>9372</c:v>
                </c:pt>
                <c:pt idx="1">
                  <c:v>9252</c:v>
                </c:pt>
                <c:pt idx="2">
                  <c:v>9151</c:v>
                </c:pt>
                <c:pt idx="3">
                  <c:v>9152</c:v>
                </c:pt>
                <c:pt idx="4">
                  <c:v>9199</c:v>
                </c:pt>
                <c:pt idx="5">
                  <c:v>9102</c:v>
                </c:pt>
                <c:pt idx="6">
                  <c:v>9139</c:v>
                </c:pt>
                <c:pt idx="7">
                  <c:v>9083</c:v>
                </c:pt>
                <c:pt idx="8">
                  <c:v>9012</c:v>
                </c:pt>
                <c:pt idx="9">
                  <c:v>9043</c:v>
                </c:pt>
                <c:pt idx="10">
                  <c:v>9112</c:v>
                </c:pt>
                <c:pt idx="11">
                  <c:v>9158</c:v>
                </c:pt>
                <c:pt idx="12">
                  <c:v>9315</c:v>
                </c:pt>
                <c:pt idx="13">
                  <c:v>9203</c:v>
                </c:pt>
                <c:pt idx="14">
                  <c:v>9119</c:v>
                </c:pt>
                <c:pt idx="15">
                  <c:v>9194</c:v>
                </c:pt>
                <c:pt idx="16">
                  <c:v>9233</c:v>
                </c:pt>
                <c:pt idx="17">
                  <c:v>9224</c:v>
                </c:pt>
                <c:pt idx="18">
                  <c:v>9257</c:v>
                </c:pt>
                <c:pt idx="19">
                  <c:v>9314</c:v>
                </c:pt>
                <c:pt idx="20">
                  <c:v>9325</c:v>
                </c:pt>
                <c:pt idx="21">
                  <c:v>9392</c:v>
                </c:pt>
                <c:pt idx="22">
                  <c:v>9398</c:v>
                </c:pt>
                <c:pt idx="23">
                  <c:v>9336</c:v>
                </c:pt>
                <c:pt idx="24">
                  <c:v>9388</c:v>
                </c:pt>
                <c:pt idx="25">
                  <c:v>9439</c:v>
                </c:pt>
                <c:pt idx="26">
                  <c:v>9393</c:v>
                </c:pt>
                <c:pt idx="27">
                  <c:v>9346.0399999999991</c:v>
                </c:pt>
                <c:pt idx="28">
                  <c:v>9336.1237771883279</c:v>
                </c:pt>
                <c:pt idx="29">
                  <c:v>9336.1237771883279</c:v>
                </c:pt>
                <c:pt idx="30">
                  <c:v>9346.0400000000027</c:v>
                </c:pt>
                <c:pt idx="31">
                  <c:v>9365.8724456233431</c:v>
                </c:pt>
                <c:pt idx="32">
                  <c:v>9395.6211140583582</c:v>
                </c:pt>
                <c:pt idx="33">
                  <c:v>9420.4116710875369</c:v>
                </c:pt>
                <c:pt idx="34">
                  <c:v>9460.0765623342195</c:v>
                </c:pt>
                <c:pt idx="35">
                  <c:v>9494.7833421750656</c:v>
                </c:pt>
                <c:pt idx="36">
                  <c:v>9547.2877801366212</c:v>
                </c:pt>
                <c:pt idx="37">
                  <c:v>9592.8925242997138</c:v>
                </c:pt>
                <c:pt idx="38">
                  <c:v>9637.6069917777531</c:v>
                </c:pt>
                <c:pt idx="39">
                  <c:v>9681.4388652912894</c:v>
                </c:pt>
              </c:numCache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00-4125-4B28-AD94-C575668D0E1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582252800"/>
        <c:axId val="582259072"/>
      </c:lineChart>
      <c:lineChart>
        <c:grouping val="standard"/>
        <c:varyColors val="0"/>
        <c:ser>
          <c:idx val="1"/>
          <c:order val="1"/>
          <c:tx>
            <c:strRef>
              <c:f>'[IFCN Annual Farm Structure Data 2023.xlsx]Charts (Forecast data)'!$AL$304</c:f>
              <c:strCache>
                <c:ptCount val="1"/>
                <c:pt idx="0">
                  <c:v>Average milk yield</c:v>
                </c:pt>
              </c:strCache>
            </c:strRef>
          </c:tx>
          <c:spPr>
            <a:ln w="38100">
              <a:solidFill>
                <a:srgbClr val="FF0000"/>
              </a:solidFill>
              <a:prstDash val="solid"/>
            </a:ln>
          </c:spPr>
          <c:marker>
            <c:symbol val="square"/>
            <c:size val="9"/>
            <c:spPr>
              <a:solidFill>
                <a:srgbClr val="FF0000"/>
              </a:solidFill>
              <a:ln>
                <a:solidFill>
                  <a:srgbClr val="800000"/>
                </a:solidFill>
                <a:prstDash val="solid"/>
              </a:ln>
            </c:spPr>
          </c:marker>
          <c:cat>
            <c:numRef>
              <c:f>'[IFCN Annual Farm Structure Data 2023.xlsx]Charts (Forecast data)'!$AN$287:$CF$287</c:f>
              <c:numCache>
                <c:formatCode>General</c:formatCode>
                <c:ptCount val="40"/>
                <c:pt idx="0">
                  <c:v>1996</c:v>
                </c:pt>
                <c:pt idx="1">
                  <c:v>1997</c:v>
                </c:pt>
                <c:pt idx="2">
                  <c:v>1998</c:v>
                </c:pt>
                <c:pt idx="3">
                  <c:v>1999</c:v>
                </c:pt>
                <c:pt idx="4">
                  <c:v>2000</c:v>
                </c:pt>
                <c:pt idx="5">
                  <c:v>2001</c:v>
                </c:pt>
                <c:pt idx="6">
                  <c:v>2002</c:v>
                </c:pt>
                <c:pt idx="7">
                  <c:v>2003</c:v>
                </c:pt>
                <c:pt idx="8">
                  <c:v>2004</c:v>
                </c:pt>
                <c:pt idx="9">
                  <c:v>2005</c:v>
                </c:pt>
                <c:pt idx="10">
                  <c:v>2006</c:v>
                </c:pt>
                <c:pt idx="11">
                  <c:v>2007</c:v>
                </c:pt>
                <c:pt idx="12">
                  <c:v>2008</c:v>
                </c:pt>
                <c:pt idx="13">
                  <c:v>2009</c:v>
                </c:pt>
                <c:pt idx="14">
                  <c:v>2010</c:v>
                </c:pt>
                <c:pt idx="15">
                  <c:v>2011</c:v>
                </c:pt>
                <c:pt idx="16">
                  <c:v>2012</c:v>
                </c:pt>
                <c:pt idx="17">
                  <c:v>2013</c:v>
                </c:pt>
                <c:pt idx="18">
                  <c:v>2014</c:v>
                </c:pt>
                <c:pt idx="19">
                  <c:v>2015</c:v>
                </c:pt>
                <c:pt idx="20">
                  <c:v>2016</c:v>
                </c:pt>
                <c:pt idx="21">
                  <c:v>2017</c:v>
                </c:pt>
                <c:pt idx="22">
                  <c:v>2018</c:v>
                </c:pt>
                <c:pt idx="23">
                  <c:v>2019</c:v>
                </c:pt>
                <c:pt idx="24">
                  <c:v>2020</c:v>
                </c:pt>
                <c:pt idx="25">
                  <c:v>2021</c:v>
                </c:pt>
                <c:pt idx="26">
                  <c:v>2022</c:v>
                </c:pt>
                <c:pt idx="27">
                  <c:v>2023</c:v>
                </c:pt>
                <c:pt idx="28">
                  <c:v>2024</c:v>
                </c:pt>
                <c:pt idx="29">
                  <c:v>2025</c:v>
                </c:pt>
                <c:pt idx="30">
                  <c:v>2026</c:v>
                </c:pt>
                <c:pt idx="31">
                  <c:v>2027</c:v>
                </c:pt>
                <c:pt idx="32">
                  <c:v>2028</c:v>
                </c:pt>
                <c:pt idx="33">
                  <c:v>2029</c:v>
                </c:pt>
                <c:pt idx="34">
                  <c:v>2030</c:v>
                </c:pt>
                <c:pt idx="35">
                  <c:v>2031</c:v>
                </c:pt>
                <c:pt idx="36">
                  <c:v>2032</c:v>
                </c:pt>
                <c:pt idx="37">
                  <c:v>2033</c:v>
                </c:pt>
                <c:pt idx="38">
                  <c:v>2034</c:v>
                </c:pt>
                <c:pt idx="39">
                  <c:v>2035</c:v>
                </c:pt>
              </c:numCache>
              <c:extLst/>
            </c:numRef>
          </c:cat>
          <c:val>
            <c:numRef>
              <c:f>'[IFCN Annual Farm Structure Data 2023.xlsx]Charts (Forecast data)'!$AN$304:$CA$304</c:f>
              <c:numCache>
                <c:formatCode>0.0</c:formatCode>
                <c:ptCount val="40"/>
                <c:pt idx="0">
                  <c:v>6.8819017884809899</c:v>
                </c:pt>
                <c:pt idx="1">
                  <c:v>7.0341165775337728</c:v>
                </c:pt>
                <c:pt idx="2">
                  <c:v>7.1544108511233899</c:v>
                </c:pt>
                <c:pt idx="3">
                  <c:v>7.4290337017434629</c:v>
                </c:pt>
                <c:pt idx="4">
                  <c:v>7.620761637283386</c:v>
                </c:pt>
                <c:pt idx="5">
                  <c:v>7.6184182010276222</c:v>
                </c:pt>
                <c:pt idx="6">
                  <c:v>7.8047004633161805</c:v>
                </c:pt>
                <c:pt idx="7">
                  <c:v>7.85439998552165</c:v>
                </c:pt>
                <c:pt idx="8">
                  <c:v>7.9387167186521488</c:v>
                </c:pt>
                <c:pt idx="9">
                  <c:v>8.1940121701641644</c:v>
                </c:pt>
                <c:pt idx="10">
                  <c:v>8.3796739509543325</c:v>
                </c:pt>
                <c:pt idx="11">
                  <c:v>8.4899517451618003</c:v>
                </c:pt>
                <c:pt idx="12">
                  <c:v>8.5413278038809111</c:v>
                </c:pt>
                <c:pt idx="13">
                  <c:v>8.5971865934128093</c:v>
                </c:pt>
                <c:pt idx="14">
                  <c:v>8.8186261711585168</c:v>
                </c:pt>
                <c:pt idx="15">
                  <c:v>9.0059598129810681</c:v>
                </c:pt>
                <c:pt idx="16">
                  <c:v>9.1953979842999143</c:v>
                </c:pt>
                <c:pt idx="17">
                  <c:v>9.2991514096638905</c:v>
                </c:pt>
                <c:pt idx="18">
                  <c:v>9.4881163606659751</c:v>
                </c:pt>
                <c:pt idx="19">
                  <c:v>9.5463814967010929</c:v>
                </c:pt>
                <c:pt idx="20">
                  <c:v>9.7799250798780726</c:v>
                </c:pt>
                <c:pt idx="21">
                  <c:v>9.9527346152948599</c:v>
                </c:pt>
                <c:pt idx="22">
                  <c:v>10.126879108641596</c:v>
                </c:pt>
                <c:pt idx="23">
                  <c:v>10.304944150497118</c:v>
                </c:pt>
                <c:pt idx="24">
                  <c:v>10.460120251676578</c:v>
                </c:pt>
                <c:pt idx="25">
                  <c:v>10.768607511534046</c:v>
                </c:pt>
                <c:pt idx="26">
                  <c:v>10.995832512990583</c:v>
                </c:pt>
                <c:pt idx="27">
                  <c:v>11.152647026234096</c:v>
                </c:pt>
                <c:pt idx="28">
                  <c:v>11.276527253793866</c:v>
                </c:pt>
                <c:pt idx="29">
                  <c:v>11.359335445290407</c:v>
                </c:pt>
                <c:pt idx="30">
                  <c:v>11.473796547931936</c:v>
                </c:pt>
                <c:pt idx="31">
                  <c:v>11.585457274840175</c:v>
                </c:pt>
                <c:pt idx="32">
                  <c:v>11.727863385897816</c:v>
                </c:pt>
                <c:pt idx="33">
                  <c:v>11.798377810930214</c:v>
                </c:pt>
                <c:pt idx="34">
                  <c:v>11.907547832792254</c:v>
                </c:pt>
                <c:pt idx="35">
                  <c:v>12.012501430400164</c:v>
                </c:pt>
                <c:pt idx="36">
                  <c:v>12.084576438982564</c:v>
                </c:pt>
                <c:pt idx="37">
                  <c:v>12.096661015421546</c:v>
                </c:pt>
                <c:pt idx="38">
                  <c:v>12.108757676436966</c:v>
                </c:pt>
                <c:pt idx="39">
                  <c:v>12.120866434113401</c:v>
                </c:pt>
              </c:numCache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01-4125-4B28-AD94-C575668D0E1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582260992"/>
        <c:axId val="582283264"/>
      </c:lineChart>
      <c:catAx>
        <c:axId val="582252800"/>
        <c:scaling>
          <c:orientation val="minMax"/>
        </c:scaling>
        <c:delete val="0"/>
        <c:axPos val="b"/>
        <c:majorGridlines>
          <c:spPr>
            <a:ln>
              <a:solidFill>
                <a:sysClr val="windowText" lastClr="000000"/>
              </a:solidFill>
            </a:ln>
          </c:spPr>
        </c:majorGridlines>
        <c:numFmt formatCode="General" sourceLinked="1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-5400000" vert="horz"/>
          <a:lstStyle/>
          <a:p>
            <a:pPr>
              <a:defRPr sz="140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ru-RU"/>
          </a:p>
        </c:txPr>
        <c:crossAx val="582259072"/>
        <c:crosses val="autoZero"/>
        <c:auto val="1"/>
        <c:lblAlgn val="ctr"/>
        <c:lblOffset val="100"/>
        <c:tickLblSkip val="2"/>
        <c:tickMarkSkip val="27"/>
        <c:noMultiLvlLbl val="0"/>
      </c:catAx>
      <c:valAx>
        <c:axId val="582259072"/>
        <c:scaling>
          <c:orientation val="minMax"/>
        </c:scaling>
        <c:delete val="0"/>
        <c:axPos val="l"/>
        <c:majorGridlines>
          <c:spPr>
            <a:ln w="3175">
              <a:solidFill>
                <a:srgbClr val="000000"/>
              </a:solidFill>
              <a:prstDash val="sysDash"/>
            </a:ln>
          </c:spPr>
        </c:majorGridlines>
        <c:title>
          <c:tx>
            <c:rich>
              <a:bodyPr/>
              <a:lstStyle/>
              <a:p>
                <a:pPr>
                  <a:defRPr sz="1600" b="1" i="0" u="none" strike="noStrike" baseline="0">
                    <a:solidFill>
                      <a:srgbClr val="0070C0"/>
                    </a:solidFill>
                    <a:latin typeface="Arial"/>
                    <a:ea typeface="Arial"/>
                    <a:cs typeface="Arial"/>
                  </a:defRPr>
                </a:pPr>
                <a:r>
                  <a:rPr lang="en-GB" sz="1600" dirty="0">
                    <a:solidFill>
                      <a:srgbClr val="0070C0"/>
                    </a:solidFill>
                  </a:rPr>
                  <a:t>1,000 </a:t>
                </a:r>
                <a:r>
                  <a:rPr lang="ru-RU" sz="1600" dirty="0">
                    <a:solidFill>
                      <a:srgbClr val="0070C0"/>
                    </a:solidFill>
                  </a:rPr>
                  <a:t>голов</a:t>
                </a:r>
                <a:endParaRPr lang="en-GB" sz="1600" dirty="0">
                  <a:solidFill>
                    <a:srgbClr val="0070C0"/>
                  </a:solidFill>
                </a:endParaRPr>
              </a:p>
            </c:rich>
          </c:tx>
          <c:layout>
            <c:manualLayout>
              <c:xMode val="edge"/>
              <c:yMode val="edge"/>
              <c:x val="5.1698465576418325E-3"/>
              <c:y val="0.47459917510311217"/>
            </c:manualLayout>
          </c:layout>
          <c:overlay val="0"/>
          <c:spPr>
            <a:noFill/>
            <a:ln w="25400">
              <a:noFill/>
            </a:ln>
          </c:spPr>
        </c:title>
        <c:numFmt formatCode="#,##0" sourceLinked="0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475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ru-RU"/>
          </a:p>
        </c:txPr>
        <c:crossAx val="582252800"/>
        <c:crosses val="autoZero"/>
        <c:crossBetween val="midCat"/>
      </c:valAx>
      <c:catAx>
        <c:axId val="582260992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582283264"/>
        <c:crosses val="autoZero"/>
        <c:auto val="1"/>
        <c:lblAlgn val="ctr"/>
        <c:lblOffset val="100"/>
        <c:noMultiLvlLbl val="0"/>
      </c:catAx>
      <c:valAx>
        <c:axId val="582283264"/>
        <c:scaling>
          <c:orientation val="minMax"/>
        </c:scaling>
        <c:delete val="0"/>
        <c:axPos val="r"/>
        <c:title>
          <c:tx>
            <c:rich>
              <a:bodyPr/>
              <a:lstStyle/>
              <a:p>
                <a:pPr>
                  <a:defRPr sz="1600" b="1" i="0" u="none" strike="noStrike" baseline="0">
                    <a:solidFill>
                      <a:srgbClr val="C00000"/>
                    </a:solidFill>
                    <a:latin typeface="Arial"/>
                    <a:ea typeface="Arial"/>
                    <a:cs typeface="Arial"/>
                  </a:defRPr>
                </a:pPr>
                <a:r>
                  <a:rPr lang="ru-RU" sz="1600" dirty="0">
                    <a:solidFill>
                      <a:srgbClr val="C00000"/>
                    </a:solidFill>
                  </a:rPr>
                  <a:t>Тонны / Голова /</a:t>
                </a:r>
                <a:r>
                  <a:rPr lang="ru-RU" sz="1600" baseline="0" dirty="0">
                    <a:solidFill>
                      <a:srgbClr val="C00000"/>
                    </a:solidFill>
                  </a:rPr>
                  <a:t> Год</a:t>
                </a:r>
                <a:endParaRPr lang="en-GB" sz="1600" dirty="0">
                  <a:solidFill>
                    <a:srgbClr val="C00000"/>
                  </a:solidFill>
                </a:endParaRPr>
              </a:p>
            </c:rich>
          </c:tx>
          <c:layout>
            <c:manualLayout>
              <c:xMode val="edge"/>
              <c:yMode val="edge"/>
              <c:x val="0.94272928431682457"/>
              <c:y val="0.34383802420781023"/>
            </c:manualLayout>
          </c:layout>
          <c:overlay val="0"/>
          <c:spPr>
            <a:noFill/>
            <a:ln w="25400">
              <a:noFill/>
            </a:ln>
          </c:spPr>
        </c:title>
        <c:numFmt formatCode="0.0" sourceLinked="1"/>
        <c:majorTickMark val="cross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475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ru-RU"/>
          </a:p>
        </c:txPr>
        <c:crossAx val="582260992"/>
        <c:crosses val="max"/>
        <c:crossBetween val="between"/>
      </c:valAx>
      <c:spPr>
        <a:blipFill dpi="0" rotWithShape="0">
          <a:blip xmlns:r="http://schemas.openxmlformats.org/officeDocument/2006/relationships" r:embed="rId1"/>
          <a:srcRect/>
          <a:stretch>
            <a:fillRect/>
          </a:stretch>
        </a:blipFill>
        <a:ln w="12700">
          <a:solidFill>
            <a:srgbClr val="808080"/>
          </a:solidFill>
          <a:prstDash val="solid"/>
        </a:ln>
      </c:spPr>
    </c:plotArea>
    <c:plotVisOnly val="1"/>
    <c:dispBlanksAs val="gap"/>
    <c:showDLblsOverMax val="0"/>
  </c:chart>
  <c:spPr>
    <a:solidFill>
      <a:srgbClr val="FFFFFF"/>
    </a:solidFill>
    <a:ln w="9525">
      <a:noFill/>
    </a:ln>
  </c:spPr>
  <c:txPr>
    <a:bodyPr/>
    <a:lstStyle/>
    <a:p>
      <a:pPr>
        <a:defRPr sz="800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ru-RU"/>
    </a:p>
  </c:txPr>
  <c:externalData r:id="rId2">
    <c:autoUpdate val="0"/>
  </c:externalData>
  <c:userShapes r:id="rId3"/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7924309914161649"/>
          <c:y val="0.16053128789069315"/>
          <c:w val="0.677229194610804"/>
          <c:h val="0.72764331963201068"/>
        </c:manualLayout>
      </c:layout>
      <c:lineChart>
        <c:grouping val="standard"/>
        <c:varyColors val="0"/>
        <c:ser>
          <c:idx val="0"/>
          <c:order val="0"/>
          <c:tx>
            <c:strRef>
              <c:f>'[IFCN Annual Farm Structure Data 2023.xlsx]Charts (Forecast data)'!$AL$307</c:f>
              <c:strCache>
                <c:ptCount val="1"/>
                <c:pt idx="0">
                  <c:v>Number of dairy farms</c:v>
                </c:pt>
              </c:strCache>
            </c:strRef>
          </c:tx>
          <c:spPr>
            <a:ln w="38100">
              <a:solidFill>
                <a:srgbClr val="339966"/>
              </a:solidFill>
              <a:prstDash val="solid"/>
            </a:ln>
          </c:spPr>
          <c:marker>
            <c:symbol val="circle"/>
            <c:size val="9"/>
            <c:spPr>
              <a:solidFill>
                <a:srgbClr val="008000"/>
              </a:solidFill>
              <a:ln>
                <a:solidFill>
                  <a:srgbClr val="003300"/>
                </a:solidFill>
                <a:prstDash val="solid"/>
              </a:ln>
            </c:spPr>
          </c:marker>
          <c:cat>
            <c:numRef>
              <c:f>'[IFCN Annual Farm Structure Data 2023.xlsx]Charts (Forecast data)'!$AN$287:$CF$287</c:f>
              <c:numCache>
                <c:formatCode>General</c:formatCode>
                <c:ptCount val="40"/>
                <c:pt idx="0">
                  <c:v>1996</c:v>
                </c:pt>
                <c:pt idx="1">
                  <c:v>1997</c:v>
                </c:pt>
                <c:pt idx="2">
                  <c:v>1998</c:v>
                </c:pt>
                <c:pt idx="3">
                  <c:v>1999</c:v>
                </c:pt>
                <c:pt idx="4">
                  <c:v>2000</c:v>
                </c:pt>
                <c:pt idx="5">
                  <c:v>2001</c:v>
                </c:pt>
                <c:pt idx="6">
                  <c:v>2002</c:v>
                </c:pt>
                <c:pt idx="7">
                  <c:v>2003</c:v>
                </c:pt>
                <c:pt idx="8">
                  <c:v>2004</c:v>
                </c:pt>
                <c:pt idx="9">
                  <c:v>2005</c:v>
                </c:pt>
                <c:pt idx="10">
                  <c:v>2006</c:v>
                </c:pt>
                <c:pt idx="11">
                  <c:v>2007</c:v>
                </c:pt>
                <c:pt idx="12">
                  <c:v>2008</c:v>
                </c:pt>
                <c:pt idx="13">
                  <c:v>2009</c:v>
                </c:pt>
                <c:pt idx="14">
                  <c:v>2010</c:v>
                </c:pt>
                <c:pt idx="15">
                  <c:v>2011</c:v>
                </c:pt>
                <c:pt idx="16">
                  <c:v>2012</c:v>
                </c:pt>
                <c:pt idx="17">
                  <c:v>2013</c:v>
                </c:pt>
                <c:pt idx="18">
                  <c:v>2014</c:v>
                </c:pt>
                <c:pt idx="19">
                  <c:v>2015</c:v>
                </c:pt>
                <c:pt idx="20">
                  <c:v>2016</c:v>
                </c:pt>
                <c:pt idx="21">
                  <c:v>2017</c:v>
                </c:pt>
                <c:pt idx="22">
                  <c:v>2018</c:v>
                </c:pt>
                <c:pt idx="23">
                  <c:v>2019</c:v>
                </c:pt>
                <c:pt idx="24">
                  <c:v>2020</c:v>
                </c:pt>
                <c:pt idx="25">
                  <c:v>2021</c:v>
                </c:pt>
                <c:pt idx="26">
                  <c:v>2022</c:v>
                </c:pt>
                <c:pt idx="27">
                  <c:v>2023</c:v>
                </c:pt>
                <c:pt idx="28">
                  <c:v>2024</c:v>
                </c:pt>
                <c:pt idx="29">
                  <c:v>2025</c:v>
                </c:pt>
                <c:pt idx="30">
                  <c:v>2026</c:v>
                </c:pt>
                <c:pt idx="31">
                  <c:v>2027</c:v>
                </c:pt>
                <c:pt idx="32">
                  <c:v>2028</c:v>
                </c:pt>
                <c:pt idx="33">
                  <c:v>2029</c:v>
                </c:pt>
                <c:pt idx="34">
                  <c:v>2030</c:v>
                </c:pt>
                <c:pt idx="35">
                  <c:v>2031</c:v>
                </c:pt>
                <c:pt idx="36">
                  <c:v>2032</c:v>
                </c:pt>
                <c:pt idx="37">
                  <c:v>2033</c:v>
                </c:pt>
                <c:pt idx="38">
                  <c:v>2034</c:v>
                </c:pt>
                <c:pt idx="39">
                  <c:v>2035</c:v>
                </c:pt>
              </c:numCache>
              <c:extLst/>
            </c:numRef>
          </c:cat>
          <c:val>
            <c:numRef>
              <c:f>'[IFCN Annual Farm Structure Data 2023.xlsx]Charts (Forecast data)'!$AN$307:$CF$307</c:f>
              <c:numCache>
                <c:formatCode>0.0</c:formatCode>
                <c:ptCount val="40"/>
                <c:pt idx="0">
                  <c:v>106.181</c:v>
                </c:pt>
                <c:pt idx="1">
                  <c:v>99.412999999999997</c:v>
                </c:pt>
                <c:pt idx="2">
                  <c:v>91.507999999999996</c:v>
                </c:pt>
                <c:pt idx="3">
                  <c:v>87.527000000000001</c:v>
                </c:pt>
                <c:pt idx="4">
                  <c:v>82.936999999999998</c:v>
                </c:pt>
                <c:pt idx="5">
                  <c:v>76.875</c:v>
                </c:pt>
                <c:pt idx="6">
                  <c:v>74.012</c:v>
                </c:pt>
                <c:pt idx="7">
                  <c:v>70.375</c:v>
                </c:pt>
                <c:pt idx="8">
                  <c:v>66.83</c:v>
                </c:pt>
                <c:pt idx="9">
                  <c:v>64.510000000000005</c:v>
                </c:pt>
                <c:pt idx="10">
                  <c:v>62.07</c:v>
                </c:pt>
                <c:pt idx="11">
                  <c:v>59.13</c:v>
                </c:pt>
                <c:pt idx="12">
                  <c:v>57.127000000000002</c:v>
                </c:pt>
                <c:pt idx="13">
                  <c:v>54.932000000000002</c:v>
                </c:pt>
                <c:pt idx="14">
                  <c:v>53.131999999999998</c:v>
                </c:pt>
                <c:pt idx="15">
                  <c:v>51.290999999999997</c:v>
                </c:pt>
                <c:pt idx="16">
                  <c:v>49.283999999999999</c:v>
                </c:pt>
                <c:pt idx="17">
                  <c:v>46.975000000000001</c:v>
                </c:pt>
                <c:pt idx="18">
                  <c:v>44.808999999999997</c:v>
                </c:pt>
                <c:pt idx="19">
                  <c:v>43.533999999999999</c:v>
                </c:pt>
                <c:pt idx="20">
                  <c:v>41.819000000000003</c:v>
                </c:pt>
                <c:pt idx="21">
                  <c:v>40.198999999999998</c:v>
                </c:pt>
                <c:pt idx="22">
                  <c:v>37.468000000000004</c:v>
                </c:pt>
                <c:pt idx="23">
                  <c:v>34.186999999999998</c:v>
                </c:pt>
                <c:pt idx="24">
                  <c:v>31.66</c:v>
                </c:pt>
                <c:pt idx="25">
                  <c:v>29.86</c:v>
                </c:pt>
                <c:pt idx="26">
                  <c:v>27.93</c:v>
                </c:pt>
                <c:pt idx="27">
                  <c:v>26.254199999999997</c:v>
                </c:pt>
                <c:pt idx="28">
                  <c:v>24.941489999999995</c:v>
                </c:pt>
                <c:pt idx="29">
                  <c:v>23.694415499999995</c:v>
                </c:pt>
                <c:pt idx="30">
                  <c:v>22.509694724999992</c:v>
                </c:pt>
                <c:pt idx="31">
                  <c:v>21.384209988749991</c:v>
                </c:pt>
                <c:pt idx="32">
                  <c:v>20.314999489312491</c:v>
                </c:pt>
                <c:pt idx="33">
                  <c:v>19.299249514846867</c:v>
                </c:pt>
                <c:pt idx="34">
                  <c:v>18.334287039104524</c:v>
                </c:pt>
                <c:pt idx="35">
                  <c:v>17.723144137801039</c:v>
                </c:pt>
                <c:pt idx="36">
                  <c:v>17.132372666541006</c:v>
                </c:pt>
                <c:pt idx="37">
                  <c:v>16.561293577656304</c:v>
                </c:pt>
                <c:pt idx="38">
                  <c:v>16.009250458401095</c:v>
                </c:pt>
                <c:pt idx="39">
                  <c:v>15.475608776454392</c:v>
                </c:pt>
              </c:numCache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00-7B1F-441C-A9B3-9BF82A5C0E3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582309760"/>
        <c:axId val="582320128"/>
      </c:lineChart>
      <c:lineChart>
        <c:grouping val="standard"/>
        <c:varyColors val="0"/>
        <c:ser>
          <c:idx val="1"/>
          <c:order val="1"/>
          <c:tx>
            <c:strRef>
              <c:f>'[IFCN Annual Farm Structure Data 2023.xlsx]Charts (Forecast data)'!$AL$308</c:f>
              <c:strCache>
                <c:ptCount val="1"/>
                <c:pt idx="0">
                  <c:v>Average farm size</c:v>
                </c:pt>
              </c:strCache>
            </c:strRef>
          </c:tx>
          <c:spPr>
            <a:ln w="38100">
              <a:solidFill>
                <a:srgbClr val="FF6600"/>
              </a:solidFill>
              <a:prstDash val="solid"/>
            </a:ln>
          </c:spPr>
          <c:marker>
            <c:symbol val="triangle"/>
            <c:size val="9"/>
            <c:spPr>
              <a:solidFill>
                <a:srgbClr val="FF9900"/>
              </a:solidFill>
              <a:ln>
                <a:solidFill>
                  <a:srgbClr val="FF6600"/>
                </a:solidFill>
                <a:prstDash val="solid"/>
              </a:ln>
            </c:spPr>
          </c:marker>
          <c:cat>
            <c:numRef>
              <c:f>'[IFCN Annual Farm Structure Data 2023.xlsx]Charts (Forecast data)'!$AN$287:$CF$287</c:f>
              <c:numCache>
                <c:formatCode>General</c:formatCode>
                <c:ptCount val="40"/>
                <c:pt idx="0">
                  <c:v>1996</c:v>
                </c:pt>
                <c:pt idx="1">
                  <c:v>1997</c:v>
                </c:pt>
                <c:pt idx="2">
                  <c:v>1998</c:v>
                </c:pt>
                <c:pt idx="3">
                  <c:v>1999</c:v>
                </c:pt>
                <c:pt idx="4">
                  <c:v>2000</c:v>
                </c:pt>
                <c:pt idx="5">
                  <c:v>2001</c:v>
                </c:pt>
                <c:pt idx="6">
                  <c:v>2002</c:v>
                </c:pt>
                <c:pt idx="7">
                  <c:v>2003</c:v>
                </c:pt>
                <c:pt idx="8">
                  <c:v>2004</c:v>
                </c:pt>
                <c:pt idx="9">
                  <c:v>2005</c:v>
                </c:pt>
                <c:pt idx="10">
                  <c:v>2006</c:v>
                </c:pt>
                <c:pt idx="11">
                  <c:v>2007</c:v>
                </c:pt>
                <c:pt idx="12">
                  <c:v>2008</c:v>
                </c:pt>
                <c:pt idx="13">
                  <c:v>2009</c:v>
                </c:pt>
                <c:pt idx="14">
                  <c:v>2010</c:v>
                </c:pt>
                <c:pt idx="15">
                  <c:v>2011</c:v>
                </c:pt>
                <c:pt idx="16">
                  <c:v>2012</c:v>
                </c:pt>
                <c:pt idx="17">
                  <c:v>2013</c:v>
                </c:pt>
                <c:pt idx="18">
                  <c:v>2014</c:v>
                </c:pt>
                <c:pt idx="19">
                  <c:v>2015</c:v>
                </c:pt>
                <c:pt idx="20">
                  <c:v>2016</c:v>
                </c:pt>
                <c:pt idx="21">
                  <c:v>2017</c:v>
                </c:pt>
                <c:pt idx="22">
                  <c:v>2018</c:v>
                </c:pt>
                <c:pt idx="23">
                  <c:v>2019</c:v>
                </c:pt>
                <c:pt idx="24">
                  <c:v>2020</c:v>
                </c:pt>
                <c:pt idx="25">
                  <c:v>2021</c:v>
                </c:pt>
                <c:pt idx="26">
                  <c:v>2022</c:v>
                </c:pt>
                <c:pt idx="27">
                  <c:v>2023</c:v>
                </c:pt>
                <c:pt idx="28">
                  <c:v>2024</c:v>
                </c:pt>
                <c:pt idx="29">
                  <c:v>2025</c:v>
                </c:pt>
                <c:pt idx="30">
                  <c:v>2026</c:v>
                </c:pt>
                <c:pt idx="31">
                  <c:v>2027</c:v>
                </c:pt>
                <c:pt idx="32">
                  <c:v>2028</c:v>
                </c:pt>
                <c:pt idx="33">
                  <c:v>2029</c:v>
                </c:pt>
                <c:pt idx="34">
                  <c:v>2030</c:v>
                </c:pt>
                <c:pt idx="35">
                  <c:v>2031</c:v>
                </c:pt>
                <c:pt idx="36">
                  <c:v>2032</c:v>
                </c:pt>
                <c:pt idx="37">
                  <c:v>2033</c:v>
                </c:pt>
                <c:pt idx="38">
                  <c:v>2034</c:v>
                </c:pt>
                <c:pt idx="39">
                  <c:v>2035</c:v>
                </c:pt>
              </c:numCache>
              <c:extLst/>
            </c:numRef>
          </c:cat>
          <c:val>
            <c:numRef>
              <c:f>'[IFCN Annual Farm Structure Data 2023.xlsx]Charts (Forecast data)'!$AN$308:$CF$308</c:f>
              <c:numCache>
                <c:formatCode>0.0</c:formatCode>
                <c:ptCount val="40"/>
                <c:pt idx="0">
                  <c:v>88.264378749493787</c:v>
                </c:pt>
                <c:pt idx="1">
                  <c:v>93.06629917616408</c:v>
                </c:pt>
                <c:pt idx="2">
                  <c:v>100.00218560125892</c:v>
                </c:pt>
                <c:pt idx="3">
                  <c:v>104.56202086213396</c:v>
                </c:pt>
                <c:pt idx="4">
                  <c:v>110.91551418546608</c:v>
                </c:pt>
                <c:pt idx="5">
                  <c:v>118.4</c:v>
                </c:pt>
                <c:pt idx="6">
                  <c:v>123.47997622007242</c:v>
                </c:pt>
                <c:pt idx="7">
                  <c:v>129.06571936056838</c:v>
                </c:pt>
                <c:pt idx="8">
                  <c:v>134.84961843483467</c:v>
                </c:pt>
                <c:pt idx="9">
                  <c:v>140.17981708262283</c:v>
                </c:pt>
                <c:pt idx="10">
                  <c:v>146.80199774448204</c:v>
                </c:pt>
                <c:pt idx="11">
                  <c:v>154.87907999323525</c:v>
                </c:pt>
                <c:pt idx="12">
                  <c:v>163.05774852521574</c:v>
                </c:pt>
                <c:pt idx="13">
                  <c:v>167.53440617490716</c:v>
                </c:pt>
                <c:pt idx="14">
                  <c:v>171.62915004140632</c:v>
                </c:pt>
                <c:pt idx="15">
                  <c:v>179.2517205747597</c:v>
                </c:pt>
                <c:pt idx="16">
                  <c:v>187.34274815355897</c:v>
                </c:pt>
                <c:pt idx="17">
                  <c:v>196.35976583288982</c:v>
                </c:pt>
                <c:pt idx="18">
                  <c:v>206.58796223972863</c:v>
                </c:pt>
                <c:pt idx="19">
                  <c:v>213.94771902421095</c:v>
                </c:pt>
                <c:pt idx="20">
                  <c:v>222.98476768932781</c:v>
                </c:pt>
                <c:pt idx="21">
                  <c:v>233.63765267792732</c:v>
                </c:pt>
                <c:pt idx="22">
                  <c:v>250.82737269136328</c:v>
                </c:pt>
                <c:pt idx="23">
                  <c:v>273.08626085939102</c:v>
                </c:pt>
                <c:pt idx="24">
                  <c:v>296.52558433354392</c:v>
                </c:pt>
                <c:pt idx="25">
                  <c:v>316.10850636302746</c:v>
                </c:pt>
                <c:pt idx="26">
                  <c:v>336.3050483351235</c:v>
                </c:pt>
                <c:pt idx="27">
                  <c:v>355.98266182172756</c:v>
                </c:pt>
                <c:pt idx="28">
                  <c:v>374.3210119839805</c:v>
                </c:pt>
                <c:pt idx="29">
                  <c:v>394.02211787787422</c:v>
                </c:pt>
                <c:pt idx="30">
                  <c:v>415.20065528121046</c:v>
                </c:pt>
                <c:pt idx="31">
                  <c:v>437.98075545230012</c:v>
                </c:pt>
                <c:pt idx="32">
                  <c:v>462.49674379767009</c:v>
                </c:pt>
                <c:pt idx="33">
                  <c:v>488.1232124513669</c:v>
                </c:pt>
                <c:pt idx="34">
                  <c:v>515.97733482393789</c:v>
                </c:pt>
                <c:pt idx="35">
                  <c:v>535.72793113632656</c:v>
                </c:pt>
                <c:pt idx="36">
                  <c:v>557.26594126581074</c:v>
                </c:pt>
                <c:pt idx="37">
                  <c:v>579.23570277396573</c:v>
                </c:pt>
                <c:pt idx="38">
                  <c:v>602.00238710865278</c:v>
                </c:pt>
                <c:pt idx="39">
                  <c:v>625.59340993559272</c:v>
                </c:pt>
              </c:numCache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01-7B1F-441C-A9B3-9BF82A5C0E3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582322048"/>
        <c:axId val="582323584"/>
      </c:lineChart>
      <c:catAx>
        <c:axId val="582309760"/>
        <c:scaling>
          <c:orientation val="minMax"/>
        </c:scaling>
        <c:delete val="0"/>
        <c:axPos val="b"/>
        <c:majorGridlines>
          <c:spPr>
            <a:ln>
              <a:solidFill>
                <a:sysClr val="windowText" lastClr="000000"/>
              </a:solidFill>
            </a:ln>
          </c:spPr>
        </c:majorGridlines>
        <c:numFmt formatCode="General" sourceLinked="1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-5400000" vert="horz"/>
          <a:lstStyle/>
          <a:p>
            <a:pPr>
              <a:defRPr sz="140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ru-RU"/>
          </a:p>
        </c:txPr>
        <c:crossAx val="582320128"/>
        <c:crosses val="autoZero"/>
        <c:auto val="1"/>
        <c:lblAlgn val="ctr"/>
        <c:lblOffset val="100"/>
        <c:tickLblSkip val="2"/>
        <c:tickMarkSkip val="27"/>
        <c:noMultiLvlLbl val="0"/>
      </c:catAx>
      <c:valAx>
        <c:axId val="582320128"/>
        <c:scaling>
          <c:orientation val="minMax"/>
        </c:scaling>
        <c:delete val="0"/>
        <c:axPos val="l"/>
        <c:majorGridlines>
          <c:spPr>
            <a:ln w="3175">
              <a:solidFill>
                <a:srgbClr val="000000"/>
              </a:solidFill>
              <a:prstDash val="sysDash"/>
            </a:ln>
          </c:spPr>
        </c:majorGridlines>
        <c:title>
          <c:tx>
            <c:rich>
              <a:bodyPr/>
              <a:lstStyle/>
              <a:p>
                <a:pPr>
                  <a:defRPr sz="1600" b="1" i="0" u="none" strike="noStrike" baseline="0">
                    <a:solidFill>
                      <a:srgbClr val="008000"/>
                    </a:solidFill>
                    <a:latin typeface="Arial"/>
                    <a:ea typeface="Arial"/>
                    <a:cs typeface="Arial"/>
                  </a:defRPr>
                </a:pPr>
                <a:r>
                  <a:rPr lang="ru-RU" sz="1600" dirty="0">
                    <a:solidFill>
                      <a:srgbClr val="008000"/>
                    </a:solidFill>
                  </a:rPr>
                  <a:t>Ферм</a:t>
                </a:r>
                <a:r>
                  <a:rPr lang="ru-RU" sz="1600" baseline="0" dirty="0">
                    <a:solidFill>
                      <a:srgbClr val="008000"/>
                    </a:solidFill>
                  </a:rPr>
                  <a:t>, 1 000</a:t>
                </a:r>
                <a:endParaRPr lang="en-GB" sz="1600" dirty="0">
                  <a:solidFill>
                    <a:srgbClr val="008000"/>
                  </a:solidFill>
                </a:endParaRPr>
              </a:p>
            </c:rich>
          </c:tx>
          <c:layout>
            <c:manualLayout>
              <c:xMode val="edge"/>
              <c:yMode val="edge"/>
              <c:x val="5.5341281190610429E-2"/>
              <c:y val="0.39395195267845817"/>
            </c:manualLayout>
          </c:layout>
          <c:overlay val="0"/>
          <c:spPr>
            <a:noFill/>
            <a:ln w="25400">
              <a:noFill/>
            </a:ln>
          </c:spPr>
        </c:title>
        <c:numFmt formatCode="0" sourceLinked="0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475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ru-RU"/>
          </a:p>
        </c:txPr>
        <c:crossAx val="582309760"/>
        <c:crosses val="autoZero"/>
        <c:crossBetween val="midCat"/>
      </c:valAx>
      <c:catAx>
        <c:axId val="582322048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582323584"/>
        <c:crosses val="autoZero"/>
        <c:auto val="1"/>
        <c:lblAlgn val="ctr"/>
        <c:lblOffset val="100"/>
        <c:noMultiLvlLbl val="0"/>
      </c:catAx>
      <c:valAx>
        <c:axId val="582323584"/>
        <c:scaling>
          <c:orientation val="minMax"/>
        </c:scaling>
        <c:delete val="0"/>
        <c:axPos val="r"/>
        <c:title>
          <c:tx>
            <c:rich>
              <a:bodyPr/>
              <a:lstStyle/>
              <a:p>
                <a:pPr>
                  <a:defRPr sz="1600" b="1" i="0" u="none" strike="noStrike" baseline="0">
                    <a:solidFill>
                      <a:schemeClr val="accent6">
                        <a:lumMod val="75000"/>
                      </a:schemeClr>
                    </a:solidFill>
                    <a:latin typeface="Arial"/>
                    <a:ea typeface="Arial"/>
                    <a:cs typeface="Arial"/>
                  </a:defRPr>
                </a:pPr>
                <a:r>
                  <a:rPr lang="ru-RU" sz="1600" dirty="0">
                    <a:solidFill>
                      <a:srgbClr val="FF9900"/>
                    </a:solidFill>
                  </a:rPr>
                  <a:t>Голов на ферме</a:t>
                </a:r>
                <a:endParaRPr lang="en-GB" sz="1600" dirty="0">
                  <a:solidFill>
                    <a:srgbClr val="FF9900"/>
                  </a:solidFill>
                </a:endParaRPr>
              </a:p>
            </c:rich>
          </c:tx>
          <c:layout>
            <c:manualLayout>
              <c:xMode val="edge"/>
              <c:yMode val="edge"/>
              <c:x val="0.95985426407262731"/>
              <c:y val="0.37141573032391506"/>
            </c:manualLayout>
          </c:layout>
          <c:overlay val="0"/>
          <c:spPr>
            <a:noFill/>
            <a:ln w="25400">
              <a:noFill/>
            </a:ln>
          </c:spPr>
        </c:title>
        <c:numFmt formatCode="0" sourceLinked="0"/>
        <c:majorTickMark val="cross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475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ru-RU"/>
          </a:p>
        </c:txPr>
        <c:crossAx val="582322048"/>
        <c:crosses val="max"/>
        <c:crossBetween val="between"/>
      </c:valAx>
      <c:spPr>
        <a:blipFill dpi="0" rotWithShape="0">
          <a:blip xmlns:r="http://schemas.openxmlformats.org/officeDocument/2006/relationships" r:embed="rId1"/>
          <a:srcRect/>
          <a:stretch>
            <a:fillRect/>
          </a:stretch>
        </a:blipFill>
        <a:ln w="12700">
          <a:solidFill>
            <a:srgbClr val="808080"/>
          </a:solidFill>
          <a:prstDash val="solid"/>
        </a:ln>
      </c:spPr>
    </c:plotArea>
    <c:plotVisOnly val="1"/>
    <c:dispBlanksAs val="gap"/>
    <c:showDLblsOverMax val="0"/>
  </c:chart>
  <c:spPr>
    <a:solidFill>
      <a:srgbClr val="FFFFFF"/>
    </a:solidFill>
    <a:ln w="9525">
      <a:noFill/>
    </a:ln>
  </c:spPr>
  <c:txPr>
    <a:bodyPr/>
    <a:lstStyle/>
    <a:p>
      <a:pPr>
        <a:defRPr sz="1525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ru-RU"/>
    </a:p>
  </c:txPr>
  <c:externalData r:id="rId2">
    <c:autoUpdate val="0"/>
  </c:externalData>
  <c:userShapes r:id="rId3"/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5623889466646859"/>
          <c:y val="0.25520486255007596"/>
          <c:w val="0.83323092160649725"/>
          <c:h val="0.60136943408389743"/>
        </c:manualLayout>
      </c:layout>
      <c:barChart>
        <c:barDir val="col"/>
        <c:grouping val="percentStacked"/>
        <c:varyColors val="0"/>
        <c:ser>
          <c:idx val="0"/>
          <c:order val="0"/>
          <c:tx>
            <c:strRef>
              <c:f>'[IFCN Annual Farm Structure Data 2023.xlsx]Charts (Forecast data)'!$AL$288</c:f>
              <c:strCache>
                <c:ptCount val="1"/>
                <c:pt idx="0">
                  <c:v> 1 - 2</c:v>
                </c:pt>
              </c:strCache>
            </c:strRef>
          </c:tx>
          <c:spPr>
            <a:solidFill>
              <a:srgbClr val="99CCFF"/>
            </a:solidFill>
            <a:ln w="3175">
              <a:solidFill>
                <a:srgbClr val="0000FF"/>
              </a:solidFill>
            </a:ln>
          </c:spPr>
          <c:invertIfNegative val="0"/>
          <c:cat>
            <c:numRef>
              <c:f>'[IFCN Annual Farm Structure Data 2023.xlsx]Charts (Forecast data)'!$AN$287:$CA$287</c:f>
              <c:numCache>
                <c:formatCode>General</c:formatCode>
                <c:ptCount val="40"/>
                <c:pt idx="0">
                  <c:v>1996</c:v>
                </c:pt>
                <c:pt idx="1">
                  <c:v>1997</c:v>
                </c:pt>
                <c:pt idx="2">
                  <c:v>1998</c:v>
                </c:pt>
                <c:pt idx="3">
                  <c:v>1999</c:v>
                </c:pt>
                <c:pt idx="4">
                  <c:v>2000</c:v>
                </c:pt>
                <c:pt idx="5">
                  <c:v>2001</c:v>
                </c:pt>
                <c:pt idx="6">
                  <c:v>2002</c:v>
                </c:pt>
                <c:pt idx="7">
                  <c:v>2003</c:v>
                </c:pt>
                <c:pt idx="8">
                  <c:v>2004</c:v>
                </c:pt>
                <c:pt idx="9">
                  <c:v>2005</c:v>
                </c:pt>
                <c:pt idx="10">
                  <c:v>2006</c:v>
                </c:pt>
                <c:pt idx="11">
                  <c:v>2007</c:v>
                </c:pt>
                <c:pt idx="12">
                  <c:v>2008</c:v>
                </c:pt>
                <c:pt idx="13">
                  <c:v>2009</c:v>
                </c:pt>
                <c:pt idx="14">
                  <c:v>2010</c:v>
                </c:pt>
                <c:pt idx="15">
                  <c:v>2011</c:v>
                </c:pt>
                <c:pt idx="16">
                  <c:v>2012</c:v>
                </c:pt>
                <c:pt idx="17">
                  <c:v>2013</c:v>
                </c:pt>
                <c:pt idx="18">
                  <c:v>2014</c:v>
                </c:pt>
                <c:pt idx="19">
                  <c:v>2015</c:v>
                </c:pt>
                <c:pt idx="20">
                  <c:v>2016</c:v>
                </c:pt>
                <c:pt idx="21">
                  <c:v>2017</c:v>
                </c:pt>
                <c:pt idx="22">
                  <c:v>2018</c:v>
                </c:pt>
                <c:pt idx="23">
                  <c:v>2019</c:v>
                </c:pt>
                <c:pt idx="24">
                  <c:v>2020</c:v>
                </c:pt>
                <c:pt idx="25">
                  <c:v>2021</c:v>
                </c:pt>
                <c:pt idx="26">
                  <c:v>2022</c:v>
                </c:pt>
                <c:pt idx="27">
                  <c:v>2023</c:v>
                </c:pt>
                <c:pt idx="28">
                  <c:v>2024</c:v>
                </c:pt>
                <c:pt idx="29">
                  <c:v>2025</c:v>
                </c:pt>
                <c:pt idx="30">
                  <c:v>2026</c:v>
                </c:pt>
                <c:pt idx="31">
                  <c:v>2027</c:v>
                </c:pt>
                <c:pt idx="32">
                  <c:v>2028</c:v>
                </c:pt>
                <c:pt idx="33">
                  <c:v>2029</c:v>
                </c:pt>
                <c:pt idx="34">
                  <c:v>2030</c:v>
                </c:pt>
                <c:pt idx="35">
                  <c:v>2031</c:v>
                </c:pt>
                <c:pt idx="36">
                  <c:v>2032</c:v>
                </c:pt>
                <c:pt idx="37">
                  <c:v>2033</c:v>
                </c:pt>
                <c:pt idx="38">
                  <c:v>2034</c:v>
                </c:pt>
                <c:pt idx="39">
                  <c:v>2035</c:v>
                </c:pt>
              </c:numCache>
            </c:numRef>
          </c:cat>
          <c:val>
            <c:numRef>
              <c:f>'[IFCN Annual Farm Structure Data 2023.xlsx]Charts (Forecast data)'!$AN$288:$CA$288</c:f>
              <c:numCache>
                <c:formatCode>0.0</c:formatCode>
                <c:ptCount val="40"/>
                <c:pt idx="0">
                  <c:v>#N/A</c:v>
                </c:pt>
                <c:pt idx="1">
                  <c:v>#N/A</c:v>
                </c:pt>
                <c:pt idx="2">
                  <c:v>#N/A</c:v>
                </c:pt>
                <c:pt idx="3">
                  <c:v>#N/A</c:v>
                </c:pt>
                <c:pt idx="4">
                  <c:v>#N/A</c:v>
                </c:pt>
                <c:pt idx="5">
                  <c:v>#N/A</c:v>
                </c:pt>
                <c:pt idx="6">
                  <c:v>#N/A</c:v>
                </c:pt>
                <c:pt idx="7">
                  <c:v>#N/A</c:v>
                </c:pt>
                <c:pt idx="8">
                  <c:v>#N/A</c:v>
                </c:pt>
                <c:pt idx="9">
                  <c:v>#N/A</c:v>
                </c:pt>
                <c:pt idx="10">
                  <c:v>#N/A</c:v>
                </c:pt>
                <c:pt idx="11">
                  <c:v>#N/A</c:v>
                </c:pt>
                <c:pt idx="12">
                  <c:v>#N/A</c:v>
                </c:pt>
                <c:pt idx="13">
                  <c:v>#N/A</c:v>
                </c:pt>
                <c:pt idx="14">
                  <c:v>#N/A</c:v>
                </c:pt>
                <c:pt idx="15">
                  <c:v>#N/A</c:v>
                </c:pt>
                <c:pt idx="16">
                  <c:v>#N/A</c:v>
                </c:pt>
                <c:pt idx="17">
                  <c:v>#N/A</c:v>
                </c:pt>
                <c:pt idx="18">
                  <c:v>#N/A</c:v>
                </c:pt>
                <c:pt idx="19">
                  <c:v>#N/A</c:v>
                </c:pt>
                <c:pt idx="20">
                  <c:v>#N/A</c:v>
                </c:pt>
                <c:pt idx="21">
                  <c:v>#N/A</c:v>
                </c:pt>
                <c:pt idx="22">
                  <c:v>#N/A</c:v>
                </c:pt>
                <c:pt idx="23">
                  <c:v>#N/A</c:v>
                </c:pt>
                <c:pt idx="24">
                  <c:v>#N/A</c:v>
                </c:pt>
                <c:pt idx="25">
                  <c:v>#N/A</c:v>
                </c:pt>
                <c:pt idx="26">
                  <c:v>#N/A</c:v>
                </c:pt>
                <c:pt idx="27">
                  <c:v>#N/A</c:v>
                </c:pt>
                <c:pt idx="28">
                  <c:v>#N/A</c:v>
                </c:pt>
                <c:pt idx="29">
                  <c:v>#N/A</c:v>
                </c:pt>
                <c:pt idx="30">
                  <c:v>#N/A</c:v>
                </c:pt>
                <c:pt idx="31">
                  <c:v>#N/A</c:v>
                </c:pt>
                <c:pt idx="32">
                  <c:v>#N/A</c:v>
                </c:pt>
                <c:pt idx="33">
                  <c:v>#N/A</c:v>
                </c:pt>
                <c:pt idx="34">
                  <c:v>#N/A</c:v>
                </c:pt>
                <c:pt idx="35">
                  <c:v>#N/A</c:v>
                </c:pt>
                <c:pt idx="36">
                  <c:v>#N/A</c:v>
                </c:pt>
                <c:pt idx="37">
                  <c:v>#N/A</c:v>
                </c:pt>
                <c:pt idx="38">
                  <c:v>#N/A</c:v>
                </c:pt>
                <c:pt idx="39">
                  <c:v>#N/A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67B-452E-8EE1-764BEF8D8E6C}"/>
            </c:ext>
          </c:extLst>
        </c:ser>
        <c:ser>
          <c:idx val="2"/>
          <c:order val="1"/>
          <c:tx>
            <c:strRef>
              <c:f>'[IFCN Annual Farm Structure Data 2023.xlsx]Charts (Forecast data)'!$AL$289</c:f>
              <c:strCache>
                <c:ptCount val="1"/>
                <c:pt idx="0">
                  <c:v> &gt;2 - 10</c:v>
                </c:pt>
              </c:strCache>
            </c:strRef>
          </c:tx>
          <c:spPr>
            <a:solidFill>
              <a:srgbClr val="003366"/>
            </a:solidFill>
            <a:ln w="3175">
              <a:solidFill>
                <a:srgbClr val="000080"/>
              </a:solidFill>
            </a:ln>
          </c:spPr>
          <c:invertIfNegative val="0"/>
          <c:cat>
            <c:numRef>
              <c:f>'[IFCN Annual Farm Structure Data 2023.xlsx]Charts (Forecast data)'!$AN$287:$CA$287</c:f>
              <c:numCache>
                <c:formatCode>General</c:formatCode>
                <c:ptCount val="40"/>
                <c:pt idx="0">
                  <c:v>1996</c:v>
                </c:pt>
                <c:pt idx="1">
                  <c:v>1997</c:v>
                </c:pt>
                <c:pt idx="2">
                  <c:v>1998</c:v>
                </c:pt>
                <c:pt idx="3">
                  <c:v>1999</c:v>
                </c:pt>
                <c:pt idx="4">
                  <c:v>2000</c:v>
                </c:pt>
                <c:pt idx="5">
                  <c:v>2001</c:v>
                </c:pt>
                <c:pt idx="6">
                  <c:v>2002</c:v>
                </c:pt>
                <c:pt idx="7">
                  <c:v>2003</c:v>
                </c:pt>
                <c:pt idx="8">
                  <c:v>2004</c:v>
                </c:pt>
                <c:pt idx="9">
                  <c:v>2005</c:v>
                </c:pt>
                <c:pt idx="10">
                  <c:v>2006</c:v>
                </c:pt>
                <c:pt idx="11">
                  <c:v>2007</c:v>
                </c:pt>
                <c:pt idx="12">
                  <c:v>2008</c:v>
                </c:pt>
                <c:pt idx="13">
                  <c:v>2009</c:v>
                </c:pt>
                <c:pt idx="14">
                  <c:v>2010</c:v>
                </c:pt>
                <c:pt idx="15">
                  <c:v>2011</c:v>
                </c:pt>
                <c:pt idx="16">
                  <c:v>2012</c:v>
                </c:pt>
                <c:pt idx="17">
                  <c:v>2013</c:v>
                </c:pt>
                <c:pt idx="18">
                  <c:v>2014</c:v>
                </c:pt>
                <c:pt idx="19">
                  <c:v>2015</c:v>
                </c:pt>
                <c:pt idx="20">
                  <c:v>2016</c:v>
                </c:pt>
                <c:pt idx="21">
                  <c:v>2017</c:v>
                </c:pt>
                <c:pt idx="22">
                  <c:v>2018</c:v>
                </c:pt>
                <c:pt idx="23">
                  <c:v>2019</c:v>
                </c:pt>
                <c:pt idx="24">
                  <c:v>2020</c:v>
                </c:pt>
                <c:pt idx="25">
                  <c:v>2021</c:v>
                </c:pt>
                <c:pt idx="26">
                  <c:v>2022</c:v>
                </c:pt>
                <c:pt idx="27">
                  <c:v>2023</c:v>
                </c:pt>
                <c:pt idx="28">
                  <c:v>2024</c:v>
                </c:pt>
                <c:pt idx="29">
                  <c:v>2025</c:v>
                </c:pt>
                <c:pt idx="30">
                  <c:v>2026</c:v>
                </c:pt>
                <c:pt idx="31">
                  <c:v>2027</c:v>
                </c:pt>
                <c:pt idx="32">
                  <c:v>2028</c:v>
                </c:pt>
                <c:pt idx="33">
                  <c:v>2029</c:v>
                </c:pt>
                <c:pt idx="34">
                  <c:v>2030</c:v>
                </c:pt>
                <c:pt idx="35">
                  <c:v>2031</c:v>
                </c:pt>
                <c:pt idx="36">
                  <c:v>2032</c:v>
                </c:pt>
                <c:pt idx="37">
                  <c:v>2033</c:v>
                </c:pt>
                <c:pt idx="38">
                  <c:v>2034</c:v>
                </c:pt>
                <c:pt idx="39">
                  <c:v>2035</c:v>
                </c:pt>
              </c:numCache>
            </c:numRef>
          </c:cat>
          <c:val>
            <c:numRef>
              <c:f>'[IFCN Annual Farm Structure Data 2023.xlsx]Charts (Forecast data)'!$AN$289:$CA$289</c:f>
              <c:numCache>
                <c:formatCode>0.0</c:formatCode>
                <c:ptCount val="40"/>
                <c:pt idx="0">
                  <c:v>14.98113244256076</c:v>
                </c:pt>
                <c:pt idx="1">
                  <c:v>14.278168095555902</c:v>
                </c:pt>
                <c:pt idx="2">
                  <c:v>13.346509308381815</c:v>
                </c:pt>
                <c:pt idx="3">
                  <c:v>12.978849345679015</c:v>
                </c:pt>
                <c:pt idx="4">
                  <c:v>12.519734036275176</c:v>
                </c:pt>
                <c:pt idx="5">
                  <c:v>11.831040777179631</c:v>
                </c:pt>
                <c:pt idx="6">
                  <c:v>11.631974340410267</c:v>
                </c:pt>
                <c:pt idx="7">
                  <c:v>10.885585828122217</c:v>
                </c:pt>
                <c:pt idx="8">
                  <c:v>10.153619867371262</c:v>
                </c:pt>
                <c:pt idx="9">
                  <c:v>9.6039842625899308</c:v>
                </c:pt>
                <c:pt idx="10">
                  <c:v>9.028465389491025</c:v>
                </c:pt>
                <c:pt idx="11">
                  <c:v>8.3730415080841336</c:v>
                </c:pt>
                <c:pt idx="12">
                  <c:v>8.429722543488003</c:v>
                </c:pt>
                <c:pt idx="13">
                  <c:v>8.4442833644107438</c:v>
                </c:pt>
                <c:pt idx="14">
                  <c:v>8.5063696158085254</c:v>
                </c:pt>
                <c:pt idx="15">
                  <c:v>8.550286821522489</c:v>
                </c:pt>
                <c:pt idx="16">
                  <c:v>8.5528861274922789</c:v>
                </c:pt>
                <c:pt idx="17">
                  <c:v>8.3399502397175489</c:v>
                </c:pt>
                <c:pt idx="18">
                  <c:v>8.1458012565839208</c:v>
                </c:pt>
                <c:pt idx="19">
                  <c:v>8.1110408187867495</c:v>
                </c:pt>
                <c:pt idx="20">
                  <c:v>7.9934978429630332</c:v>
                </c:pt>
                <c:pt idx="21">
                  <c:v>7.8915174563636716</c:v>
                </c:pt>
                <c:pt idx="22">
                  <c:v>7.4982391336818512</c:v>
                </c:pt>
                <c:pt idx="23">
                  <c:v>7.0358043602807721</c:v>
                </c:pt>
                <c:pt idx="24">
                  <c:v>6.8230078605952684</c:v>
                </c:pt>
                <c:pt idx="25">
                  <c:v>6.5415382435392821</c:v>
                </c:pt>
                <c:pt idx="26">
                  <c:v>6.2338931962025326</c:v>
                </c:pt>
                <c:pt idx="27">
                  <c:v>6.2719428036197415</c:v>
                </c:pt>
                <c:pt idx="28">
                  <c:v>6.0669216273393847</c:v>
                </c:pt>
                <c:pt idx="29">
                  <c:v>5.8393569422764537</c:v>
                </c:pt>
                <c:pt idx="30">
                  <c:v>5.5958583223918827</c:v>
                </c:pt>
                <c:pt idx="31">
                  <c:v>5.2767173970570873</c:v>
                </c:pt>
                <c:pt idx="32">
                  <c:v>4.9568769079605133</c:v>
                </c:pt>
                <c:pt idx="33">
                  <c:v>4.6477502077069648</c:v>
                </c:pt>
                <c:pt idx="34">
                  <c:v>4.3477848127888254</c:v>
                </c:pt>
                <c:pt idx="35">
                  <c:v>4.1273741174532033</c:v>
                </c:pt>
                <c:pt idx="36">
                  <c:v>3.9137489310008511</c:v>
                </c:pt>
                <c:pt idx="37">
                  <c:v>3.7068911012438903</c:v>
                </c:pt>
                <c:pt idx="38">
                  <c:v>3.5067767208682334</c:v>
                </c:pt>
                <c:pt idx="39">
                  <c:v>3.3133762170412919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967B-452E-8EE1-764BEF8D8E6C}"/>
            </c:ext>
          </c:extLst>
        </c:ser>
        <c:ser>
          <c:idx val="3"/>
          <c:order val="2"/>
          <c:tx>
            <c:strRef>
              <c:f>'[IFCN Annual Farm Structure Data 2023.xlsx]Charts (Forecast data)'!$AL$290</c:f>
              <c:strCache>
                <c:ptCount val="1"/>
                <c:pt idx="0">
                  <c:v> &gt;10 - 30</c:v>
                </c:pt>
              </c:strCache>
            </c:strRef>
          </c:tx>
          <c:spPr>
            <a:solidFill>
              <a:srgbClr val="99CC00"/>
            </a:solidFill>
            <a:ln w="3175">
              <a:solidFill>
                <a:srgbClr val="92D050"/>
              </a:solidFill>
            </a:ln>
          </c:spPr>
          <c:invertIfNegative val="0"/>
          <c:cat>
            <c:numRef>
              <c:f>'[IFCN Annual Farm Structure Data 2023.xlsx]Charts (Forecast data)'!$AN$287:$CA$287</c:f>
              <c:numCache>
                <c:formatCode>General</c:formatCode>
                <c:ptCount val="40"/>
                <c:pt idx="0">
                  <c:v>1996</c:v>
                </c:pt>
                <c:pt idx="1">
                  <c:v>1997</c:v>
                </c:pt>
                <c:pt idx="2">
                  <c:v>1998</c:v>
                </c:pt>
                <c:pt idx="3">
                  <c:v>1999</c:v>
                </c:pt>
                <c:pt idx="4">
                  <c:v>2000</c:v>
                </c:pt>
                <c:pt idx="5">
                  <c:v>2001</c:v>
                </c:pt>
                <c:pt idx="6">
                  <c:v>2002</c:v>
                </c:pt>
                <c:pt idx="7">
                  <c:v>2003</c:v>
                </c:pt>
                <c:pt idx="8">
                  <c:v>2004</c:v>
                </c:pt>
                <c:pt idx="9">
                  <c:v>2005</c:v>
                </c:pt>
                <c:pt idx="10">
                  <c:v>2006</c:v>
                </c:pt>
                <c:pt idx="11">
                  <c:v>2007</c:v>
                </c:pt>
                <c:pt idx="12">
                  <c:v>2008</c:v>
                </c:pt>
                <c:pt idx="13">
                  <c:v>2009</c:v>
                </c:pt>
                <c:pt idx="14">
                  <c:v>2010</c:v>
                </c:pt>
                <c:pt idx="15">
                  <c:v>2011</c:v>
                </c:pt>
                <c:pt idx="16">
                  <c:v>2012</c:v>
                </c:pt>
                <c:pt idx="17">
                  <c:v>2013</c:v>
                </c:pt>
                <c:pt idx="18">
                  <c:v>2014</c:v>
                </c:pt>
                <c:pt idx="19">
                  <c:v>2015</c:v>
                </c:pt>
                <c:pt idx="20">
                  <c:v>2016</c:v>
                </c:pt>
                <c:pt idx="21">
                  <c:v>2017</c:v>
                </c:pt>
                <c:pt idx="22">
                  <c:v>2018</c:v>
                </c:pt>
                <c:pt idx="23">
                  <c:v>2019</c:v>
                </c:pt>
                <c:pt idx="24">
                  <c:v>2020</c:v>
                </c:pt>
                <c:pt idx="25">
                  <c:v>2021</c:v>
                </c:pt>
                <c:pt idx="26">
                  <c:v>2022</c:v>
                </c:pt>
                <c:pt idx="27">
                  <c:v>2023</c:v>
                </c:pt>
                <c:pt idx="28">
                  <c:v>2024</c:v>
                </c:pt>
                <c:pt idx="29">
                  <c:v>2025</c:v>
                </c:pt>
                <c:pt idx="30">
                  <c:v>2026</c:v>
                </c:pt>
                <c:pt idx="31">
                  <c:v>2027</c:v>
                </c:pt>
                <c:pt idx="32">
                  <c:v>2028</c:v>
                </c:pt>
                <c:pt idx="33">
                  <c:v>2029</c:v>
                </c:pt>
                <c:pt idx="34">
                  <c:v>2030</c:v>
                </c:pt>
                <c:pt idx="35">
                  <c:v>2031</c:v>
                </c:pt>
                <c:pt idx="36">
                  <c:v>2032</c:v>
                </c:pt>
                <c:pt idx="37">
                  <c:v>2033</c:v>
                </c:pt>
                <c:pt idx="38">
                  <c:v>2034</c:v>
                </c:pt>
                <c:pt idx="39">
                  <c:v>2035</c:v>
                </c:pt>
              </c:numCache>
            </c:numRef>
          </c:cat>
          <c:val>
            <c:numRef>
              <c:f>'[IFCN Annual Farm Structure Data 2023.xlsx]Charts (Forecast data)'!$AN$290:$CA$290</c:f>
              <c:numCache>
                <c:formatCode>0.0</c:formatCode>
                <c:ptCount val="40"/>
                <c:pt idx="0">
                  <c:v>12.257290180276984</c:v>
                </c:pt>
                <c:pt idx="1">
                  <c:v>11.682137532727555</c:v>
                </c:pt>
                <c:pt idx="2">
                  <c:v>10.919871252312394</c:v>
                </c:pt>
                <c:pt idx="3">
                  <c:v>10.619058555555556</c:v>
                </c:pt>
                <c:pt idx="4">
                  <c:v>10.243418756952416</c:v>
                </c:pt>
                <c:pt idx="5">
                  <c:v>9.6799424540560608</c:v>
                </c:pt>
                <c:pt idx="6">
                  <c:v>9.5170699148811266</c:v>
                </c:pt>
                <c:pt idx="7">
                  <c:v>8.9063884048272683</c:v>
                </c:pt>
                <c:pt idx="8">
                  <c:v>8.3075071642128506</c:v>
                </c:pt>
                <c:pt idx="9">
                  <c:v>7.8578053057553978</c:v>
                </c:pt>
                <c:pt idx="10">
                  <c:v>7.3869262277653842</c:v>
                </c:pt>
                <c:pt idx="11">
                  <c:v>6.8506703247961083</c:v>
                </c:pt>
                <c:pt idx="12">
                  <c:v>6.8970457173992754</c:v>
                </c:pt>
                <c:pt idx="13">
                  <c:v>6.9089591163360637</c:v>
                </c:pt>
                <c:pt idx="14">
                  <c:v>6.9597569583887946</c:v>
                </c:pt>
                <c:pt idx="15">
                  <c:v>6.9956892176093088</c:v>
                </c:pt>
                <c:pt idx="16">
                  <c:v>6.9978159224936825</c:v>
                </c:pt>
                <c:pt idx="17">
                  <c:v>6.8235956506779942</c:v>
                </c:pt>
                <c:pt idx="18">
                  <c:v>6.6647464826595719</c:v>
                </c:pt>
                <c:pt idx="19">
                  <c:v>6.6363061244618855</c:v>
                </c:pt>
                <c:pt idx="20">
                  <c:v>6.5401345987879367</c:v>
                </c:pt>
                <c:pt idx="21">
                  <c:v>6.4566961006611843</c:v>
                </c:pt>
                <c:pt idx="22">
                  <c:v>6.1349229275578789</c:v>
                </c:pt>
                <c:pt idx="23">
                  <c:v>5.7565672038660853</c:v>
                </c:pt>
                <c:pt idx="24">
                  <c:v>5.5824609768506743</c:v>
                </c:pt>
                <c:pt idx="25">
                  <c:v>5.3521676538048668</c:v>
                </c:pt>
                <c:pt idx="26">
                  <c:v>5.1004580696202542</c:v>
                </c:pt>
                <c:pt idx="27">
                  <c:v>4.9279550599869388</c:v>
                </c:pt>
                <c:pt idx="28">
                  <c:v>4.5125863343846637</c:v>
                </c:pt>
                <c:pt idx="29">
                  <c:v>4.3795177067073361</c:v>
                </c:pt>
                <c:pt idx="30">
                  <c:v>4.2328876846909402</c:v>
                </c:pt>
                <c:pt idx="31">
                  <c:v>4.0267257759010784</c:v>
                </c:pt>
                <c:pt idx="32">
                  <c:v>3.8170602927610342</c:v>
                </c:pt>
                <c:pt idx="33">
                  <c:v>3.6125694796267744</c:v>
                </c:pt>
                <c:pt idx="34">
                  <c:v>3.4120834430606148</c:v>
                </c:pt>
                <c:pt idx="35">
                  <c:v>3.2714130078677353</c:v>
                </c:pt>
                <c:pt idx="36">
                  <c:v>3.1340271903952632</c:v>
                </c:pt>
                <c:pt idx="37">
                  <c:v>2.9999444781805771</c:v>
                </c:pt>
                <c:pt idx="38">
                  <c:v>2.8691809534376427</c:v>
                </c:pt>
                <c:pt idx="39">
                  <c:v>2.7417503614153635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967B-452E-8EE1-764BEF8D8E6C}"/>
            </c:ext>
          </c:extLst>
        </c:ser>
        <c:ser>
          <c:idx val="4"/>
          <c:order val="3"/>
          <c:tx>
            <c:strRef>
              <c:f>'[IFCN Annual Farm Structure Data 2023.xlsx]Charts (Forecast data)'!$AL$291</c:f>
              <c:strCache>
                <c:ptCount val="1"/>
                <c:pt idx="0">
                  <c:v> &gt;30 - 100</c:v>
                </c:pt>
              </c:strCache>
            </c:strRef>
          </c:tx>
          <c:spPr>
            <a:solidFill>
              <a:srgbClr val="008000"/>
            </a:solidFill>
            <a:ln w="3175">
              <a:solidFill>
                <a:srgbClr val="008000"/>
              </a:solidFill>
            </a:ln>
          </c:spPr>
          <c:invertIfNegative val="0"/>
          <c:cat>
            <c:numRef>
              <c:f>'[IFCN Annual Farm Structure Data 2023.xlsx]Charts (Forecast data)'!$AN$287:$CA$287</c:f>
              <c:numCache>
                <c:formatCode>General</c:formatCode>
                <c:ptCount val="40"/>
                <c:pt idx="0">
                  <c:v>1996</c:v>
                </c:pt>
                <c:pt idx="1">
                  <c:v>1997</c:v>
                </c:pt>
                <c:pt idx="2">
                  <c:v>1998</c:v>
                </c:pt>
                <c:pt idx="3">
                  <c:v>1999</c:v>
                </c:pt>
                <c:pt idx="4">
                  <c:v>2000</c:v>
                </c:pt>
                <c:pt idx="5">
                  <c:v>2001</c:v>
                </c:pt>
                <c:pt idx="6">
                  <c:v>2002</c:v>
                </c:pt>
                <c:pt idx="7">
                  <c:v>2003</c:v>
                </c:pt>
                <c:pt idx="8">
                  <c:v>2004</c:v>
                </c:pt>
                <c:pt idx="9">
                  <c:v>2005</c:v>
                </c:pt>
                <c:pt idx="10">
                  <c:v>2006</c:v>
                </c:pt>
                <c:pt idx="11">
                  <c:v>2007</c:v>
                </c:pt>
                <c:pt idx="12">
                  <c:v>2008</c:v>
                </c:pt>
                <c:pt idx="13">
                  <c:v>2009</c:v>
                </c:pt>
                <c:pt idx="14">
                  <c:v>2010</c:v>
                </c:pt>
                <c:pt idx="15">
                  <c:v>2011</c:v>
                </c:pt>
                <c:pt idx="16">
                  <c:v>2012</c:v>
                </c:pt>
                <c:pt idx="17">
                  <c:v>2013</c:v>
                </c:pt>
                <c:pt idx="18">
                  <c:v>2014</c:v>
                </c:pt>
                <c:pt idx="19">
                  <c:v>2015</c:v>
                </c:pt>
                <c:pt idx="20">
                  <c:v>2016</c:v>
                </c:pt>
                <c:pt idx="21">
                  <c:v>2017</c:v>
                </c:pt>
                <c:pt idx="22">
                  <c:v>2018</c:v>
                </c:pt>
                <c:pt idx="23">
                  <c:v>2019</c:v>
                </c:pt>
                <c:pt idx="24">
                  <c:v>2020</c:v>
                </c:pt>
                <c:pt idx="25">
                  <c:v>2021</c:v>
                </c:pt>
                <c:pt idx="26">
                  <c:v>2022</c:v>
                </c:pt>
                <c:pt idx="27">
                  <c:v>2023</c:v>
                </c:pt>
                <c:pt idx="28">
                  <c:v>2024</c:v>
                </c:pt>
                <c:pt idx="29">
                  <c:v>2025</c:v>
                </c:pt>
                <c:pt idx="30">
                  <c:v>2026</c:v>
                </c:pt>
                <c:pt idx="31">
                  <c:v>2027</c:v>
                </c:pt>
                <c:pt idx="32">
                  <c:v>2028</c:v>
                </c:pt>
                <c:pt idx="33">
                  <c:v>2029</c:v>
                </c:pt>
                <c:pt idx="34">
                  <c:v>2030</c:v>
                </c:pt>
                <c:pt idx="35">
                  <c:v>2031</c:v>
                </c:pt>
                <c:pt idx="36">
                  <c:v>2032</c:v>
                </c:pt>
                <c:pt idx="37">
                  <c:v>2033</c:v>
                </c:pt>
                <c:pt idx="38">
                  <c:v>2034</c:v>
                </c:pt>
                <c:pt idx="39">
                  <c:v>2035</c:v>
                </c:pt>
              </c:numCache>
            </c:numRef>
          </c:cat>
          <c:val>
            <c:numRef>
              <c:f>'[IFCN Annual Farm Structure Data 2023.xlsx]Charts (Forecast data)'!$AN$291:$CA$291</c:f>
              <c:numCache>
                <c:formatCode>0.0</c:formatCode>
                <c:ptCount val="40"/>
                <c:pt idx="0">
                  <c:v>61.539003448864378</c:v>
                </c:pt>
                <c:pt idx="1">
                  <c:v>56.661854492872671</c:v>
                </c:pt>
                <c:pt idx="2">
                  <c:v>51.339899478985139</c:v>
                </c:pt>
                <c:pt idx="3">
                  <c:v>48.25281975308642</c:v>
                </c:pt>
                <c:pt idx="4">
                  <c:v>44.834614765113827</c:v>
                </c:pt>
                <c:pt idx="5">
                  <c:v>40.650215023822781</c:v>
                </c:pt>
                <c:pt idx="6">
                  <c:v>38.168207807455239</c:v>
                </c:pt>
                <c:pt idx="7">
                  <c:v>36.178079164820502</c:v>
                </c:pt>
                <c:pt idx="8">
                  <c:v>34.235371295523478</c:v>
                </c:pt>
                <c:pt idx="9">
                  <c:v>32.917720095110354</c:v>
                </c:pt>
                <c:pt idx="10">
                  <c:v>31.533582730676166</c:v>
                </c:pt>
                <c:pt idx="11">
                  <c:v>29.890726856488769</c:v>
                </c:pt>
                <c:pt idx="12">
                  <c:v>28.388790035442209</c:v>
                </c:pt>
                <c:pt idx="13">
                  <c:v>26.811269532891735</c:v>
                </c:pt>
                <c:pt idx="14">
                  <c:v>25.445516625812317</c:v>
                </c:pt>
                <c:pt idx="15">
                  <c:v>24.076817421739474</c:v>
                </c:pt>
                <c:pt idx="16">
                  <c:v>22.64981859028363</c:v>
                </c:pt>
                <c:pt idx="17">
                  <c:v>20.979551498274873</c:v>
                </c:pt>
                <c:pt idx="18">
                  <c:v>19.39456319238985</c:v>
                </c:pt>
                <c:pt idx="19">
                  <c:v>18.203611949601537</c:v>
                </c:pt>
                <c:pt idx="20">
                  <c:v>16.831283715760339</c:v>
                </c:pt>
                <c:pt idx="21">
                  <c:v>15.505612557006538</c:v>
                </c:pt>
                <c:pt idx="22">
                  <c:v>13.898255414488423</c:v>
                </c:pt>
                <c:pt idx="23">
                  <c:v>11.926688635717564</c:v>
                </c:pt>
                <c:pt idx="24">
                  <c:v>9.8515675400661387</c:v>
                </c:pt>
                <c:pt idx="25">
                  <c:v>8.8781120878951132</c:v>
                </c:pt>
                <c:pt idx="26">
                  <c:v>7.8570569620253163</c:v>
                </c:pt>
                <c:pt idx="27">
                  <c:v>6.2710610504711255</c:v>
                </c:pt>
                <c:pt idx="28">
                  <c:v>6.1307860615126026</c:v>
                </c:pt>
                <c:pt idx="29">
                  <c:v>5.3133499933777149</c:v>
                </c:pt>
                <c:pt idx="30">
                  <c:v>4.5527330101800194</c:v>
                </c:pt>
                <c:pt idx="31">
                  <c:v>4.1999496144291806</c:v>
                </c:pt>
                <c:pt idx="32">
                  <c:v>3.8612133019492019</c:v>
                </c:pt>
                <c:pt idx="33">
                  <c:v>3.5445479590597553</c:v>
                </c:pt>
                <c:pt idx="34">
                  <c:v>3.2475981873289266</c:v>
                </c:pt>
                <c:pt idx="35">
                  <c:v>3.0208222754392713</c:v>
                </c:pt>
                <c:pt idx="36">
                  <c:v>2.8079536000945833</c:v>
                </c:pt>
                <c:pt idx="37">
                  <c:v>2.6082490986246167</c:v>
                </c:pt>
                <c:pt idx="38">
                  <c:v>2.4210007160517728</c:v>
                </c:pt>
                <c:pt idx="39">
                  <c:v>2.2455340135272586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967B-452E-8EE1-764BEF8D8E6C}"/>
            </c:ext>
          </c:extLst>
        </c:ser>
        <c:ser>
          <c:idx val="5"/>
          <c:order val="4"/>
          <c:tx>
            <c:strRef>
              <c:f>'[IFCN Annual Farm Structure Data 2023.xlsx]Charts (Forecast data)'!$AL$292</c:f>
              <c:strCache>
                <c:ptCount val="1"/>
                <c:pt idx="0">
                  <c:v>&gt;100 - 300</c:v>
                </c:pt>
              </c:strCache>
            </c:strRef>
          </c:tx>
          <c:spPr>
            <a:solidFill>
              <a:srgbClr val="FFCC00"/>
            </a:solidFill>
            <a:ln w="3175">
              <a:solidFill>
                <a:srgbClr val="FFC000"/>
              </a:solidFill>
            </a:ln>
          </c:spPr>
          <c:invertIfNegative val="0"/>
          <c:cat>
            <c:numRef>
              <c:f>'[IFCN Annual Farm Structure Data 2023.xlsx]Charts (Forecast data)'!$AN$287:$CA$287</c:f>
              <c:numCache>
                <c:formatCode>General</c:formatCode>
                <c:ptCount val="40"/>
                <c:pt idx="0">
                  <c:v>1996</c:v>
                </c:pt>
                <c:pt idx="1">
                  <c:v>1997</c:v>
                </c:pt>
                <c:pt idx="2">
                  <c:v>1998</c:v>
                </c:pt>
                <c:pt idx="3">
                  <c:v>1999</c:v>
                </c:pt>
                <c:pt idx="4">
                  <c:v>2000</c:v>
                </c:pt>
                <c:pt idx="5">
                  <c:v>2001</c:v>
                </c:pt>
                <c:pt idx="6">
                  <c:v>2002</c:v>
                </c:pt>
                <c:pt idx="7">
                  <c:v>2003</c:v>
                </c:pt>
                <c:pt idx="8">
                  <c:v>2004</c:v>
                </c:pt>
                <c:pt idx="9">
                  <c:v>2005</c:v>
                </c:pt>
                <c:pt idx="10">
                  <c:v>2006</c:v>
                </c:pt>
                <c:pt idx="11">
                  <c:v>2007</c:v>
                </c:pt>
                <c:pt idx="12">
                  <c:v>2008</c:v>
                </c:pt>
                <c:pt idx="13">
                  <c:v>2009</c:v>
                </c:pt>
                <c:pt idx="14">
                  <c:v>2010</c:v>
                </c:pt>
                <c:pt idx="15">
                  <c:v>2011</c:v>
                </c:pt>
                <c:pt idx="16">
                  <c:v>2012</c:v>
                </c:pt>
                <c:pt idx="17">
                  <c:v>2013</c:v>
                </c:pt>
                <c:pt idx="18">
                  <c:v>2014</c:v>
                </c:pt>
                <c:pt idx="19">
                  <c:v>2015</c:v>
                </c:pt>
                <c:pt idx="20">
                  <c:v>2016</c:v>
                </c:pt>
                <c:pt idx="21">
                  <c:v>2017</c:v>
                </c:pt>
                <c:pt idx="22">
                  <c:v>2018</c:v>
                </c:pt>
                <c:pt idx="23">
                  <c:v>2019</c:v>
                </c:pt>
                <c:pt idx="24">
                  <c:v>2020</c:v>
                </c:pt>
                <c:pt idx="25">
                  <c:v>2021</c:v>
                </c:pt>
                <c:pt idx="26">
                  <c:v>2022</c:v>
                </c:pt>
                <c:pt idx="27">
                  <c:v>2023</c:v>
                </c:pt>
                <c:pt idx="28">
                  <c:v>2024</c:v>
                </c:pt>
                <c:pt idx="29">
                  <c:v>2025</c:v>
                </c:pt>
                <c:pt idx="30">
                  <c:v>2026</c:v>
                </c:pt>
                <c:pt idx="31">
                  <c:v>2027</c:v>
                </c:pt>
                <c:pt idx="32">
                  <c:v>2028</c:v>
                </c:pt>
                <c:pt idx="33">
                  <c:v>2029</c:v>
                </c:pt>
                <c:pt idx="34">
                  <c:v>2030</c:v>
                </c:pt>
                <c:pt idx="35">
                  <c:v>2031</c:v>
                </c:pt>
                <c:pt idx="36">
                  <c:v>2032</c:v>
                </c:pt>
                <c:pt idx="37">
                  <c:v>2033</c:v>
                </c:pt>
                <c:pt idx="38">
                  <c:v>2034</c:v>
                </c:pt>
                <c:pt idx="39">
                  <c:v>2035</c:v>
                </c:pt>
              </c:numCache>
            </c:numRef>
          </c:cat>
          <c:val>
            <c:numRef>
              <c:f>'[IFCN Annual Farm Structure Data 2023.xlsx]Charts (Forecast data)'!$AN$292:$CA$292</c:f>
              <c:numCache>
                <c:formatCode>0.0</c:formatCode>
                <c:ptCount val="40"/>
                <c:pt idx="0">
                  <c:v>13.400131714909683</c:v>
                </c:pt>
                <c:pt idx="1">
                  <c:v>12.795147359549601</c:v>
                </c:pt>
                <c:pt idx="2">
                  <c:v>11.982063097312706</c:v>
                </c:pt>
                <c:pt idx="3">
                  <c:v>11.674441635802468</c:v>
                </c:pt>
                <c:pt idx="4">
                  <c:v>11.284437036383075</c:v>
                </c:pt>
                <c:pt idx="5">
                  <c:v>10.686755538023634</c:v>
                </c:pt>
                <c:pt idx="6">
                  <c:v>10.531075106806252</c:v>
                </c:pt>
                <c:pt idx="7">
                  <c:v>10.203865485810081</c:v>
                </c:pt>
                <c:pt idx="8">
                  <c:v>9.8897861439769859</c:v>
                </c:pt>
                <c:pt idx="9">
                  <c:v>9.7611098875137188</c:v>
                </c:pt>
                <c:pt idx="10">
                  <c:v>9.6230058754027059</c:v>
                </c:pt>
                <c:pt idx="11">
                  <c:v>9.4151982400915735</c:v>
                </c:pt>
                <c:pt idx="12">
                  <c:v>8.9314859045911899</c:v>
                </c:pt>
                <c:pt idx="13">
                  <c:v>8.4244317155321937</c:v>
                </c:pt>
                <c:pt idx="14">
                  <c:v>7.9843440437974671</c:v>
                </c:pt>
                <c:pt idx="15">
                  <c:v>7.54371419048553</c:v>
                </c:pt>
                <c:pt idx="16">
                  <c:v>7.0852766076944684</c:v>
                </c:pt>
                <c:pt idx="17">
                  <c:v>6.8775807016923318</c:v>
                </c:pt>
                <c:pt idx="18">
                  <c:v>6.686453043530177</c:v>
                </c:pt>
                <c:pt idx="19">
                  <c:v>6.6265703766871118</c:v>
                </c:pt>
                <c:pt idx="20">
                  <c:v>6.499180715342626</c:v>
                </c:pt>
                <c:pt idx="21">
                  <c:v>6.384837231451125</c:v>
                </c:pt>
                <c:pt idx="22">
                  <c:v>5.9896370425690817</c:v>
                </c:pt>
                <c:pt idx="23">
                  <c:v>5.517794209617108</c:v>
                </c:pt>
                <c:pt idx="24">
                  <c:v>5.1931742559145251</c:v>
                </c:pt>
                <c:pt idx="25">
                  <c:v>4.9269388178539524</c:v>
                </c:pt>
                <c:pt idx="26">
                  <c:v>4.6398813291139236</c:v>
                </c:pt>
                <c:pt idx="27">
                  <c:v>4.4332588860901199</c:v>
                </c:pt>
                <c:pt idx="28">
                  <c:v>4.1570052520892267</c:v>
                </c:pt>
                <c:pt idx="29">
                  <c:v>4.0398471933535491</c:v>
                </c:pt>
                <c:pt idx="30">
                  <c:v>3.9505508307155757</c:v>
                </c:pt>
                <c:pt idx="31">
                  <c:v>3.7639695569876834</c:v>
                </c:pt>
                <c:pt idx="32">
                  <c:v>3.5921339283730944</c:v>
                </c:pt>
                <c:pt idx="33">
                  <c:v>3.4195282413933912</c:v>
                </c:pt>
                <c:pt idx="34">
                  <c:v>3.2718085786893303</c:v>
                </c:pt>
                <c:pt idx="35">
                  <c:v>3.2060293469361509</c:v>
                </c:pt>
                <c:pt idx="36">
                  <c:v>3.1382097184039317</c:v>
                </c:pt>
                <c:pt idx="37">
                  <c:v>3.0685286179235551</c:v>
                </c:pt>
                <c:pt idx="38">
                  <c:v>2.9971637428331896</c:v>
                </c:pt>
                <c:pt idx="39">
                  <c:v>2.9242915538141045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967B-452E-8EE1-764BEF8D8E6C}"/>
            </c:ext>
          </c:extLst>
        </c:ser>
        <c:ser>
          <c:idx val="1"/>
          <c:order val="5"/>
          <c:tx>
            <c:strRef>
              <c:f>'[IFCN Annual Farm Structure Data 2023.xlsx]Charts (Forecast data)'!$AL$293</c:f>
              <c:strCache>
                <c:ptCount val="1"/>
                <c:pt idx="0">
                  <c:v>&gt;300 - 1000</c:v>
                </c:pt>
              </c:strCache>
            </c:strRef>
          </c:tx>
          <c:spPr>
            <a:solidFill>
              <a:srgbClr val="FF9900"/>
            </a:solidFill>
            <a:ln>
              <a:solidFill>
                <a:srgbClr val="FF9900"/>
              </a:solidFill>
            </a:ln>
          </c:spPr>
          <c:invertIfNegative val="0"/>
          <c:cat>
            <c:numRef>
              <c:f>'[IFCN Annual Farm Structure Data 2023.xlsx]Charts (Forecast data)'!$AN$287:$CA$287</c:f>
              <c:numCache>
                <c:formatCode>General</c:formatCode>
                <c:ptCount val="40"/>
                <c:pt idx="0">
                  <c:v>1996</c:v>
                </c:pt>
                <c:pt idx="1">
                  <c:v>1997</c:v>
                </c:pt>
                <c:pt idx="2">
                  <c:v>1998</c:v>
                </c:pt>
                <c:pt idx="3">
                  <c:v>1999</c:v>
                </c:pt>
                <c:pt idx="4">
                  <c:v>2000</c:v>
                </c:pt>
                <c:pt idx="5">
                  <c:v>2001</c:v>
                </c:pt>
                <c:pt idx="6">
                  <c:v>2002</c:v>
                </c:pt>
                <c:pt idx="7">
                  <c:v>2003</c:v>
                </c:pt>
                <c:pt idx="8">
                  <c:v>2004</c:v>
                </c:pt>
                <c:pt idx="9">
                  <c:v>2005</c:v>
                </c:pt>
                <c:pt idx="10">
                  <c:v>2006</c:v>
                </c:pt>
                <c:pt idx="11">
                  <c:v>2007</c:v>
                </c:pt>
                <c:pt idx="12">
                  <c:v>2008</c:v>
                </c:pt>
                <c:pt idx="13">
                  <c:v>2009</c:v>
                </c:pt>
                <c:pt idx="14">
                  <c:v>2010</c:v>
                </c:pt>
                <c:pt idx="15">
                  <c:v>2011</c:v>
                </c:pt>
                <c:pt idx="16">
                  <c:v>2012</c:v>
                </c:pt>
                <c:pt idx="17">
                  <c:v>2013</c:v>
                </c:pt>
                <c:pt idx="18">
                  <c:v>2014</c:v>
                </c:pt>
                <c:pt idx="19">
                  <c:v>2015</c:v>
                </c:pt>
                <c:pt idx="20">
                  <c:v>2016</c:v>
                </c:pt>
                <c:pt idx="21">
                  <c:v>2017</c:v>
                </c:pt>
                <c:pt idx="22">
                  <c:v>2018</c:v>
                </c:pt>
                <c:pt idx="23">
                  <c:v>2019</c:v>
                </c:pt>
                <c:pt idx="24">
                  <c:v>2020</c:v>
                </c:pt>
                <c:pt idx="25">
                  <c:v>2021</c:v>
                </c:pt>
                <c:pt idx="26">
                  <c:v>2022</c:v>
                </c:pt>
                <c:pt idx="27">
                  <c:v>2023</c:v>
                </c:pt>
                <c:pt idx="28">
                  <c:v>2024</c:v>
                </c:pt>
                <c:pt idx="29">
                  <c:v>2025</c:v>
                </c:pt>
                <c:pt idx="30">
                  <c:v>2026</c:v>
                </c:pt>
                <c:pt idx="31">
                  <c:v>2027</c:v>
                </c:pt>
                <c:pt idx="32">
                  <c:v>2028</c:v>
                </c:pt>
                <c:pt idx="33">
                  <c:v>2029</c:v>
                </c:pt>
                <c:pt idx="34">
                  <c:v>2030</c:v>
                </c:pt>
                <c:pt idx="35">
                  <c:v>2031</c:v>
                </c:pt>
                <c:pt idx="36">
                  <c:v>2032</c:v>
                </c:pt>
                <c:pt idx="37">
                  <c:v>2033</c:v>
                </c:pt>
                <c:pt idx="38">
                  <c:v>2034</c:v>
                </c:pt>
                <c:pt idx="39">
                  <c:v>2035</c:v>
                </c:pt>
              </c:numCache>
            </c:numRef>
          </c:cat>
          <c:val>
            <c:numRef>
              <c:f>'[IFCN Annual Farm Structure Data 2023.xlsx]Charts (Forecast data)'!$AN$293:$CA$293</c:f>
              <c:numCache>
                <c:formatCode>0.0</c:formatCode>
                <c:ptCount val="40"/>
                <c:pt idx="0">
                  <c:v>3.2983468132864631</c:v>
                </c:pt>
                <c:pt idx="1">
                  <c:v>3.2488659025959579</c:v>
                </c:pt>
                <c:pt idx="2">
                  <c:v>3.1398144293412695</c:v>
                </c:pt>
                <c:pt idx="3">
                  <c:v>3.1593055658436211</c:v>
                </c:pt>
                <c:pt idx="4">
                  <c:v>3.1559715762730143</c:v>
                </c:pt>
                <c:pt idx="5">
                  <c:v>3.0912207629478359</c:v>
                </c:pt>
                <c:pt idx="6">
                  <c:v>3.1531273086999536</c:v>
                </c:pt>
                <c:pt idx="7">
                  <c:v>3.1392985490332217</c:v>
                </c:pt>
                <c:pt idx="8">
                  <c:v>3.1294187089744487</c:v>
                </c:pt>
                <c:pt idx="9">
                  <c:v>3.1799584781327486</c:v>
                </c:pt>
                <c:pt idx="10">
                  <c:v>3.2310566573991593</c:v>
                </c:pt>
                <c:pt idx="11">
                  <c:v>3.2619218056946631</c:v>
                </c:pt>
                <c:pt idx="12">
                  <c:v>3.127657453049252</c:v>
                </c:pt>
                <c:pt idx="13">
                  <c:v>2.9838442755411911</c:v>
                </c:pt>
                <c:pt idx="14">
                  <c:v>2.8624086197654743</c:v>
                </c:pt>
                <c:pt idx="15">
                  <c:v>2.7395746700706751</c:v>
                </c:pt>
                <c:pt idx="16">
                  <c:v>2.608827295703454</c:v>
                </c:pt>
                <c:pt idx="17">
                  <c:v>2.5675374850076045</c:v>
                </c:pt>
                <c:pt idx="18">
                  <c:v>2.5312183374683239</c:v>
                </c:pt>
                <c:pt idx="19">
                  <c:v>2.5441163863517278</c:v>
                </c:pt>
                <c:pt idx="20">
                  <c:v>2.5309544379703639</c:v>
                </c:pt>
                <c:pt idx="21">
                  <c:v>2.5224230114104653</c:v>
                </c:pt>
                <c:pt idx="22">
                  <c:v>2.4999775952203138</c:v>
                </c:pt>
                <c:pt idx="23">
                  <c:v>2.4841661236360464</c:v>
                </c:pt>
                <c:pt idx="24">
                  <c:v>2.6215543118799283</c:v>
                </c:pt>
                <c:pt idx="25">
                  <c:v>2.5841929347196517</c:v>
                </c:pt>
                <c:pt idx="26">
                  <c:v>2.5379984177215187</c:v>
                </c:pt>
                <c:pt idx="27">
                  <c:v>2.6730183412631772</c:v>
                </c:pt>
                <c:pt idx="28">
                  <c:v>2.4427669973298927</c:v>
                </c:pt>
                <c:pt idx="29">
                  <c:v>2.3920115448268686</c:v>
                </c:pt>
                <c:pt idx="30">
                  <c:v>2.3321127735150817</c:v>
                </c:pt>
                <c:pt idx="31">
                  <c:v>2.2373362635498224</c:v>
                </c:pt>
                <c:pt idx="32">
                  <c:v>2.1801848500622341</c:v>
                </c:pt>
                <c:pt idx="33">
                  <c:v>2.1417495416465884</c:v>
                </c:pt>
                <c:pt idx="34">
                  <c:v>2.0997569357301304</c:v>
                </c:pt>
                <c:pt idx="35">
                  <c:v>2.0897395581044274</c:v>
                </c:pt>
                <c:pt idx="36">
                  <c:v>2.0781612174818163</c:v>
                </c:pt>
                <c:pt idx="37">
                  <c:v>2.0650161825612332</c:v>
                </c:pt>
                <c:pt idx="38">
                  <c:v>2.0503020253596289</c:v>
                </c:pt>
                <c:pt idx="39">
                  <c:v>2.0340198946997061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967B-452E-8EE1-764BEF8D8E6C}"/>
            </c:ext>
          </c:extLst>
        </c:ser>
        <c:ser>
          <c:idx val="6"/>
          <c:order val="6"/>
          <c:tx>
            <c:strRef>
              <c:f>'[IFCN Annual Farm Structure Data 2023.xlsx]Charts (Forecast data)'!$AL$294</c:f>
              <c:strCache>
                <c:ptCount val="1"/>
                <c:pt idx="0">
                  <c:v>&gt; 1000</c:v>
                </c:pt>
              </c:strCache>
            </c:strRef>
          </c:tx>
          <c:spPr>
            <a:solidFill>
              <a:srgbClr val="FF0000"/>
            </a:solidFill>
            <a:ln>
              <a:solidFill>
                <a:srgbClr val="FF0000"/>
              </a:solidFill>
            </a:ln>
          </c:spPr>
          <c:invertIfNegative val="0"/>
          <c:cat>
            <c:numRef>
              <c:f>'[IFCN Annual Farm Structure Data 2023.xlsx]Charts (Forecast data)'!$AN$287:$CA$287</c:f>
              <c:numCache>
                <c:formatCode>General</c:formatCode>
                <c:ptCount val="40"/>
                <c:pt idx="0">
                  <c:v>1996</c:v>
                </c:pt>
                <c:pt idx="1">
                  <c:v>1997</c:v>
                </c:pt>
                <c:pt idx="2">
                  <c:v>1998</c:v>
                </c:pt>
                <c:pt idx="3">
                  <c:v>1999</c:v>
                </c:pt>
                <c:pt idx="4">
                  <c:v>2000</c:v>
                </c:pt>
                <c:pt idx="5">
                  <c:v>2001</c:v>
                </c:pt>
                <c:pt idx="6">
                  <c:v>2002</c:v>
                </c:pt>
                <c:pt idx="7">
                  <c:v>2003</c:v>
                </c:pt>
                <c:pt idx="8">
                  <c:v>2004</c:v>
                </c:pt>
                <c:pt idx="9">
                  <c:v>2005</c:v>
                </c:pt>
                <c:pt idx="10">
                  <c:v>2006</c:v>
                </c:pt>
                <c:pt idx="11">
                  <c:v>2007</c:v>
                </c:pt>
                <c:pt idx="12">
                  <c:v>2008</c:v>
                </c:pt>
                <c:pt idx="13">
                  <c:v>2009</c:v>
                </c:pt>
                <c:pt idx="14">
                  <c:v>2010</c:v>
                </c:pt>
                <c:pt idx="15">
                  <c:v>2011</c:v>
                </c:pt>
                <c:pt idx="16">
                  <c:v>2012</c:v>
                </c:pt>
                <c:pt idx="17">
                  <c:v>2013</c:v>
                </c:pt>
                <c:pt idx="18">
                  <c:v>2014</c:v>
                </c:pt>
                <c:pt idx="19">
                  <c:v>2015</c:v>
                </c:pt>
                <c:pt idx="20">
                  <c:v>2016</c:v>
                </c:pt>
                <c:pt idx="21">
                  <c:v>2017</c:v>
                </c:pt>
                <c:pt idx="22">
                  <c:v>2018</c:v>
                </c:pt>
                <c:pt idx="23">
                  <c:v>2019</c:v>
                </c:pt>
                <c:pt idx="24">
                  <c:v>2020</c:v>
                </c:pt>
                <c:pt idx="25">
                  <c:v>2021</c:v>
                </c:pt>
                <c:pt idx="26">
                  <c:v>2022</c:v>
                </c:pt>
                <c:pt idx="27">
                  <c:v>2023</c:v>
                </c:pt>
                <c:pt idx="28">
                  <c:v>2024</c:v>
                </c:pt>
                <c:pt idx="29">
                  <c:v>2025</c:v>
                </c:pt>
                <c:pt idx="30">
                  <c:v>2026</c:v>
                </c:pt>
                <c:pt idx="31">
                  <c:v>2027</c:v>
                </c:pt>
                <c:pt idx="32">
                  <c:v>2028</c:v>
                </c:pt>
                <c:pt idx="33">
                  <c:v>2029</c:v>
                </c:pt>
                <c:pt idx="34">
                  <c:v>2030</c:v>
                </c:pt>
                <c:pt idx="35">
                  <c:v>2031</c:v>
                </c:pt>
                <c:pt idx="36">
                  <c:v>2032</c:v>
                </c:pt>
                <c:pt idx="37">
                  <c:v>2033</c:v>
                </c:pt>
                <c:pt idx="38">
                  <c:v>2034</c:v>
                </c:pt>
                <c:pt idx="39">
                  <c:v>2035</c:v>
                </c:pt>
              </c:numCache>
            </c:numRef>
          </c:cat>
          <c:val>
            <c:numRef>
              <c:f>'[IFCN Annual Farm Structure Data 2023.xlsx]Charts (Forecast data)'!$AN$294:$CA$294</c:f>
              <c:numCache>
                <c:formatCode>0.0</c:formatCode>
                <c:ptCount val="40"/>
                <c:pt idx="0">
                  <c:v>0.70509540010173144</c:v>
                </c:pt>
                <c:pt idx="1">
                  <c:v>0.74682661669832473</c:v>
                </c:pt>
                <c:pt idx="2">
                  <c:v>0.77984243366667561</c:v>
                </c:pt>
                <c:pt idx="3">
                  <c:v>0.84252514403292167</c:v>
                </c:pt>
                <c:pt idx="4">
                  <c:v>0.89882382900248159</c:v>
                </c:pt>
                <c:pt idx="5">
                  <c:v>0.9358254439700513</c:v>
                </c:pt>
                <c:pt idx="6">
                  <c:v>1.0105455217471657</c:v>
                </c:pt>
                <c:pt idx="7">
                  <c:v>1.0617825673867065</c:v>
                </c:pt>
                <c:pt idx="8">
                  <c:v>1.1142968199409735</c:v>
                </c:pt>
                <c:pt idx="9">
                  <c:v>1.1894219708978579</c:v>
                </c:pt>
                <c:pt idx="10">
                  <c:v>1.2669631192655608</c:v>
                </c:pt>
                <c:pt idx="11">
                  <c:v>1.3384412648447559</c:v>
                </c:pt>
                <c:pt idx="12">
                  <c:v>1.3522983460300646</c:v>
                </c:pt>
                <c:pt idx="13">
                  <c:v>1.3592119952880728</c:v>
                </c:pt>
                <c:pt idx="14">
                  <c:v>1.373604136427423</c:v>
                </c:pt>
                <c:pt idx="15">
                  <c:v>1.3849176785725232</c:v>
                </c:pt>
                <c:pt idx="16">
                  <c:v>1.3893754563324909</c:v>
                </c:pt>
                <c:pt idx="17">
                  <c:v>1.3867844246296519</c:v>
                </c:pt>
                <c:pt idx="18">
                  <c:v>1.3862176873681555</c:v>
                </c:pt>
                <c:pt idx="19">
                  <c:v>1.4123543441109891</c:v>
                </c:pt>
                <c:pt idx="20">
                  <c:v>1.4239486891756996</c:v>
                </c:pt>
                <c:pt idx="21">
                  <c:v>1.4379136431070167</c:v>
                </c:pt>
                <c:pt idx="22">
                  <c:v>1.4469678864824496</c:v>
                </c:pt>
                <c:pt idx="23">
                  <c:v>1.4659794668824211</c:v>
                </c:pt>
                <c:pt idx="24">
                  <c:v>1.5882350546934618</c:v>
                </c:pt>
                <c:pt idx="25">
                  <c:v>1.5770502621871323</c:v>
                </c:pt>
                <c:pt idx="26">
                  <c:v>1.5607120253164557</c:v>
                </c:pt>
                <c:pt idx="27">
                  <c:v>1.6769638585688962</c:v>
                </c:pt>
                <c:pt idx="28">
                  <c:v>1.631423727344226</c:v>
                </c:pt>
                <c:pt idx="29">
                  <c:v>1.730332119458071</c:v>
                </c:pt>
                <c:pt idx="30">
                  <c:v>1.8455521035064886</c:v>
                </c:pt>
                <c:pt idx="31">
                  <c:v>1.8795113808251387</c:v>
                </c:pt>
                <c:pt idx="32">
                  <c:v>1.9075302082064147</c:v>
                </c:pt>
                <c:pt idx="33">
                  <c:v>1.9331040854133958</c:v>
                </c:pt>
                <c:pt idx="34">
                  <c:v>1.9552550815066945</c:v>
                </c:pt>
                <c:pt idx="35">
                  <c:v>2.0077658320002518</c:v>
                </c:pt>
                <c:pt idx="36">
                  <c:v>2.0602720091645637</c:v>
                </c:pt>
                <c:pt idx="37">
                  <c:v>2.1126640991224326</c:v>
                </c:pt>
                <c:pt idx="38">
                  <c:v>2.1648262998506285</c:v>
                </c:pt>
                <c:pt idx="39">
                  <c:v>2.216636735956667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967B-452E-8EE1-764BEF8D8E6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0"/>
        <c:overlap val="100"/>
        <c:axId val="579827200"/>
        <c:axId val="579828736"/>
      </c:barChart>
      <c:catAx>
        <c:axId val="579827200"/>
        <c:scaling>
          <c:orientation val="minMax"/>
        </c:scaling>
        <c:delete val="0"/>
        <c:axPos val="b"/>
        <c:majorGridlines>
          <c:spPr>
            <a:ln w="15875">
              <a:solidFill>
                <a:sysClr val="windowText" lastClr="000000"/>
              </a:solidFill>
            </a:ln>
          </c:spPr>
        </c:majorGridlines>
        <c:title>
          <c:tx>
            <c:rich>
              <a:bodyPr/>
              <a:lstStyle/>
              <a:p>
                <a:pPr>
                  <a:defRPr sz="1800" b="1"/>
                </a:pPr>
                <a:r>
                  <a:rPr lang="ru-RU" sz="1800" b="1" dirty="0"/>
                  <a:t>Количество молочных ферм в соответствии с прогнозом IFCN</a:t>
                </a:r>
                <a:endParaRPr lang="de-DE" sz="1800" b="1" dirty="0"/>
              </a:p>
            </c:rich>
          </c:tx>
          <c:layout>
            <c:manualLayout>
              <c:xMode val="edge"/>
              <c:yMode val="edge"/>
              <c:x val="0.20679015251467361"/>
              <c:y val="1.3432722163450306E-2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-5400000" vert="horz"/>
          <a:lstStyle/>
          <a:p>
            <a:pPr>
              <a:defRPr/>
            </a:pPr>
            <a:endParaRPr lang="ru-RU"/>
          </a:p>
        </c:txPr>
        <c:crossAx val="579828736"/>
        <c:crosses val="autoZero"/>
        <c:auto val="1"/>
        <c:lblAlgn val="ctr"/>
        <c:lblOffset val="100"/>
        <c:tickMarkSkip val="27"/>
        <c:noMultiLvlLbl val="0"/>
      </c:catAx>
      <c:valAx>
        <c:axId val="579828736"/>
        <c:scaling>
          <c:orientation val="minMax"/>
        </c:scaling>
        <c:delete val="0"/>
        <c:axPos val="l"/>
        <c:majorGridlines>
          <c:spPr>
            <a:ln w="3175">
              <a:solidFill>
                <a:srgbClr val="000000"/>
              </a:solidFill>
              <a:prstDash val="sysDash"/>
            </a:ln>
          </c:spPr>
        </c:majorGridlines>
        <c:numFmt formatCode="0%" sourceLinked="0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/>
            </a:pPr>
            <a:endParaRPr lang="ru-RU"/>
          </a:p>
        </c:txPr>
        <c:crossAx val="579827200"/>
        <c:crosses val="autoZero"/>
        <c:crossBetween val="between"/>
      </c:valAx>
      <c:spPr>
        <a:blipFill dpi="0" rotWithShape="0">
          <a:blip xmlns:r="http://schemas.openxmlformats.org/officeDocument/2006/relationships" r:embed="rId1"/>
          <a:srcRect/>
          <a:stretch>
            <a:fillRect/>
          </a:stretch>
        </a:blipFill>
        <a:ln w="12700">
          <a:solidFill>
            <a:srgbClr val="808080"/>
          </a:solidFill>
          <a:prstDash val="solid"/>
        </a:ln>
      </c:spPr>
    </c:plotArea>
    <c:legend>
      <c:legendPos val="t"/>
      <c:layout>
        <c:manualLayout>
          <c:xMode val="edge"/>
          <c:yMode val="edge"/>
          <c:x val="0.10783594019472263"/>
          <c:y val="0.12596115485564305"/>
          <c:w val="0.74871415748782533"/>
          <c:h val="0.11253537764538286"/>
        </c:manualLayout>
      </c:layout>
      <c:overlay val="0"/>
    </c:legend>
    <c:plotVisOnly val="1"/>
    <c:dispBlanksAs val="gap"/>
    <c:showDLblsOverMax val="0"/>
  </c:chart>
  <c:spPr>
    <a:solidFill>
      <a:srgbClr val="FFFFFF"/>
    </a:solidFill>
    <a:ln w="9525">
      <a:noFill/>
    </a:ln>
  </c:spPr>
  <c:txPr>
    <a:bodyPr/>
    <a:lstStyle/>
    <a:p>
      <a:pPr>
        <a:defRPr lang="de-DE" sz="1600" b="0" i="0" u="none" strike="noStrike" kern="1200" baseline="0">
          <a:solidFill>
            <a:srgbClr val="000000"/>
          </a:solidFill>
          <a:latin typeface="Arial"/>
          <a:ea typeface="Arial"/>
          <a:cs typeface="Arial"/>
        </a:defRPr>
      </a:pPr>
      <a:endParaRPr lang="ru-RU"/>
    </a:p>
  </c:txPr>
  <c:externalData r:id="rId2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5623889466646859"/>
          <c:y val="0.24178204737735934"/>
          <c:w val="0.83323092160649725"/>
          <c:h val="0.61479221783741955"/>
        </c:manualLayout>
      </c:layout>
      <c:barChart>
        <c:barDir val="col"/>
        <c:grouping val="percentStacked"/>
        <c:varyColors val="0"/>
        <c:ser>
          <c:idx val="0"/>
          <c:order val="0"/>
          <c:tx>
            <c:strRef>
              <c:f>'[IFCN Annual Farm Structure Data 2023.xlsx]Charts (Forecast data)'!$AL$288</c:f>
              <c:strCache>
                <c:ptCount val="1"/>
                <c:pt idx="0">
                  <c:v> 1 - 2</c:v>
                </c:pt>
              </c:strCache>
            </c:strRef>
          </c:tx>
          <c:spPr>
            <a:solidFill>
              <a:srgbClr val="99CCFF"/>
            </a:solidFill>
            <a:ln w="3175">
              <a:solidFill>
                <a:srgbClr val="0000FF"/>
              </a:solidFill>
            </a:ln>
          </c:spPr>
          <c:invertIfNegative val="0"/>
          <c:cat>
            <c:numRef>
              <c:f>'[IFCN Annual Farm Structure Data 2023.xlsx]Charts (Forecast data)'!$CP$287:$EC$287</c:f>
              <c:numCache>
                <c:formatCode>General</c:formatCode>
                <c:ptCount val="40"/>
                <c:pt idx="0">
                  <c:v>1996</c:v>
                </c:pt>
                <c:pt idx="1">
                  <c:v>1997</c:v>
                </c:pt>
                <c:pt idx="2">
                  <c:v>1998</c:v>
                </c:pt>
                <c:pt idx="3">
                  <c:v>1999</c:v>
                </c:pt>
                <c:pt idx="4">
                  <c:v>2000</c:v>
                </c:pt>
                <c:pt idx="5">
                  <c:v>2001</c:v>
                </c:pt>
                <c:pt idx="6">
                  <c:v>2002</c:v>
                </c:pt>
                <c:pt idx="7">
                  <c:v>2003</c:v>
                </c:pt>
                <c:pt idx="8">
                  <c:v>2004</c:v>
                </c:pt>
                <c:pt idx="9">
                  <c:v>2005</c:v>
                </c:pt>
                <c:pt idx="10">
                  <c:v>2006</c:v>
                </c:pt>
                <c:pt idx="11">
                  <c:v>2007</c:v>
                </c:pt>
                <c:pt idx="12">
                  <c:v>2008</c:v>
                </c:pt>
                <c:pt idx="13">
                  <c:v>2009</c:v>
                </c:pt>
                <c:pt idx="14">
                  <c:v>2010</c:v>
                </c:pt>
                <c:pt idx="15">
                  <c:v>2011</c:v>
                </c:pt>
                <c:pt idx="16">
                  <c:v>2012</c:v>
                </c:pt>
                <c:pt idx="17">
                  <c:v>2013</c:v>
                </c:pt>
                <c:pt idx="18">
                  <c:v>2014</c:v>
                </c:pt>
                <c:pt idx="19">
                  <c:v>2015</c:v>
                </c:pt>
                <c:pt idx="20">
                  <c:v>2016</c:v>
                </c:pt>
                <c:pt idx="21">
                  <c:v>2017</c:v>
                </c:pt>
                <c:pt idx="22">
                  <c:v>2018</c:v>
                </c:pt>
                <c:pt idx="23">
                  <c:v>2019</c:v>
                </c:pt>
                <c:pt idx="24">
                  <c:v>2020</c:v>
                </c:pt>
                <c:pt idx="25">
                  <c:v>2021</c:v>
                </c:pt>
                <c:pt idx="26">
                  <c:v>2022</c:v>
                </c:pt>
                <c:pt idx="27">
                  <c:v>2023</c:v>
                </c:pt>
                <c:pt idx="28">
                  <c:v>2024</c:v>
                </c:pt>
                <c:pt idx="29">
                  <c:v>2025</c:v>
                </c:pt>
                <c:pt idx="30">
                  <c:v>2026</c:v>
                </c:pt>
                <c:pt idx="31">
                  <c:v>2027</c:v>
                </c:pt>
                <c:pt idx="32">
                  <c:v>2028</c:v>
                </c:pt>
                <c:pt idx="33">
                  <c:v>2029</c:v>
                </c:pt>
                <c:pt idx="34">
                  <c:v>2030</c:v>
                </c:pt>
                <c:pt idx="35">
                  <c:v>2031</c:v>
                </c:pt>
                <c:pt idx="36">
                  <c:v>2032</c:v>
                </c:pt>
                <c:pt idx="37">
                  <c:v>2033</c:v>
                </c:pt>
                <c:pt idx="38">
                  <c:v>2034</c:v>
                </c:pt>
                <c:pt idx="39">
                  <c:v>2035</c:v>
                </c:pt>
              </c:numCache>
            </c:numRef>
          </c:cat>
          <c:val>
            <c:numRef>
              <c:f>'[IFCN Annual Farm Structure Data 2023.xlsx]Charts (Forecast data)'!$CP$288:$EC$288</c:f>
              <c:numCache>
                <c:formatCode>0.0</c:formatCode>
                <c:ptCount val="40"/>
                <c:pt idx="0">
                  <c:v>#N/A</c:v>
                </c:pt>
                <c:pt idx="1">
                  <c:v>#N/A</c:v>
                </c:pt>
                <c:pt idx="2">
                  <c:v>#N/A</c:v>
                </c:pt>
                <c:pt idx="3">
                  <c:v>#N/A</c:v>
                </c:pt>
                <c:pt idx="4">
                  <c:v>#N/A</c:v>
                </c:pt>
                <c:pt idx="5">
                  <c:v>#N/A</c:v>
                </c:pt>
                <c:pt idx="6">
                  <c:v>#N/A</c:v>
                </c:pt>
                <c:pt idx="7">
                  <c:v>#N/A</c:v>
                </c:pt>
                <c:pt idx="8">
                  <c:v>#N/A</c:v>
                </c:pt>
                <c:pt idx="9">
                  <c:v>#N/A</c:v>
                </c:pt>
                <c:pt idx="10">
                  <c:v>#N/A</c:v>
                </c:pt>
                <c:pt idx="11">
                  <c:v>#N/A</c:v>
                </c:pt>
                <c:pt idx="12">
                  <c:v>#N/A</c:v>
                </c:pt>
                <c:pt idx="13">
                  <c:v>#N/A</c:v>
                </c:pt>
                <c:pt idx="14">
                  <c:v>#N/A</c:v>
                </c:pt>
                <c:pt idx="15">
                  <c:v>#N/A</c:v>
                </c:pt>
                <c:pt idx="16">
                  <c:v>#N/A</c:v>
                </c:pt>
                <c:pt idx="17">
                  <c:v>#N/A</c:v>
                </c:pt>
                <c:pt idx="18">
                  <c:v>#N/A</c:v>
                </c:pt>
                <c:pt idx="19">
                  <c:v>#N/A</c:v>
                </c:pt>
                <c:pt idx="20">
                  <c:v>#N/A</c:v>
                </c:pt>
                <c:pt idx="21">
                  <c:v>#N/A</c:v>
                </c:pt>
                <c:pt idx="22">
                  <c:v>#N/A</c:v>
                </c:pt>
                <c:pt idx="23">
                  <c:v>#N/A</c:v>
                </c:pt>
                <c:pt idx="24">
                  <c:v>#N/A</c:v>
                </c:pt>
                <c:pt idx="25">
                  <c:v>#N/A</c:v>
                </c:pt>
                <c:pt idx="26">
                  <c:v>#N/A</c:v>
                </c:pt>
                <c:pt idx="27">
                  <c:v>#N/A</c:v>
                </c:pt>
                <c:pt idx="28">
                  <c:v>#N/A</c:v>
                </c:pt>
                <c:pt idx="29">
                  <c:v>#N/A</c:v>
                </c:pt>
                <c:pt idx="30">
                  <c:v>#N/A</c:v>
                </c:pt>
                <c:pt idx="31">
                  <c:v>#N/A</c:v>
                </c:pt>
                <c:pt idx="32">
                  <c:v>#N/A</c:v>
                </c:pt>
                <c:pt idx="33">
                  <c:v>#N/A</c:v>
                </c:pt>
                <c:pt idx="34">
                  <c:v>#N/A</c:v>
                </c:pt>
                <c:pt idx="35">
                  <c:v>#N/A</c:v>
                </c:pt>
                <c:pt idx="36">
                  <c:v>#N/A</c:v>
                </c:pt>
                <c:pt idx="37">
                  <c:v>#N/A</c:v>
                </c:pt>
                <c:pt idx="38">
                  <c:v>#N/A</c:v>
                </c:pt>
                <c:pt idx="39">
                  <c:v>#N/A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2FD-4546-BB6A-1C601A222908}"/>
            </c:ext>
          </c:extLst>
        </c:ser>
        <c:ser>
          <c:idx val="2"/>
          <c:order val="1"/>
          <c:tx>
            <c:strRef>
              <c:f>'[IFCN Annual Farm Structure Data 2023.xlsx]Charts (Forecast data)'!$AL$289</c:f>
              <c:strCache>
                <c:ptCount val="1"/>
                <c:pt idx="0">
                  <c:v> &gt;2 - 10</c:v>
                </c:pt>
              </c:strCache>
            </c:strRef>
          </c:tx>
          <c:spPr>
            <a:solidFill>
              <a:srgbClr val="003366"/>
            </a:solidFill>
            <a:ln w="3175">
              <a:solidFill>
                <a:srgbClr val="000080"/>
              </a:solidFill>
            </a:ln>
          </c:spPr>
          <c:invertIfNegative val="0"/>
          <c:cat>
            <c:numRef>
              <c:f>'[IFCN Annual Farm Structure Data 2023.xlsx]Charts (Forecast data)'!$CP$287:$EC$287</c:f>
              <c:numCache>
                <c:formatCode>General</c:formatCode>
                <c:ptCount val="40"/>
                <c:pt idx="0">
                  <c:v>1996</c:v>
                </c:pt>
                <c:pt idx="1">
                  <c:v>1997</c:v>
                </c:pt>
                <c:pt idx="2">
                  <c:v>1998</c:v>
                </c:pt>
                <c:pt idx="3">
                  <c:v>1999</c:v>
                </c:pt>
                <c:pt idx="4">
                  <c:v>2000</c:v>
                </c:pt>
                <c:pt idx="5">
                  <c:v>2001</c:v>
                </c:pt>
                <c:pt idx="6">
                  <c:v>2002</c:v>
                </c:pt>
                <c:pt idx="7">
                  <c:v>2003</c:v>
                </c:pt>
                <c:pt idx="8">
                  <c:v>2004</c:v>
                </c:pt>
                <c:pt idx="9">
                  <c:v>2005</c:v>
                </c:pt>
                <c:pt idx="10">
                  <c:v>2006</c:v>
                </c:pt>
                <c:pt idx="11">
                  <c:v>2007</c:v>
                </c:pt>
                <c:pt idx="12">
                  <c:v>2008</c:v>
                </c:pt>
                <c:pt idx="13">
                  <c:v>2009</c:v>
                </c:pt>
                <c:pt idx="14">
                  <c:v>2010</c:v>
                </c:pt>
                <c:pt idx="15">
                  <c:v>2011</c:v>
                </c:pt>
                <c:pt idx="16">
                  <c:v>2012</c:v>
                </c:pt>
                <c:pt idx="17">
                  <c:v>2013</c:v>
                </c:pt>
                <c:pt idx="18">
                  <c:v>2014</c:v>
                </c:pt>
                <c:pt idx="19">
                  <c:v>2015</c:v>
                </c:pt>
                <c:pt idx="20">
                  <c:v>2016</c:v>
                </c:pt>
                <c:pt idx="21">
                  <c:v>2017</c:v>
                </c:pt>
                <c:pt idx="22">
                  <c:v>2018</c:v>
                </c:pt>
                <c:pt idx="23">
                  <c:v>2019</c:v>
                </c:pt>
                <c:pt idx="24">
                  <c:v>2020</c:v>
                </c:pt>
                <c:pt idx="25">
                  <c:v>2021</c:v>
                </c:pt>
                <c:pt idx="26">
                  <c:v>2022</c:v>
                </c:pt>
                <c:pt idx="27">
                  <c:v>2023</c:v>
                </c:pt>
                <c:pt idx="28">
                  <c:v>2024</c:v>
                </c:pt>
                <c:pt idx="29">
                  <c:v>2025</c:v>
                </c:pt>
                <c:pt idx="30">
                  <c:v>2026</c:v>
                </c:pt>
                <c:pt idx="31">
                  <c:v>2027</c:v>
                </c:pt>
                <c:pt idx="32">
                  <c:v>2028</c:v>
                </c:pt>
                <c:pt idx="33">
                  <c:v>2029</c:v>
                </c:pt>
                <c:pt idx="34">
                  <c:v>2030</c:v>
                </c:pt>
                <c:pt idx="35">
                  <c:v>2031</c:v>
                </c:pt>
                <c:pt idx="36">
                  <c:v>2032</c:v>
                </c:pt>
                <c:pt idx="37">
                  <c:v>2033</c:v>
                </c:pt>
                <c:pt idx="38">
                  <c:v>2034</c:v>
                </c:pt>
                <c:pt idx="39">
                  <c:v>2035</c:v>
                </c:pt>
              </c:numCache>
            </c:numRef>
          </c:cat>
          <c:val>
            <c:numRef>
              <c:f>'[IFCN Annual Farm Structure Data 2023.xlsx]Charts (Forecast data)'!$CP$289:$EC$289</c:f>
              <c:numCache>
                <c:formatCode>0.0</c:formatCode>
                <c:ptCount val="40"/>
                <c:pt idx="0">
                  <c:v>55.594421646991115</c:v>
                </c:pt>
                <c:pt idx="1">
                  <c:v>52.191273142505814</c:v>
                </c:pt>
                <c:pt idx="2">
                  <c:v>48.872391998235045</c:v>
                </c:pt>
                <c:pt idx="3">
                  <c:v>46.129329995327964</c:v>
                </c:pt>
                <c:pt idx="4">
                  <c:v>43.604744143513955</c:v>
                </c:pt>
                <c:pt idx="5">
                  <c:v>40.413607779610651</c:v>
                </c:pt>
                <c:pt idx="6">
                  <c:v>37.836473626473932</c:v>
                </c:pt>
                <c:pt idx="7">
                  <c:v>35.164148476404812</c:v>
                </c:pt>
                <c:pt idx="8">
                  <c:v>32.485052849245903</c:v>
                </c:pt>
                <c:pt idx="9">
                  <c:v>30.201356166062851</c:v>
                </c:pt>
                <c:pt idx="10">
                  <c:v>28.035083107078353</c:v>
                </c:pt>
                <c:pt idx="11">
                  <c:v>25.784705674394871</c:v>
                </c:pt>
                <c:pt idx="12">
                  <c:v>26.593035572688684</c:v>
                </c:pt>
                <c:pt idx="13">
                  <c:v>26.635400777111975</c:v>
                </c:pt>
                <c:pt idx="14">
                  <c:v>26.751313539582785</c:v>
                </c:pt>
                <c:pt idx="15">
                  <c:v>27.333534884925029</c:v>
                </c:pt>
                <c:pt idx="16">
                  <c:v>27.813445119209643</c:v>
                </c:pt>
                <c:pt idx="17">
                  <c:v>26.470437994222781</c:v>
                </c:pt>
                <c:pt idx="18">
                  <c:v>25.260740822491581</c:v>
                </c:pt>
                <c:pt idx="19">
                  <c:v>24.119860039071423</c:v>
                </c:pt>
                <c:pt idx="20">
                  <c:v>22.86612499608739</c:v>
                </c:pt>
                <c:pt idx="21">
                  <c:v>21.754544594020455</c:v>
                </c:pt>
                <c:pt idx="22">
                  <c:v>20.502673274293329</c:v>
                </c:pt>
                <c:pt idx="23">
                  <c:v>18.778490696446347</c:v>
                </c:pt>
                <c:pt idx="24">
                  <c:v>16.722113679360138</c:v>
                </c:pt>
                <c:pt idx="25">
                  <c:v>16.098960020131237</c:v>
                </c:pt>
                <c:pt idx="26">
                  <c:v>15.306187378858212</c:v>
                </c:pt>
                <c:pt idx="27">
                  <c:v>14.150476933071156</c:v>
                </c:pt>
                <c:pt idx="28">
                  <c:v>13.794520147084953</c:v>
                </c:pt>
                <c:pt idx="29">
                  <c:v>13.055661631696166</c:v>
                </c:pt>
                <c:pt idx="30">
                  <c:v>12.402009489937095</c:v>
                </c:pt>
                <c:pt idx="31">
                  <c:v>11.778849607924066</c:v>
                </c:pt>
                <c:pt idx="32">
                  <c:v>11.232467416807262</c:v>
                </c:pt>
                <c:pt idx="33">
                  <c:v>10.725235618280106</c:v>
                </c:pt>
                <c:pt idx="34">
                  <c:v>10.216485684026578</c:v>
                </c:pt>
                <c:pt idx="35">
                  <c:v>9.8499387803329057</c:v>
                </c:pt>
                <c:pt idx="36">
                  <c:v>9.4994676046326401</c:v>
                </c:pt>
                <c:pt idx="37">
                  <c:v>9.1618992594205491</c:v>
                </c:pt>
                <c:pt idx="38">
                  <c:v>8.8365387782190794</c:v>
                </c:pt>
                <c:pt idx="39">
                  <c:v>8.5191910130516622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2FD-4546-BB6A-1C601A222908}"/>
            </c:ext>
          </c:extLst>
        </c:ser>
        <c:ser>
          <c:idx val="3"/>
          <c:order val="2"/>
          <c:tx>
            <c:strRef>
              <c:f>'[IFCN Annual Farm Structure Data 2023.xlsx]Charts (Forecast data)'!$AL$290</c:f>
              <c:strCache>
                <c:ptCount val="1"/>
                <c:pt idx="0">
                  <c:v> &gt;10 - 30</c:v>
                </c:pt>
              </c:strCache>
            </c:strRef>
          </c:tx>
          <c:spPr>
            <a:solidFill>
              <a:srgbClr val="99CC00"/>
            </a:solidFill>
            <a:ln w="3175">
              <a:solidFill>
                <a:srgbClr val="92D050"/>
              </a:solidFill>
            </a:ln>
          </c:spPr>
          <c:invertIfNegative val="0"/>
          <c:cat>
            <c:numRef>
              <c:f>'[IFCN Annual Farm Structure Data 2023.xlsx]Charts (Forecast data)'!$CP$287:$EC$287</c:f>
              <c:numCache>
                <c:formatCode>General</c:formatCode>
                <c:ptCount val="40"/>
                <c:pt idx="0">
                  <c:v>1996</c:v>
                </c:pt>
                <c:pt idx="1">
                  <c:v>1997</c:v>
                </c:pt>
                <c:pt idx="2">
                  <c:v>1998</c:v>
                </c:pt>
                <c:pt idx="3">
                  <c:v>1999</c:v>
                </c:pt>
                <c:pt idx="4">
                  <c:v>2000</c:v>
                </c:pt>
                <c:pt idx="5">
                  <c:v>2001</c:v>
                </c:pt>
                <c:pt idx="6">
                  <c:v>2002</c:v>
                </c:pt>
                <c:pt idx="7">
                  <c:v>2003</c:v>
                </c:pt>
                <c:pt idx="8">
                  <c:v>2004</c:v>
                </c:pt>
                <c:pt idx="9">
                  <c:v>2005</c:v>
                </c:pt>
                <c:pt idx="10">
                  <c:v>2006</c:v>
                </c:pt>
                <c:pt idx="11">
                  <c:v>2007</c:v>
                </c:pt>
                <c:pt idx="12">
                  <c:v>2008</c:v>
                </c:pt>
                <c:pt idx="13">
                  <c:v>2009</c:v>
                </c:pt>
                <c:pt idx="14">
                  <c:v>2010</c:v>
                </c:pt>
                <c:pt idx="15">
                  <c:v>2011</c:v>
                </c:pt>
                <c:pt idx="16">
                  <c:v>2012</c:v>
                </c:pt>
                <c:pt idx="17">
                  <c:v>2013</c:v>
                </c:pt>
                <c:pt idx="18">
                  <c:v>2014</c:v>
                </c:pt>
                <c:pt idx="19">
                  <c:v>2015</c:v>
                </c:pt>
                <c:pt idx="20">
                  <c:v>2016</c:v>
                </c:pt>
                <c:pt idx="21">
                  <c:v>2017</c:v>
                </c:pt>
                <c:pt idx="22">
                  <c:v>2018</c:v>
                </c:pt>
                <c:pt idx="23">
                  <c:v>2019</c:v>
                </c:pt>
                <c:pt idx="24">
                  <c:v>2020</c:v>
                </c:pt>
                <c:pt idx="25">
                  <c:v>2021</c:v>
                </c:pt>
                <c:pt idx="26">
                  <c:v>2022</c:v>
                </c:pt>
                <c:pt idx="27">
                  <c:v>2023</c:v>
                </c:pt>
                <c:pt idx="28">
                  <c:v>2024</c:v>
                </c:pt>
                <c:pt idx="29">
                  <c:v>2025</c:v>
                </c:pt>
                <c:pt idx="30">
                  <c:v>2026</c:v>
                </c:pt>
                <c:pt idx="31">
                  <c:v>2027</c:v>
                </c:pt>
                <c:pt idx="32">
                  <c:v>2028</c:v>
                </c:pt>
                <c:pt idx="33">
                  <c:v>2029</c:v>
                </c:pt>
                <c:pt idx="34">
                  <c:v>2030</c:v>
                </c:pt>
                <c:pt idx="35">
                  <c:v>2031</c:v>
                </c:pt>
                <c:pt idx="36">
                  <c:v>2032</c:v>
                </c:pt>
                <c:pt idx="37">
                  <c:v>2033</c:v>
                </c:pt>
                <c:pt idx="38">
                  <c:v>2034</c:v>
                </c:pt>
                <c:pt idx="39">
                  <c:v>2035</c:v>
                </c:pt>
              </c:numCache>
            </c:numRef>
          </c:cat>
          <c:val>
            <c:numRef>
              <c:f>'[IFCN Annual Farm Structure Data 2023.xlsx]Charts (Forecast data)'!$CP$290:$EC$290</c:f>
              <c:numCache>
                <c:formatCode>0.0</c:formatCode>
                <c:ptCount val="40"/>
                <c:pt idx="0">
                  <c:v>320.0373728828115</c:v>
                </c:pt>
                <c:pt idx="1">
                  <c:v>297.57405493016881</c:v>
                </c:pt>
                <c:pt idx="2">
                  <c:v>276.33871495259552</c:v>
                </c:pt>
                <c:pt idx="3">
                  <c:v>258.38682943454262</c:v>
                </c:pt>
                <c:pt idx="4">
                  <c:v>241.64611088053903</c:v>
                </c:pt>
                <c:pt idx="5">
                  <c:v>221.22759212744532</c:v>
                </c:pt>
                <c:pt idx="6">
                  <c:v>204.19051276483123</c:v>
                </c:pt>
                <c:pt idx="7">
                  <c:v>191.05871900147122</c:v>
                </c:pt>
                <c:pt idx="8">
                  <c:v>177.86114388638677</c:v>
                </c:pt>
                <c:pt idx="9">
                  <c:v>166.81161473398765</c:v>
                </c:pt>
                <c:pt idx="10">
                  <c:v>156.4168688260439</c:v>
                </c:pt>
                <c:pt idx="11">
                  <c:v>145.5623642351531</c:v>
                </c:pt>
                <c:pt idx="12">
                  <c:v>146.30674367458857</c:v>
                </c:pt>
                <c:pt idx="13">
                  <c:v>142.81652655502626</c:v>
                </c:pt>
                <c:pt idx="14">
                  <c:v>139.79663433849288</c:v>
                </c:pt>
                <c:pt idx="15">
                  <c:v>139.21487765642334</c:v>
                </c:pt>
                <c:pt idx="16">
                  <c:v>138.06546656323985</c:v>
                </c:pt>
                <c:pt idx="17">
                  <c:v>129.16465047298078</c:v>
                </c:pt>
                <c:pt idx="18">
                  <c:v>120.93710980347244</c:v>
                </c:pt>
                <c:pt idx="19">
                  <c:v>113.04526223967916</c:v>
                </c:pt>
                <c:pt idx="20">
                  <c:v>104.63686902135116</c:v>
                </c:pt>
                <c:pt idx="21">
                  <c:v>96.889069776388624</c:v>
                </c:pt>
                <c:pt idx="22">
                  <c:v>89.211832160693078</c:v>
                </c:pt>
                <c:pt idx="23">
                  <c:v>78.907979529543198</c:v>
                </c:pt>
                <c:pt idx="24">
                  <c:v>66.134828184115179</c:v>
                </c:pt>
                <c:pt idx="25">
                  <c:v>62.12933191929767</c:v>
                </c:pt>
                <c:pt idx="26">
                  <c:v>57.459823122916525</c:v>
                </c:pt>
                <c:pt idx="27">
                  <c:v>49.160376552140839</c:v>
                </c:pt>
                <c:pt idx="28">
                  <c:v>54.341214565950722</c:v>
                </c:pt>
                <c:pt idx="29">
                  <c:v>51.167788770494688</c:v>
                </c:pt>
                <c:pt idx="30">
                  <c:v>48.352871152905045</c:v>
                </c:pt>
                <c:pt idx="31">
                  <c:v>45.679756907606382</c:v>
                </c:pt>
                <c:pt idx="32">
                  <c:v>43.325724705692117</c:v>
                </c:pt>
                <c:pt idx="33">
                  <c:v>41.14216261782353</c:v>
                </c:pt>
                <c:pt idx="34">
                  <c:v>38.971939357423146</c:v>
                </c:pt>
                <c:pt idx="35">
                  <c:v>37.36074927455293</c:v>
                </c:pt>
                <c:pt idx="36">
                  <c:v>35.824070964204871</c:v>
                </c:pt>
                <c:pt idx="37">
                  <c:v>34.349274730686048</c:v>
                </c:pt>
                <c:pt idx="38">
                  <c:v>32.933211312871251</c:v>
                </c:pt>
                <c:pt idx="39">
                  <c:v>31.559796131752744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52FD-4546-BB6A-1C601A222908}"/>
            </c:ext>
          </c:extLst>
        </c:ser>
        <c:ser>
          <c:idx val="4"/>
          <c:order val="3"/>
          <c:tx>
            <c:strRef>
              <c:f>'[IFCN Annual Farm Structure Data 2023.xlsx]Charts (Forecast data)'!$AL$291</c:f>
              <c:strCache>
                <c:ptCount val="1"/>
                <c:pt idx="0">
                  <c:v> &gt;30 - 100</c:v>
                </c:pt>
              </c:strCache>
            </c:strRef>
          </c:tx>
          <c:spPr>
            <a:solidFill>
              <a:srgbClr val="008000"/>
            </a:solidFill>
            <a:ln w="3175">
              <a:solidFill>
                <a:srgbClr val="008000"/>
              </a:solidFill>
            </a:ln>
          </c:spPr>
          <c:invertIfNegative val="0"/>
          <c:cat>
            <c:numRef>
              <c:f>'[IFCN Annual Farm Structure Data 2023.xlsx]Charts (Forecast data)'!$CP$287:$EC$287</c:f>
              <c:numCache>
                <c:formatCode>General</c:formatCode>
                <c:ptCount val="40"/>
                <c:pt idx="0">
                  <c:v>1996</c:v>
                </c:pt>
                <c:pt idx="1">
                  <c:v>1997</c:v>
                </c:pt>
                <c:pt idx="2">
                  <c:v>1998</c:v>
                </c:pt>
                <c:pt idx="3">
                  <c:v>1999</c:v>
                </c:pt>
                <c:pt idx="4">
                  <c:v>2000</c:v>
                </c:pt>
                <c:pt idx="5">
                  <c:v>2001</c:v>
                </c:pt>
                <c:pt idx="6">
                  <c:v>2002</c:v>
                </c:pt>
                <c:pt idx="7">
                  <c:v>2003</c:v>
                </c:pt>
                <c:pt idx="8">
                  <c:v>2004</c:v>
                </c:pt>
                <c:pt idx="9">
                  <c:v>2005</c:v>
                </c:pt>
                <c:pt idx="10">
                  <c:v>2006</c:v>
                </c:pt>
                <c:pt idx="11">
                  <c:v>2007</c:v>
                </c:pt>
                <c:pt idx="12">
                  <c:v>2008</c:v>
                </c:pt>
                <c:pt idx="13">
                  <c:v>2009</c:v>
                </c:pt>
                <c:pt idx="14">
                  <c:v>2010</c:v>
                </c:pt>
                <c:pt idx="15">
                  <c:v>2011</c:v>
                </c:pt>
                <c:pt idx="16">
                  <c:v>2012</c:v>
                </c:pt>
                <c:pt idx="17">
                  <c:v>2013</c:v>
                </c:pt>
                <c:pt idx="18">
                  <c:v>2014</c:v>
                </c:pt>
                <c:pt idx="19">
                  <c:v>2015</c:v>
                </c:pt>
                <c:pt idx="20">
                  <c:v>2016</c:v>
                </c:pt>
                <c:pt idx="21">
                  <c:v>2017</c:v>
                </c:pt>
                <c:pt idx="22">
                  <c:v>2018</c:v>
                </c:pt>
                <c:pt idx="23">
                  <c:v>2019</c:v>
                </c:pt>
                <c:pt idx="24">
                  <c:v>2020</c:v>
                </c:pt>
                <c:pt idx="25">
                  <c:v>2021</c:v>
                </c:pt>
                <c:pt idx="26">
                  <c:v>2022</c:v>
                </c:pt>
                <c:pt idx="27">
                  <c:v>2023</c:v>
                </c:pt>
                <c:pt idx="28">
                  <c:v>2024</c:v>
                </c:pt>
                <c:pt idx="29">
                  <c:v>2025</c:v>
                </c:pt>
                <c:pt idx="30">
                  <c:v>2026</c:v>
                </c:pt>
                <c:pt idx="31">
                  <c:v>2027</c:v>
                </c:pt>
                <c:pt idx="32">
                  <c:v>2028</c:v>
                </c:pt>
                <c:pt idx="33">
                  <c:v>2029</c:v>
                </c:pt>
                <c:pt idx="34">
                  <c:v>2030</c:v>
                </c:pt>
                <c:pt idx="35">
                  <c:v>2031</c:v>
                </c:pt>
                <c:pt idx="36">
                  <c:v>2032</c:v>
                </c:pt>
                <c:pt idx="37">
                  <c:v>2033</c:v>
                </c:pt>
                <c:pt idx="38">
                  <c:v>2034</c:v>
                </c:pt>
                <c:pt idx="39">
                  <c:v>2035</c:v>
                </c:pt>
              </c:numCache>
            </c:numRef>
          </c:cat>
          <c:val>
            <c:numRef>
              <c:f>'[IFCN Annual Farm Structure Data 2023.xlsx]Charts (Forecast data)'!$CP$291:$EC$291</c:f>
              <c:numCache>
                <c:formatCode>0.0</c:formatCode>
                <c:ptCount val="40"/>
                <c:pt idx="0">
                  <c:v>3471.4610491699873</c:v>
                </c:pt>
                <c:pt idx="1">
                  <c:v>3265.2718051542097</c:v>
                </c:pt>
                <c:pt idx="2">
                  <c:v>3063.6898211757252</c:v>
                </c:pt>
                <c:pt idx="3">
                  <c:v>2898.1321866737612</c:v>
                </c:pt>
                <c:pt idx="4">
                  <c:v>2746.3335907968649</c:v>
                </c:pt>
                <c:pt idx="5">
                  <c:v>2552.5119592826172</c:v>
                </c:pt>
                <c:pt idx="6">
                  <c:v>2397.4172417736067</c:v>
                </c:pt>
                <c:pt idx="7">
                  <c:v>2251.4516315470223</c:v>
                </c:pt>
                <c:pt idx="8">
                  <c:v>2104.5274055363693</c:v>
                </c:pt>
                <c:pt idx="9">
                  <c:v>1982.9140928006736</c:v>
                </c:pt>
                <c:pt idx="10">
                  <c:v>1869.1229675902805</c:v>
                </c:pt>
                <c:pt idx="11">
                  <c:v>1749.8963495030632</c:v>
                </c:pt>
                <c:pt idx="12">
                  <c:v>1714.9294049364826</c:v>
                </c:pt>
                <c:pt idx="13">
                  <c:v>1630.0849693546593</c:v>
                </c:pt>
                <c:pt idx="14">
                  <c:v>1551.5285414879559</c:v>
                </c:pt>
                <c:pt idx="15">
                  <c:v>1500.047917641891</c:v>
                </c:pt>
                <c:pt idx="16">
                  <c:v>1441.8572677121904</c:v>
                </c:pt>
                <c:pt idx="17">
                  <c:v>1361.2814670238292</c:v>
                </c:pt>
                <c:pt idx="18">
                  <c:v>1287.6730105934575</c:v>
                </c:pt>
                <c:pt idx="19">
                  <c:v>1217.6030384986564</c:v>
                </c:pt>
                <c:pt idx="20">
                  <c:v>1141.896735107548</c:v>
                </c:pt>
                <c:pt idx="21">
                  <c:v>1073.3388478443244</c:v>
                </c:pt>
                <c:pt idx="22">
                  <c:v>969.47286645341603</c:v>
                </c:pt>
                <c:pt idx="23">
                  <c:v>831.82710240410552</c:v>
                </c:pt>
                <c:pt idx="24">
                  <c:v>657.96491145333459</c:v>
                </c:pt>
                <c:pt idx="25">
                  <c:v>602.57960469580973</c:v>
                </c:pt>
                <c:pt idx="26">
                  <c:v>540.656889102999</c:v>
                </c:pt>
                <c:pt idx="27">
                  <c:v>407.84108774737251</c:v>
                </c:pt>
                <c:pt idx="28">
                  <c:v>411.4327041390863</c:v>
                </c:pt>
                <c:pt idx="29">
                  <c:v>398.26151302140903</c:v>
                </c:pt>
                <c:pt idx="30">
                  <c:v>366.34311956539989</c:v>
                </c:pt>
                <c:pt idx="31">
                  <c:v>335.56630534473442</c:v>
                </c:pt>
                <c:pt idx="32">
                  <c:v>313.31160584592692</c:v>
                </c:pt>
                <c:pt idx="33">
                  <c:v>306.1819531964212</c:v>
                </c:pt>
                <c:pt idx="34">
                  <c:v>278.60855185968296</c:v>
                </c:pt>
                <c:pt idx="35">
                  <c:v>258.41524388312433</c:v>
                </c:pt>
                <c:pt idx="36">
                  <c:v>239.63258547127933</c:v>
                </c:pt>
                <c:pt idx="37">
                  <c:v>221.52295359558221</c:v>
                </c:pt>
                <c:pt idx="38">
                  <c:v>203.25752815541372</c:v>
                </c:pt>
                <c:pt idx="39">
                  <c:v>182.95473693330877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52FD-4546-BB6A-1C601A222908}"/>
            </c:ext>
          </c:extLst>
        </c:ser>
        <c:ser>
          <c:idx val="5"/>
          <c:order val="4"/>
          <c:tx>
            <c:strRef>
              <c:f>'[IFCN Annual Farm Structure Data 2023.xlsx]Charts (Forecast data)'!$AL$292</c:f>
              <c:strCache>
                <c:ptCount val="1"/>
                <c:pt idx="0">
                  <c:v>&gt;100 - 300</c:v>
                </c:pt>
              </c:strCache>
            </c:strRef>
          </c:tx>
          <c:spPr>
            <a:solidFill>
              <a:srgbClr val="FFCC00"/>
            </a:solidFill>
            <a:ln w="3175">
              <a:solidFill>
                <a:srgbClr val="FFC000"/>
              </a:solidFill>
            </a:ln>
          </c:spPr>
          <c:invertIfNegative val="0"/>
          <c:cat>
            <c:numRef>
              <c:f>'[IFCN Annual Farm Structure Data 2023.xlsx]Charts (Forecast data)'!$CP$287:$EC$287</c:f>
              <c:numCache>
                <c:formatCode>General</c:formatCode>
                <c:ptCount val="40"/>
                <c:pt idx="0">
                  <c:v>1996</c:v>
                </c:pt>
                <c:pt idx="1">
                  <c:v>1997</c:v>
                </c:pt>
                <c:pt idx="2">
                  <c:v>1998</c:v>
                </c:pt>
                <c:pt idx="3">
                  <c:v>1999</c:v>
                </c:pt>
                <c:pt idx="4">
                  <c:v>2000</c:v>
                </c:pt>
                <c:pt idx="5">
                  <c:v>2001</c:v>
                </c:pt>
                <c:pt idx="6">
                  <c:v>2002</c:v>
                </c:pt>
                <c:pt idx="7">
                  <c:v>2003</c:v>
                </c:pt>
                <c:pt idx="8">
                  <c:v>2004</c:v>
                </c:pt>
                <c:pt idx="9">
                  <c:v>2005</c:v>
                </c:pt>
                <c:pt idx="10">
                  <c:v>2006</c:v>
                </c:pt>
                <c:pt idx="11">
                  <c:v>2007</c:v>
                </c:pt>
                <c:pt idx="12">
                  <c:v>2008</c:v>
                </c:pt>
                <c:pt idx="13">
                  <c:v>2009</c:v>
                </c:pt>
                <c:pt idx="14">
                  <c:v>2010</c:v>
                </c:pt>
                <c:pt idx="15">
                  <c:v>2011</c:v>
                </c:pt>
                <c:pt idx="16">
                  <c:v>2012</c:v>
                </c:pt>
                <c:pt idx="17">
                  <c:v>2013</c:v>
                </c:pt>
                <c:pt idx="18">
                  <c:v>2014</c:v>
                </c:pt>
                <c:pt idx="19">
                  <c:v>2015</c:v>
                </c:pt>
                <c:pt idx="20">
                  <c:v>2016</c:v>
                </c:pt>
                <c:pt idx="21">
                  <c:v>2017</c:v>
                </c:pt>
                <c:pt idx="22">
                  <c:v>2018</c:v>
                </c:pt>
                <c:pt idx="23">
                  <c:v>2019</c:v>
                </c:pt>
                <c:pt idx="24">
                  <c:v>2020</c:v>
                </c:pt>
                <c:pt idx="25">
                  <c:v>2021</c:v>
                </c:pt>
                <c:pt idx="26">
                  <c:v>2022</c:v>
                </c:pt>
                <c:pt idx="27">
                  <c:v>2023</c:v>
                </c:pt>
                <c:pt idx="28">
                  <c:v>2024</c:v>
                </c:pt>
                <c:pt idx="29">
                  <c:v>2025</c:v>
                </c:pt>
                <c:pt idx="30">
                  <c:v>2026</c:v>
                </c:pt>
                <c:pt idx="31">
                  <c:v>2027</c:v>
                </c:pt>
                <c:pt idx="32">
                  <c:v>2028</c:v>
                </c:pt>
                <c:pt idx="33">
                  <c:v>2029</c:v>
                </c:pt>
                <c:pt idx="34">
                  <c:v>2030</c:v>
                </c:pt>
                <c:pt idx="35">
                  <c:v>2031</c:v>
                </c:pt>
                <c:pt idx="36">
                  <c:v>2032</c:v>
                </c:pt>
                <c:pt idx="37">
                  <c:v>2033</c:v>
                </c:pt>
                <c:pt idx="38">
                  <c:v>2034</c:v>
                </c:pt>
                <c:pt idx="39">
                  <c:v>2035</c:v>
                </c:pt>
              </c:numCache>
            </c:numRef>
          </c:cat>
          <c:val>
            <c:numRef>
              <c:f>'[IFCN Annual Farm Structure Data 2023.xlsx]Charts (Forecast data)'!$CP$292:$EC$292</c:f>
              <c:numCache>
                <c:formatCode>0.0</c:formatCode>
                <c:ptCount val="40"/>
                <c:pt idx="0">
                  <c:v>2439.7219661360741</c:v>
                </c:pt>
                <c:pt idx="1">
                  <c:v>2370.0776090082072</c:v>
                </c:pt>
                <c:pt idx="2">
                  <c:v>2290.7753553285906</c:v>
                </c:pt>
                <c:pt idx="3">
                  <c:v>2237.6106989380082</c:v>
                </c:pt>
                <c:pt idx="4">
                  <c:v>2195.4327318312926</c:v>
                </c:pt>
                <c:pt idx="5">
                  <c:v>2119.1993288915769</c:v>
                </c:pt>
                <c:pt idx="6">
                  <c:v>2074.5347369754195</c:v>
                </c:pt>
                <c:pt idx="7">
                  <c:v>2005.5246845011022</c:v>
                </c:pt>
                <c:pt idx="8">
                  <c:v>1934.386068935506</c:v>
                </c:pt>
                <c:pt idx="9">
                  <c:v>1885.7808831859231</c:v>
                </c:pt>
                <c:pt idx="10">
                  <c:v>1844.8811751202149</c:v>
                </c:pt>
                <c:pt idx="11">
                  <c:v>1799.0169925799973</c:v>
                </c:pt>
                <c:pt idx="12">
                  <c:v>1772.5161955028489</c:v>
                </c:pt>
                <c:pt idx="13">
                  <c:v>1694.5163914378861</c:v>
                </c:pt>
                <c:pt idx="14">
                  <c:v>1622.8447224219055</c:v>
                </c:pt>
                <c:pt idx="15">
                  <c:v>1579.4896168746325</c:v>
                </c:pt>
                <c:pt idx="16">
                  <c:v>1529.2115834359388</c:v>
                </c:pt>
                <c:pt idx="17">
                  <c:v>1504.7681834595703</c:v>
                </c:pt>
                <c:pt idx="18">
                  <c:v>1487.3994397972438</c:v>
                </c:pt>
                <c:pt idx="19">
                  <c:v>1473.9449658775952</c:v>
                </c:pt>
                <c:pt idx="20">
                  <c:v>1453.3203173281461</c:v>
                </c:pt>
                <c:pt idx="21">
                  <c:v>1441.5077237264209</c:v>
                </c:pt>
                <c:pt idx="22">
                  <c:v>1383.935890586534</c:v>
                </c:pt>
                <c:pt idx="23">
                  <c:v>1301.3761877223674</c:v>
                </c:pt>
                <c:pt idx="24">
                  <c:v>1208.7628961409951</c:v>
                </c:pt>
                <c:pt idx="25">
                  <c:v>1182.3432614892229</c:v>
                </c:pt>
                <c:pt idx="26">
                  <c:v>1143.5802488330914</c:v>
                </c:pt>
                <c:pt idx="27">
                  <c:v>1062.5681194811445</c:v>
                </c:pt>
                <c:pt idx="28">
                  <c:v>1003.3139572222175</c:v>
                </c:pt>
                <c:pt idx="29">
                  <c:v>960.14445187693525</c:v>
                </c:pt>
                <c:pt idx="30">
                  <c:v>932.82357380409724</c:v>
                </c:pt>
                <c:pt idx="31">
                  <c:v>908.42269534359639</c:v>
                </c:pt>
                <c:pt idx="32">
                  <c:v>893.00538787974631</c:v>
                </c:pt>
                <c:pt idx="33">
                  <c:v>891.20756906075917</c:v>
                </c:pt>
                <c:pt idx="34">
                  <c:v>871.41617372140422</c:v>
                </c:pt>
                <c:pt idx="35">
                  <c:v>865.0529094134406</c:v>
                </c:pt>
                <c:pt idx="36">
                  <c:v>860.15402298550612</c:v>
                </c:pt>
                <c:pt idx="37">
                  <c:v>856.25421770031642</c:v>
                </c:pt>
                <c:pt idx="38">
                  <c:v>852.59518023058558</c:v>
                </c:pt>
                <c:pt idx="39">
                  <c:v>846.50243611581982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52FD-4546-BB6A-1C601A222908}"/>
            </c:ext>
          </c:extLst>
        </c:ser>
        <c:ser>
          <c:idx val="1"/>
          <c:order val="5"/>
          <c:tx>
            <c:strRef>
              <c:f>'[IFCN Annual Farm Structure Data 2023.xlsx]Charts (Forecast data)'!$AL$293</c:f>
              <c:strCache>
                <c:ptCount val="1"/>
                <c:pt idx="0">
                  <c:v>&gt;300 - 1000</c:v>
                </c:pt>
              </c:strCache>
            </c:strRef>
          </c:tx>
          <c:spPr>
            <a:solidFill>
              <a:srgbClr val="FF9900"/>
            </a:solidFill>
            <a:ln w="3175">
              <a:solidFill>
                <a:srgbClr val="FF9900"/>
              </a:solidFill>
            </a:ln>
          </c:spPr>
          <c:invertIfNegative val="0"/>
          <c:cat>
            <c:numRef>
              <c:f>'[IFCN Annual Farm Structure Data 2023.xlsx]Charts (Forecast data)'!$CP$287:$EC$287</c:f>
              <c:numCache>
                <c:formatCode>General</c:formatCode>
                <c:ptCount val="40"/>
                <c:pt idx="0">
                  <c:v>1996</c:v>
                </c:pt>
                <c:pt idx="1">
                  <c:v>1997</c:v>
                </c:pt>
                <c:pt idx="2">
                  <c:v>1998</c:v>
                </c:pt>
                <c:pt idx="3">
                  <c:v>1999</c:v>
                </c:pt>
                <c:pt idx="4">
                  <c:v>2000</c:v>
                </c:pt>
                <c:pt idx="5">
                  <c:v>2001</c:v>
                </c:pt>
                <c:pt idx="6">
                  <c:v>2002</c:v>
                </c:pt>
                <c:pt idx="7">
                  <c:v>2003</c:v>
                </c:pt>
                <c:pt idx="8">
                  <c:v>2004</c:v>
                </c:pt>
                <c:pt idx="9">
                  <c:v>2005</c:v>
                </c:pt>
                <c:pt idx="10">
                  <c:v>2006</c:v>
                </c:pt>
                <c:pt idx="11">
                  <c:v>2007</c:v>
                </c:pt>
                <c:pt idx="12">
                  <c:v>2008</c:v>
                </c:pt>
                <c:pt idx="13">
                  <c:v>2009</c:v>
                </c:pt>
                <c:pt idx="14">
                  <c:v>2010</c:v>
                </c:pt>
                <c:pt idx="15">
                  <c:v>2011</c:v>
                </c:pt>
                <c:pt idx="16">
                  <c:v>2012</c:v>
                </c:pt>
                <c:pt idx="17">
                  <c:v>2013</c:v>
                </c:pt>
                <c:pt idx="18">
                  <c:v>2014</c:v>
                </c:pt>
                <c:pt idx="19">
                  <c:v>2015</c:v>
                </c:pt>
                <c:pt idx="20">
                  <c:v>2016</c:v>
                </c:pt>
                <c:pt idx="21">
                  <c:v>2017</c:v>
                </c:pt>
                <c:pt idx="22">
                  <c:v>2018</c:v>
                </c:pt>
                <c:pt idx="23">
                  <c:v>2019</c:v>
                </c:pt>
                <c:pt idx="24">
                  <c:v>2020</c:v>
                </c:pt>
                <c:pt idx="25">
                  <c:v>2021</c:v>
                </c:pt>
                <c:pt idx="26">
                  <c:v>2022</c:v>
                </c:pt>
                <c:pt idx="27">
                  <c:v>2023</c:v>
                </c:pt>
                <c:pt idx="28">
                  <c:v>2024</c:v>
                </c:pt>
                <c:pt idx="29">
                  <c:v>2025</c:v>
                </c:pt>
                <c:pt idx="30">
                  <c:v>2026</c:v>
                </c:pt>
                <c:pt idx="31">
                  <c:v>2027</c:v>
                </c:pt>
                <c:pt idx="32">
                  <c:v>2028</c:v>
                </c:pt>
                <c:pt idx="33">
                  <c:v>2029</c:v>
                </c:pt>
                <c:pt idx="34">
                  <c:v>2030</c:v>
                </c:pt>
                <c:pt idx="35">
                  <c:v>2031</c:v>
                </c:pt>
                <c:pt idx="36">
                  <c:v>2032</c:v>
                </c:pt>
                <c:pt idx="37">
                  <c:v>2033</c:v>
                </c:pt>
                <c:pt idx="38">
                  <c:v>2034</c:v>
                </c:pt>
                <c:pt idx="39">
                  <c:v>2035</c:v>
                </c:pt>
              </c:numCache>
            </c:numRef>
          </c:cat>
          <c:val>
            <c:numRef>
              <c:f>'[IFCN Annual Farm Structure Data 2023.xlsx]Charts (Forecast data)'!$CP$293:$EC$293</c:f>
              <c:numCache>
                <c:formatCode>0.0</c:formatCode>
                <c:ptCount val="40"/>
                <c:pt idx="0">
                  <c:v>1628.4852752763898</c:v>
                </c:pt>
                <c:pt idx="1">
                  <c:v>1649.675061753479</c:v>
                </c:pt>
                <c:pt idx="2">
                  <c:v>1663.9096199653013</c:v>
                </c:pt>
                <c:pt idx="3">
                  <c:v>1696.3262261251339</c:v>
                </c:pt>
                <c:pt idx="4">
                  <c:v>1737.4258776529025</c:v>
                </c:pt>
                <c:pt idx="5">
                  <c:v>1751.1400403746102</c:v>
                </c:pt>
                <c:pt idx="6">
                  <c:v>1790.4113434056546</c:v>
                </c:pt>
                <c:pt idx="7">
                  <c:v>1776.6213002882291</c:v>
                </c:pt>
                <c:pt idx="8">
                  <c:v>1759.9565402352814</c:v>
                </c:pt>
                <c:pt idx="9">
                  <c:v>1763.2434219294882</c:v>
                </c:pt>
                <c:pt idx="10">
                  <c:v>1773.9287498412125</c:v>
                </c:pt>
                <c:pt idx="11">
                  <c:v>1780.1210165698776</c:v>
                </c:pt>
                <c:pt idx="12">
                  <c:v>1770.9151806571397</c:v>
                </c:pt>
                <c:pt idx="13">
                  <c:v>1710.3524406260969</c:v>
                </c:pt>
                <c:pt idx="14">
                  <c:v>1655.8057271658279</c:v>
                </c:pt>
                <c:pt idx="15">
                  <c:v>1630.1440075995026</c:v>
                </c:pt>
                <c:pt idx="16">
                  <c:v>1597.5878619327232</c:v>
                </c:pt>
                <c:pt idx="17">
                  <c:v>1585.1137132259214</c:v>
                </c:pt>
                <c:pt idx="18">
                  <c:v>1579.9631585825782</c:v>
                </c:pt>
                <c:pt idx="19">
                  <c:v>1578.9364490752239</c:v>
                </c:pt>
                <c:pt idx="20">
                  <c:v>1570.1636935709751</c:v>
                </c:pt>
                <c:pt idx="21">
                  <c:v>1570.860453617126</c:v>
                </c:pt>
                <c:pt idx="22">
                  <c:v>1567.3209456484503</c:v>
                </c:pt>
                <c:pt idx="23">
                  <c:v>1551.2781941692197</c:v>
                </c:pt>
                <c:pt idx="24">
                  <c:v>1552.1632299785856</c:v>
                </c:pt>
                <c:pt idx="25">
                  <c:v>1558.033692446759</c:v>
                </c:pt>
                <c:pt idx="26">
                  <c:v>1547.8780136210498</c:v>
                </c:pt>
                <c:pt idx="27">
                  <c:v>1533.3675231036211</c:v>
                </c:pt>
                <c:pt idx="28">
                  <c:v>1436.7056433836697</c:v>
                </c:pt>
                <c:pt idx="29">
                  <c:v>1389.9029338773844</c:v>
                </c:pt>
                <c:pt idx="30">
                  <c:v>1348.7297979849482</c:v>
                </c:pt>
                <c:pt idx="31">
                  <c:v>1328.5549780388492</c:v>
                </c:pt>
                <c:pt idx="32">
                  <c:v>1316.7637789441267</c:v>
                </c:pt>
                <c:pt idx="33">
                  <c:v>1309.0925374321155</c:v>
                </c:pt>
                <c:pt idx="34">
                  <c:v>1296.1601622845608</c:v>
                </c:pt>
                <c:pt idx="35">
                  <c:v>1298.9273902572727</c:v>
                </c:pt>
                <c:pt idx="36">
                  <c:v>1302.156654418274</c:v>
                </c:pt>
                <c:pt idx="37">
                  <c:v>1305.7535498228992</c:v>
                </c:pt>
                <c:pt idx="38">
                  <c:v>1309.4849198297425</c:v>
                </c:pt>
                <c:pt idx="39">
                  <c:v>1312.3251163357995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52FD-4546-BB6A-1C601A222908}"/>
            </c:ext>
          </c:extLst>
        </c:ser>
        <c:ser>
          <c:idx val="6"/>
          <c:order val="6"/>
          <c:tx>
            <c:strRef>
              <c:f>'[IFCN Annual Farm Structure Data 2023.xlsx]Charts (Forecast data)'!$AL$294</c:f>
              <c:strCache>
                <c:ptCount val="1"/>
                <c:pt idx="0">
                  <c:v>&gt; 1000</c:v>
                </c:pt>
              </c:strCache>
            </c:strRef>
          </c:tx>
          <c:spPr>
            <a:solidFill>
              <a:srgbClr val="FF0000"/>
            </a:solidFill>
            <a:ln w="3175">
              <a:solidFill>
                <a:srgbClr val="FF0000"/>
              </a:solidFill>
            </a:ln>
          </c:spPr>
          <c:invertIfNegative val="0"/>
          <c:cat>
            <c:numRef>
              <c:f>'[IFCN Annual Farm Structure Data 2023.xlsx]Charts (Forecast data)'!$CP$287:$EC$287</c:f>
              <c:numCache>
                <c:formatCode>General</c:formatCode>
                <c:ptCount val="40"/>
                <c:pt idx="0">
                  <c:v>1996</c:v>
                </c:pt>
                <c:pt idx="1">
                  <c:v>1997</c:v>
                </c:pt>
                <c:pt idx="2">
                  <c:v>1998</c:v>
                </c:pt>
                <c:pt idx="3">
                  <c:v>1999</c:v>
                </c:pt>
                <c:pt idx="4">
                  <c:v>2000</c:v>
                </c:pt>
                <c:pt idx="5">
                  <c:v>2001</c:v>
                </c:pt>
                <c:pt idx="6">
                  <c:v>2002</c:v>
                </c:pt>
                <c:pt idx="7">
                  <c:v>2003</c:v>
                </c:pt>
                <c:pt idx="8">
                  <c:v>2004</c:v>
                </c:pt>
                <c:pt idx="9">
                  <c:v>2005</c:v>
                </c:pt>
                <c:pt idx="10">
                  <c:v>2006</c:v>
                </c:pt>
                <c:pt idx="11">
                  <c:v>2007</c:v>
                </c:pt>
                <c:pt idx="12">
                  <c:v>2008</c:v>
                </c:pt>
                <c:pt idx="13">
                  <c:v>2009</c:v>
                </c:pt>
                <c:pt idx="14">
                  <c:v>2010</c:v>
                </c:pt>
                <c:pt idx="15">
                  <c:v>2011</c:v>
                </c:pt>
                <c:pt idx="16">
                  <c:v>2012</c:v>
                </c:pt>
                <c:pt idx="17">
                  <c:v>2013</c:v>
                </c:pt>
                <c:pt idx="18">
                  <c:v>2014</c:v>
                </c:pt>
                <c:pt idx="19">
                  <c:v>2015</c:v>
                </c:pt>
                <c:pt idx="20">
                  <c:v>2016</c:v>
                </c:pt>
                <c:pt idx="21">
                  <c:v>2017</c:v>
                </c:pt>
                <c:pt idx="22">
                  <c:v>2018</c:v>
                </c:pt>
                <c:pt idx="23">
                  <c:v>2019</c:v>
                </c:pt>
                <c:pt idx="24">
                  <c:v>2020</c:v>
                </c:pt>
                <c:pt idx="25">
                  <c:v>2021</c:v>
                </c:pt>
                <c:pt idx="26">
                  <c:v>2022</c:v>
                </c:pt>
                <c:pt idx="27">
                  <c:v>2023</c:v>
                </c:pt>
                <c:pt idx="28">
                  <c:v>2024</c:v>
                </c:pt>
                <c:pt idx="29">
                  <c:v>2025</c:v>
                </c:pt>
                <c:pt idx="30">
                  <c:v>2026</c:v>
                </c:pt>
                <c:pt idx="31">
                  <c:v>2027</c:v>
                </c:pt>
                <c:pt idx="32">
                  <c:v>2028</c:v>
                </c:pt>
                <c:pt idx="33">
                  <c:v>2029</c:v>
                </c:pt>
                <c:pt idx="34">
                  <c:v>2030</c:v>
                </c:pt>
                <c:pt idx="35">
                  <c:v>2031</c:v>
                </c:pt>
                <c:pt idx="36">
                  <c:v>2032</c:v>
                </c:pt>
                <c:pt idx="37">
                  <c:v>2033</c:v>
                </c:pt>
                <c:pt idx="38">
                  <c:v>2034</c:v>
                </c:pt>
                <c:pt idx="39">
                  <c:v>2035</c:v>
                </c:pt>
              </c:numCache>
            </c:numRef>
          </c:cat>
          <c:val>
            <c:numRef>
              <c:f>'[IFCN Annual Farm Structure Data 2023.xlsx]Charts (Forecast data)'!$CP$294:$EC$294</c:f>
              <c:numCache>
                <c:formatCode>0.0</c:formatCode>
                <c:ptCount val="40"/>
                <c:pt idx="0">
                  <c:v>1456.699914887748</c:v>
                </c:pt>
                <c:pt idx="1">
                  <c:v>1617.2101960114296</c:v>
                </c:pt>
                <c:pt idx="2">
                  <c:v>1807.4140965795525</c:v>
                </c:pt>
                <c:pt idx="3">
                  <c:v>2015.4147288332244</c:v>
                </c:pt>
                <c:pt idx="4">
                  <c:v>2234.5569446948875</c:v>
                </c:pt>
                <c:pt idx="5">
                  <c:v>2417.5074715441392</c:v>
                </c:pt>
                <c:pt idx="6">
                  <c:v>2634.6096914540149</c:v>
                </c:pt>
                <c:pt idx="7">
                  <c:v>2823.1795161857704</c:v>
                </c:pt>
                <c:pt idx="8">
                  <c:v>3002.7837885572098</c:v>
                </c:pt>
                <c:pt idx="9">
                  <c:v>3214.048631183864</c:v>
                </c:pt>
                <c:pt idx="10">
                  <c:v>3439.6151555151691</c:v>
                </c:pt>
                <c:pt idx="11">
                  <c:v>3657.6185714375124</c:v>
                </c:pt>
                <c:pt idx="12">
                  <c:v>3883.7394396562522</c:v>
                </c:pt>
                <c:pt idx="13">
                  <c:v>3998.5942712492192</c:v>
                </c:pt>
                <c:pt idx="14">
                  <c:v>4122.273061046234</c:v>
                </c:pt>
                <c:pt idx="15">
                  <c:v>4317.7700453426251</c:v>
                </c:pt>
                <c:pt idx="16">
                  <c:v>4498.4643752366992</c:v>
                </c:pt>
                <c:pt idx="17">
                  <c:v>4617.2015478234734</c:v>
                </c:pt>
                <c:pt idx="18">
                  <c:v>4755.7665404007566</c:v>
                </c:pt>
                <c:pt idx="19">
                  <c:v>4906.3504242697745</c:v>
                </c:pt>
                <c:pt idx="20">
                  <c:v>5032.1162599758918</c:v>
                </c:pt>
                <c:pt idx="21">
                  <c:v>5187.6493604417192</c:v>
                </c:pt>
                <c:pt idx="22">
                  <c:v>5367.5557918766135</c:v>
                </c:pt>
                <c:pt idx="23">
                  <c:v>5553.8320454783179</c:v>
                </c:pt>
                <c:pt idx="24">
                  <c:v>5886.2520205636092</c:v>
                </c:pt>
                <c:pt idx="25">
                  <c:v>6017.8151494287795</c:v>
                </c:pt>
                <c:pt idx="26">
                  <c:v>6088.1188379410851</c:v>
                </c:pt>
                <c:pt idx="27">
                  <c:v>6278.9524161826484</c:v>
                </c:pt>
                <c:pt idx="28">
                  <c:v>6398.9096029781385</c:v>
                </c:pt>
                <c:pt idx="29">
                  <c:v>6469.3503712840184</c:v>
                </c:pt>
                <c:pt idx="30">
                  <c:v>6509.4070075577401</c:v>
                </c:pt>
                <c:pt idx="31">
                  <c:v>6526.4813375530121</c:v>
                </c:pt>
                <c:pt idx="32">
                  <c:v>6557.1813525078496</c:v>
                </c:pt>
                <c:pt idx="33">
                  <c:v>6554.8585084663091</c:v>
                </c:pt>
                <c:pt idx="34">
                  <c:v>6596.2734358985117</c:v>
                </c:pt>
                <c:pt idx="35">
                  <c:v>6703.7736041377775</c:v>
                </c:pt>
                <c:pt idx="36">
                  <c:v>6808.5808943473621</c:v>
                </c:pt>
                <c:pt idx="37">
                  <c:v>6912.0150393751292</c:v>
                </c:pt>
                <c:pt idx="38">
                  <c:v>7015.9068384453876</c:v>
                </c:pt>
                <c:pt idx="39">
                  <c:v>7125.8649909105807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52FD-4546-BB6A-1C601A22290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0"/>
        <c:overlap val="100"/>
        <c:axId val="579972096"/>
        <c:axId val="582226688"/>
      </c:barChart>
      <c:catAx>
        <c:axId val="579972096"/>
        <c:scaling>
          <c:orientation val="minMax"/>
        </c:scaling>
        <c:delete val="0"/>
        <c:axPos val="b"/>
        <c:majorGridlines>
          <c:spPr>
            <a:ln w="15875">
              <a:solidFill>
                <a:sysClr val="windowText" lastClr="000000"/>
              </a:solidFill>
            </a:ln>
          </c:spPr>
        </c:majorGridlines>
        <c:title>
          <c:tx>
            <c:rich>
              <a:bodyPr/>
              <a:lstStyle/>
              <a:p>
                <a:pPr algn="ctr">
                  <a:defRPr sz="1800" b="1"/>
                </a:pPr>
                <a:r>
                  <a:rPr lang="ru-RU" sz="1800" b="1" dirty="0"/>
                  <a:t>Поголовье молочных коров в соответствии с прогнозом IFCN</a:t>
                </a:r>
                <a:endParaRPr lang="de-DE" sz="1800" b="1" dirty="0"/>
              </a:p>
            </c:rich>
          </c:tx>
          <c:layout>
            <c:manualLayout>
              <c:xMode val="edge"/>
              <c:yMode val="edge"/>
              <c:x val="0.19111181102362204"/>
              <c:y val="2.3470916067021418E-2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spPr>
          <a:noFill/>
          <a:ln w="3175">
            <a:solidFill>
              <a:srgbClr val="000000"/>
            </a:solidFill>
            <a:prstDash val="solid"/>
          </a:ln>
        </c:spPr>
        <c:txPr>
          <a:bodyPr rot="-5400000" vert="horz"/>
          <a:lstStyle/>
          <a:p>
            <a:pPr>
              <a:defRPr/>
            </a:pPr>
            <a:endParaRPr lang="ru-RU"/>
          </a:p>
        </c:txPr>
        <c:crossAx val="582226688"/>
        <c:crosses val="autoZero"/>
        <c:auto val="1"/>
        <c:lblAlgn val="ctr"/>
        <c:lblOffset val="100"/>
        <c:tickMarkSkip val="27"/>
        <c:noMultiLvlLbl val="0"/>
      </c:catAx>
      <c:valAx>
        <c:axId val="582226688"/>
        <c:scaling>
          <c:orientation val="minMax"/>
        </c:scaling>
        <c:delete val="0"/>
        <c:axPos val="l"/>
        <c:majorGridlines>
          <c:spPr>
            <a:ln w="3175">
              <a:solidFill>
                <a:srgbClr val="000000"/>
              </a:solidFill>
              <a:prstDash val="sysDash"/>
            </a:ln>
          </c:spPr>
        </c:majorGridlines>
        <c:numFmt formatCode="0%" sourceLinked="0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/>
            </a:pPr>
            <a:endParaRPr lang="ru-RU"/>
          </a:p>
        </c:txPr>
        <c:crossAx val="579972096"/>
        <c:crosses val="autoZero"/>
        <c:crossBetween val="between"/>
      </c:valAx>
      <c:spPr>
        <a:blipFill dpi="0" rotWithShape="0">
          <a:blip xmlns:r="http://schemas.openxmlformats.org/officeDocument/2006/relationships" r:embed="rId1"/>
          <a:srcRect/>
          <a:stretch>
            <a:fillRect/>
          </a:stretch>
        </a:blipFill>
        <a:ln w="12700">
          <a:solidFill>
            <a:srgbClr val="808080"/>
          </a:solidFill>
          <a:prstDash val="solid"/>
        </a:ln>
      </c:spPr>
    </c:plotArea>
    <c:legend>
      <c:legendPos val="t"/>
      <c:layout>
        <c:manualLayout>
          <c:xMode val="edge"/>
          <c:yMode val="edge"/>
          <c:x val="0.1"/>
          <c:y val="0.1288558963059579"/>
          <c:w val="0.89999997209209381"/>
          <c:h val="9.2071492279216724E-2"/>
        </c:manualLayout>
      </c:layout>
      <c:overlay val="0"/>
    </c:legend>
    <c:plotVisOnly val="1"/>
    <c:dispBlanksAs val="gap"/>
    <c:showDLblsOverMax val="0"/>
  </c:chart>
  <c:spPr>
    <a:solidFill>
      <a:srgbClr val="FFFFFF"/>
    </a:solidFill>
    <a:ln w="9525">
      <a:noFill/>
    </a:ln>
  </c:spPr>
  <c:txPr>
    <a:bodyPr/>
    <a:lstStyle/>
    <a:p>
      <a:pPr>
        <a:defRPr sz="1600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ru-RU"/>
    </a:p>
  </c:txPr>
  <c:externalData r:id="rId2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6546528729757154"/>
          <c:y val="0.18072145105796525"/>
          <c:w val="0.68977987119726603"/>
          <c:h val="0.71351102551976642"/>
        </c:manualLayout>
      </c:layout>
      <c:lineChart>
        <c:grouping val="standard"/>
        <c:varyColors val="0"/>
        <c:ser>
          <c:idx val="0"/>
          <c:order val="0"/>
          <c:tx>
            <c:strRef>
              <c:f>'[IFCN Annual Farm Structure Data 2023.xlsx]Charts (Forecast data)'!$AL$303</c:f>
              <c:strCache>
                <c:ptCount val="1"/>
                <c:pt idx="0">
                  <c:v>Number of milk animals (cow and buffalo)</c:v>
                </c:pt>
              </c:strCache>
            </c:strRef>
          </c:tx>
          <c:spPr>
            <a:ln w="38100">
              <a:solidFill>
                <a:srgbClr val="3366FF"/>
              </a:solidFill>
              <a:prstDash val="solid"/>
            </a:ln>
          </c:spPr>
          <c:marker>
            <c:symbol val="diamond"/>
            <c:size val="9"/>
            <c:spPr>
              <a:solidFill>
                <a:srgbClr val="99CCFF"/>
              </a:solidFill>
              <a:ln>
                <a:solidFill>
                  <a:srgbClr val="3366FF"/>
                </a:solidFill>
                <a:prstDash val="solid"/>
              </a:ln>
            </c:spPr>
          </c:marker>
          <c:cat>
            <c:numRef>
              <c:f>'[IFCN Annual Farm Structure Data 2023.xlsx]Charts (Forecast data)'!$AN$287:$CF$287</c:f>
              <c:numCache>
                <c:formatCode>General</c:formatCode>
                <c:ptCount val="40"/>
                <c:pt idx="0">
                  <c:v>1996</c:v>
                </c:pt>
                <c:pt idx="1">
                  <c:v>1997</c:v>
                </c:pt>
                <c:pt idx="2">
                  <c:v>1998</c:v>
                </c:pt>
                <c:pt idx="3">
                  <c:v>1999</c:v>
                </c:pt>
                <c:pt idx="4">
                  <c:v>2000</c:v>
                </c:pt>
                <c:pt idx="5">
                  <c:v>2001</c:v>
                </c:pt>
                <c:pt idx="6">
                  <c:v>2002</c:v>
                </c:pt>
                <c:pt idx="7">
                  <c:v>2003</c:v>
                </c:pt>
                <c:pt idx="8">
                  <c:v>2004</c:v>
                </c:pt>
                <c:pt idx="9">
                  <c:v>2005</c:v>
                </c:pt>
                <c:pt idx="10">
                  <c:v>2006</c:v>
                </c:pt>
                <c:pt idx="11">
                  <c:v>2007</c:v>
                </c:pt>
                <c:pt idx="12">
                  <c:v>2008</c:v>
                </c:pt>
                <c:pt idx="13">
                  <c:v>2009</c:v>
                </c:pt>
                <c:pt idx="14">
                  <c:v>2010</c:v>
                </c:pt>
                <c:pt idx="15">
                  <c:v>2011</c:v>
                </c:pt>
                <c:pt idx="16">
                  <c:v>2012</c:v>
                </c:pt>
                <c:pt idx="17">
                  <c:v>2013</c:v>
                </c:pt>
                <c:pt idx="18">
                  <c:v>2014</c:v>
                </c:pt>
                <c:pt idx="19">
                  <c:v>2015</c:v>
                </c:pt>
                <c:pt idx="20">
                  <c:v>2016</c:v>
                </c:pt>
                <c:pt idx="21">
                  <c:v>2017</c:v>
                </c:pt>
                <c:pt idx="22">
                  <c:v>2018</c:v>
                </c:pt>
                <c:pt idx="23">
                  <c:v>2019</c:v>
                </c:pt>
                <c:pt idx="24">
                  <c:v>2020</c:v>
                </c:pt>
                <c:pt idx="25">
                  <c:v>2021</c:v>
                </c:pt>
                <c:pt idx="26">
                  <c:v>2022</c:v>
                </c:pt>
                <c:pt idx="27">
                  <c:v>2023</c:v>
                </c:pt>
                <c:pt idx="28">
                  <c:v>2024</c:v>
                </c:pt>
                <c:pt idx="29">
                  <c:v>2025</c:v>
                </c:pt>
                <c:pt idx="30">
                  <c:v>2026</c:v>
                </c:pt>
                <c:pt idx="31">
                  <c:v>2027</c:v>
                </c:pt>
                <c:pt idx="32">
                  <c:v>2028</c:v>
                </c:pt>
                <c:pt idx="33">
                  <c:v>2029</c:v>
                </c:pt>
                <c:pt idx="34">
                  <c:v>2030</c:v>
                </c:pt>
                <c:pt idx="35">
                  <c:v>2031</c:v>
                </c:pt>
                <c:pt idx="36">
                  <c:v>2032</c:v>
                </c:pt>
                <c:pt idx="37">
                  <c:v>2033</c:v>
                </c:pt>
                <c:pt idx="38">
                  <c:v>2034</c:v>
                </c:pt>
                <c:pt idx="39">
                  <c:v>2035</c:v>
                </c:pt>
              </c:numCache>
              <c:extLst/>
            </c:numRef>
          </c:cat>
          <c:val>
            <c:numRef>
              <c:f>'[IFCN Annual Farm Structure Data 2023.xlsx]Charts (Forecast data)'!$AN$303:$CA$303</c:f>
              <c:numCache>
                <c:formatCode>0.0</c:formatCode>
                <c:ptCount val="40"/>
                <c:pt idx="0">
                  <c:v>2413.8000000000002</c:v>
                </c:pt>
                <c:pt idx="1">
                  <c:v>2389.5</c:v>
                </c:pt>
                <c:pt idx="2">
                  <c:v>2303.1</c:v>
                </c:pt>
                <c:pt idx="3">
                  <c:v>2570.4</c:v>
                </c:pt>
                <c:pt idx="4">
                  <c:v>2638.98</c:v>
                </c:pt>
                <c:pt idx="5">
                  <c:v>3057.48</c:v>
                </c:pt>
                <c:pt idx="6">
                  <c:v>3712.5</c:v>
                </c:pt>
                <c:pt idx="7">
                  <c:v>4823.28</c:v>
                </c:pt>
                <c:pt idx="8">
                  <c:v>5983.2</c:v>
                </c:pt>
                <c:pt idx="9">
                  <c:v>6566.94</c:v>
                </c:pt>
                <c:pt idx="10">
                  <c:v>5772.06</c:v>
                </c:pt>
                <c:pt idx="11">
                  <c:v>6582.06</c:v>
                </c:pt>
                <c:pt idx="12">
                  <c:v>6660.9</c:v>
                </c:pt>
                <c:pt idx="13">
                  <c:v>6805.62</c:v>
                </c:pt>
                <c:pt idx="14">
                  <c:v>6750</c:v>
                </c:pt>
                <c:pt idx="15">
                  <c:v>6694.83</c:v>
                </c:pt>
                <c:pt idx="16">
                  <c:v>7488</c:v>
                </c:pt>
                <c:pt idx="17">
                  <c:v>6000</c:v>
                </c:pt>
                <c:pt idx="18">
                  <c:v>6000</c:v>
                </c:pt>
                <c:pt idx="19">
                  <c:v>5510</c:v>
                </c:pt>
                <c:pt idx="20">
                  <c:v>5000</c:v>
                </c:pt>
                <c:pt idx="21">
                  <c:v>4700</c:v>
                </c:pt>
                <c:pt idx="22">
                  <c:v>4600</c:v>
                </c:pt>
                <c:pt idx="23">
                  <c:v>4700</c:v>
                </c:pt>
                <c:pt idx="24">
                  <c:v>5060</c:v>
                </c:pt>
                <c:pt idx="25">
                  <c:v>5464.8</c:v>
                </c:pt>
                <c:pt idx="26">
                  <c:v>5800</c:v>
                </c:pt>
                <c:pt idx="27">
                  <c:v>5974</c:v>
                </c:pt>
                <c:pt idx="28">
                  <c:v>5975.3637616700562</c:v>
                </c:pt>
                <c:pt idx="29">
                  <c:v>5987.0230080342908</c:v>
                </c:pt>
                <c:pt idx="30">
                  <c:v>5998.7050041475277</c:v>
                </c:pt>
                <c:pt idx="31">
                  <c:v>6010.4097943995239</c:v>
                </c:pt>
                <c:pt idx="32">
                  <c:v>6022.1374232666458</c:v>
                </c:pt>
                <c:pt idx="33">
                  <c:v>6033.8879353120437</c:v>
                </c:pt>
                <c:pt idx="34">
                  <c:v>6045.6613751858231</c:v>
                </c:pt>
                <c:pt idx="35">
                  <c:v>6055.1447655782722</c:v>
                </c:pt>
                <c:pt idx="36">
                  <c:v>6064.6430318772191</c:v>
                </c:pt>
                <c:pt idx="37">
                  <c:v>6074.1561974174183</c:v>
                </c:pt>
                <c:pt idx="38">
                  <c:v>6083.6842855702307</c:v>
                </c:pt>
                <c:pt idx="39">
                  <c:v>6093.2273197436743</c:v>
                </c:pt>
              </c:numCache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00-BA80-4B54-A529-7AD003A0A57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582252800"/>
        <c:axId val="582259072"/>
      </c:lineChart>
      <c:lineChart>
        <c:grouping val="standard"/>
        <c:varyColors val="0"/>
        <c:ser>
          <c:idx val="1"/>
          <c:order val="1"/>
          <c:tx>
            <c:strRef>
              <c:f>'[IFCN Annual Farm Structure Data 2023.xlsx]Charts (Forecast data)'!$AL$304</c:f>
              <c:strCache>
                <c:ptCount val="1"/>
                <c:pt idx="0">
                  <c:v>Average milk yield</c:v>
                </c:pt>
              </c:strCache>
            </c:strRef>
          </c:tx>
          <c:spPr>
            <a:ln w="38100">
              <a:solidFill>
                <a:srgbClr val="FF0000"/>
              </a:solidFill>
              <a:prstDash val="solid"/>
            </a:ln>
          </c:spPr>
          <c:marker>
            <c:symbol val="square"/>
            <c:size val="9"/>
            <c:spPr>
              <a:solidFill>
                <a:srgbClr val="FF0000"/>
              </a:solidFill>
              <a:ln>
                <a:solidFill>
                  <a:srgbClr val="800000"/>
                </a:solidFill>
                <a:prstDash val="solid"/>
              </a:ln>
            </c:spPr>
          </c:marker>
          <c:cat>
            <c:numRef>
              <c:f>'[IFCN Annual Farm Structure Data 2023.xlsx]Charts (Forecast data)'!$AN$287:$CF$287</c:f>
              <c:numCache>
                <c:formatCode>General</c:formatCode>
                <c:ptCount val="40"/>
                <c:pt idx="0">
                  <c:v>1996</c:v>
                </c:pt>
                <c:pt idx="1">
                  <c:v>1997</c:v>
                </c:pt>
                <c:pt idx="2">
                  <c:v>1998</c:v>
                </c:pt>
                <c:pt idx="3">
                  <c:v>1999</c:v>
                </c:pt>
                <c:pt idx="4">
                  <c:v>2000</c:v>
                </c:pt>
                <c:pt idx="5">
                  <c:v>2001</c:v>
                </c:pt>
                <c:pt idx="6">
                  <c:v>2002</c:v>
                </c:pt>
                <c:pt idx="7">
                  <c:v>2003</c:v>
                </c:pt>
                <c:pt idx="8">
                  <c:v>2004</c:v>
                </c:pt>
                <c:pt idx="9">
                  <c:v>2005</c:v>
                </c:pt>
                <c:pt idx="10">
                  <c:v>2006</c:v>
                </c:pt>
                <c:pt idx="11">
                  <c:v>2007</c:v>
                </c:pt>
                <c:pt idx="12">
                  <c:v>2008</c:v>
                </c:pt>
                <c:pt idx="13">
                  <c:v>2009</c:v>
                </c:pt>
                <c:pt idx="14">
                  <c:v>2010</c:v>
                </c:pt>
                <c:pt idx="15">
                  <c:v>2011</c:v>
                </c:pt>
                <c:pt idx="16">
                  <c:v>2012</c:v>
                </c:pt>
                <c:pt idx="17">
                  <c:v>2013</c:v>
                </c:pt>
                <c:pt idx="18">
                  <c:v>2014</c:v>
                </c:pt>
                <c:pt idx="19">
                  <c:v>2015</c:v>
                </c:pt>
                <c:pt idx="20">
                  <c:v>2016</c:v>
                </c:pt>
                <c:pt idx="21">
                  <c:v>2017</c:v>
                </c:pt>
                <c:pt idx="22">
                  <c:v>2018</c:v>
                </c:pt>
                <c:pt idx="23">
                  <c:v>2019</c:v>
                </c:pt>
                <c:pt idx="24">
                  <c:v>2020</c:v>
                </c:pt>
                <c:pt idx="25">
                  <c:v>2021</c:v>
                </c:pt>
                <c:pt idx="26">
                  <c:v>2022</c:v>
                </c:pt>
                <c:pt idx="27">
                  <c:v>2023</c:v>
                </c:pt>
                <c:pt idx="28">
                  <c:v>2024</c:v>
                </c:pt>
                <c:pt idx="29">
                  <c:v>2025</c:v>
                </c:pt>
                <c:pt idx="30">
                  <c:v>2026</c:v>
                </c:pt>
                <c:pt idx="31">
                  <c:v>2027</c:v>
                </c:pt>
                <c:pt idx="32">
                  <c:v>2028</c:v>
                </c:pt>
                <c:pt idx="33">
                  <c:v>2029</c:v>
                </c:pt>
                <c:pt idx="34">
                  <c:v>2030</c:v>
                </c:pt>
                <c:pt idx="35">
                  <c:v>2031</c:v>
                </c:pt>
                <c:pt idx="36">
                  <c:v>2032</c:v>
                </c:pt>
                <c:pt idx="37">
                  <c:v>2033</c:v>
                </c:pt>
                <c:pt idx="38">
                  <c:v>2034</c:v>
                </c:pt>
                <c:pt idx="39">
                  <c:v>2035</c:v>
                </c:pt>
              </c:numCache>
              <c:extLst/>
            </c:numRef>
          </c:cat>
          <c:val>
            <c:numRef>
              <c:f>'[IFCN Annual Farm Structure Data 2023.xlsx]Charts (Forecast data)'!$AN$304:$CA$304</c:f>
              <c:numCache>
                <c:formatCode>0.0</c:formatCode>
                <c:ptCount val="40"/>
                <c:pt idx="0">
                  <c:v>2.2503141184762954</c:v>
                </c:pt>
                <c:pt idx="1">
                  <c:v>2.1709877976420815</c:v>
                </c:pt>
                <c:pt idx="2">
                  <c:v>2.4840075586032642</c:v>
                </c:pt>
                <c:pt idx="3">
                  <c:v>2.4093473005640611</c:v>
                </c:pt>
                <c:pt idx="4">
                  <c:v>2.7058088134300955</c:v>
                </c:pt>
                <c:pt idx="5">
                  <c:v>2.8946078075578763</c:v>
                </c:pt>
                <c:pt idx="6">
                  <c:v>3.0215359070153589</c:v>
                </c:pt>
                <c:pt idx="7">
                  <c:v>3.1245974148666638</c:v>
                </c:pt>
                <c:pt idx="8">
                  <c:v>3.2606778431663455</c:v>
                </c:pt>
                <c:pt idx="9">
                  <c:v>3.6184614414144471</c:v>
                </c:pt>
                <c:pt idx="10">
                  <c:v>4.4026398495273806</c:v>
                </c:pt>
                <c:pt idx="11">
                  <c:v>3.8641210673146045</c:v>
                </c:pt>
                <c:pt idx="12">
                  <c:v>3.9006576304942131</c:v>
                </c:pt>
                <c:pt idx="13">
                  <c:v>3.7980556198658215</c:v>
                </c:pt>
                <c:pt idx="14">
                  <c:v>4.2142702517815724</c:v>
                </c:pt>
                <c:pt idx="15">
                  <c:v>4.3546344629366738</c:v>
                </c:pt>
                <c:pt idx="16">
                  <c:v>4.0110442002074009</c:v>
                </c:pt>
                <c:pt idx="17">
                  <c:v>4.7603097275066668</c:v>
                </c:pt>
                <c:pt idx="18">
                  <c:v>5.0362409251384932</c:v>
                </c:pt>
                <c:pt idx="19">
                  <c:v>5.5061820227233174</c:v>
                </c:pt>
                <c:pt idx="20">
                  <c:v>5.8685117883104629</c:v>
                </c:pt>
                <c:pt idx="21">
                  <c:v>6.2433687734941765</c:v>
                </c:pt>
                <c:pt idx="22">
                  <c:v>6.4962176251113277</c:v>
                </c:pt>
                <c:pt idx="23">
                  <c:v>6.6539723575671816</c:v>
                </c:pt>
                <c:pt idx="24">
                  <c:v>6.6497271012615728</c:v>
                </c:pt>
                <c:pt idx="25">
                  <c:v>6.5912444877602709</c:v>
                </c:pt>
                <c:pt idx="26">
                  <c:v>6.6300481813887595</c:v>
                </c:pt>
                <c:pt idx="27">
                  <c:v>6.8682149607202003</c:v>
                </c:pt>
                <c:pt idx="28">
                  <c:v>7.0399203347382056</c:v>
                </c:pt>
                <c:pt idx="29">
                  <c:v>7.2159183431066598</c:v>
                </c:pt>
                <c:pt idx="30">
                  <c:v>7.3963163016843261</c:v>
                </c:pt>
                <c:pt idx="31">
                  <c:v>7.5812242092264333</c:v>
                </c:pt>
                <c:pt idx="32">
                  <c:v>7.770754814457093</c:v>
                </c:pt>
                <c:pt idx="33">
                  <c:v>7.9650236848185196</c:v>
                </c:pt>
                <c:pt idx="34">
                  <c:v>8.1641492769389821</c:v>
                </c:pt>
                <c:pt idx="35">
                  <c:v>8.3274322624777621</c:v>
                </c:pt>
                <c:pt idx="36">
                  <c:v>8.4939809077273178</c:v>
                </c:pt>
                <c:pt idx="37">
                  <c:v>8.6638605258818639</c:v>
                </c:pt>
                <c:pt idx="38">
                  <c:v>8.8371377363995016</c:v>
                </c:pt>
                <c:pt idx="39">
                  <c:v>9.013880491127491</c:v>
                </c:pt>
              </c:numCache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01-BA80-4B54-A529-7AD003A0A57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582260992"/>
        <c:axId val="582283264"/>
      </c:lineChart>
      <c:catAx>
        <c:axId val="582252800"/>
        <c:scaling>
          <c:orientation val="minMax"/>
        </c:scaling>
        <c:delete val="0"/>
        <c:axPos val="b"/>
        <c:majorGridlines>
          <c:spPr>
            <a:ln>
              <a:solidFill>
                <a:sysClr val="windowText" lastClr="000000"/>
              </a:solidFill>
            </a:ln>
          </c:spPr>
        </c:majorGridlines>
        <c:numFmt formatCode="General" sourceLinked="1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-5400000" vert="horz"/>
          <a:lstStyle/>
          <a:p>
            <a:pPr>
              <a:defRPr sz="140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ru-RU"/>
          </a:p>
        </c:txPr>
        <c:crossAx val="582259072"/>
        <c:crosses val="autoZero"/>
        <c:auto val="1"/>
        <c:lblAlgn val="ctr"/>
        <c:lblOffset val="100"/>
        <c:tickLblSkip val="2"/>
        <c:tickMarkSkip val="27"/>
        <c:noMultiLvlLbl val="0"/>
      </c:catAx>
      <c:valAx>
        <c:axId val="582259072"/>
        <c:scaling>
          <c:orientation val="minMax"/>
        </c:scaling>
        <c:delete val="0"/>
        <c:axPos val="l"/>
        <c:majorGridlines>
          <c:spPr>
            <a:ln w="3175">
              <a:solidFill>
                <a:srgbClr val="000000"/>
              </a:solidFill>
              <a:prstDash val="sysDash"/>
            </a:ln>
          </c:spPr>
        </c:majorGridlines>
        <c:title>
          <c:tx>
            <c:rich>
              <a:bodyPr/>
              <a:lstStyle/>
              <a:p>
                <a:pPr>
                  <a:defRPr sz="1600" b="1" i="0" u="none" strike="noStrike" baseline="0">
                    <a:solidFill>
                      <a:srgbClr val="0070C0"/>
                    </a:solidFill>
                    <a:latin typeface="Arial"/>
                    <a:ea typeface="Arial"/>
                    <a:cs typeface="Arial"/>
                  </a:defRPr>
                </a:pPr>
                <a:r>
                  <a:rPr lang="en-GB" sz="1600" dirty="0">
                    <a:solidFill>
                      <a:srgbClr val="0070C0"/>
                    </a:solidFill>
                  </a:rPr>
                  <a:t>1,000 </a:t>
                </a:r>
                <a:r>
                  <a:rPr lang="ru-RU" sz="1600" dirty="0">
                    <a:solidFill>
                      <a:srgbClr val="0070C0"/>
                    </a:solidFill>
                  </a:rPr>
                  <a:t>голов</a:t>
                </a:r>
                <a:endParaRPr lang="en-GB" sz="1600" dirty="0">
                  <a:solidFill>
                    <a:srgbClr val="0070C0"/>
                  </a:solidFill>
                </a:endParaRPr>
              </a:p>
            </c:rich>
          </c:tx>
          <c:layout>
            <c:manualLayout>
              <c:xMode val="edge"/>
              <c:yMode val="edge"/>
              <c:x val="2.2986267243772802E-3"/>
              <c:y val="0.44070551654957757"/>
            </c:manualLayout>
          </c:layout>
          <c:overlay val="0"/>
          <c:spPr>
            <a:noFill/>
            <a:ln w="25400">
              <a:noFill/>
            </a:ln>
          </c:spPr>
        </c:title>
        <c:numFmt formatCode="#,##0" sourceLinked="0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475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ru-RU"/>
          </a:p>
        </c:txPr>
        <c:crossAx val="582252800"/>
        <c:crosses val="autoZero"/>
        <c:crossBetween val="midCat"/>
      </c:valAx>
      <c:catAx>
        <c:axId val="582260992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582283264"/>
        <c:crosses val="autoZero"/>
        <c:auto val="1"/>
        <c:lblAlgn val="ctr"/>
        <c:lblOffset val="100"/>
        <c:noMultiLvlLbl val="0"/>
      </c:catAx>
      <c:valAx>
        <c:axId val="582283264"/>
        <c:scaling>
          <c:orientation val="minMax"/>
        </c:scaling>
        <c:delete val="0"/>
        <c:axPos val="r"/>
        <c:title>
          <c:tx>
            <c:rich>
              <a:bodyPr/>
              <a:lstStyle/>
              <a:p>
                <a:pPr>
                  <a:defRPr sz="1600" b="1" i="0" u="none" strike="noStrike" baseline="0">
                    <a:solidFill>
                      <a:srgbClr val="C00000"/>
                    </a:solidFill>
                    <a:latin typeface="Arial"/>
                    <a:ea typeface="Arial"/>
                    <a:cs typeface="Arial"/>
                  </a:defRPr>
                </a:pPr>
                <a:r>
                  <a:rPr lang="ru-RU" sz="1600" dirty="0">
                    <a:solidFill>
                      <a:srgbClr val="C00000"/>
                    </a:solidFill>
                  </a:rPr>
                  <a:t>Тонны / Голова /</a:t>
                </a:r>
                <a:r>
                  <a:rPr lang="ru-RU" sz="1600" baseline="0" dirty="0">
                    <a:solidFill>
                      <a:srgbClr val="C00000"/>
                    </a:solidFill>
                  </a:rPr>
                  <a:t> Год</a:t>
                </a:r>
                <a:endParaRPr lang="en-GB" sz="1600" dirty="0">
                  <a:solidFill>
                    <a:srgbClr val="C00000"/>
                  </a:solidFill>
                </a:endParaRPr>
              </a:p>
            </c:rich>
          </c:tx>
          <c:layout>
            <c:manualLayout>
              <c:xMode val="edge"/>
              <c:yMode val="edge"/>
              <c:x val="0.93864639483022561"/>
              <c:y val="0.35847715490384674"/>
            </c:manualLayout>
          </c:layout>
          <c:overlay val="0"/>
          <c:spPr>
            <a:noFill/>
            <a:ln w="25400">
              <a:noFill/>
            </a:ln>
          </c:spPr>
        </c:title>
        <c:numFmt formatCode="0.0" sourceLinked="1"/>
        <c:majorTickMark val="cross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475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ru-RU"/>
          </a:p>
        </c:txPr>
        <c:crossAx val="582260992"/>
        <c:crosses val="max"/>
        <c:crossBetween val="between"/>
      </c:valAx>
      <c:spPr>
        <a:blipFill dpi="0" rotWithShape="0">
          <a:blip xmlns:r="http://schemas.openxmlformats.org/officeDocument/2006/relationships" r:embed="rId1"/>
          <a:srcRect/>
          <a:stretch>
            <a:fillRect/>
          </a:stretch>
        </a:blipFill>
        <a:ln w="12700">
          <a:solidFill>
            <a:srgbClr val="808080"/>
          </a:solidFill>
          <a:prstDash val="solid"/>
        </a:ln>
      </c:spPr>
    </c:plotArea>
    <c:plotVisOnly val="1"/>
    <c:dispBlanksAs val="gap"/>
    <c:showDLblsOverMax val="0"/>
  </c:chart>
  <c:spPr>
    <a:solidFill>
      <a:srgbClr val="FFFFFF"/>
    </a:solidFill>
    <a:ln w="9525">
      <a:noFill/>
    </a:ln>
  </c:spPr>
  <c:txPr>
    <a:bodyPr/>
    <a:lstStyle/>
    <a:p>
      <a:pPr>
        <a:defRPr sz="800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ru-RU"/>
    </a:p>
  </c:txPr>
  <c:externalData r:id="rId2">
    <c:autoUpdate val="0"/>
  </c:externalData>
  <c:userShapes r:id="rId3"/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7962983424554568"/>
          <c:y val="0.18330231791702734"/>
          <c:w val="0.68347952420055846"/>
          <c:h val="0.70487238349805226"/>
        </c:manualLayout>
      </c:layout>
      <c:lineChart>
        <c:grouping val="standard"/>
        <c:varyColors val="0"/>
        <c:ser>
          <c:idx val="0"/>
          <c:order val="0"/>
          <c:tx>
            <c:strRef>
              <c:f>'[IFCN Annual Farm Structure Data 2023.xlsx]Charts (Forecast data)'!$AL$307</c:f>
              <c:strCache>
                <c:ptCount val="1"/>
                <c:pt idx="0">
                  <c:v>Number of dairy farms</c:v>
                </c:pt>
              </c:strCache>
            </c:strRef>
          </c:tx>
          <c:spPr>
            <a:ln w="38100">
              <a:solidFill>
                <a:srgbClr val="339966"/>
              </a:solidFill>
              <a:prstDash val="solid"/>
            </a:ln>
          </c:spPr>
          <c:marker>
            <c:symbol val="circle"/>
            <c:size val="9"/>
            <c:spPr>
              <a:solidFill>
                <a:srgbClr val="008000"/>
              </a:solidFill>
              <a:ln>
                <a:solidFill>
                  <a:srgbClr val="003300"/>
                </a:solidFill>
                <a:prstDash val="solid"/>
              </a:ln>
            </c:spPr>
          </c:marker>
          <c:cat>
            <c:numRef>
              <c:f>'[IFCN Annual Farm Structure Data 2023.xlsx]Charts (Forecast data)'!$AN$287:$CF$287</c:f>
              <c:numCache>
                <c:formatCode>General</c:formatCode>
                <c:ptCount val="40"/>
                <c:pt idx="0">
                  <c:v>1996</c:v>
                </c:pt>
                <c:pt idx="1">
                  <c:v>1997</c:v>
                </c:pt>
                <c:pt idx="2">
                  <c:v>1998</c:v>
                </c:pt>
                <c:pt idx="3">
                  <c:v>1999</c:v>
                </c:pt>
                <c:pt idx="4">
                  <c:v>2000</c:v>
                </c:pt>
                <c:pt idx="5">
                  <c:v>2001</c:v>
                </c:pt>
                <c:pt idx="6">
                  <c:v>2002</c:v>
                </c:pt>
                <c:pt idx="7">
                  <c:v>2003</c:v>
                </c:pt>
                <c:pt idx="8">
                  <c:v>2004</c:v>
                </c:pt>
                <c:pt idx="9">
                  <c:v>2005</c:v>
                </c:pt>
                <c:pt idx="10">
                  <c:v>2006</c:v>
                </c:pt>
                <c:pt idx="11">
                  <c:v>2007</c:v>
                </c:pt>
                <c:pt idx="12">
                  <c:v>2008</c:v>
                </c:pt>
                <c:pt idx="13">
                  <c:v>2009</c:v>
                </c:pt>
                <c:pt idx="14">
                  <c:v>2010</c:v>
                </c:pt>
                <c:pt idx="15">
                  <c:v>2011</c:v>
                </c:pt>
                <c:pt idx="16">
                  <c:v>2012</c:v>
                </c:pt>
                <c:pt idx="17">
                  <c:v>2013</c:v>
                </c:pt>
                <c:pt idx="18">
                  <c:v>2014</c:v>
                </c:pt>
                <c:pt idx="19">
                  <c:v>2015</c:v>
                </c:pt>
                <c:pt idx="20">
                  <c:v>2016</c:v>
                </c:pt>
                <c:pt idx="21">
                  <c:v>2017</c:v>
                </c:pt>
                <c:pt idx="22">
                  <c:v>2018</c:v>
                </c:pt>
                <c:pt idx="23">
                  <c:v>2019</c:v>
                </c:pt>
                <c:pt idx="24">
                  <c:v>2020</c:v>
                </c:pt>
                <c:pt idx="25">
                  <c:v>2021</c:v>
                </c:pt>
                <c:pt idx="26">
                  <c:v>2022</c:v>
                </c:pt>
                <c:pt idx="27">
                  <c:v>2023</c:v>
                </c:pt>
                <c:pt idx="28">
                  <c:v>2024</c:v>
                </c:pt>
                <c:pt idx="29">
                  <c:v>2025</c:v>
                </c:pt>
                <c:pt idx="30">
                  <c:v>2026</c:v>
                </c:pt>
                <c:pt idx="31">
                  <c:v>2027</c:v>
                </c:pt>
                <c:pt idx="32">
                  <c:v>2028</c:v>
                </c:pt>
                <c:pt idx="33">
                  <c:v>2029</c:v>
                </c:pt>
                <c:pt idx="34">
                  <c:v>2030</c:v>
                </c:pt>
                <c:pt idx="35">
                  <c:v>2031</c:v>
                </c:pt>
                <c:pt idx="36">
                  <c:v>2032</c:v>
                </c:pt>
                <c:pt idx="37">
                  <c:v>2033</c:v>
                </c:pt>
                <c:pt idx="38">
                  <c:v>2034</c:v>
                </c:pt>
                <c:pt idx="39">
                  <c:v>2035</c:v>
                </c:pt>
              </c:numCache>
              <c:extLst/>
            </c:numRef>
          </c:cat>
          <c:val>
            <c:numRef>
              <c:f>'[IFCN Annual Farm Structure Data 2023.xlsx]Charts (Forecast data)'!$AN$307:$CF$307</c:f>
              <c:numCache>
                <c:formatCode>0.0</c:formatCode>
                <c:ptCount val="40"/>
                <c:pt idx="0">
                  <c:v>370.35</c:v>
                </c:pt>
                <c:pt idx="1">
                  <c:v>376</c:v>
                </c:pt>
                <c:pt idx="2">
                  <c:v>373.23</c:v>
                </c:pt>
                <c:pt idx="3">
                  <c:v>405.62</c:v>
                </c:pt>
                <c:pt idx="4">
                  <c:v>404.23</c:v>
                </c:pt>
                <c:pt idx="5">
                  <c:v>506.27</c:v>
                </c:pt>
                <c:pt idx="6">
                  <c:v>1368.62</c:v>
                </c:pt>
                <c:pt idx="7">
                  <c:v>1774.01</c:v>
                </c:pt>
                <c:pt idx="8">
                  <c:v>2068.44</c:v>
                </c:pt>
                <c:pt idx="9">
                  <c:v>2178.2199999999998</c:v>
                </c:pt>
                <c:pt idx="10">
                  <c:v>2406</c:v>
                </c:pt>
                <c:pt idx="11">
                  <c:v>2668.4</c:v>
                </c:pt>
                <c:pt idx="12">
                  <c:v>2522</c:v>
                </c:pt>
                <c:pt idx="13">
                  <c:v>2375</c:v>
                </c:pt>
                <c:pt idx="14">
                  <c:v>2310</c:v>
                </c:pt>
                <c:pt idx="15">
                  <c:v>2199</c:v>
                </c:pt>
                <c:pt idx="16">
                  <c:v>2055</c:v>
                </c:pt>
                <c:pt idx="17">
                  <c:v>1992</c:v>
                </c:pt>
                <c:pt idx="18">
                  <c:v>1852</c:v>
                </c:pt>
                <c:pt idx="19">
                  <c:v>1600</c:v>
                </c:pt>
                <c:pt idx="20">
                  <c:v>1300</c:v>
                </c:pt>
                <c:pt idx="21">
                  <c:v>1150</c:v>
                </c:pt>
                <c:pt idx="22">
                  <c:v>900</c:v>
                </c:pt>
                <c:pt idx="23">
                  <c:v>720</c:v>
                </c:pt>
                <c:pt idx="24">
                  <c:v>520</c:v>
                </c:pt>
                <c:pt idx="25">
                  <c:v>415.3</c:v>
                </c:pt>
                <c:pt idx="26">
                  <c:v>330.55645844635245</c:v>
                </c:pt>
                <c:pt idx="27">
                  <c:v>257.60554566921951</c:v>
                </c:pt>
                <c:pt idx="28">
                  <c:v>200.73299240992603</c:v>
                </c:pt>
                <c:pt idx="29">
                  <c:v>160.58639392794083</c:v>
                </c:pt>
                <c:pt idx="30">
                  <c:v>128.46911514235268</c:v>
                </c:pt>
                <c:pt idx="31">
                  <c:v>102.77529211388214</c:v>
                </c:pt>
                <c:pt idx="32">
                  <c:v>82.220233691105719</c:v>
                </c:pt>
                <c:pt idx="33">
                  <c:v>65.776186952884572</c:v>
                </c:pt>
                <c:pt idx="34">
                  <c:v>52.620949562307658</c:v>
                </c:pt>
                <c:pt idx="35">
                  <c:v>48.937483092946117</c:v>
                </c:pt>
                <c:pt idx="36">
                  <c:v>45.511859276439885</c:v>
                </c:pt>
                <c:pt idx="37">
                  <c:v>42.326029127089093</c:v>
                </c:pt>
                <c:pt idx="38">
                  <c:v>39.363207088192851</c:v>
                </c:pt>
                <c:pt idx="39">
                  <c:v>36.607782592019348</c:v>
                </c:pt>
              </c:numCache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00-DD6E-4D38-AA14-CDC09896A72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582309760"/>
        <c:axId val="582320128"/>
      </c:lineChart>
      <c:lineChart>
        <c:grouping val="standard"/>
        <c:varyColors val="0"/>
        <c:ser>
          <c:idx val="1"/>
          <c:order val="1"/>
          <c:tx>
            <c:strRef>
              <c:f>'[IFCN Annual Farm Structure Data 2023.xlsx]Charts (Forecast data)'!$AL$308</c:f>
              <c:strCache>
                <c:ptCount val="1"/>
                <c:pt idx="0">
                  <c:v>Average farm size</c:v>
                </c:pt>
              </c:strCache>
            </c:strRef>
          </c:tx>
          <c:spPr>
            <a:ln w="38100">
              <a:solidFill>
                <a:srgbClr val="FF6600"/>
              </a:solidFill>
              <a:prstDash val="solid"/>
            </a:ln>
          </c:spPr>
          <c:marker>
            <c:symbol val="triangle"/>
            <c:size val="9"/>
            <c:spPr>
              <a:solidFill>
                <a:srgbClr val="FF9900"/>
              </a:solidFill>
              <a:ln>
                <a:solidFill>
                  <a:srgbClr val="FF6600"/>
                </a:solidFill>
                <a:prstDash val="solid"/>
              </a:ln>
            </c:spPr>
          </c:marker>
          <c:cat>
            <c:numRef>
              <c:f>'[IFCN Annual Farm Structure Data 2023.xlsx]Charts (Forecast data)'!$AN$287:$CF$287</c:f>
              <c:numCache>
                <c:formatCode>General</c:formatCode>
                <c:ptCount val="40"/>
                <c:pt idx="0">
                  <c:v>1996</c:v>
                </c:pt>
                <c:pt idx="1">
                  <c:v>1997</c:v>
                </c:pt>
                <c:pt idx="2">
                  <c:v>1998</c:v>
                </c:pt>
                <c:pt idx="3">
                  <c:v>1999</c:v>
                </c:pt>
                <c:pt idx="4">
                  <c:v>2000</c:v>
                </c:pt>
                <c:pt idx="5">
                  <c:v>2001</c:v>
                </c:pt>
                <c:pt idx="6">
                  <c:v>2002</c:v>
                </c:pt>
                <c:pt idx="7">
                  <c:v>2003</c:v>
                </c:pt>
                <c:pt idx="8">
                  <c:v>2004</c:v>
                </c:pt>
                <c:pt idx="9">
                  <c:v>2005</c:v>
                </c:pt>
                <c:pt idx="10">
                  <c:v>2006</c:v>
                </c:pt>
                <c:pt idx="11">
                  <c:v>2007</c:v>
                </c:pt>
                <c:pt idx="12">
                  <c:v>2008</c:v>
                </c:pt>
                <c:pt idx="13">
                  <c:v>2009</c:v>
                </c:pt>
                <c:pt idx="14">
                  <c:v>2010</c:v>
                </c:pt>
                <c:pt idx="15">
                  <c:v>2011</c:v>
                </c:pt>
                <c:pt idx="16">
                  <c:v>2012</c:v>
                </c:pt>
                <c:pt idx="17">
                  <c:v>2013</c:v>
                </c:pt>
                <c:pt idx="18">
                  <c:v>2014</c:v>
                </c:pt>
                <c:pt idx="19">
                  <c:v>2015</c:v>
                </c:pt>
                <c:pt idx="20">
                  <c:v>2016</c:v>
                </c:pt>
                <c:pt idx="21">
                  <c:v>2017</c:v>
                </c:pt>
                <c:pt idx="22">
                  <c:v>2018</c:v>
                </c:pt>
                <c:pt idx="23">
                  <c:v>2019</c:v>
                </c:pt>
                <c:pt idx="24">
                  <c:v>2020</c:v>
                </c:pt>
                <c:pt idx="25">
                  <c:v>2021</c:v>
                </c:pt>
                <c:pt idx="26">
                  <c:v>2022</c:v>
                </c:pt>
                <c:pt idx="27">
                  <c:v>2023</c:v>
                </c:pt>
                <c:pt idx="28">
                  <c:v>2024</c:v>
                </c:pt>
                <c:pt idx="29">
                  <c:v>2025</c:v>
                </c:pt>
                <c:pt idx="30">
                  <c:v>2026</c:v>
                </c:pt>
                <c:pt idx="31">
                  <c:v>2027</c:v>
                </c:pt>
                <c:pt idx="32">
                  <c:v>2028</c:v>
                </c:pt>
                <c:pt idx="33">
                  <c:v>2029</c:v>
                </c:pt>
                <c:pt idx="34">
                  <c:v>2030</c:v>
                </c:pt>
                <c:pt idx="35">
                  <c:v>2031</c:v>
                </c:pt>
                <c:pt idx="36">
                  <c:v>2032</c:v>
                </c:pt>
                <c:pt idx="37">
                  <c:v>2033</c:v>
                </c:pt>
                <c:pt idx="38">
                  <c:v>2034</c:v>
                </c:pt>
                <c:pt idx="39">
                  <c:v>2035</c:v>
                </c:pt>
              </c:numCache>
              <c:extLst/>
            </c:numRef>
          </c:cat>
          <c:val>
            <c:numRef>
              <c:f>'[IFCN Annual Farm Structure Data 2023.xlsx]Charts (Forecast data)'!$AN$308:$CF$308</c:f>
              <c:numCache>
                <c:formatCode>0.0</c:formatCode>
                <c:ptCount val="40"/>
                <c:pt idx="0">
                  <c:v>6.5176184690157957</c:v>
                </c:pt>
                <c:pt idx="1">
                  <c:v>6.355053191489362</c:v>
                </c:pt>
                <c:pt idx="2">
                  <c:v>6.1707258258982387</c:v>
                </c:pt>
                <c:pt idx="3">
                  <c:v>6.3369656328583401</c:v>
                </c:pt>
                <c:pt idx="4">
                  <c:v>6.5284120426489869</c:v>
                </c:pt>
                <c:pt idx="5">
                  <c:v>6.0392280798783258</c:v>
                </c:pt>
                <c:pt idx="6">
                  <c:v>2.712586400900177</c:v>
                </c:pt>
                <c:pt idx="7">
                  <c:v>2.718857278143866</c:v>
                </c:pt>
                <c:pt idx="8">
                  <c:v>2.8926147241399316</c:v>
                </c:pt>
                <c:pt idx="9">
                  <c:v>3.0148194397260148</c:v>
                </c:pt>
                <c:pt idx="10">
                  <c:v>2.3990274314214464</c:v>
                </c:pt>
                <c:pt idx="11">
                  <c:v>2.4666691650427222</c:v>
                </c:pt>
                <c:pt idx="12">
                  <c:v>2.6411181601903251</c:v>
                </c:pt>
                <c:pt idx="13">
                  <c:v>2.8655242105263157</c:v>
                </c:pt>
                <c:pt idx="14">
                  <c:v>2.9220779220779223</c:v>
                </c:pt>
                <c:pt idx="15">
                  <c:v>3.0444884038199183</c:v>
                </c:pt>
                <c:pt idx="16">
                  <c:v>3.643795620437956</c:v>
                </c:pt>
                <c:pt idx="17">
                  <c:v>3.0120481927710845</c:v>
                </c:pt>
                <c:pt idx="18">
                  <c:v>3.2397408207343412</c:v>
                </c:pt>
                <c:pt idx="19">
                  <c:v>3.4437500000000001</c:v>
                </c:pt>
                <c:pt idx="20">
                  <c:v>3.8461538461538463</c:v>
                </c:pt>
                <c:pt idx="21">
                  <c:v>4.0869565217391308</c:v>
                </c:pt>
                <c:pt idx="22">
                  <c:v>5.1111111111111107</c:v>
                </c:pt>
                <c:pt idx="23">
                  <c:v>6.5277777777777777</c:v>
                </c:pt>
                <c:pt idx="24">
                  <c:v>9.7307692307692299</c:v>
                </c:pt>
                <c:pt idx="25">
                  <c:v>13.158680471947989</c:v>
                </c:pt>
                <c:pt idx="26">
                  <c:v>17.546170561182091</c:v>
                </c:pt>
                <c:pt idx="27">
                  <c:v>23.190494538774267</c:v>
                </c:pt>
                <c:pt idx="28">
                  <c:v>29.767721239702801</c:v>
                </c:pt>
                <c:pt idx="29">
                  <c:v>37.282255747774116</c:v>
                </c:pt>
                <c:pt idx="30">
                  <c:v>46.693752015809771</c:v>
                </c:pt>
                <c:pt idx="31">
                  <c:v>58.481077219800781</c:v>
                </c:pt>
                <c:pt idx="32">
                  <c:v>73.24398329845782</c:v>
                </c:pt>
                <c:pt idx="33">
                  <c:v>91.73362298477582</c:v>
                </c:pt>
                <c:pt idx="34">
                  <c:v>114.89076927483508</c:v>
                </c:pt>
                <c:pt idx="35">
                  <c:v>123.73224740793964</c:v>
                </c:pt>
                <c:pt idx="36">
                  <c:v>133.25412602988737</c:v>
                </c:pt>
                <c:pt idx="37">
                  <c:v>143.50876570960671</c:v>
                </c:pt>
                <c:pt idx="38">
                  <c:v>154.55255645048942</c:v>
                </c:pt>
                <c:pt idx="39">
                  <c:v>166.44622777758804</c:v>
                </c:pt>
              </c:numCache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01-DD6E-4D38-AA14-CDC09896A72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582322048"/>
        <c:axId val="582323584"/>
      </c:lineChart>
      <c:catAx>
        <c:axId val="582309760"/>
        <c:scaling>
          <c:orientation val="minMax"/>
        </c:scaling>
        <c:delete val="0"/>
        <c:axPos val="b"/>
        <c:majorGridlines>
          <c:spPr>
            <a:ln>
              <a:solidFill>
                <a:sysClr val="windowText" lastClr="000000"/>
              </a:solidFill>
            </a:ln>
          </c:spPr>
        </c:majorGridlines>
        <c:numFmt formatCode="General" sourceLinked="1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-5400000" vert="horz"/>
          <a:lstStyle/>
          <a:p>
            <a:pPr>
              <a:defRPr sz="140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ru-RU"/>
          </a:p>
        </c:txPr>
        <c:crossAx val="582320128"/>
        <c:crosses val="autoZero"/>
        <c:auto val="1"/>
        <c:lblAlgn val="ctr"/>
        <c:lblOffset val="100"/>
        <c:tickLblSkip val="2"/>
        <c:tickMarkSkip val="27"/>
        <c:noMultiLvlLbl val="0"/>
      </c:catAx>
      <c:valAx>
        <c:axId val="582320128"/>
        <c:scaling>
          <c:orientation val="minMax"/>
        </c:scaling>
        <c:delete val="0"/>
        <c:axPos val="l"/>
        <c:majorGridlines>
          <c:spPr>
            <a:ln w="3175">
              <a:solidFill>
                <a:srgbClr val="000000"/>
              </a:solidFill>
              <a:prstDash val="sysDash"/>
            </a:ln>
          </c:spPr>
        </c:majorGridlines>
        <c:title>
          <c:tx>
            <c:rich>
              <a:bodyPr/>
              <a:lstStyle/>
              <a:p>
                <a:pPr>
                  <a:defRPr sz="1600" b="1" i="0" u="none" strike="noStrike" baseline="0">
                    <a:solidFill>
                      <a:srgbClr val="008000"/>
                    </a:solidFill>
                    <a:latin typeface="Arial"/>
                    <a:ea typeface="Arial"/>
                    <a:cs typeface="Arial"/>
                  </a:defRPr>
                </a:pPr>
                <a:r>
                  <a:rPr lang="ru-RU" sz="1600" dirty="0">
                    <a:solidFill>
                      <a:srgbClr val="008000"/>
                    </a:solidFill>
                  </a:rPr>
                  <a:t>Ферм</a:t>
                </a:r>
                <a:r>
                  <a:rPr lang="ru-RU" sz="1600" baseline="0" dirty="0">
                    <a:solidFill>
                      <a:srgbClr val="008000"/>
                    </a:solidFill>
                  </a:rPr>
                  <a:t>, 1 000</a:t>
                </a:r>
                <a:endParaRPr lang="en-GB" sz="1600" dirty="0">
                  <a:solidFill>
                    <a:srgbClr val="008000"/>
                  </a:solidFill>
                </a:endParaRPr>
              </a:p>
            </c:rich>
          </c:tx>
          <c:layout>
            <c:manualLayout>
              <c:xMode val="edge"/>
              <c:yMode val="edge"/>
              <c:x val="1.8008909611005548E-2"/>
              <c:y val="0.39631125544720441"/>
            </c:manualLayout>
          </c:layout>
          <c:overlay val="0"/>
          <c:spPr>
            <a:noFill/>
            <a:ln w="25400">
              <a:noFill/>
            </a:ln>
          </c:spPr>
        </c:title>
        <c:numFmt formatCode="0" sourceLinked="0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475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ru-RU"/>
          </a:p>
        </c:txPr>
        <c:crossAx val="582309760"/>
        <c:crosses val="autoZero"/>
        <c:crossBetween val="midCat"/>
      </c:valAx>
      <c:catAx>
        <c:axId val="582322048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582323584"/>
        <c:crosses val="autoZero"/>
        <c:auto val="1"/>
        <c:lblAlgn val="ctr"/>
        <c:lblOffset val="100"/>
        <c:noMultiLvlLbl val="0"/>
      </c:catAx>
      <c:valAx>
        <c:axId val="582323584"/>
        <c:scaling>
          <c:orientation val="minMax"/>
        </c:scaling>
        <c:delete val="0"/>
        <c:axPos val="r"/>
        <c:title>
          <c:tx>
            <c:rich>
              <a:bodyPr/>
              <a:lstStyle/>
              <a:p>
                <a:pPr>
                  <a:defRPr sz="1600" b="1" i="0" u="none" strike="noStrike" baseline="0">
                    <a:solidFill>
                      <a:schemeClr val="accent6">
                        <a:lumMod val="75000"/>
                      </a:schemeClr>
                    </a:solidFill>
                    <a:latin typeface="Arial"/>
                    <a:ea typeface="Arial"/>
                    <a:cs typeface="Arial"/>
                  </a:defRPr>
                </a:pPr>
                <a:r>
                  <a:rPr lang="ru-RU" sz="1600" dirty="0">
                    <a:solidFill>
                      <a:srgbClr val="FF9900"/>
                    </a:solidFill>
                  </a:rPr>
                  <a:t>Голов на ферме</a:t>
                </a:r>
                <a:endParaRPr lang="en-GB" sz="1600" dirty="0">
                  <a:solidFill>
                    <a:srgbClr val="FF9900"/>
                  </a:solidFill>
                </a:endParaRPr>
              </a:p>
            </c:rich>
          </c:tx>
          <c:layout>
            <c:manualLayout>
              <c:xMode val="edge"/>
              <c:yMode val="edge"/>
              <c:x val="0.95985426407262731"/>
              <c:y val="0.37141573032391506"/>
            </c:manualLayout>
          </c:layout>
          <c:overlay val="0"/>
          <c:spPr>
            <a:noFill/>
            <a:ln w="25400">
              <a:noFill/>
            </a:ln>
          </c:spPr>
        </c:title>
        <c:numFmt formatCode="0" sourceLinked="0"/>
        <c:majorTickMark val="cross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475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ru-RU"/>
          </a:p>
        </c:txPr>
        <c:crossAx val="582322048"/>
        <c:crosses val="max"/>
        <c:crossBetween val="between"/>
      </c:valAx>
      <c:spPr>
        <a:blipFill dpi="0" rotWithShape="0">
          <a:blip xmlns:r="http://schemas.openxmlformats.org/officeDocument/2006/relationships" r:embed="rId1"/>
          <a:srcRect/>
          <a:stretch>
            <a:fillRect/>
          </a:stretch>
        </a:blipFill>
        <a:ln w="12700">
          <a:solidFill>
            <a:srgbClr val="808080"/>
          </a:solidFill>
          <a:prstDash val="solid"/>
        </a:ln>
      </c:spPr>
    </c:plotArea>
    <c:plotVisOnly val="1"/>
    <c:dispBlanksAs val="gap"/>
    <c:showDLblsOverMax val="0"/>
  </c:chart>
  <c:spPr>
    <a:solidFill>
      <a:srgbClr val="FFFFFF"/>
    </a:solidFill>
    <a:ln w="9525">
      <a:noFill/>
    </a:ln>
  </c:spPr>
  <c:txPr>
    <a:bodyPr/>
    <a:lstStyle/>
    <a:p>
      <a:pPr>
        <a:defRPr sz="1525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ru-RU"/>
    </a:p>
  </c:txPr>
  <c:externalData r:id="rId2">
    <c:autoUpdate val="0"/>
  </c:externalData>
  <c:userShapes r:id="rId3"/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5623889466646859"/>
          <c:y val="0.25520486255007596"/>
          <c:w val="0.83323092160649725"/>
          <c:h val="0.60136943408389743"/>
        </c:manualLayout>
      </c:layout>
      <c:barChart>
        <c:barDir val="col"/>
        <c:grouping val="percentStacked"/>
        <c:varyColors val="0"/>
        <c:ser>
          <c:idx val="0"/>
          <c:order val="0"/>
          <c:tx>
            <c:strRef>
              <c:f>'[IFCN Annual Farm Structure Data 2023.xlsx]Charts (Forecast data)'!$AL$288</c:f>
              <c:strCache>
                <c:ptCount val="1"/>
                <c:pt idx="0">
                  <c:v> 1 - 2</c:v>
                </c:pt>
              </c:strCache>
            </c:strRef>
          </c:tx>
          <c:spPr>
            <a:solidFill>
              <a:srgbClr val="99CCFF"/>
            </a:solidFill>
            <a:ln w="3175">
              <a:solidFill>
                <a:srgbClr val="0000FF"/>
              </a:solidFill>
            </a:ln>
          </c:spPr>
          <c:invertIfNegative val="0"/>
          <c:cat>
            <c:numRef>
              <c:f>'[IFCN Annual Farm Structure Data 2023.xlsx]Charts (Forecast data)'!$AN$287:$CA$287</c:f>
              <c:numCache>
                <c:formatCode>General</c:formatCode>
                <c:ptCount val="40"/>
                <c:pt idx="0">
                  <c:v>1996</c:v>
                </c:pt>
                <c:pt idx="1">
                  <c:v>1997</c:v>
                </c:pt>
                <c:pt idx="2">
                  <c:v>1998</c:v>
                </c:pt>
                <c:pt idx="3">
                  <c:v>1999</c:v>
                </c:pt>
                <c:pt idx="4">
                  <c:v>2000</c:v>
                </c:pt>
                <c:pt idx="5">
                  <c:v>2001</c:v>
                </c:pt>
                <c:pt idx="6">
                  <c:v>2002</c:v>
                </c:pt>
                <c:pt idx="7">
                  <c:v>2003</c:v>
                </c:pt>
                <c:pt idx="8">
                  <c:v>2004</c:v>
                </c:pt>
                <c:pt idx="9">
                  <c:v>2005</c:v>
                </c:pt>
                <c:pt idx="10">
                  <c:v>2006</c:v>
                </c:pt>
                <c:pt idx="11">
                  <c:v>2007</c:v>
                </c:pt>
                <c:pt idx="12">
                  <c:v>2008</c:v>
                </c:pt>
                <c:pt idx="13">
                  <c:v>2009</c:v>
                </c:pt>
                <c:pt idx="14">
                  <c:v>2010</c:v>
                </c:pt>
                <c:pt idx="15">
                  <c:v>2011</c:v>
                </c:pt>
                <c:pt idx="16">
                  <c:v>2012</c:v>
                </c:pt>
                <c:pt idx="17">
                  <c:v>2013</c:v>
                </c:pt>
                <c:pt idx="18">
                  <c:v>2014</c:v>
                </c:pt>
                <c:pt idx="19">
                  <c:v>2015</c:v>
                </c:pt>
                <c:pt idx="20">
                  <c:v>2016</c:v>
                </c:pt>
                <c:pt idx="21">
                  <c:v>2017</c:v>
                </c:pt>
                <c:pt idx="22">
                  <c:v>2018</c:v>
                </c:pt>
                <c:pt idx="23">
                  <c:v>2019</c:v>
                </c:pt>
                <c:pt idx="24">
                  <c:v>2020</c:v>
                </c:pt>
                <c:pt idx="25">
                  <c:v>2021</c:v>
                </c:pt>
                <c:pt idx="26">
                  <c:v>2022</c:v>
                </c:pt>
                <c:pt idx="27">
                  <c:v>2023</c:v>
                </c:pt>
                <c:pt idx="28">
                  <c:v>2024</c:v>
                </c:pt>
                <c:pt idx="29">
                  <c:v>2025</c:v>
                </c:pt>
                <c:pt idx="30">
                  <c:v>2026</c:v>
                </c:pt>
                <c:pt idx="31">
                  <c:v>2027</c:v>
                </c:pt>
                <c:pt idx="32">
                  <c:v>2028</c:v>
                </c:pt>
                <c:pt idx="33">
                  <c:v>2029</c:v>
                </c:pt>
                <c:pt idx="34">
                  <c:v>2030</c:v>
                </c:pt>
                <c:pt idx="35">
                  <c:v>2031</c:v>
                </c:pt>
                <c:pt idx="36">
                  <c:v>2032</c:v>
                </c:pt>
                <c:pt idx="37">
                  <c:v>2033</c:v>
                </c:pt>
                <c:pt idx="38">
                  <c:v>2034</c:v>
                </c:pt>
                <c:pt idx="39">
                  <c:v>2035</c:v>
                </c:pt>
              </c:numCache>
            </c:numRef>
          </c:cat>
          <c:val>
            <c:numRef>
              <c:f>'[IFCN Annual Farm Structure Data 2023.xlsx]Charts (Forecast data)'!$AN$288:$CA$288</c:f>
              <c:numCache>
                <c:formatCode>0.0</c:formatCode>
                <c:ptCount val="40"/>
                <c:pt idx="0">
                  <c:v>#N/A</c:v>
                </c:pt>
                <c:pt idx="1">
                  <c:v>#N/A</c:v>
                </c:pt>
                <c:pt idx="2">
                  <c:v>#N/A</c:v>
                </c:pt>
                <c:pt idx="3">
                  <c:v>#N/A</c:v>
                </c:pt>
                <c:pt idx="4">
                  <c:v>#N/A</c:v>
                </c:pt>
                <c:pt idx="5">
                  <c:v>#N/A</c:v>
                </c:pt>
                <c:pt idx="6">
                  <c:v>750.03813945639456</c:v>
                </c:pt>
                <c:pt idx="7">
                  <c:v>992.83086631525214</c:v>
                </c:pt>
                <c:pt idx="8">
                  <c:v>1145.5315952323235</c:v>
                </c:pt>
                <c:pt idx="9">
                  <c:v>1200.6610977884397</c:v>
                </c:pt>
                <c:pt idx="10">
                  <c:v>1334.036463936467</c:v>
                </c:pt>
                <c:pt idx="11">
                  <c:v>1433.6843406175763</c:v>
                </c:pt>
                <c:pt idx="12">
                  <c:v>1317.3542011142067</c:v>
                </c:pt>
                <c:pt idx="13">
                  <c:v>1214.9375268439028</c:v>
                </c:pt>
                <c:pt idx="14">
                  <c:v>1186.2746023520851</c:v>
                </c:pt>
                <c:pt idx="15">
                  <c:v>1133.2542705848696</c:v>
                </c:pt>
                <c:pt idx="16">
                  <c:v>1056.0599061116</c:v>
                </c:pt>
                <c:pt idx="17">
                  <c:v>1036.1587553618028</c:v>
                </c:pt>
                <c:pt idx="18">
                  <c:v>960.90390461066181</c:v>
                </c:pt>
                <c:pt idx="19">
                  <c:v>853.36081604388562</c:v>
                </c:pt>
                <c:pt idx="20">
                  <c:v>699.70844580507969</c:v>
                </c:pt>
                <c:pt idx="21">
                  <c:v>628.15527848718011</c:v>
                </c:pt>
                <c:pt idx="22">
                  <c:v>496.3277695553204</c:v>
                </c:pt>
                <c:pt idx="23">
                  <c:v>406.2531132769891</c:v>
                </c:pt>
                <c:pt idx="24">
                  <c:v>293.06677018426689</c:v>
                </c:pt>
                <c:pt idx="25">
                  <c:v>233.60306452344423</c:v>
                </c:pt>
                <c:pt idx="26">
                  <c:v>185.37836860455795</c:v>
                </c:pt>
                <c:pt idx="27">
                  <c:v>143.16016957979494</c:v>
                </c:pt>
                <c:pt idx="28">
                  <c:v>97.819918577935894</c:v>
                </c:pt>
                <c:pt idx="29">
                  <c:v>38.748278975125942</c:v>
                </c:pt>
                <c:pt idx="30">
                  <c:v>8.5728189801360841</c:v>
                </c:pt>
                <c:pt idx="31">
                  <c:v>2.4287122303505977</c:v>
                </c:pt>
                <c:pt idx="32">
                  <c:v>0</c:v>
                </c:pt>
                <c:pt idx="33">
                  <c:v>0</c:v>
                </c:pt>
                <c:pt idx="34">
                  <c:v>0</c:v>
                </c:pt>
                <c:pt idx="35">
                  <c:v>0</c:v>
                </c:pt>
                <c:pt idx="36">
                  <c:v>0</c:v>
                </c:pt>
                <c:pt idx="37">
                  <c:v>0</c:v>
                </c:pt>
                <c:pt idx="38">
                  <c:v>0</c:v>
                </c:pt>
                <c:pt idx="39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DD2-4238-8D6B-88533B705052}"/>
            </c:ext>
          </c:extLst>
        </c:ser>
        <c:ser>
          <c:idx val="2"/>
          <c:order val="1"/>
          <c:tx>
            <c:strRef>
              <c:f>'[IFCN Annual Farm Structure Data 2023.xlsx]Charts (Forecast data)'!$AL$289</c:f>
              <c:strCache>
                <c:ptCount val="1"/>
                <c:pt idx="0">
                  <c:v> &gt;2 - 10</c:v>
                </c:pt>
              </c:strCache>
            </c:strRef>
          </c:tx>
          <c:spPr>
            <a:solidFill>
              <a:srgbClr val="003366"/>
            </a:solidFill>
            <a:ln w="3175">
              <a:solidFill>
                <a:srgbClr val="000080"/>
              </a:solidFill>
            </a:ln>
          </c:spPr>
          <c:invertIfNegative val="0"/>
          <c:cat>
            <c:numRef>
              <c:f>'[IFCN Annual Farm Structure Data 2023.xlsx]Charts (Forecast data)'!$AN$287:$CA$287</c:f>
              <c:numCache>
                <c:formatCode>General</c:formatCode>
                <c:ptCount val="40"/>
                <c:pt idx="0">
                  <c:v>1996</c:v>
                </c:pt>
                <c:pt idx="1">
                  <c:v>1997</c:v>
                </c:pt>
                <c:pt idx="2">
                  <c:v>1998</c:v>
                </c:pt>
                <c:pt idx="3">
                  <c:v>1999</c:v>
                </c:pt>
                <c:pt idx="4">
                  <c:v>2000</c:v>
                </c:pt>
                <c:pt idx="5">
                  <c:v>2001</c:v>
                </c:pt>
                <c:pt idx="6">
                  <c:v>2002</c:v>
                </c:pt>
                <c:pt idx="7">
                  <c:v>2003</c:v>
                </c:pt>
                <c:pt idx="8">
                  <c:v>2004</c:v>
                </c:pt>
                <c:pt idx="9">
                  <c:v>2005</c:v>
                </c:pt>
                <c:pt idx="10">
                  <c:v>2006</c:v>
                </c:pt>
                <c:pt idx="11">
                  <c:v>2007</c:v>
                </c:pt>
                <c:pt idx="12">
                  <c:v>2008</c:v>
                </c:pt>
                <c:pt idx="13">
                  <c:v>2009</c:v>
                </c:pt>
                <c:pt idx="14">
                  <c:v>2010</c:v>
                </c:pt>
                <c:pt idx="15">
                  <c:v>2011</c:v>
                </c:pt>
                <c:pt idx="16">
                  <c:v>2012</c:v>
                </c:pt>
                <c:pt idx="17">
                  <c:v>2013</c:v>
                </c:pt>
                <c:pt idx="18">
                  <c:v>2014</c:v>
                </c:pt>
                <c:pt idx="19">
                  <c:v>2015</c:v>
                </c:pt>
                <c:pt idx="20">
                  <c:v>2016</c:v>
                </c:pt>
                <c:pt idx="21">
                  <c:v>2017</c:v>
                </c:pt>
                <c:pt idx="22">
                  <c:v>2018</c:v>
                </c:pt>
                <c:pt idx="23">
                  <c:v>2019</c:v>
                </c:pt>
                <c:pt idx="24">
                  <c:v>2020</c:v>
                </c:pt>
                <c:pt idx="25">
                  <c:v>2021</c:v>
                </c:pt>
                <c:pt idx="26">
                  <c:v>2022</c:v>
                </c:pt>
                <c:pt idx="27">
                  <c:v>2023</c:v>
                </c:pt>
                <c:pt idx="28">
                  <c:v>2024</c:v>
                </c:pt>
                <c:pt idx="29">
                  <c:v>2025</c:v>
                </c:pt>
                <c:pt idx="30">
                  <c:v>2026</c:v>
                </c:pt>
                <c:pt idx="31">
                  <c:v>2027</c:v>
                </c:pt>
                <c:pt idx="32">
                  <c:v>2028</c:v>
                </c:pt>
                <c:pt idx="33">
                  <c:v>2029</c:v>
                </c:pt>
                <c:pt idx="34">
                  <c:v>2030</c:v>
                </c:pt>
                <c:pt idx="35">
                  <c:v>2031</c:v>
                </c:pt>
                <c:pt idx="36">
                  <c:v>2032</c:v>
                </c:pt>
                <c:pt idx="37">
                  <c:v>2033</c:v>
                </c:pt>
                <c:pt idx="38">
                  <c:v>2034</c:v>
                </c:pt>
                <c:pt idx="39">
                  <c:v>2035</c:v>
                </c:pt>
              </c:numCache>
            </c:numRef>
          </c:cat>
          <c:val>
            <c:numRef>
              <c:f>'[IFCN Annual Farm Structure Data 2023.xlsx]Charts (Forecast data)'!$AN$289:$CA$289</c:f>
              <c:numCache>
                <c:formatCode>0.0</c:formatCode>
                <c:ptCount val="40"/>
                <c:pt idx="0">
                  <c:v>#N/A</c:v>
                </c:pt>
                <c:pt idx="1">
                  <c:v>#N/A</c:v>
                </c:pt>
                <c:pt idx="2">
                  <c:v>#N/A</c:v>
                </c:pt>
                <c:pt idx="3">
                  <c:v>#N/A</c:v>
                </c:pt>
                <c:pt idx="4">
                  <c:v>#N/A</c:v>
                </c:pt>
                <c:pt idx="5">
                  <c:v>#N/A</c:v>
                </c:pt>
                <c:pt idx="6">
                  <c:v>527.20334996393433</c:v>
                </c:pt>
                <c:pt idx="7">
                  <c:v>686.62280863258172</c:v>
                </c:pt>
                <c:pt idx="8">
                  <c:v>800.13632037148795</c:v>
                </c:pt>
                <c:pt idx="9">
                  <c:v>838.91071684851613</c:v>
                </c:pt>
                <c:pt idx="10">
                  <c:v>931.07343441595447</c:v>
                </c:pt>
                <c:pt idx="11">
                  <c:v>1025.1980291859561</c:v>
                </c:pt>
                <c:pt idx="12">
                  <c:v>960.3997691254549</c:v>
                </c:pt>
                <c:pt idx="13">
                  <c:v>897.73118358773274</c:v>
                </c:pt>
                <c:pt idx="14">
                  <c:v>873.65509881539754</c:v>
                </c:pt>
                <c:pt idx="15">
                  <c:v>833.5009600396894</c:v>
                </c:pt>
                <c:pt idx="16">
                  <c:v>777.42390756572524</c:v>
                </c:pt>
                <c:pt idx="17">
                  <c:v>755.49209002829627</c:v>
                </c:pt>
                <c:pt idx="18">
                  <c:v>702.83357713638361</c:v>
                </c:pt>
                <c:pt idx="19">
                  <c:v>610.92451028275332</c:v>
                </c:pt>
                <c:pt idx="20">
                  <c:v>497.66332308822979</c:v>
                </c:pt>
                <c:pt idx="21">
                  <c:v>442.91336839961957</c:v>
                </c:pt>
                <c:pt idx="22">
                  <c:v>347.07851999088012</c:v>
                </c:pt>
                <c:pt idx="23">
                  <c:v>279.46844123848774</c:v>
                </c:pt>
                <c:pt idx="24">
                  <c:v>201.60730383131585</c:v>
                </c:pt>
                <c:pt idx="25">
                  <c:v>160.70117803090955</c:v>
                </c:pt>
                <c:pt idx="26">
                  <c:v>127.53240013659457</c:v>
                </c:pt>
                <c:pt idx="27">
                  <c:v>98.641823392610632</c:v>
                </c:pt>
                <c:pt idx="28">
                  <c:v>67.305194351043852</c:v>
                </c:pt>
                <c:pt idx="29">
                  <c:v>26.662751066748378</c:v>
                </c:pt>
                <c:pt idx="30">
                  <c:v>5.8994036894139175</c:v>
                </c:pt>
                <c:pt idx="31">
                  <c:v>1.6714516651267022</c:v>
                </c:pt>
                <c:pt idx="32">
                  <c:v>0</c:v>
                </c:pt>
                <c:pt idx="33">
                  <c:v>0</c:v>
                </c:pt>
                <c:pt idx="34">
                  <c:v>0</c:v>
                </c:pt>
                <c:pt idx="35">
                  <c:v>0</c:v>
                </c:pt>
                <c:pt idx="36">
                  <c:v>0</c:v>
                </c:pt>
                <c:pt idx="37">
                  <c:v>0</c:v>
                </c:pt>
                <c:pt idx="38">
                  <c:v>0</c:v>
                </c:pt>
                <c:pt idx="39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DD2-4238-8D6B-88533B705052}"/>
            </c:ext>
          </c:extLst>
        </c:ser>
        <c:ser>
          <c:idx val="3"/>
          <c:order val="2"/>
          <c:tx>
            <c:strRef>
              <c:f>'[IFCN Annual Farm Structure Data 2023.xlsx]Charts (Forecast data)'!$AL$290</c:f>
              <c:strCache>
                <c:ptCount val="1"/>
                <c:pt idx="0">
                  <c:v> &gt;10 - 30</c:v>
                </c:pt>
              </c:strCache>
            </c:strRef>
          </c:tx>
          <c:spPr>
            <a:solidFill>
              <a:srgbClr val="99CC00"/>
            </a:solidFill>
            <a:ln w="3175">
              <a:solidFill>
                <a:srgbClr val="92D050"/>
              </a:solidFill>
            </a:ln>
          </c:spPr>
          <c:invertIfNegative val="0"/>
          <c:cat>
            <c:numRef>
              <c:f>'[IFCN Annual Farm Structure Data 2023.xlsx]Charts (Forecast data)'!$AN$287:$CA$287</c:f>
              <c:numCache>
                <c:formatCode>General</c:formatCode>
                <c:ptCount val="40"/>
                <c:pt idx="0">
                  <c:v>1996</c:v>
                </c:pt>
                <c:pt idx="1">
                  <c:v>1997</c:v>
                </c:pt>
                <c:pt idx="2">
                  <c:v>1998</c:v>
                </c:pt>
                <c:pt idx="3">
                  <c:v>1999</c:v>
                </c:pt>
                <c:pt idx="4">
                  <c:v>2000</c:v>
                </c:pt>
                <c:pt idx="5">
                  <c:v>2001</c:v>
                </c:pt>
                <c:pt idx="6">
                  <c:v>2002</c:v>
                </c:pt>
                <c:pt idx="7">
                  <c:v>2003</c:v>
                </c:pt>
                <c:pt idx="8">
                  <c:v>2004</c:v>
                </c:pt>
                <c:pt idx="9">
                  <c:v>2005</c:v>
                </c:pt>
                <c:pt idx="10">
                  <c:v>2006</c:v>
                </c:pt>
                <c:pt idx="11">
                  <c:v>2007</c:v>
                </c:pt>
                <c:pt idx="12">
                  <c:v>2008</c:v>
                </c:pt>
                <c:pt idx="13">
                  <c:v>2009</c:v>
                </c:pt>
                <c:pt idx="14">
                  <c:v>2010</c:v>
                </c:pt>
                <c:pt idx="15">
                  <c:v>2011</c:v>
                </c:pt>
                <c:pt idx="16">
                  <c:v>2012</c:v>
                </c:pt>
                <c:pt idx="17">
                  <c:v>2013</c:v>
                </c:pt>
                <c:pt idx="18">
                  <c:v>2014</c:v>
                </c:pt>
                <c:pt idx="19">
                  <c:v>2015</c:v>
                </c:pt>
                <c:pt idx="20">
                  <c:v>2016</c:v>
                </c:pt>
                <c:pt idx="21">
                  <c:v>2017</c:v>
                </c:pt>
                <c:pt idx="22">
                  <c:v>2018</c:v>
                </c:pt>
                <c:pt idx="23">
                  <c:v>2019</c:v>
                </c:pt>
                <c:pt idx="24">
                  <c:v>2020</c:v>
                </c:pt>
                <c:pt idx="25">
                  <c:v>2021</c:v>
                </c:pt>
                <c:pt idx="26">
                  <c:v>2022</c:v>
                </c:pt>
                <c:pt idx="27">
                  <c:v>2023</c:v>
                </c:pt>
                <c:pt idx="28">
                  <c:v>2024</c:v>
                </c:pt>
                <c:pt idx="29">
                  <c:v>2025</c:v>
                </c:pt>
                <c:pt idx="30">
                  <c:v>2026</c:v>
                </c:pt>
                <c:pt idx="31">
                  <c:v>2027</c:v>
                </c:pt>
                <c:pt idx="32">
                  <c:v>2028</c:v>
                </c:pt>
                <c:pt idx="33">
                  <c:v>2029</c:v>
                </c:pt>
                <c:pt idx="34">
                  <c:v>2030</c:v>
                </c:pt>
                <c:pt idx="35">
                  <c:v>2031</c:v>
                </c:pt>
                <c:pt idx="36">
                  <c:v>2032</c:v>
                </c:pt>
                <c:pt idx="37">
                  <c:v>2033</c:v>
                </c:pt>
                <c:pt idx="38">
                  <c:v>2034</c:v>
                </c:pt>
                <c:pt idx="39">
                  <c:v>2035</c:v>
                </c:pt>
              </c:numCache>
            </c:numRef>
          </c:cat>
          <c:val>
            <c:numRef>
              <c:f>'[IFCN Annual Farm Structure Data 2023.xlsx]Charts (Forecast data)'!$AN$290:$CA$290</c:f>
              <c:numCache>
                <c:formatCode>0.0</c:formatCode>
                <c:ptCount val="40"/>
                <c:pt idx="0">
                  <c:v>#N/A</c:v>
                </c:pt>
                <c:pt idx="1">
                  <c:v>#N/A</c:v>
                </c:pt>
                <c:pt idx="2">
                  <c:v>#N/A</c:v>
                </c:pt>
                <c:pt idx="3">
                  <c:v>#N/A</c:v>
                </c:pt>
                <c:pt idx="4">
                  <c:v>#N/A</c:v>
                </c:pt>
                <c:pt idx="5">
                  <c:v>#N/A</c:v>
                </c:pt>
                <c:pt idx="6">
                  <c:v>65.984937019349189</c:v>
                </c:pt>
                <c:pt idx="7">
                  <c:v>61.131190237349912</c:v>
                </c:pt>
                <c:pt idx="8">
                  <c:v>88.50241853082143</c:v>
                </c:pt>
                <c:pt idx="9">
                  <c:v>94.293888229733454</c:v>
                </c:pt>
                <c:pt idx="10">
                  <c:v>101.34498850455707</c:v>
                </c:pt>
                <c:pt idx="11">
                  <c:v>166.24346235285813</c:v>
                </c:pt>
                <c:pt idx="12">
                  <c:v>196.40836938339822</c:v>
                </c:pt>
                <c:pt idx="13">
                  <c:v>209.89816269471063</c:v>
                </c:pt>
                <c:pt idx="14">
                  <c:v>198.24627537552718</c:v>
                </c:pt>
                <c:pt idx="15">
                  <c:v>186.39547436394039</c:v>
                </c:pt>
                <c:pt idx="16">
                  <c:v>175.613082862661</c:v>
                </c:pt>
                <c:pt idx="17">
                  <c:v>155.32380790497228</c:v>
                </c:pt>
                <c:pt idx="18">
                  <c:v>148.78885847660968</c:v>
                </c:pt>
                <c:pt idx="19">
                  <c:v>101.12539575630181</c:v>
                </c:pt>
                <c:pt idx="20">
                  <c:v>75.121308070618909</c:v>
                </c:pt>
                <c:pt idx="21">
                  <c:v>57.943288739805261</c:v>
                </c:pt>
                <c:pt idx="22">
                  <c:v>38.929855248260367</c:v>
                </c:pt>
                <c:pt idx="23">
                  <c:v>20.912299270020466</c:v>
                </c:pt>
                <c:pt idx="24">
                  <c:v>14.986914125242693</c:v>
                </c:pt>
                <c:pt idx="25">
                  <c:v>11.854965980733162</c:v>
                </c:pt>
                <c:pt idx="26">
                  <c:v>9.3638002461631817</c:v>
                </c:pt>
                <c:pt idx="27">
                  <c:v>7.5591368168494064</c:v>
                </c:pt>
                <c:pt idx="28">
                  <c:v>19.342681028475056</c:v>
                </c:pt>
                <c:pt idx="29">
                  <c:v>45.368145109740105</c:v>
                </c:pt>
                <c:pt idx="30">
                  <c:v>42.173066945138913</c:v>
                </c:pt>
                <c:pt idx="31">
                  <c:v>44.615215684391117</c:v>
                </c:pt>
                <c:pt idx="32">
                  <c:v>35.876442534821152</c:v>
                </c:pt>
                <c:pt idx="33">
                  <c:v>27.926618089411722</c:v>
                </c:pt>
                <c:pt idx="34">
                  <c:v>21.33527610748537</c:v>
                </c:pt>
                <c:pt idx="35">
                  <c:v>20.858572792806459</c:v>
                </c:pt>
                <c:pt idx="36">
                  <c:v>20.451290508950557</c:v>
                </c:pt>
                <c:pt idx="37">
                  <c:v>19.971555884125046</c:v>
                </c:pt>
                <c:pt idx="38">
                  <c:v>19.469536974530072</c:v>
                </c:pt>
                <c:pt idx="39">
                  <c:v>18.937635591378736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6DD2-4238-8D6B-88533B705052}"/>
            </c:ext>
          </c:extLst>
        </c:ser>
        <c:ser>
          <c:idx val="4"/>
          <c:order val="3"/>
          <c:tx>
            <c:strRef>
              <c:f>'[IFCN Annual Farm Structure Data 2023.xlsx]Charts (Forecast data)'!$AL$291</c:f>
              <c:strCache>
                <c:ptCount val="1"/>
                <c:pt idx="0">
                  <c:v> &gt;30 - 100</c:v>
                </c:pt>
              </c:strCache>
            </c:strRef>
          </c:tx>
          <c:spPr>
            <a:solidFill>
              <a:srgbClr val="008000"/>
            </a:solidFill>
            <a:ln w="3175">
              <a:solidFill>
                <a:srgbClr val="008000"/>
              </a:solidFill>
            </a:ln>
          </c:spPr>
          <c:invertIfNegative val="0"/>
          <c:cat>
            <c:numRef>
              <c:f>'[IFCN Annual Farm Structure Data 2023.xlsx]Charts (Forecast data)'!$AN$287:$CA$287</c:f>
              <c:numCache>
                <c:formatCode>General</c:formatCode>
                <c:ptCount val="40"/>
                <c:pt idx="0">
                  <c:v>1996</c:v>
                </c:pt>
                <c:pt idx="1">
                  <c:v>1997</c:v>
                </c:pt>
                <c:pt idx="2">
                  <c:v>1998</c:v>
                </c:pt>
                <c:pt idx="3">
                  <c:v>1999</c:v>
                </c:pt>
                <c:pt idx="4">
                  <c:v>2000</c:v>
                </c:pt>
                <c:pt idx="5">
                  <c:v>2001</c:v>
                </c:pt>
                <c:pt idx="6">
                  <c:v>2002</c:v>
                </c:pt>
                <c:pt idx="7">
                  <c:v>2003</c:v>
                </c:pt>
                <c:pt idx="8">
                  <c:v>2004</c:v>
                </c:pt>
                <c:pt idx="9">
                  <c:v>2005</c:v>
                </c:pt>
                <c:pt idx="10">
                  <c:v>2006</c:v>
                </c:pt>
                <c:pt idx="11">
                  <c:v>2007</c:v>
                </c:pt>
                <c:pt idx="12">
                  <c:v>2008</c:v>
                </c:pt>
                <c:pt idx="13">
                  <c:v>2009</c:v>
                </c:pt>
                <c:pt idx="14">
                  <c:v>2010</c:v>
                </c:pt>
                <c:pt idx="15">
                  <c:v>2011</c:v>
                </c:pt>
                <c:pt idx="16">
                  <c:v>2012</c:v>
                </c:pt>
                <c:pt idx="17">
                  <c:v>2013</c:v>
                </c:pt>
                <c:pt idx="18">
                  <c:v>2014</c:v>
                </c:pt>
                <c:pt idx="19">
                  <c:v>2015</c:v>
                </c:pt>
                <c:pt idx="20">
                  <c:v>2016</c:v>
                </c:pt>
                <c:pt idx="21">
                  <c:v>2017</c:v>
                </c:pt>
                <c:pt idx="22">
                  <c:v>2018</c:v>
                </c:pt>
                <c:pt idx="23">
                  <c:v>2019</c:v>
                </c:pt>
                <c:pt idx="24">
                  <c:v>2020</c:v>
                </c:pt>
                <c:pt idx="25">
                  <c:v>2021</c:v>
                </c:pt>
                <c:pt idx="26">
                  <c:v>2022</c:v>
                </c:pt>
                <c:pt idx="27">
                  <c:v>2023</c:v>
                </c:pt>
                <c:pt idx="28">
                  <c:v>2024</c:v>
                </c:pt>
                <c:pt idx="29">
                  <c:v>2025</c:v>
                </c:pt>
                <c:pt idx="30">
                  <c:v>2026</c:v>
                </c:pt>
                <c:pt idx="31">
                  <c:v>2027</c:v>
                </c:pt>
                <c:pt idx="32">
                  <c:v>2028</c:v>
                </c:pt>
                <c:pt idx="33">
                  <c:v>2029</c:v>
                </c:pt>
                <c:pt idx="34">
                  <c:v>2030</c:v>
                </c:pt>
                <c:pt idx="35">
                  <c:v>2031</c:v>
                </c:pt>
                <c:pt idx="36">
                  <c:v>2032</c:v>
                </c:pt>
                <c:pt idx="37">
                  <c:v>2033</c:v>
                </c:pt>
                <c:pt idx="38">
                  <c:v>2034</c:v>
                </c:pt>
                <c:pt idx="39">
                  <c:v>2035</c:v>
                </c:pt>
              </c:numCache>
            </c:numRef>
          </c:cat>
          <c:val>
            <c:numRef>
              <c:f>'[IFCN Annual Farm Structure Data 2023.xlsx]Charts (Forecast data)'!$AN$291:$CA$291</c:f>
              <c:numCache>
                <c:formatCode>0.0</c:formatCode>
                <c:ptCount val="40"/>
                <c:pt idx="0">
                  <c:v>#N/A</c:v>
                </c:pt>
                <c:pt idx="1">
                  <c:v>#N/A</c:v>
                </c:pt>
                <c:pt idx="2">
                  <c:v>#N/A</c:v>
                </c:pt>
                <c:pt idx="3">
                  <c:v>#N/A</c:v>
                </c:pt>
                <c:pt idx="4">
                  <c:v>#N/A</c:v>
                </c:pt>
                <c:pt idx="5">
                  <c:v>#N/A</c:v>
                </c:pt>
                <c:pt idx="6">
                  <c:v>23.128036321046281</c:v>
                </c:pt>
                <c:pt idx="7">
                  <c:v>30.73385926546479</c:v>
                </c:pt>
                <c:pt idx="8">
                  <c:v>31.101372228676283</c:v>
                </c:pt>
                <c:pt idx="9">
                  <c:v>40.775309286922287</c:v>
                </c:pt>
                <c:pt idx="10">
                  <c:v>36.07326891651023</c:v>
                </c:pt>
                <c:pt idx="11">
                  <c:v>38.613316916707106</c:v>
                </c:pt>
                <c:pt idx="12">
                  <c:v>42.238988414928968</c:v>
                </c:pt>
                <c:pt idx="13">
                  <c:v>45.853984724650381</c:v>
                </c:pt>
                <c:pt idx="14">
                  <c:v>45.303836185589496</c:v>
                </c:pt>
                <c:pt idx="15">
                  <c:v>39.598896630160553</c:v>
                </c:pt>
                <c:pt idx="16">
                  <c:v>39.454372446117191</c:v>
                </c:pt>
                <c:pt idx="17">
                  <c:v>38.802955615769939</c:v>
                </c:pt>
                <c:pt idx="18">
                  <c:v>32.249270974696579</c:v>
                </c:pt>
                <c:pt idx="19">
                  <c:v>27.765270483298536</c:v>
                </c:pt>
                <c:pt idx="20">
                  <c:v>21.080229053860766</c:v>
                </c:pt>
                <c:pt idx="21">
                  <c:v>14.482761086759981</c:v>
                </c:pt>
                <c:pt idx="22">
                  <c:v>10.30855120034769</c:v>
                </c:pt>
                <c:pt idx="23">
                  <c:v>6.9170132997884668</c:v>
                </c:pt>
                <c:pt idx="24">
                  <c:v>4.0636292492879766</c:v>
                </c:pt>
                <c:pt idx="25">
                  <c:v>2.4128585057175158</c:v>
                </c:pt>
                <c:pt idx="26">
                  <c:v>1.3909598107940262</c:v>
                </c:pt>
                <c:pt idx="27">
                  <c:v>0.79631422395044915</c:v>
                </c:pt>
                <c:pt idx="28">
                  <c:v>1.2082098164315491</c:v>
                </c:pt>
                <c:pt idx="29">
                  <c:v>3.4345464753760506</c:v>
                </c:pt>
                <c:pt idx="30">
                  <c:v>5.0011536922612922</c:v>
                </c:pt>
                <c:pt idx="31">
                  <c:v>4.6547051819782705</c:v>
                </c:pt>
                <c:pt idx="32">
                  <c:v>4.1387022183925692</c:v>
                </c:pt>
                <c:pt idx="33">
                  <c:v>2.8973483812579621</c:v>
                </c:pt>
                <c:pt idx="34">
                  <c:v>1.88201851743302</c:v>
                </c:pt>
                <c:pt idx="35">
                  <c:v>1.6493805169314109</c:v>
                </c:pt>
                <c:pt idx="36">
                  <c:v>1.4910770487649876</c:v>
                </c:pt>
                <c:pt idx="37">
                  <c:v>1.3543834190099278</c:v>
                </c:pt>
                <c:pt idx="38">
                  <c:v>1.2191389617524855</c:v>
                </c:pt>
                <c:pt idx="39">
                  <c:v>1.071346686470978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6DD2-4238-8D6B-88533B705052}"/>
            </c:ext>
          </c:extLst>
        </c:ser>
        <c:ser>
          <c:idx val="5"/>
          <c:order val="4"/>
          <c:tx>
            <c:strRef>
              <c:f>'[IFCN Annual Farm Structure Data 2023.xlsx]Charts (Forecast data)'!$AL$292</c:f>
              <c:strCache>
                <c:ptCount val="1"/>
                <c:pt idx="0">
                  <c:v>&gt;100 - 300</c:v>
                </c:pt>
              </c:strCache>
            </c:strRef>
          </c:tx>
          <c:spPr>
            <a:solidFill>
              <a:srgbClr val="FFCC00"/>
            </a:solidFill>
            <a:ln w="3175">
              <a:solidFill>
                <a:srgbClr val="FFC000"/>
              </a:solidFill>
            </a:ln>
          </c:spPr>
          <c:invertIfNegative val="0"/>
          <c:cat>
            <c:numRef>
              <c:f>'[IFCN Annual Farm Structure Data 2023.xlsx]Charts (Forecast data)'!$AN$287:$CA$287</c:f>
              <c:numCache>
                <c:formatCode>General</c:formatCode>
                <c:ptCount val="40"/>
                <c:pt idx="0">
                  <c:v>1996</c:v>
                </c:pt>
                <c:pt idx="1">
                  <c:v>1997</c:v>
                </c:pt>
                <c:pt idx="2">
                  <c:v>1998</c:v>
                </c:pt>
                <c:pt idx="3">
                  <c:v>1999</c:v>
                </c:pt>
                <c:pt idx="4">
                  <c:v>2000</c:v>
                </c:pt>
                <c:pt idx="5">
                  <c:v>2001</c:v>
                </c:pt>
                <c:pt idx="6">
                  <c:v>2002</c:v>
                </c:pt>
                <c:pt idx="7">
                  <c:v>2003</c:v>
                </c:pt>
                <c:pt idx="8">
                  <c:v>2004</c:v>
                </c:pt>
                <c:pt idx="9">
                  <c:v>2005</c:v>
                </c:pt>
                <c:pt idx="10">
                  <c:v>2006</c:v>
                </c:pt>
                <c:pt idx="11">
                  <c:v>2007</c:v>
                </c:pt>
                <c:pt idx="12">
                  <c:v>2008</c:v>
                </c:pt>
                <c:pt idx="13">
                  <c:v>2009</c:v>
                </c:pt>
                <c:pt idx="14">
                  <c:v>2010</c:v>
                </c:pt>
                <c:pt idx="15">
                  <c:v>2011</c:v>
                </c:pt>
                <c:pt idx="16">
                  <c:v>2012</c:v>
                </c:pt>
                <c:pt idx="17">
                  <c:v>2013</c:v>
                </c:pt>
                <c:pt idx="18">
                  <c:v>2014</c:v>
                </c:pt>
                <c:pt idx="19">
                  <c:v>2015</c:v>
                </c:pt>
                <c:pt idx="20">
                  <c:v>2016</c:v>
                </c:pt>
                <c:pt idx="21">
                  <c:v>2017</c:v>
                </c:pt>
                <c:pt idx="22">
                  <c:v>2018</c:v>
                </c:pt>
                <c:pt idx="23">
                  <c:v>2019</c:v>
                </c:pt>
                <c:pt idx="24">
                  <c:v>2020</c:v>
                </c:pt>
                <c:pt idx="25">
                  <c:v>2021</c:v>
                </c:pt>
                <c:pt idx="26">
                  <c:v>2022</c:v>
                </c:pt>
                <c:pt idx="27">
                  <c:v>2023</c:v>
                </c:pt>
                <c:pt idx="28">
                  <c:v>2024</c:v>
                </c:pt>
                <c:pt idx="29">
                  <c:v>2025</c:v>
                </c:pt>
                <c:pt idx="30">
                  <c:v>2026</c:v>
                </c:pt>
                <c:pt idx="31">
                  <c:v>2027</c:v>
                </c:pt>
                <c:pt idx="32">
                  <c:v>2028</c:v>
                </c:pt>
                <c:pt idx="33">
                  <c:v>2029</c:v>
                </c:pt>
                <c:pt idx="34">
                  <c:v>2030</c:v>
                </c:pt>
                <c:pt idx="35">
                  <c:v>2031</c:v>
                </c:pt>
                <c:pt idx="36">
                  <c:v>2032</c:v>
                </c:pt>
                <c:pt idx="37">
                  <c:v>2033</c:v>
                </c:pt>
                <c:pt idx="38">
                  <c:v>2034</c:v>
                </c:pt>
                <c:pt idx="39">
                  <c:v>2035</c:v>
                </c:pt>
              </c:numCache>
            </c:numRef>
          </c:cat>
          <c:val>
            <c:numRef>
              <c:f>'[IFCN Annual Farm Structure Data 2023.xlsx]Charts (Forecast data)'!$AN$292:$CA$292</c:f>
              <c:numCache>
                <c:formatCode>0.0</c:formatCode>
                <c:ptCount val="40"/>
                <c:pt idx="0">
                  <c:v>#N/A</c:v>
                </c:pt>
                <c:pt idx="1">
                  <c:v>#N/A</c:v>
                </c:pt>
                <c:pt idx="2">
                  <c:v>#N/A</c:v>
                </c:pt>
                <c:pt idx="3">
                  <c:v>#N/A</c:v>
                </c:pt>
                <c:pt idx="4">
                  <c:v>#N/A</c:v>
                </c:pt>
                <c:pt idx="5">
                  <c:v>#N/A</c:v>
                </c:pt>
                <c:pt idx="6">
                  <c:v>1.6110314786020103</c:v>
                </c:pt>
                <c:pt idx="7">
                  <c:v>1.8694228812714153</c:v>
                </c:pt>
                <c:pt idx="8">
                  <c:v>2.2944397365154345</c:v>
                </c:pt>
                <c:pt idx="9">
                  <c:v>2.5397260212801132</c:v>
                </c:pt>
                <c:pt idx="10">
                  <c:v>2.3465159370915019</c:v>
                </c:pt>
                <c:pt idx="11">
                  <c:v>3.1131913178796444</c:v>
                </c:pt>
                <c:pt idx="12">
                  <c:v>3.3385870136145224</c:v>
                </c:pt>
                <c:pt idx="13">
                  <c:v>3.5690085205008515</c:v>
                </c:pt>
                <c:pt idx="14">
                  <c:v>3.2164007662112217</c:v>
                </c:pt>
                <c:pt idx="15">
                  <c:v>2.8325191147799704</c:v>
                </c:pt>
                <c:pt idx="16">
                  <c:v>2.9279512281742037</c:v>
                </c:pt>
                <c:pt idx="17">
                  <c:v>2.8545089138412001</c:v>
                </c:pt>
                <c:pt idx="18">
                  <c:v>3.9466532751300649</c:v>
                </c:pt>
                <c:pt idx="19">
                  <c:v>3.7537592829972635</c:v>
                </c:pt>
                <c:pt idx="20">
                  <c:v>2.9252812707024893</c:v>
                </c:pt>
                <c:pt idx="21">
                  <c:v>3.0036121771481206</c:v>
                </c:pt>
                <c:pt idx="22">
                  <c:v>3.4404289763706259</c:v>
                </c:pt>
                <c:pt idx="23">
                  <c:v>2.7917895930280352</c:v>
                </c:pt>
                <c:pt idx="24">
                  <c:v>2.628945543123085</c:v>
                </c:pt>
                <c:pt idx="25">
                  <c:v>2.566480105887301</c:v>
                </c:pt>
                <c:pt idx="26">
                  <c:v>2.5745196662758483</c:v>
                </c:pt>
                <c:pt idx="27">
                  <c:v>2.7303868138303122</c:v>
                </c:pt>
                <c:pt idx="28">
                  <c:v>5.4113660733461524</c:v>
                </c:pt>
                <c:pt idx="29">
                  <c:v>16.573940314465304</c:v>
                </c:pt>
                <c:pt idx="30">
                  <c:v>23.526251999150848</c:v>
                </c:pt>
                <c:pt idx="31">
                  <c:v>17.184233188824411</c:v>
                </c:pt>
                <c:pt idx="32">
                  <c:v>14.543653722977984</c:v>
                </c:pt>
                <c:pt idx="33">
                  <c:v>12.034143040023407</c:v>
                </c:pt>
                <c:pt idx="34">
                  <c:v>9.9091471795260819</c:v>
                </c:pt>
                <c:pt idx="35">
                  <c:v>8.797825197846338</c:v>
                </c:pt>
                <c:pt idx="36">
                  <c:v>7.633057384414176</c:v>
                </c:pt>
                <c:pt idx="37">
                  <c:v>6.6606590497181584</c:v>
                </c:pt>
                <c:pt idx="38">
                  <c:v>5.7924165374565399</c:v>
                </c:pt>
                <c:pt idx="39">
                  <c:v>5.0271879694544666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6DD2-4238-8D6B-88533B705052}"/>
            </c:ext>
          </c:extLst>
        </c:ser>
        <c:ser>
          <c:idx val="1"/>
          <c:order val="5"/>
          <c:tx>
            <c:strRef>
              <c:f>'[IFCN Annual Farm Structure Data 2023.xlsx]Charts (Forecast data)'!$AL$293</c:f>
              <c:strCache>
                <c:ptCount val="1"/>
                <c:pt idx="0">
                  <c:v>&gt;300 - 1000</c:v>
                </c:pt>
              </c:strCache>
            </c:strRef>
          </c:tx>
          <c:spPr>
            <a:solidFill>
              <a:srgbClr val="FF9900"/>
            </a:solidFill>
            <a:ln>
              <a:solidFill>
                <a:srgbClr val="FF9900"/>
              </a:solidFill>
            </a:ln>
          </c:spPr>
          <c:invertIfNegative val="0"/>
          <c:cat>
            <c:numRef>
              <c:f>'[IFCN Annual Farm Structure Data 2023.xlsx]Charts (Forecast data)'!$AN$287:$CA$287</c:f>
              <c:numCache>
                <c:formatCode>General</c:formatCode>
                <c:ptCount val="40"/>
                <c:pt idx="0">
                  <c:v>1996</c:v>
                </c:pt>
                <c:pt idx="1">
                  <c:v>1997</c:v>
                </c:pt>
                <c:pt idx="2">
                  <c:v>1998</c:v>
                </c:pt>
                <c:pt idx="3">
                  <c:v>1999</c:v>
                </c:pt>
                <c:pt idx="4">
                  <c:v>2000</c:v>
                </c:pt>
                <c:pt idx="5">
                  <c:v>2001</c:v>
                </c:pt>
                <c:pt idx="6">
                  <c:v>2002</c:v>
                </c:pt>
                <c:pt idx="7">
                  <c:v>2003</c:v>
                </c:pt>
                <c:pt idx="8">
                  <c:v>2004</c:v>
                </c:pt>
                <c:pt idx="9">
                  <c:v>2005</c:v>
                </c:pt>
                <c:pt idx="10">
                  <c:v>2006</c:v>
                </c:pt>
                <c:pt idx="11">
                  <c:v>2007</c:v>
                </c:pt>
                <c:pt idx="12">
                  <c:v>2008</c:v>
                </c:pt>
                <c:pt idx="13">
                  <c:v>2009</c:v>
                </c:pt>
                <c:pt idx="14">
                  <c:v>2010</c:v>
                </c:pt>
                <c:pt idx="15">
                  <c:v>2011</c:v>
                </c:pt>
                <c:pt idx="16">
                  <c:v>2012</c:v>
                </c:pt>
                <c:pt idx="17">
                  <c:v>2013</c:v>
                </c:pt>
                <c:pt idx="18">
                  <c:v>2014</c:v>
                </c:pt>
                <c:pt idx="19">
                  <c:v>2015</c:v>
                </c:pt>
                <c:pt idx="20">
                  <c:v>2016</c:v>
                </c:pt>
                <c:pt idx="21">
                  <c:v>2017</c:v>
                </c:pt>
                <c:pt idx="22">
                  <c:v>2018</c:v>
                </c:pt>
                <c:pt idx="23">
                  <c:v>2019</c:v>
                </c:pt>
                <c:pt idx="24">
                  <c:v>2020</c:v>
                </c:pt>
                <c:pt idx="25">
                  <c:v>2021</c:v>
                </c:pt>
                <c:pt idx="26">
                  <c:v>2022</c:v>
                </c:pt>
                <c:pt idx="27">
                  <c:v>2023</c:v>
                </c:pt>
                <c:pt idx="28">
                  <c:v>2024</c:v>
                </c:pt>
                <c:pt idx="29">
                  <c:v>2025</c:v>
                </c:pt>
                <c:pt idx="30">
                  <c:v>2026</c:v>
                </c:pt>
                <c:pt idx="31">
                  <c:v>2027</c:v>
                </c:pt>
                <c:pt idx="32">
                  <c:v>2028</c:v>
                </c:pt>
                <c:pt idx="33">
                  <c:v>2029</c:v>
                </c:pt>
                <c:pt idx="34">
                  <c:v>2030</c:v>
                </c:pt>
                <c:pt idx="35">
                  <c:v>2031</c:v>
                </c:pt>
                <c:pt idx="36">
                  <c:v>2032</c:v>
                </c:pt>
                <c:pt idx="37">
                  <c:v>2033</c:v>
                </c:pt>
                <c:pt idx="38">
                  <c:v>2034</c:v>
                </c:pt>
                <c:pt idx="39">
                  <c:v>2035</c:v>
                </c:pt>
              </c:numCache>
            </c:numRef>
          </c:cat>
          <c:val>
            <c:numRef>
              <c:f>'[IFCN Annual Farm Structure Data 2023.xlsx]Charts (Forecast data)'!$AN$293:$CA$293</c:f>
              <c:numCache>
                <c:formatCode>0.0</c:formatCode>
                <c:ptCount val="40"/>
                <c:pt idx="0">
                  <c:v>#N/A</c:v>
                </c:pt>
                <c:pt idx="1">
                  <c:v>#N/A</c:v>
                </c:pt>
                <c:pt idx="2">
                  <c:v>#N/A</c:v>
                </c:pt>
                <c:pt idx="3">
                  <c:v>#N/A</c:v>
                </c:pt>
                <c:pt idx="4">
                  <c:v>#N/A</c:v>
                </c:pt>
                <c:pt idx="5">
                  <c:v>#N/A</c:v>
                </c:pt>
                <c:pt idx="6">
                  <c:v>0.54250688063562968</c:v>
                </c:pt>
                <c:pt idx="7">
                  <c:v>0.68585402804280715</c:v>
                </c:pt>
                <c:pt idx="8">
                  <c:v>0.6938575001072167</c:v>
                </c:pt>
                <c:pt idx="9">
                  <c:v>0.85126558506174665</c:v>
                </c:pt>
                <c:pt idx="10">
                  <c:v>0.87733591344291606</c:v>
                </c:pt>
                <c:pt idx="11">
                  <c:v>1.2086731735310416</c:v>
                </c:pt>
                <c:pt idx="12">
                  <c:v>1.737611076532688</c:v>
                </c:pt>
                <c:pt idx="13">
                  <c:v>2.3041760295990481</c:v>
                </c:pt>
                <c:pt idx="14">
                  <c:v>2.4058853116404917</c:v>
                </c:pt>
                <c:pt idx="15">
                  <c:v>2.3980119138445812</c:v>
                </c:pt>
                <c:pt idx="16">
                  <c:v>2.5109132589507008</c:v>
                </c:pt>
                <c:pt idx="17">
                  <c:v>2.3569735934328531</c:v>
                </c:pt>
                <c:pt idx="18">
                  <c:v>2.0668502484933033</c:v>
                </c:pt>
                <c:pt idx="19">
                  <c:v>1.5637914794111494</c:v>
                </c:pt>
                <c:pt idx="20">
                  <c:v>1.8920199249520924</c:v>
                </c:pt>
                <c:pt idx="21">
                  <c:v>1.7959603947779255</c:v>
                </c:pt>
                <c:pt idx="22">
                  <c:v>2.1052544071173913</c:v>
                </c:pt>
                <c:pt idx="23">
                  <c:v>1.6997232924122336</c:v>
                </c:pt>
                <c:pt idx="24">
                  <c:v>1.5842819712590595</c:v>
                </c:pt>
                <c:pt idx="25">
                  <c:v>1.5654513851354639</c:v>
                </c:pt>
                <c:pt idx="26">
                  <c:v>1.631825596621336</c:v>
                </c:pt>
                <c:pt idx="27">
                  <c:v>1.826648522179968</c:v>
                </c:pt>
                <c:pt idx="28">
                  <c:v>3.9733236994584797</c:v>
                </c:pt>
                <c:pt idx="29">
                  <c:v>12.803255381096747</c:v>
                </c:pt>
                <c:pt idx="30">
                  <c:v>19.36582180948264</c:v>
                </c:pt>
                <c:pt idx="31">
                  <c:v>14.467877862983212</c:v>
                </c:pt>
                <c:pt idx="32">
                  <c:v>12.506357214109041</c:v>
                </c:pt>
                <c:pt idx="33">
                  <c:v>10.349180951862261</c:v>
                </c:pt>
                <c:pt idx="34">
                  <c:v>8.6454287617077856</c:v>
                </c:pt>
                <c:pt idx="35">
                  <c:v>7.7018001758082208</c:v>
                </c:pt>
                <c:pt idx="36">
                  <c:v>6.8809398810329014</c:v>
                </c:pt>
                <c:pt idx="37">
                  <c:v>6.1229164556104987</c:v>
                </c:pt>
                <c:pt idx="38">
                  <c:v>5.4390298883679771</c:v>
                </c:pt>
                <c:pt idx="39">
                  <c:v>4.8207095492130465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6DD2-4238-8D6B-88533B705052}"/>
            </c:ext>
          </c:extLst>
        </c:ser>
        <c:ser>
          <c:idx val="6"/>
          <c:order val="6"/>
          <c:tx>
            <c:strRef>
              <c:f>'[IFCN Annual Farm Structure Data 2023.xlsx]Charts (Forecast data)'!$AL$294</c:f>
              <c:strCache>
                <c:ptCount val="1"/>
                <c:pt idx="0">
                  <c:v>&gt; 1000</c:v>
                </c:pt>
              </c:strCache>
            </c:strRef>
          </c:tx>
          <c:spPr>
            <a:solidFill>
              <a:srgbClr val="FF0000"/>
            </a:solidFill>
            <a:ln>
              <a:solidFill>
                <a:srgbClr val="FF0000"/>
              </a:solidFill>
            </a:ln>
          </c:spPr>
          <c:invertIfNegative val="0"/>
          <c:cat>
            <c:numRef>
              <c:f>'[IFCN Annual Farm Structure Data 2023.xlsx]Charts (Forecast data)'!$AN$287:$CA$287</c:f>
              <c:numCache>
                <c:formatCode>General</c:formatCode>
                <c:ptCount val="40"/>
                <c:pt idx="0">
                  <c:v>1996</c:v>
                </c:pt>
                <c:pt idx="1">
                  <c:v>1997</c:v>
                </c:pt>
                <c:pt idx="2">
                  <c:v>1998</c:v>
                </c:pt>
                <c:pt idx="3">
                  <c:v>1999</c:v>
                </c:pt>
                <c:pt idx="4">
                  <c:v>2000</c:v>
                </c:pt>
                <c:pt idx="5">
                  <c:v>2001</c:v>
                </c:pt>
                <c:pt idx="6">
                  <c:v>2002</c:v>
                </c:pt>
                <c:pt idx="7">
                  <c:v>2003</c:v>
                </c:pt>
                <c:pt idx="8">
                  <c:v>2004</c:v>
                </c:pt>
                <c:pt idx="9">
                  <c:v>2005</c:v>
                </c:pt>
                <c:pt idx="10">
                  <c:v>2006</c:v>
                </c:pt>
                <c:pt idx="11">
                  <c:v>2007</c:v>
                </c:pt>
                <c:pt idx="12">
                  <c:v>2008</c:v>
                </c:pt>
                <c:pt idx="13">
                  <c:v>2009</c:v>
                </c:pt>
                <c:pt idx="14">
                  <c:v>2010</c:v>
                </c:pt>
                <c:pt idx="15">
                  <c:v>2011</c:v>
                </c:pt>
                <c:pt idx="16">
                  <c:v>2012</c:v>
                </c:pt>
                <c:pt idx="17">
                  <c:v>2013</c:v>
                </c:pt>
                <c:pt idx="18">
                  <c:v>2014</c:v>
                </c:pt>
                <c:pt idx="19">
                  <c:v>2015</c:v>
                </c:pt>
                <c:pt idx="20">
                  <c:v>2016</c:v>
                </c:pt>
                <c:pt idx="21">
                  <c:v>2017</c:v>
                </c:pt>
                <c:pt idx="22">
                  <c:v>2018</c:v>
                </c:pt>
                <c:pt idx="23">
                  <c:v>2019</c:v>
                </c:pt>
                <c:pt idx="24">
                  <c:v>2020</c:v>
                </c:pt>
                <c:pt idx="25">
                  <c:v>2021</c:v>
                </c:pt>
                <c:pt idx="26">
                  <c:v>2022</c:v>
                </c:pt>
                <c:pt idx="27">
                  <c:v>2023</c:v>
                </c:pt>
                <c:pt idx="28">
                  <c:v>2024</c:v>
                </c:pt>
                <c:pt idx="29">
                  <c:v>2025</c:v>
                </c:pt>
                <c:pt idx="30">
                  <c:v>2026</c:v>
                </c:pt>
                <c:pt idx="31">
                  <c:v>2027</c:v>
                </c:pt>
                <c:pt idx="32">
                  <c:v>2028</c:v>
                </c:pt>
                <c:pt idx="33">
                  <c:v>2029</c:v>
                </c:pt>
                <c:pt idx="34">
                  <c:v>2030</c:v>
                </c:pt>
                <c:pt idx="35">
                  <c:v>2031</c:v>
                </c:pt>
                <c:pt idx="36">
                  <c:v>2032</c:v>
                </c:pt>
                <c:pt idx="37">
                  <c:v>2033</c:v>
                </c:pt>
                <c:pt idx="38">
                  <c:v>2034</c:v>
                </c:pt>
                <c:pt idx="39">
                  <c:v>2035</c:v>
                </c:pt>
              </c:numCache>
            </c:numRef>
          </c:cat>
          <c:val>
            <c:numRef>
              <c:f>'[IFCN Annual Farm Structure Data 2023.xlsx]Charts (Forecast data)'!$AN$294:$CA$294</c:f>
              <c:numCache>
                <c:formatCode>0.0</c:formatCode>
                <c:ptCount val="40"/>
                <c:pt idx="0">
                  <c:v>#N/A</c:v>
                </c:pt>
                <c:pt idx="1">
                  <c:v>#N/A</c:v>
                </c:pt>
                <c:pt idx="2">
                  <c:v>#N/A</c:v>
                </c:pt>
                <c:pt idx="3">
                  <c:v>#N/A</c:v>
                </c:pt>
                <c:pt idx="4">
                  <c:v>#N/A</c:v>
                </c:pt>
                <c:pt idx="5">
                  <c:v>#N/A</c:v>
                </c:pt>
                <c:pt idx="6">
                  <c:v>0.11199888003798683</c:v>
                </c:pt>
                <c:pt idx="7">
                  <c:v>0.13599864003710802</c:v>
                </c:pt>
                <c:pt idx="8">
                  <c:v>0.1799964000682123</c:v>
                </c:pt>
                <c:pt idx="9">
                  <c:v>0.1879962400455889</c:v>
                </c:pt>
                <c:pt idx="10">
                  <c:v>0.24799237597667695</c:v>
                </c:pt>
                <c:pt idx="11">
                  <c:v>0.33898643549162477</c:v>
                </c:pt>
                <c:pt idx="12">
                  <c:v>0.5224738718643589</c:v>
                </c:pt>
                <c:pt idx="13">
                  <c:v>0.70595759890326426</c:v>
                </c:pt>
                <c:pt idx="14">
                  <c:v>0.89790119354958553</c:v>
                </c:pt>
                <c:pt idx="15">
                  <c:v>1.0198673527150759</c:v>
                </c:pt>
                <c:pt idx="16">
                  <c:v>1.0098665267717939</c:v>
                </c:pt>
                <c:pt idx="17">
                  <c:v>1.0109085818843546</c:v>
                </c:pt>
                <c:pt idx="18">
                  <c:v>1.2108852780250889</c:v>
                </c:pt>
                <c:pt idx="19">
                  <c:v>1.5064566713526781</c:v>
                </c:pt>
                <c:pt idx="20">
                  <c:v>1.6093927865560738</c:v>
                </c:pt>
                <c:pt idx="21">
                  <c:v>1.7057307147092344</c:v>
                </c:pt>
                <c:pt idx="22">
                  <c:v>1.8096206217032953</c:v>
                </c:pt>
                <c:pt idx="23">
                  <c:v>1.9576200292739818</c:v>
                </c:pt>
                <c:pt idx="24">
                  <c:v>2.0621550955044095</c:v>
                </c:pt>
                <c:pt idx="25">
                  <c:v>2.5960014681727785</c:v>
                </c:pt>
                <c:pt idx="26">
                  <c:v>2.684584385345516</c:v>
                </c:pt>
                <c:pt idx="27">
                  <c:v>2.8910663200038291</c:v>
                </c:pt>
                <c:pt idx="28">
                  <c:v>5.6722988632350297</c:v>
                </c:pt>
                <c:pt idx="29">
                  <c:v>16.995476605388308</c:v>
                </c:pt>
                <c:pt idx="30">
                  <c:v>23.93059802676899</c:v>
                </c:pt>
                <c:pt idx="31">
                  <c:v>17.753096300227831</c:v>
                </c:pt>
                <c:pt idx="32">
                  <c:v>15.155078000804973</c:v>
                </c:pt>
                <c:pt idx="33">
                  <c:v>12.568896490329216</c:v>
                </c:pt>
                <c:pt idx="34">
                  <c:v>10.849078996155402</c:v>
                </c:pt>
                <c:pt idx="35">
                  <c:v>9.9299044095536892</c:v>
                </c:pt>
                <c:pt idx="36">
                  <c:v>9.0554944532772641</c:v>
                </c:pt>
                <c:pt idx="37">
                  <c:v>8.2165143186254657</c:v>
                </c:pt>
                <c:pt idx="38">
                  <c:v>7.4430847260857718</c:v>
                </c:pt>
                <c:pt idx="39">
                  <c:v>6.7509027955021192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6DD2-4238-8D6B-88533B70505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0"/>
        <c:overlap val="100"/>
        <c:axId val="579827200"/>
        <c:axId val="579828736"/>
      </c:barChart>
      <c:catAx>
        <c:axId val="579827200"/>
        <c:scaling>
          <c:orientation val="minMax"/>
        </c:scaling>
        <c:delete val="0"/>
        <c:axPos val="b"/>
        <c:majorGridlines>
          <c:spPr>
            <a:ln w="15875">
              <a:solidFill>
                <a:sysClr val="windowText" lastClr="000000"/>
              </a:solidFill>
            </a:ln>
          </c:spPr>
        </c:majorGridlines>
        <c:title>
          <c:tx>
            <c:rich>
              <a:bodyPr/>
              <a:lstStyle/>
              <a:p>
                <a:pPr>
                  <a:defRPr sz="1800" b="1"/>
                </a:pPr>
                <a:r>
                  <a:rPr lang="ru-RU" sz="1800" b="1" dirty="0"/>
                  <a:t>Количество молочных ферм в соответствии с прогнозом IFCN</a:t>
                </a:r>
                <a:endParaRPr lang="de-DE" sz="1800" b="1" dirty="0"/>
              </a:p>
            </c:rich>
          </c:tx>
          <c:layout>
            <c:manualLayout>
              <c:xMode val="edge"/>
              <c:yMode val="edge"/>
              <c:x val="0.20679015251467361"/>
              <c:y val="1.3432722163450306E-2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-5400000" vert="horz"/>
          <a:lstStyle/>
          <a:p>
            <a:pPr>
              <a:defRPr/>
            </a:pPr>
            <a:endParaRPr lang="ru-RU"/>
          </a:p>
        </c:txPr>
        <c:crossAx val="579828736"/>
        <c:crosses val="autoZero"/>
        <c:auto val="1"/>
        <c:lblAlgn val="ctr"/>
        <c:lblOffset val="100"/>
        <c:tickMarkSkip val="27"/>
        <c:noMultiLvlLbl val="0"/>
      </c:catAx>
      <c:valAx>
        <c:axId val="579828736"/>
        <c:scaling>
          <c:orientation val="minMax"/>
        </c:scaling>
        <c:delete val="0"/>
        <c:axPos val="l"/>
        <c:majorGridlines>
          <c:spPr>
            <a:ln w="3175">
              <a:solidFill>
                <a:srgbClr val="000000"/>
              </a:solidFill>
              <a:prstDash val="sysDash"/>
            </a:ln>
          </c:spPr>
        </c:majorGridlines>
        <c:numFmt formatCode="0%" sourceLinked="0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/>
            </a:pPr>
            <a:endParaRPr lang="ru-RU"/>
          </a:p>
        </c:txPr>
        <c:crossAx val="579827200"/>
        <c:crosses val="autoZero"/>
        <c:crossBetween val="between"/>
      </c:valAx>
      <c:spPr>
        <a:blipFill dpi="0" rotWithShape="0">
          <a:blip xmlns:r="http://schemas.openxmlformats.org/officeDocument/2006/relationships" r:embed="rId1"/>
          <a:srcRect/>
          <a:stretch>
            <a:fillRect/>
          </a:stretch>
        </a:blipFill>
        <a:ln w="12700">
          <a:solidFill>
            <a:srgbClr val="808080"/>
          </a:solidFill>
          <a:prstDash val="solid"/>
        </a:ln>
      </c:spPr>
    </c:plotArea>
    <c:legend>
      <c:legendPos val="t"/>
      <c:layout>
        <c:manualLayout>
          <c:xMode val="edge"/>
          <c:yMode val="edge"/>
          <c:x val="0.10783594019472263"/>
          <c:y val="0.12596115485564305"/>
          <c:w val="0.74871415748782533"/>
          <c:h val="0.11253537764538286"/>
        </c:manualLayout>
      </c:layout>
      <c:overlay val="0"/>
    </c:legend>
    <c:plotVisOnly val="1"/>
    <c:dispBlanksAs val="gap"/>
    <c:showDLblsOverMax val="0"/>
  </c:chart>
  <c:spPr>
    <a:solidFill>
      <a:srgbClr val="FFFFFF"/>
    </a:solidFill>
    <a:ln w="9525">
      <a:noFill/>
    </a:ln>
  </c:spPr>
  <c:txPr>
    <a:bodyPr/>
    <a:lstStyle/>
    <a:p>
      <a:pPr>
        <a:defRPr lang="de-DE" sz="1600" b="0" i="0" u="none" strike="noStrike" kern="1200" baseline="0">
          <a:solidFill>
            <a:srgbClr val="000000"/>
          </a:solidFill>
          <a:latin typeface="Arial"/>
          <a:ea typeface="Arial"/>
          <a:cs typeface="Arial"/>
        </a:defRPr>
      </a:pPr>
      <a:endParaRPr lang="ru-RU"/>
    </a:p>
  </c:txPr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600" b="1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r>
              <a:rPr lang="ru-RU" sz="1800" dirty="0"/>
              <a:t>Количество и размер ферм</a:t>
            </a:r>
            <a:endParaRPr lang="en-GB" sz="1800" dirty="0"/>
          </a:p>
        </c:rich>
      </c:tx>
      <c:layout>
        <c:manualLayout>
          <c:xMode val="edge"/>
          <c:yMode val="edge"/>
          <c:x val="0.26165574052101936"/>
          <c:y val="6.6489661302510609E-3"/>
        </c:manualLayout>
      </c:layout>
      <c:overlay val="0"/>
      <c:spPr>
        <a:noFill/>
        <a:ln w="25400">
          <a:noFill/>
        </a:ln>
      </c:spPr>
    </c:title>
    <c:autoTitleDeleted val="0"/>
    <c:plotArea>
      <c:layout>
        <c:manualLayout>
          <c:layoutTarget val="inner"/>
          <c:xMode val="edge"/>
          <c:yMode val="edge"/>
          <c:x val="0.17924309914161649"/>
          <c:y val="0.13535491349598663"/>
          <c:w val="0.70543963613982175"/>
          <c:h val="0.752819768897529"/>
        </c:manualLayout>
      </c:layout>
      <c:lineChart>
        <c:grouping val="standard"/>
        <c:varyColors val="0"/>
        <c:ser>
          <c:idx val="0"/>
          <c:order val="0"/>
          <c:tx>
            <c:strRef>
              <c:f>'[IFCN Annual Farm Structure Data 2023.xlsx]Charts (Forecast data)'!$AL$307</c:f>
              <c:strCache>
                <c:ptCount val="1"/>
                <c:pt idx="0">
                  <c:v>Number of dairy farms</c:v>
                </c:pt>
              </c:strCache>
            </c:strRef>
          </c:tx>
          <c:spPr>
            <a:ln w="38100">
              <a:solidFill>
                <a:srgbClr val="339966"/>
              </a:solidFill>
              <a:prstDash val="solid"/>
            </a:ln>
          </c:spPr>
          <c:marker>
            <c:symbol val="circle"/>
            <c:size val="9"/>
            <c:spPr>
              <a:solidFill>
                <a:srgbClr val="008000"/>
              </a:solidFill>
              <a:ln>
                <a:solidFill>
                  <a:srgbClr val="003300"/>
                </a:solidFill>
                <a:prstDash val="solid"/>
              </a:ln>
            </c:spPr>
          </c:marker>
          <c:cat>
            <c:numRef>
              <c:f>'[IFCN Annual Farm Structure Data 2023.xlsx]Charts (Forecast data)'!$AN$287:$CF$287</c:f>
              <c:numCache>
                <c:formatCode>General</c:formatCode>
                <c:ptCount val="40"/>
                <c:pt idx="0">
                  <c:v>1996</c:v>
                </c:pt>
                <c:pt idx="1">
                  <c:v>1997</c:v>
                </c:pt>
                <c:pt idx="2">
                  <c:v>1998</c:v>
                </c:pt>
                <c:pt idx="3">
                  <c:v>1999</c:v>
                </c:pt>
                <c:pt idx="4">
                  <c:v>2000</c:v>
                </c:pt>
                <c:pt idx="5">
                  <c:v>2001</c:v>
                </c:pt>
                <c:pt idx="6">
                  <c:v>2002</c:v>
                </c:pt>
                <c:pt idx="7">
                  <c:v>2003</c:v>
                </c:pt>
                <c:pt idx="8">
                  <c:v>2004</c:v>
                </c:pt>
                <c:pt idx="9">
                  <c:v>2005</c:v>
                </c:pt>
                <c:pt idx="10">
                  <c:v>2006</c:v>
                </c:pt>
                <c:pt idx="11">
                  <c:v>2007</c:v>
                </c:pt>
                <c:pt idx="12">
                  <c:v>2008</c:v>
                </c:pt>
                <c:pt idx="13">
                  <c:v>2009</c:v>
                </c:pt>
                <c:pt idx="14">
                  <c:v>2010</c:v>
                </c:pt>
                <c:pt idx="15">
                  <c:v>2011</c:v>
                </c:pt>
                <c:pt idx="16">
                  <c:v>2012</c:v>
                </c:pt>
                <c:pt idx="17">
                  <c:v>2013</c:v>
                </c:pt>
                <c:pt idx="18">
                  <c:v>2014</c:v>
                </c:pt>
                <c:pt idx="19">
                  <c:v>2015</c:v>
                </c:pt>
                <c:pt idx="20">
                  <c:v>2016</c:v>
                </c:pt>
                <c:pt idx="21">
                  <c:v>2017</c:v>
                </c:pt>
                <c:pt idx="22">
                  <c:v>2018</c:v>
                </c:pt>
                <c:pt idx="23">
                  <c:v>2019</c:v>
                </c:pt>
                <c:pt idx="24">
                  <c:v>2020</c:v>
                </c:pt>
                <c:pt idx="25">
                  <c:v>2021</c:v>
                </c:pt>
                <c:pt idx="26">
                  <c:v>2022</c:v>
                </c:pt>
                <c:pt idx="27">
                  <c:v>2023</c:v>
                </c:pt>
                <c:pt idx="28">
                  <c:v>2024</c:v>
                </c:pt>
                <c:pt idx="29">
                  <c:v>2025</c:v>
                </c:pt>
                <c:pt idx="30">
                  <c:v>2026</c:v>
                </c:pt>
                <c:pt idx="31">
                  <c:v>2027</c:v>
                </c:pt>
                <c:pt idx="32">
                  <c:v>2028</c:v>
                </c:pt>
                <c:pt idx="33">
                  <c:v>2029</c:v>
                </c:pt>
                <c:pt idx="34">
                  <c:v>2030</c:v>
                </c:pt>
                <c:pt idx="35">
                  <c:v>2031</c:v>
                </c:pt>
                <c:pt idx="36">
                  <c:v>2032</c:v>
                </c:pt>
                <c:pt idx="37">
                  <c:v>2033</c:v>
                </c:pt>
                <c:pt idx="38">
                  <c:v>2034</c:v>
                </c:pt>
                <c:pt idx="39">
                  <c:v>2035</c:v>
                </c:pt>
              </c:numCache>
              <c:extLst/>
            </c:numRef>
          </c:cat>
          <c:val>
            <c:numRef>
              <c:f>'[IFCN Annual Farm Structure Data 2023.xlsx]Charts (Forecast data)'!$AN$307:$CF$307</c:f>
              <c:numCache>
                <c:formatCode>0.0</c:formatCode>
                <c:ptCount val="40"/>
                <c:pt idx="0">
                  <c:v>773.71</c:v>
                </c:pt>
                <c:pt idx="1">
                  <c:v>640.96</c:v>
                </c:pt>
                <c:pt idx="2">
                  <c:v>593.21</c:v>
                </c:pt>
                <c:pt idx="3">
                  <c:v>596</c:v>
                </c:pt>
                <c:pt idx="4">
                  <c:v>618.45000000000005</c:v>
                </c:pt>
                <c:pt idx="5">
                  <c:v>639.42999999999995</c:v>
                </c:pt>
                <c:pt idx="6">
                  <c:v>663.67</c:v>
                </c:pt>
                <c:pt idx="7">
                  <c:v>687.36</c:v>
                </c:pt>
                <c:pt idx="8">
                  <c:v>718.14</c:v>
                </c:pt>
                <c:pt idx="9">
                  <c:v>736.33</c:v>
                </c:pt>
                <c:pt idx="10">
                  <c:v>753.39</c:v>
                </c:pt>
                <c:pt idx="11">
                  <c:v>813</c:v>
                </c:pt>
                <c:pt idx="12">
                  <c:v>878</c:v>
                </c:pt>
                <c:pt idx="13">
                  <c:v>932.1</c:v>
                </c:pt>
                <c:pt idx="14">
                  <c:v>880.2</c:v>
                </c:pt>
                <c:pt idx="15">
                  <c:v>872.3</c:v>
                </c:pt>
                <c:pt idx="16">
                  <c:v>872.5</c:v>
                </c:pt>
                <c:pt idx="17">
                  <c:v>872.1</c:v>
                </c:pt>
                <c:pt idx="18">
                  <c:v>875</c:v>
                </c:pt>
                <c:pt idx="19">
                  <c:v>877</c:v>
                </c:pt>
                <c:pt idx="20">
                  <c:v>881</c:v>
                </c:pt>
                <c:pt idx="21">
                  <c:v>882</c:v>
                </c:pt>
                <c:pt idx="22">
                  <c:v>883</c:v>
                </c:pt>
                <c:pt idx="23">
                  <c:v>877.8</c:v>
                </c:pt>
                <c:pt idx="24">
                  <c:v>869</c:v>
                </c:pt>
                <c:pt idx="25">
                  <c:v>864.71</c:v>
                </c:pt>
                <c:pt idx="26">
                  <c:v>858.7</c:v>
                </c:pt>
                <c:pt idx="27">
                  <c:v>856.6839671153673</c:v>
                </c:pt>
                <c:pt idx="28">
                  <c:v>846.62746863253153</c:v>
                </c:pt>
                <c:pt idx="29">
                  <c:v>836.68902204002791</c:v>
                </c:pt>
                <c:pt idx="30">
                  <c:v>826.86724154250896</c:v>
                </c:pt>
                <c:pt idx="31">
                  <c:v>817.16075761229308</c:v>
                </c:pt>
                <c:pt idx="32">
                  <c:v>807.56821679840118</c:v>
                </c:pt>
                <c:pt idx="33">
                  <c:v>798.08828153783406</c:v>
                </c:pt>
                <c:pt idx="34">
                  <c:v>788.71962996906552</c:v>
                </c:pt>
                <c:pt idx="35">
                  <c:v>772.15651773971513</c:v>
                </c:pt>
                <c:pt idx="36">
                  <c:v>755.94123086718105</c:v>
                </c:pt>
                <c:pt idx="37">
                  <c:v>740.06646501897023</c:v>
                </c:pt>
                <c:pt idx="38">
                  <c:v>724.52506925357181</c:v>
                </c:pt>
                <c:pt idx="39">
                  <c:v>709.31004279924684</c:v>
                </c:pt>
              </c:numCache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00-40C3-4D09-BA28-99A74FC86D8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582309760"/>
        <c:axId val="582320128"/>
      </c:lineChart>
      <c:lineChart>
        <c:grouping val="standard"/>
        <c:varyColors val="0"/>
        <c:ser>
          <c:idx val="1"/>
          <c:order val="1"/>
          <c:tx>
            <c:strRef>
              <c:f>'[IFCN Annual Farm Structure Data 2023.xlsx]Charts (Forecast data)'!$AL$308</c:f>
              <c:strCache>
                <c:ptCount val="1"/>
                <c:pt idx="0">
                  <c:v>Average farm size</c:v>
                </c:pt>
              </c:strCache>
            </c:strRef>
          </c:tx>
          <c:spPr>
            <a:ln w="38100">
              <a:solidFill>
                <a:srgbClr val="FF6600"/>
              </a:solidFill>
              <a:prstDash val="solid"/>
            </a:ln>
          </c:spPr>
          <c:marker>
            <c:symbol val="triangle"/>
            <c:size val="9"/>
            <c:spPr>
              <a:solidFill>
                <a:srgbClr val="FF9900"/>
              </a:solidFill>
              <a:ln>
                <a:solidFill>
                  <a:srgbClr val="FF6600"/>
                </a:solidFill>
                <a:prstDash val="solid"/>
              </a:ln>
            </c:spPr>
          </c:marker>
          <c:cat>
            <c:numRef>
              <c:f>'[IFCN Annual Farm Structure Data 2023.xlsx]Charts (Forecast data)'!$AN$287:$CF$287</c:f>
              <c:numCache>
                <c:formatCode>General</c:formatCode>
                <c:ptCount val="40"/>
                <c:pt idx="0">
                  <c:v>1996</c:v>
                </c:pt>
                <c:pt idx="1">
                  <c:v>1997</c:v>
                </c:pt>
                <c:pt idx="2">
                  <c:v>1998</c:v>
                </c:pt>
                <c:pt idx="3">
                  <c:v>1999</c:v>
                </c:pt>
                <c:pt idx="4">
                  <c:v>2000</c:v>
                </c:pt>
                <c:pt idx="5">
                  <c:v>2001</c:v>
                </c:pt>
                <c:pt idx="6">
                  <c:v>2002</c:v>
                </c:pt>
                <c:pt idx="7">
                  <c:v>2003</c:v>
                </c:pt>
                <c:pt idx="8">
                  <c:v>2004</c:v>
                </c:pt>
                <c:pt idx="9">
                  <c:v>2005</c:v>
                </c:pt>
                <c:pt idx="10">
                  <c:v>2006</c:v>
                </c:pt>
                <c:pt idx="11">
                  <c:v>2007</c:v>
                </c:pt>
                <c:pt idx="12">
                  <c:v>2008</c:v>
                </c:pt>
                <c:pt idx="13">
                  <c:v>2009</c:v>
                </c:pt>
                <c:pt idx="14">
                  <c:v>2010</c:v>
                </c:pt>
                <c:pt idx="15">
                  <c:v>2011</c:v>
                </c:pt>
                <c:pt idx="16">
                  <c:v>2012</c:v>
                </c:pt>
                <c:pt idx="17">
                  <c:v>2013</c:v>
                </c:pt>
                <c:pt idx="18">
                  <c:v>2014</c:v>
                </c:pt>
                <c:pt idx="19">
                  <c:v>2015</c:v>
                </c:pt>
                <c:pt idx="20">
                  <c:v>2016</c:v>
                </c:pt>
                <c:pt idx="21">
                  <c:v>2017</c:v>
                </c:pt>
                <c:pt idx="22">
                  <c:v>2018</c:v>
                </c:pt>
                <c:pt idx="23">
                  <c:v>2019</c:v>
                </c:pt>
                <c:pt idx="24">
                  <c:v>2020</c:v>
                </c:pt>
                <c:pt idx="25">
                  <c:v>2021</c:v>
                </c:pt>
                <c:pt idx="26">
                  <c:v>2022</c:v>
                </c:pt>
                <c:pt idx="27">
                  <c:v>2023</c:v>
                </c:pt>
                <c:pt idx="28">
                  <c:v>2024</c:v>
                </c:pt>
                <c:pt idx="29">
                  <c:v>2025</c:v>
                </c:pt>
                <c:pt idx="30">
                  <c:v>2026</c:v>
                </c:pt>
                <c:pt idx="31">
                  <c:v>2027</c:v>
                </c:pt>
                <c:pt idx="32">
                  <c:v>2028</c:v>
                </c:pt>
                <c:pt idx="33">
                  <c:v>2029</c:v>
                </c:pt>
                <c:pt idx="34">
                  <c:v>2030</c:v>
                </c:pt>
                <c:pt idx="35">
                  <c:v>2031</c:v>
                </c:pt>
                <c:pt idx="36">
                  <c:v>2032</c:v>
                </c:pt>
                <c:pt idx="37">
                  <c:v>2033</c:v>
                </c:pt>
                <c:pt idx="38">
                  <c:v>2034</c:v>
                </c:pt>
                <c:pt idx="39">
                  <c:v>2035</c:v>
                </c:pt>
              </c:numCache>
              <c:extLst/>
            </c:numRef>
          </c:cat>
          <c:val>
            <c:numRef>
              <c:f>'[IFCN Annual Farm Structure Data 2023.xlsx]Charts (Forecast data)'!$AN$308:$CF$308</c:f>
              <c:numCache>
                <c:formatCode>0.0</c:formatCode>
                <c:ptCount val="40"/>
                <c:pt idx="0">
                  <c:v>3.2919310852903543</c:v>
                </c:pt>
                <c:pt idx="1">
                  <c:v>3.2919370943584623</c:v>
                </c:pt>
                <c:pt idx="2">
                  <c:v>3.2922573793428969</c:v>
                </c:pt>
                <c:pt idx="3">
                  <c:v>3.2919463087248322</c:v>
                </c:pt>
                <c:pt idx="4">
                  <c:v>3.2581453634085209</c:v>
                </c:pt>
                <c:pt idx="5">
                  <c:v>3.2482054329637338</c:v>
                </c:pt>
                <c:pt idx="6">
                  <c:v>3.2712040622598582</c:v>
                </c:pt>
                <c:pt idx="7">
                  <c:v>3.2981261638733703</c:v>
                </c:pt>
                <c:pt idx="8">
                  <c:v>3.3405742612861005</c:v>
                </c:pt>
                <c:pt idx="9">
                  <c:v>3.374845517634756</c:v>
                </c:pt>
                <c:pt idx="10">
                  <c:v>3.3913378197215254</c:v>
                </c:pt>
                <c:pt idx="11">
                  <c:v>3.2472324723247232</c:v>
                </c:pt>
                <c:pt idx="12">
                  <c:v>3.0466970387243735</c:v>
                </c:pt>
                <c:pt idx="13">
                  <c:v>2.9288702928870292</c:v>
                </c:pt>
                <c:pt idx="14">
                  <c:v>3.1254260395364688</c:v>
                </c:pt>
                <c:pt idx="15">
                  <c:v>2.9771867476785512</c:v>
                </c:pt>
                <c:pt idx="16">
                  <c:v>2.7530085959885389</c:v>
                </c:pt>
                <c:pt idx="17">
                  <c:v>2.7336314642816189</c:v>
                </c:pt>
                <c:pt idx="18">
                  <c:v>2.6605714285714286</c:v>
                </c:pt>
                <c:pt idx="19">
                  <c:v>2.6624857468643102</c:v>
                </c:pt>
                <c:pt idx="20">
                  <c:v>2.6526674233825198</c:v>
                </c:pt>
                <c:pt idx="21">
                  <c:v>2.6643990929705215</c:v>
                </c:pt>
                <c:pt idx="22">
                  <c:v>2.7746319365798415</c:v>
                </c:pt>
                <c:pt idx="23">
                  <c:v>2.8822055137844611</c:v>
                </c:pt>
                <c:pt idx="24">
                  <c:v>3.046029919447641</c:v>
                </c:pt>
                <c:pt idx="25">
                  <c:v>3.1108695400770201</c:v>
                </c:pt>
                <c:pt idx="26">
                  <c:v>3.069572609758938</c:v>
                </c:pt>
                <c:pt idx="27">
                  <c:v>3.061418084934012</c:v>
                </c:pt>
                <c:pt idx="28">
                  <c:v>3.1348491607890763</c:v>
                </c:pt>
                <c:pt idx="29">
                  <c:v>3.190155631887722</c:v>
                </c:pt>
                <c:pt idx="30">
                  <c:v>3.2427883797375978</c:v>
                </c:pt>
                <c:pt idx="31">
                  <c:v>3.2962894884030209</c:v>
                </c:pt>
                <c:pt idx="32">
                  <c:v>3.3506732845254228</c:v>
                </c:pt>
                <c:pt idx="33">
                  <c:v>3.4059543311141707</c:v>
                </c:pt>
                <c:pt idx="34">
                  <c:v>3.4621474314462843</c:v>
                </c:pt>
                <c:pt idx="35">
                  <c:v>3.5415759542315128</c:v>
                </c:pt>
                <c:pt idx="36">
                  <c:v>3.6228267247276675</c:v>
                </c:pt>
                <c:pt idx="37">
                  <c:v>3.7059415489082639</c:v>
                </c:pt>
                <c:pt idx="38">
                  <c:v>3.7909631918586966</c:v>
                </c:pt>
                <c:pt idx="39">
                  <c:v>3.8779353997801596</c:v>
                </c:pt>
              </c:numCache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01-40C3-4D09-BA28-99A74FC86D8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582322048"/>
        <c:axId val="582323584"/>
      </c:lineChart>
      <c:catAx>
        <c:axId val="582309760"/>
        <c:scaling>
          <c:orientation val="minMax"/>
        </c:scaling>
        <c:delete val="0"/>
        <c:axPos val="b"/>
        <c:majorGridlines>
          <c:spPr>
            <a:ln>
              <a:solidFill>
                <a:sysClr val="windowText" lastClr="000000"/>
              </a:solidFill>
            </a:ln>
          </c:spPr>
        </c:majorGridlines>
        <c:numFmt formatCode="General" sourceLinked="1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-5400000" vert="horz"/>
          <a:lstStyle/>
          <a:p>
            <a:pPr>
              <a:defRPr sz="140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ru-RU"/>
          </a:p>
        </c:txPr>
        <c:crossAx val="582320128"/>
        <c:crosses val="autoZero"/>
        <c:auto val="1"/>
        <c:lblAlgn val="ctr"/>
        <c:lblOffset val="100"/>
        <c:tickLblSkip val="2"/>
        <c:tickMarkSkip val="27"/>
        <c:noMultiLvlLbl val="0"/>
      </c:catAx>
      <c:valAx>
        <c:axId val="582320128"/>
        <c:scaling>
          <c:orientation val="minMax"/>
        </c:scaling>
        <c:delete val="0"/>
        <c:axPos val="l"/>
        <c:majorGridlines>
          <c:spPr>
            <a:ln w="3175">
              <a:solidFill>
                <a:srgbClr val="000000"/>
              </a:solidFill>
              <a:prstDash val="sysDash"/>
            </a:ln>
          </c:spPr>
        </c:majorGridlines>
        <c:title>
          <c:tx>
            <c:rich>
              <a:bodyPr/>
              <a:lstStyle/>
              <a:p>
                <a:pPr>
                  <a:defRPr sz="1600" b="1" i="0" u="none" strike="noStrike" baseline="0">
                    <a:solidFill>
                      <a:srgbClr val="008000"/>
                    </a:solidFill>
                    <a:latin typeface="Arial"/>
                    <a:ea typeface="Arial"/>
                    <a:cs typeface="Arial"/>
                  </a:defRPr>
                </a:pPr>
                <a:r>
                  <a:rPr lang="ru-RU" sz="1600" dirty="0">
                    <a:solidFill>
                      <a:srgbClr val="008000"/>
                    </a:solidFill>
                  </a:rPr>
                  <a:t>Ферм</a:t>
                </a:r>
                <a:r>
                  <a:rPr lang="ru-RU" sz="1600" baseline="0" dirty="0">
                    <a:solidFill>
                      <a:srgbClr val="008000"/>
                    </a:solidFill>
                  </a:rPr>
                  <a:t>, 1 000</a:t>
                </a:r>
                <a:endParaRPr lang="en-GB" sz="1600" dirty="0">
                  <a:solidFill>
                    <a:srgbClr val="008000"/>
                  </a:solidFill>
                </a:endParaRPr>
              </a:p>
            </c:rich>
          </c:tx>
          <c:layout>
            <c:manualLayout>
              <c:xMode val="edge"/>
              <c:yMode val="edge"/>
              <c:x val="3.7076506989137767E-2"/>
              <c:y val="0.43781133881342815"/>
            </c:manualLayout>
          </c:layout>
          <c:overlay val="0"/>
          <c:spPr>
            <a:noFill/>
            <a:ln w="25400">
              <a:noFill/>
            </a:ln>
          </c:spPr>
        </c:title>
        <c:numFmt formatCode="0" sourceLinked="0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475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ru-RU"/>
          </a:p>
        </c:txPr>
        <c:crossAx val="582309760"/>
        <c:crosses val="autoZero"/>
        <c:crossBetween val="midCat"/>
      </c:valAx>
      <c:catAx>
        <c:axId val="582322048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582323584"/>
        <c:crosses val="autoZero"/>
        <c:auto val="1"/>
        <c:lblAlgn val="ctr"/>
        <c:lblOffset val="100"/>
        <c:noMultiLvlLbl val="0"/>
      </c:catAx>
      <c:valAx>
        <c:axId val="582323584"/>
        <c:scaling>
          <c:orientation val="minMax"/>
        </c:scaling>
        <c:delete val="0"/>
        <c:axPos val="r"/>
        <c:title>
          <c:tx>
            <c:rich>
              <a:bodyPr/>
              <a:lstStyle/>
              <a:p>
                <a:pPr>
                  <a:defRPr sz="1600" b="1" i="0" u="none" strike="noStrike" baseline="0">
                    <a:solidFill>
                      <a:schemeClr val="accent6">
                        <a:lumMod val="75000"/>
                      </a:schemeClr>
                    </a:solidFill>
                    <a:latin typeface="Arial"/>
                    <a:ea typeface="Arial"/>
                    <a:cs typeface="Arial"/>
                  </a:defRPr>
                </a:pPr>
                <a:r>
                  <a:rPr lang="ru-RU" sz="1600" dirty="0">
                    <a:solidFill>
                      <a:srgbClr val="FF9900"/>
                    </a:solidFill>
                  </a:rPr>
                  <a:t>Голов на ферме</a:t>
                </a:r>
                <a:endParaRPr lang="en-GB" sz="1600" dirty="0">
                  <a:solidFill>
                    <a:srgbClr val="FF9900"/>
                  </a:solidFill>
                </a:endParaRPr>
              </a:p>
            </c:rich>
          </c:tx>
          <c:layout>
            <c:manualLayout>
              <c:xMode val="edge"/>
              <c:yMode val="edge"/>
              <c:x val="0.95985426407262731"/>
              <c:y val="0.37141573032391506"/>
            </c:manualLayout>
          </c:layout>
          <c:overlay val="0"/>
          <c:spPr>
            <a:noFill/>
            <a:ln w="25400">
              <a:noFill/>
            </a:ln>
          </c:spPr>
        </c:title>
        <c:numFmt formatCode="0" sourceLinked="0"/>
        <c:majorTickMark val="cross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475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ru-RU"/>
          </a:p>
        </c:txPr>
        <c:crossAx val="582322048"/>
        <c:crosses val="max"/>
        <c:crossBetween val="between"/>
      </c:valAx>
      <c:spPr>
        <a:blipFill dpi="0" rotWithShape="0">
          <a:blip xmlns:r="http://schemas.openxmlformats.org/officeDocument/2006/relationships" r:embed="rId1"/>
          <a:srcRect/>
          <a:stretch>
            <a:fillRect/>
          </a:stretch>
        </a:blipFill>
        <a:ln w="12700">
          <a:solidFill>
            <a:srgbClr val="808080"/>
          </a:solidFill>
          <a:prstDash val="solid"/>
        </a:ln>
      </c:spPr>
    </c:plotArea>
    <c:plotVisOnly val="1"/>
    <c:dispBlanksAs val="gap"/>
    <c:showDLblsOverMax val="0"/>
  </c:chart>
  <c:spPr>
    <a:solidFill>
      <a:srgbClr val="FFFFFF"/>
    </a:solidFill>
    <a:ln w="9525">
      <a:noFill/>
    </a:ln>
  </c:spPr>
  <c:txPr>
    <a:bodyPr/>
    <a:lstStyle/>
    <a:p>
      <a:pPr>
        <a:defRPr sz="1525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ru-RU"/>
    </a:p>
  </c:txPr>
  <c:externalData r:id="rId2">
    <c:autoUpdate val="0"/>
  </c:externalData>
  <c:userShapes r:id="rId3"/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5623889466646859"/>
          <c:y val="0.24178204737735934"/>
          <c:w val="0.83323092160649725"/>
          <c:h val="0.61479221783741955"/>
        </c:manualLayout>
      </c:layout>
      <c:barChart>
        <c:barDir val="col"/>
        <c:grouping val="percentStacked"/>
        <c:varyColors val="0"/>
        <c:ser>
          <c:idx val="0"/>
          <c:order val="0"/>
          <c:tx>
            <c:strRef>
              <c:f>'[IFCN Annual Farm Structure Data 2023.xlsx]Charts (Forecast data)'!$AL$288</c:f>
              <c:strCache>
                <c:ptCount val="1"/>
                <c:pt idx="0">
                  <c:v> 1 - 2</c:v>
                </c:pt>
              </c:strCache>
            </c:strRef>
          </c:tx>
          <c:spPr>
            <a:solidFill>
              <a:srgbClr val="99CCFF"/>
            </a:solidFill>
            <a:ln w="3175">
              <a:solidFill>
                <a:srgbClr val="0000FF"/>
              </a:solidFill>
            </a:ln>
          </c:spPr>
          <c:invertIfNegative val="0"/>
          <c:cat>
            <c:numRef>
              <c:f>'[IFCN Annual Farm Structure Data 2023.xlsx]Charts (Forecast data)'!$CP$287:$EC$287</c:f>
              <c:numCache>
                <c:formatCode>General</c:formatCode>
                <c:ptCount val="40"/>
                <c:pt idx="0">
                  <c:v>1996</c:v>
                </c:pt>
                <c:pt idx="1">
                  <c:v>1997</c:v>
                </c:pt>
                <c:pt idx="2">
                  <c:v>1998</c:v>
                </c:pt>
                <c:pt idx="3">
                  <c:v>1999</c:v>
                </c:pt>
                <c:pt idx="4">
                  <c:v>2000</c:v>
                </c:pt>
                <c:pt idx="5">
                  <c:v>2001</c:v>
                </c:pt>
                <c:pt idx="6">
                  <c:v>2002</c:v>
                </c:pt>
                <c:pt idx="7">
                  <c:v>2003</c:v>
                </c:pt>
                <c:pt idx="8">
                  <c:v>2004</c:v>
                </c:pt>
                <c:pt idx="9">
                  <c:v>2005</c:v>
                </c:pt>
                <c:pt idx="10">
                  <c:v>2006</c:v>
                </c:pt>
                <c:pt idx="11">
                  <c:v>2007</c:v>
                </c:pt>
                <c:pt idx="12">
                  <c:v>2008</c:v>
                </c:pt>
                <c:pt idx="13">
                  <c:v>2009</c:v>
                </c:pt>
                <c:pt idx="14">
                  <c:v>2010</c:v>
                </c:pt>
                <c:pt idx="15">
                  <c:v>2011</c:v>
                </c:pt>
                <c:pt idx="16">
                  <c:v>2012</c:v>
                </c:pt>
                <c:pt idx="17">
                  <c:v>2013</c:v>
                </c:pt>
                <c:pt idx="18">
                  <c:v>2014</c:v>
                </c:pt>
                <c:pt idx="19">
                  <c:v>2015</c:v>
                </c:pt>
                <c:pt idx="20">
                  <c:v>2016</c:v>
                </c:pt>
                <c:pt idx="21">
                  <c:v>2017</c:v>
                </c:pt>
                <c:pt idx="22">
                  <c:v>2018</c:v>
                </c:pt>
                <c:pt idx="23">
                  <c:v>2019</c:v>
                </c:pt>
                <c:pt idx="24">
                  <c:v>2020</c:v>
                </c:pt>
                <c:pt idx="25">
                  <c:v>2021</c:v>
                </c:pt>
                <c:pt idx="26">
                  <c:v>2022</c:v>
                </c:pt>
                <c:pt idx="27">
                  <c:v>2023</c:v>
                </c:pt>
                <c:pt idx="28">
                  <c:v>2024</c:v>
                </c:pt>
                <c:pt idx="29">
                  <c:v>2025</c:v>
                </c:pt>
                <c:pt idx="30">
                  <c:v>2026</c:v>
                </c:pt>
                <c:pt idx="31">
                  <c:v>2027</c:v>
                </c:pt>
                <c:pt idx="32">
                  <c:v>2028</c:v>
                </c:pt>
                <c:pt idx="33">
                  <c:v>2029</c:v>
                </c:pt>
                <c:pt idx="34">
                  <c:v>2030</c:v>
                </c:pt>
                <c:pt idx="35">
                  <c:v>2031</c:v>
                </c:pt>
                <c:pt idx="36">
                  <c:v>2032</c:v>
                </c:pt>
                <c:pt idx="37">
                  <c:v>2033</c:v>
                </c:pt>
                <c:pt idx="38">
                  <c:v>2034</c:v>
                </c:pt>
                <c:pt idx="39">
                  <c:v>2035</c:v>
                </c:pt>
              </c:numCache>
            </c:numRef>
          </c:cat>
          <c:val>
            <c:numRef>
              <c:f>'[IFCN Annual Farm Structure Data 2023.xlsx]Charts (Forecast data)'!$CP$288:$EC$288</c:f>
              <c:numCache>
                <c:formatCode>0.0</c:formatCode>
                <c:ptCount val="40"/>
                <c:pt idx="0">
                  <c:v>#N/A</c:v>
                </c:pt>
                <c:pt idx="1">
                  <c:v>#N/A</c:v>
                </c:pt>
                <c:pt idx="2">
                  <c:v>#N/A</c:v>
                </c:pt>
                <c:pt idx="3">
                  <c:v>#N/A</c:v>
                </c:pt>
                <c:pt idx="4">
                  <c:v>#N/A</c:v>
                </c:pt>
                <c:pt idx="5">
                  <c:v>#N/A</c:v>
                </c:pt>
                <c:pt idx="6">
                  <c:v>567.72552891082967</c:v>
                </c:pt>
                <c:pt idx="7">
                  <c:v>675.43756755335983</c:v>
                </c:pt>
                <c:pt idx="8">
                  <c:v>851.92219800000032</c:v>
                </c:pt>
                <c:pt idx="9">
                  <c:v>854.78230799999994</c:v>
                </c:pt>
                <c:pt idx="10">
                  <c:v>706.68062976624185</c:v>
                </c:pt>
                <c:pt idx="11">
                  <c:v>777.53487356420817</c:v>
                </c:pt>
                <c:pt idx="12">
                  <c:v>664.90244599267305</c:v>
                </c:pt>
                <c:pt idx="13">
                  <c:v>562.28783468936183</c:v>
                </c:pt>
                <c:pt idx="14">
                  <c:v>539.04004120288289</c:v>
                </c:pt>
                <c:pt idx="15">
                  <c:v>513.45561830852853</c:v>
                </c:pt>
                <c:pt idx="16">
                  <c:v>554.81639061008832</c:v>
                </c:pt>
                <c:pt idx="17">
                  <c:v>405.71999999999986</c:v>
                </c:pt>
                <c:pt idx="18">
                  <c:v>392.89372104859763</c:v>
                </c:pt>
                <c:pt idx="19">
                  <c:v>336.90000000000015</c:v>
                </c:pt>
                <c:pt idx="20">
                  <c:v>367.67340196451221</c:v>
                </c:pt>
                <c:pt idx="21">
                  <c:v>298.98207713192949</c:v>
                </c:pt>
                <c:pt idx="22">
                  <c:v>329.30738064117969</c:v>
                </c:pt>
                <c:pt idx="23">
                  <c:v>313.48294862083867</c:v>
                </c:pt>
                <c:pt idx="24">
                  <c:v>328.09525653918109</c:v>
                </c:pt>
                <c:pt idx="25">
                  <c:v>261.3446507089871</c:v>
                </c:pt>
                <c:pt idx="26">
                  <c:v>288.76715783196158</c:v>
                </c:pt>
                <c:pt idx="27">
                  <c:v>324.44408594001897</c:v>
                </c:pt>
                <c:pt idx="28">
                  <c:v>153.26480216950497</c:v>
                </c:pt>
                <c:pt idx="29">
                  <c:v>92.052244307827209</c:v>
                </c:pt>
                <c:pt idx="30">
                  <c:v>0</c:v>
                </c:pt>
                <c:pt idx="31">
                  <c:v>0</c:v>
                </c:pt>
                <c:pt idx="32">
                  <c:v>0</c:v>
                </c:pt>
                <c:pt idx="33">
                  <c:v>0</c:v>
                </c:pt>
                <c:pt idx="34">
                  <c:v>0</c:v>
                </c:pt>
                <c:pt idx="35">
                  <c:v>0</c:v>
                </c:pt>
                <c:pt idx="36">
                  <c:v>0</c:v>
                </c:pt>
                <c:pt idx="37">
                  <c:v>0</c:v>
                </c:pt>
                <c:pt idx="38">
                  <c:v>0</c:v>
                </c:pt>
                <c:pt idx="39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E97-4FF6-92CF-CEC773BA7FB5}"/>
            </c:ext>
          </c:extLst>
        </c:ser>
        <c:ser>
          <c:idx val="2"/>
          <c:order val="1"/>
          <c:tx>
            <c:strRef>
              <c:f>'[IFCN Annual Farm Structure Data 2023.xlsx]Charts (Forecast data)'!$AL$289</c:f>
              <c:strCache>
                <c:ptCount val="1"/>
                <c:pt idx="0">
                  <c:v> &gt;2 - 10</c:v>
                </c:pt>
              </c:strCache>
            </c:strRef>
          </c:tx>
          <c:spPr>
            <a:solidFill>
              <a:srgbClr val="003366"/>
            </a:solidFill>
            <a:ln w="3175">
              <a:solidFill>
                <a:srgbClr val="000080"/>
              </a:solidFill>
            </a:ln>
          </c:spPr>
          <c:invertIfNegative val="0"/>
          <c:cat>
            <c:numRef>
              <c:f>'[IFCN Annual Farm Structure Data 2023.xlsx]Charts (Forecast data)'!$CP$287:$EC$287</c:f>
              <c:numCache>
                <c:formatCode>General</c:formatCode>
                <c:ptCount val="40"/>
                <c:pt idx="0">
                  <c:v>1996</c:v>
                </c:pt>
                <c:pt idx="1">
                  <c:v>1997</c:v>
                </c:pt>
                <c:pt idx="2">
                  <c:v>1998</c:v>
                </c:pt>
                <c:pt idx="3">
                  <c:v>1999</c:v>
                </c:pt>
                <c:pt idx="4">
                  <c:v>2000</c:v>
                </c:pt>
                <c:pt idx="5">
                  <c:v>2001</c:v>
                </c:pt>
                <c:pt idx="6">
                  <c:v>2002</c:v>
                </c:pt>
                <c:pt idx="7">
                  <c:v>2003</c:v>
                </c:pt>
                <c:pt idx="8">
                  <c:v>2004</c:v>
                </c:pt>
                <c:pt idx="9">
                  <c:v>2005</c:v>
                </c:pt>
                <c:pt idx="10">
                  <c:v>2006</c:v>
                </c:pt>
                <c:pt idx="11">
                  <c:v>2007</c:v>
                </c:pt>
                <c:pt idx="12">
                  <c:v>2008</c:v>
                </c:pt>
                <c:pt idx="13">
                  <c:v>2009</c:v>
                </c:pt>
                <c:pt idx="14">
                  <c:v>2010</c:v>
                </c:pt>
                <c:pt idx="15">
                  <c:v>2011</c:v>
                </c:pt>
                <c:pt idx="16">
                  <c:v>2012</c:v>
                </c:pt>
                <c:pt idx="17">
                  <c:v>2013</c:v>
                </c:pt>
                <c:pt idx="18">
                  <c:v>2014</c:v>
                </c:pt>
                <c:pt idx="19">
                  <c:v>2015</c:v>
                </c:pt>
                <c:pt idx="20">
                  <c:v>2016</c:v>
                </c:pt>
                <c:pt idx="21">
                  <c:v>2017</c:v>
                </c:pt>
                <c:pt idx="22">
                  <c:v>2018</c:v>
                </c:pt>
                <c:pt idx="23">
                  <c:v>2019</c:v>
                </c:pt>
                <c:pt idx="24">
                  <c:v>2020</c:v>
                </c:pt>
                <c:pt idx="25">
                  <c:v>2021</c:v>
                </c:pt>
                <c:pt idx="26">
                  <c:v>2022</c:v>
                </c:pt>
                <c:pt idx="27">
                  <c:v>2023</c:v>
                </c:pt>
                <c:pt idx="28">
                  <c:v>2024</c:v>
                </c:pt>
                <c:pt idx="29">
                  <c:v>2025</c:v>
                </c:pt>
                <c:pt idx="30">
                  <c:v>2026</c:v>
                </c:pt>
                <c:pt idx="31">
                  <c:v>2027</c:v>
                </c:pt>
                <c:pt idx="32">
                  <c:v>2028</c:v>
                </c:pt>
                <c:pt idx="33">
                  <c:v>2029</c:v>
                </c:pt>
                <c:pt idx="34">
                  <c:v>2030</c:v>
                </c:pt>
                <c:pt idx="35">
                  <c:v>2031</c:v>
                </c:pt>
                <c:pt idx="36">
                  <c:v>2032</c:v>
                </c:pt>
                <c:pt idx="37">
                  <c:v>2033</c:v>
                </c:pt>
                <c:pt idx="38">
                  <c:v>2034</c:v>
                </c:pt>
                <c:pt idx="39">
                  <c:v>2035</c:v>
                </c:pt>
              </c:numCache>
            </c:numRef>
          </c:cat>
          <c:val>
            <c:numRef>
              <c:f>'[IFCN Annual Farm Structure Data 2023.xlsx]Charts (Forecast data)'!$CP$289:$EC$289</c:f>
              <c:numCache>
                <c:formatCode>0.0</c:formatCode>
                <c:ptCount val="40"/>
                <c:pt idx="0">
                  <c:v>#N/A</c:v>
                </c:pt>
                <c:pt idx="1">
                  <c:v>#N/A</c:v>
                </c:pt>
                <c:pt idx="2">
                  <c:v>#N/A</c:v>
                </c:pt>
                <c:pt idx="3">
                  <c:v>#N/A</c:v>
                </c:pt>
                <c:pt idx="4">
                  <c:v>#N/A</c:v>
                </c:pt>
                <c:pt idx="5">
                  <c:v>#N/A</c:v>
                </c:pt>
                <c:pt idx="6">
                  <c:v>1623.2377227755574</c:v>
                </c:pt>
                <c:pt idx="7">
                  <c:v>2077.3386130339914</c:v>
                </c:pt>
                <c:pt idx="8">
                  <c:v>2645.7434460000004</c:v>
                </c:pt>
                <c:pt idx="9">
                  <c:v>2722.9617719999997</c:v>
                </c:pt>
                <c:pt idx="10">
                  <c:v>2317.2406949736455</c:v>
                </c:pt>
                <c:pt idx="11">
                  <c:v>2540.1293957623552</c:v>
                </c:pt>
                <c:pt idx="12">
                  <c:v>2301.7499720544456</c:v>
                </c:pt>
                <c:pt idx="13">
                  <c:v>2093.9815147982422</c:v>
                </c:pt>
                <c:pt idx="14">
                  <c:v>1998.6358156849401</c:v>
                </c:pt>
                <c:pt idx="15">
                  <c:v>1893.1136433101401</c:v>
                </c:pt>
                <c:pt idx="16">
                  <c:v>2030.3996747420017</c:v>
                </c:pt>
                <c:pt idx="17">
                  <c:v>1469.3999999999996</c:v>
                </c:pt>
                <c:pt idx="18">
                  <c:v>1425.2521195528377</c:v>
                </c:pt>
                <c:pt idx="19">
                  <c:v>1162.9000000000003</c:v>
                </c:pt>
                <c:pt idx="20">
                  <c:v>1118.9322208068957</c:v>
                </c:pt>
                <c:pt idx="21">
                  <c:v>903.03254212631509</c:v>
                </c:pt>
                <c:pt idx="22">
                  <c:v>901.87217746619365</c:v>
                </c:pt>
                <c:pt idx="23">
                  <c:v>805.73698493604547</c:v>
                </c:pt>
                <c:pt idx="24">
                  <c:v>845.42663553934801</c:v>
                </c:pt>
                <c:pt idx="25">
                  <c:v>694.75274872293153</c:v>
                </c:pt>
                <c:pt idx="26">
                  <c:v>769.05183222854657</c:v>
                </c:pt>
                <c:pt idx="27">
                  <c:v>841.45178118193678</c:v>
                </c:pt>
                <c:pt idx="28">
                  <c:v>559.93193247790168</c:v>
                </c:pt>
                <c:pt idx="29">
                  <c:v>321.28934376133674</c:v>
                </c:pt>
                <c:pt idx="30">
                  <c:v>79.648429733454321</c:v>
                </c:pt>
                <c:pt idx="31">
                  <c:v>0</c:v>
                </c:pt>
                <c:pt idx="32">
                  <c:v>0</c:v>
                </c:pt>
                <c:pt idx="33">
                  <c:v>0</c:v>
                </c:pt>
                <c:pt idx="34">
                  <c:v>0</c:v>
                </c:pt>
                <c:pt idx="35">
                  <c:v>0</c:v>
                </c:pt>
                <c:pt idx="36">
                  <c:v>0</c:v>
                </c:pt>
                <c:pt idx="37">
                  <c:v>0</c:v>
                </c:pt>
                <c:pt idx="38">
                  <c:v>0</c:v>
                </c:pt>
                <c:pt idx="39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E97-4FF6-92CF-CEC773BA7FB5}"/>
            </c:ext>
          </c:extLst>
        </c:ser>
        <c:ser>
          <c:idx val="3"/>
          <c:order val="2"/>
          <c:tx>
            <c:strRef>
              <c:f>'[IFCN Annual Farm Structure Data 2023.xlsx]Charts (Forecast data)'!$AL$290</c:f>
              <c:strCache>
                <c:ptCount val="1"/>
                <c:pt idx="0">
                  <c:v> &gt;10 - 30</c:v>
                </c:pt>
              </c:strCache>
            </c:strRef>
          </c:tx>
          <c:spPr>
            <a:solidFill>
              <a:srgbClr val="99CC00"/>
            </a:solidFill>
            <a:ln w="3175">
              <a:solidFill>
                <a:srgbClr val="92D050"/>
              </a:solidFill>
            </a:ln>
          </c:spPr>
          <c:invertIfNegative val="0"/>
          <c:cat>
            <c:numRef>
              <c:f>'[IFCN Annual Farm Structure Data 2023.xlsx]Charts (Forecast data)'!$CP$287:$EC$287</c:f>
              <c:numCache>
                <c:formatCode>General</c:formatCode>
                <c:ptCount val="40"/>
                <c:pt idx="0">
                  <c:v>1996</c:v>
                </c:pt>
                <c:pt idx="1">
                  <c:v>1997</c:v>
                </c:pt>
                <c:pt idx="2">
                  <c:v>1998</c:v>
                </c:pt>
                <c:pt idx="3">
                  <c:v>1999</c:v>
                </c:pt>
                <c:pt idx="4">
                  <c:v>2000</c:v>
                </c:pt>
                <c:pt idx="5">
                  <c:v>2001</c:v>
                </c:pt>
                <c:pt idx="6">
                  <c:v>2002</c:v>
                </c:pt>
                <c:pt idx="7">
                  <c:v>2003</c:v>
                </c:pt>
                <c:pt idx="8">
                  <c:v>2004</c:v>
                </c:pt>
                <c:pt idx="9">
                  <c:v>2005</c:v>
                </c:pt>
                <c:pt idx="10">
                  <c:v>2006</c:v>
                </c:pt>
                <c:pt idx="11">
                  <c:v>2007</c:v>
                </c:pt>
                <c:pt idx="12">
                  <c:v>2008</c:v>
                </c:pt>
                <c:pt idx="13">
                  <c:v>2009</c:v>
                </c:pt>
                <c:pt idx="14">
                  <c:v>2010</c:v>
                </c:pt>
                <c:pt idx="15">
                  <c:v>2011</c:v>
                </c:pt>
                <c:pt idx="16">
                  <c:v>2012</c:v>
                </c:pt>
                <c:pt idx="17">
                  <c:v>2013</c:v>
                </c:pt>
                <c:pt idx="18">
                  <c:v>2014</c:v>
                </c:pt>
                <c:pt idx="19">
                  <c:v>2015</c:v>
                </c:pt>
                <c:pt idx="20">
                  <c:v>2016</c:v>
                </c:pt>
                <c:pt idx="21">
                  <c:v>2017</c:v>
                </c:pt>
                <c:pt idx="22">
                  <c:v>2018</c:v>
                </c:pt>
                <c:pt idx="23">
                  <c:v>2019</c:v>
                </c:pt>
                <c:pt idx="24">
                  <c:v>2020</c:v>
                </c:pt>
                <c:pt idx="25">
                  <c:v>2021</c:v>
                </c:pt>
                <c:pt idx="26">
                  <c:v>2022</c:v>
                </c:pt>
                <c:pt idx="27">
                  <c:v>2023</c:v>
                </c:pt>
                <c:pt idx="28">
                  <c:v>2024</c:v>
                </c:pt>
                <c:pt idx="29">
                  <c:v>2025</c:v>
                </c:pt>
                <c:pt idx="30">
                  <c:v>2026</c:v>
                </c:pt>
                <c:pt idx="31">
                  <c:v>2027</c:v>
                </c:pt>
                <c:pt idx="32">
                  <c:v>2028</c:v>
                </c:pt>
                <c:pt idx="33">
                  <c:v>2029</c:v>
                </c:pt>
                <c:pt idx="34">
                  <c:v>2030</c:v>
                </c:pt>
                <c:pt idx="35">
                  <c:v>2031</c:v>
                </c:pt>
                <c:pt idx="36">
                  <c:v>2032</c:v>
                </c:pt>
                <c:pt idx="37">
                  <c:v>2033</c:v>
                </c:pt>
                <c:pt idx="38">
                  <c:v>2034</c:v>
                </c:pt>
                <c:pt idx="39">
                  <c:v>2035</c:v>
                </c:pt>
              </c:numCache>
            </c:numRef>
          </c:cat>
          <c:val>
            <c:numRef>
              <c:f>'[IFCN Annual Farm Structure Data 2023.xlsx]Charts (Forecast data)'!$CP$290:$EC$290</c:f>
              <c:numCache>
                <c:formatCode>0.0</c:formatCode>
                <c:ptCount val="40"/>
                <c:pt idx="0">
                  <c:v>#N/A</c:v>
                </c:pt>
                <c:pt idx="1">
                  <c:v>#N/A</c:v>
                </c:pt>
                <c:pt idx="2">
                  <c:v>#N/A</c:v>
                </c:pt>
                <c:pt idx="3">
                  <c:v>#N/A</c:v>
                </c:pt>
                <c:pt idx="4">
                  <c:v>#N/A</c:v>
                </c:pt>
                <c:pt idx="5">
                  <c:v>#N/A</c:v>
                </c:pt>
                <c:pt idx="6">
                  <c:v>684.2210984550577</c:v>
                </c:pt>
                <c:pt idx="7">
                  <c:v>1039.3199440710566</c:v>
                </c:pt>
                <c:pt idx="8">
                  <c:v>1319.9581799999999</c:v>
                </c:pt>
                <c:pt idx="9">
                  <c:v>1545.9056279999998</c:v>
                </c:pt>
                <c:pt idx="10">
                  <c:v>1372.1126996617782</c:v>
                </c:pt>
                <c:pt idx="11">
                  <c:v>1509.1486482639432</c:v>
                </c:pt>
                <c:pt idx="12">
                  <c:v>1543.6253372067479</c:v>
                </c:pt>
                <c:pt idx="13">
                  <c:v>1593.412641332048</c:v>
                </c:pt>
                <c:pt idx="14">
                  <c:v>1543.7286829401164</c:v>
                </c:pt>
                <c:pt idx="15">
                  <c:v>1490.1466623878075</c:v>
                </c:pt>
                <c:pt idx="16">
                  <c:v>1638.2745384633333</c:v>
                </c:pt>
                <c:pt idx="17">
                  <c:v>1226.3999999999999</c:v>
                </c:pt>
                <c:pt idx="18">
                  <c:v>1144.545184022774</c:v>
                </c:pt>
                <c:pt idx="19">
                  <c:v>876.8</c:v>
                </c:pt>
                <c:pt idx="20">
                  <c:v>644.41861420707824</c:v>
                </c:pt>
                <c:pt idx="21">
                  <c:v>519.52608739147877</c:v>
                </c:pt>
                <c:pt idx="22">
                  <c:v>368.07450075698148</c:v>
                </c:pt>
                <c:pt idx="23">
                  <c:v>258.67189550791863</c:v>
                </c:pt>
                <c:pt idx="24">
                  <c:v>240.77880012866376</c:v>
                </c:pt>
                <c:pt idx="25">
                  <c:v>225.04173075068107</c:v>
                </c:pt>
                <c:pt idx="26">
                  <c:v>197.52317296917909</c:v>
                </c:pt>
                <c:pt idx="27">
                  <c:v>156.77282236082166</c:v>
                </c:pt>
                <c:pt idx="28">
                  <c:v>126.50249152012663</c:v>
                </c:pt>
                <c:pt idx="29">
                  <c:v>118.20024981059723</c:v>
                </c:pt>
                <c:pt idx="30">
                  <c:v>110.96146975384782</c:v>
                </c:pt>
                <c:pt idx="31">
                  <c:v>102.81143014187545</c:v>
                </c:pt>
                <c:pt idx="32">
                  <c:v>95.994129974486299</c:v>
                </c:pt>
                <c:pt idx="33">
                  <c:v>95.625791438865718</c:v>
                </c:pt>
                <c:pt idx="34">
                  <c:v>89.662494253792673</c:v>
                </c:pt>
                <c:pt idx="35">
                  <c:v>88.401713690231887</c:v>
                </c:pt>
                <c:pt idx="36">
                  <c:v>88.290018941730253</c:v>
                </c:pt>
                <c:pt idx="37">
                  <c:v>88.652144078892618</c:v>
                </c:pt>
                <c:pt idx="38">
                  <c:v>88.991316816162382</c:v>
                </c:pt>
                <c:pt idx="39">
                  <c:v>88.45212587551957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2E97-4FF6-92CF-CEC773BA7FB5}"/>
            </c:ext>
          </c:extLst>
        </c:ser>
        <c:ser>
          <c:idx val="4"/>
          <c:order val="3"/>
          <c:tx>
            <c:strRef>
              <c:f>'[IFCN Annual Farm Structure Data 2023.xlsx]Charts (Forecast data)'!$AL$291</c:f>
              <c:strCache>
                <c:ptCount val="1"/>
                <c:pt idx="0">
                  <c:v> &gt;30 - 100</c:v>
                </c:pt>
              </c:strCache>
            </c:strRef>
          </c:tx>
          <c:spPr>
            <a:solidFill>
              <a:srgbClr val="008000"/>
            </a:solidFill>
            <a:ln w="3175">
              <a:solidFill>
                <a:srgbClr val="008000"/>
              </a:solidFill>
            </a:ln>
          </c:spPr>
          <c:invertIfNegative val="0"/>
          <c:cat>
            <c:numRef>
              <c:f>'[IFCN Annual Farm Structure Data 2023.xlsx]Charts (Forecast data)'!$CP$287:$EC$287</c:f>
              <c:numCache>
                <c:formatCode>General</c:formatCode>
                <c:ptCount val="40"/>
                <c:pt idx="0">
                  <c:v>1996</c:v>
                </c:pt>
                <c:pt idx="1">
                  <c:v>1997</c:v>
                </c:pt>
                <c:pt idx="2">
                  <c:v>1998</c:v>
                </c:pt>
                <c:pt idx="3">
                  <c:v>1999</c:v>
                </c:pt>
                <c:pt idx="4">
                  <c:v>2000</c:v>
                </c:pt>
                <c:pt idx="5">
                  <c:v>2001</c:v>
                </c:pt>
                <c:pt idx="6">
                  <c:v>2002</c:v>
                </c:pt>
                <c:pt idx="7">
                  <c:v>2003</c:v>
                </c:pt>
                <c:pt idx="8">
                  <c:v>2004</c:v>
                </c:pt>
                <c:pt idx="9">
                  <c:v>2005</c:v>
                </c:pt>
                <c:pt idx="10">
                  <c:v>2006</c:v>
                </c:pt>
                <c:pt idx="11">
                  <c:v>2007</c:v>
                </c:pt>
                <c:pt idx="12">
                  <c:v>2008</c:v>
                </c:pt>
                <c:pt idx="13">
                  <c:v>2009</c:v>
                </c:pt>
                <c:pt idx="14">
                  <c:v>2010</c:v>
                </c:pt>
                <c:pt idx="15">
                  <c:v>2011</c:v>
                </c:pt>
                <c:pt idx="16">
                  <c:v>2012</c:v>
                </c:pt>
                <c:pt idx="17">
                  <c:v>2013</c:v>
                </c:pt>
                <c:pt idx="18">
                  <c:v>2014</c:v>
                </c:pt>
                <c:pt idx="19">
                  <c:v>2015</c:v>
                </c:pt>
                <c:pt idx="20">
                  <c:v>2016</c:v>
                </c:pt>
                <c:pt idx="21">
                  <c:v>2017</c:v>
                </c:pt>
                <c:pt idx="22">
                  <c:v>2018</c:v>
                </c:pt>
                <c:pt idx="23">
                  <c:v>2019</c:v>
                </c:pt>
                <c:pt idx="24">
                  <c:v>2020</c:v>
                </c:pt>
                <c:pt idx="25">
                  <c:v>2021</c:v>
                </c:pt>
                <c:pt idx="26">
                  <c:v>2022</c:v>
                </c:pt>
                <c:pt idx="27">
                  <c:v>2023</c:v>
                </c:pt>
                <c:pt idx="28">
                  <c:v>2024</c:v>
                </c:pt>
                <c:pt idx="29">
                  <c:v>2025</c:v>
                </c:pt>
                <c:pt idx="30">
                  <c:v>2026</c:v>
                </c:pt>
                <c:pt idx="31">
                  <c:v>2027</c:v>
                </c:pt>
                <c:pt idx="32">
                  <c:v>2028</c:v>
                </c:pt>
                <c:pt idx="33">
                  <c:v>2029</c:v>
                </c:pt>
                <c:pt idx="34">
                  <c:v>2030</c:v>
                </c:pt>
                <c:pt idx="35">
                  <c:v>2031</c:v>
                </c:pt>
                <c:pt idx="36">
                  <c:v>2032</c:v>
                </c:pt>
                <c:pt idx="37">
                  <c:v>2033</c:v>
                </c:pt>
                <c:pt idx="38">
                  <c:v>2034</c:v>
                </c:pt>
                <c:pt idx="39">
                  <c:v>2035</c:v>
                </c:pt>
              </c:numCache>
            </c:numRef>
          </c:cat>
          <c:val>
            <c:numRef>
              <c:f>'[IFCN Annual Farm Structure Data 2023.xlsx]Charts (Forecast data)'!$CP$291:$EC$291</c:f>
              <c:numCache>
                <c:formatCode>0.0</c:formatCode>
                <c:ptCount val="40"/>
                <c:pt idx="0">
                  <c:v>#N/A</c:v>
                </c:pt>
                <c:pt idx="1">
                  <c:v>#N/A</c:v>
                </c:pt>
                <c:pt idx="2">
                  <c:v>#N/A</c:v>
                </c:pt>
                <c:pt idx="3">
                  <c:v>#N/A</c:v>
                </c:pt>
                <c:pt idx="4">
                  <c:v>#N/A</c:v>
                </c:pt>
                <c:pt idx="5">
                  <c:v>#N/A</c:v>
                </c:pt>
                <c:pt idx="6">
                  <c:v>354.60579821943821</c:v>
                </c:pt>
                <c:pt idx="7">
                  <c:v>431.01526643524357</c:v>
                </c:pt>
                <c:pt idx="8">
                  <c:v>499.60605599999985</c:v>
                </c:pt>
                <c:pt idx="9">
                  <c:v>679.80157200000008</c:v>
                </c:pt>
                <c:pt idx="10">
                  <c:v>554.45079207473418</c:v>
                </c:pt>
                <c:pt idx="11">
                  <c:v>630.48991814270835</c:v>
                </c:pt>
                <c:pt idx="12">
                  <c:v>627.23841014915217</c:v>
                </c:pt>
                <c:pt idx="13">
                  <c:v>630.67168582117699</c:v>
                </c:pt>
                <c:pt idx="14">
                  <c:v>648.6226554341946</c:v>
                </c:pt>
                <c:pt idx="15">
                  <c:v>671.35629225367074</c:v>
                </c:pt>
                <c:pt idx="16">
                  <c:v>801.7985902284596</c:v>
                </c:pt>
                <c:pt idx="17">
                  <c:v>663.4799999999999</c:v>
                </c:pt>
                <c:pt idx="18">
                  <c:v>572.69254254541363</c:v>
                </c:pt>
                <c:pt idx="19">
                  <c:v>467.4</c:v>
                </c:pt>
                <c:pt idx="20">
                  <c:v>379.31578480879108</c:v>
                </c:pt>
                <c:pt idx="21">
                  <c:v>317.12181624563897</c:v>
                </c:pt>
                <c:pt idx="22">
                  <c:v>251.76310020273024</c:v>
                </c:pt>
                <c:pt idx="23">
                  <c:v>220.88510741517874</c:v>
                </c:pt>
                <c:pt idx="24">
                  <c:v>181.45836706016348</c:v>
                </c:pt>
                <c:pt idx="25">
                  <c:v>146.42832772160767</c:v>
                </c:pt>
                <c:pt idx="26">
                  <c:v>81.945715557336868</c:v>
                </c:pt>
                <c:pt idx="27">
                  <c:v>45.224177066973972</c:v>
                </c:pt>
                <c:pt idx="28">
                  <c:v>42.364856445645408</c:v>
                </c:pt>
                <c:pt idx="29">
                  <c:v>37.283553903859612</c:v>
                </c:pt>
                <c:pt idx="30">
                  <c:v>27.542848220010523</c:v>
                </c:pt>
                <c:pt idx="31">
                  <c:v>19.647384136520763</c:v>
                </c:pt>
                <c:pt idx="32">
                  <c:v>17.744186463906445</c:v>
                </c:pt>
                <c:pt idx="33">
                  <c:v>15.291061365543388</c:v>
                </c:pt>
                <c:pt idx="34">
                  <c:v>11.393019872748575</c:v>
                </c:pt>
                <c:pt idx="35">
                  <c:v>11.063486093951092</c:v>
                </c:pt>
                <c:pt idx="36">
                  <c:v>11.039755384172139</c:v>
                </c:pt>
                <c:pt idx="37">
                  <c:v>11.19342311751903</c:v>
                </c:pt>
                <c:pt idx="38">
                  <c:v>11.296672402807557</c:v>
                </c:pt>
                <c:pt idx="39">
                  <c:v>11.153322531250998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2E97-4FF6-92CF-CEC773BA7FB5}"/>
            </c:ext>
          </c:extLst>
        </c:ser>
        <c:ser>
          <c:idx val="5"/>
          <c:order val="4"/>
          <c:tx>
            <c:strRef>
              <c:f>'[IFCN Annual Farm Structure Data 2023.xlsx]Charts (Forecast data)'!$AL$292</c:f>
              <c:strCache>
                <c:ptCount val="1"/>
                <c:pt idx="0">
                  <c:v>&gt;100 - 300</c:v>
                </c:pt>
              </c:strCache>
            </c:strRef>
          </c:tx>
          <c:spPr>
            <a:solidFill>
              <a:srgbClr val="FFCC00"/>
            </a:solidFill>
            <a:ln w="3175">
              <a:solidFill>
                <a:srgbClr val="FFC000"/>
              </a:solidFill>
            </a:ln>
          </c:spPr>
          <c:invertIfNegative val="0"/>
          <c:cat>
            <c:numRef>
              <c:f>'[IFCN Annual Farm Structure Data 2023.xlsx]Charts (Forecast data)'!$CP$287:$EC$287</c:f>
              <c:numCache>
                <c:formatCode>General</c:formatCode>
                <c:ptCount val="40"/>
                <c:pt idx="0">
                  <c:v>1996</c:v>
                </c:pt>
                <c:pt idx="1">
                  <c:v>1997</c:v>
                </c:pt>
                <c:pt idx="2">
                  <c:v>1998</c:v>
                </c:pt>
                <c:pt idx="3">
                  <c:v>1999</c:v>
                </c:pt>
                <c:pt idx="4">
                  <c:v>2000</c:v>
                </c:pt>
                <c:pt idx="5">
                  <c:v>2001</c:v>
                </c:pt>
                <c:pt idx="6">
                  <c:v>2002</c:v>
                </c:pt>
                <c:pt idx="7">
                  <c:v>2003</c:v>
                </c:pt>
                <c:pt idx="8">
                  <c:v>2004</c:v>
                </c:pt>
                <c:pt idx="9">
                  <c:v>2005</c:v>
                </c:pt>
                <c:pt idx="10">
                  <c:v>2006</c:v>
                </c:pt>
                <c:pt idx="11">
                  <c:v>2007</c:v>
                </c:pt>
                <c:pt idx="12">
                  <c:v>2008</c:v>
                </c:pt>
                <c:pt idx="13">
                  <c:v>2009</c:v>
                </c:pt>
                <c:pt idx="14">
                  <c:v>2010</c:v>
                </c:pt>
                <c:pt idx="15">
                  <c:v>2011</c:v>
                </c:pt>
                <c:pt idx="16">
                  <c:v>2012</c:v>
                </c:pt>
                <c:pt idx="17">
                  <c:v>2013</c:v>
                </c:pt>
                <c:pt idx="18">
                  <c:v>2014</c:v>
                </c:pt>
                <c:pt idx="19">
                  <c:v>2015</c:v>
                </c:pt>
                <c:pt idx="20">
                  <c:v>2016</c:v>
                </c:pt>
                <c:pt idx="21">
                  <c:v>2017</c:v>
                </c:pt>
                <c:pt idx="22">
                  <c:v>2018</c:v>
                </c:pt>
                <c:pt idx="23">
                  <c:v>2019</c:v>
                </c:pt>
                <c:pt idx="24">
                  <c:v>2020</c:v>
                </c:pt>
                <c:pt idx="25">
                  <c:v>2021</c:v>
                </c:pt>
                <c:pt idx="26">
                  <c:v>2022</c:v>
                </c:pt>
                <c:pt idx="27">
                  <c:v>2023</c:v>
                </c:pt>
                <c:pt idx="28">
                  <c:v>2024</c:v>
                </c:pt>
                <c:pt idx="29">
                  <c:v>2025</c:v>
                </c:pt>
                <c:pt idx="30">
                  <c:v>2026</c:v>
                </c:pt>
                <c:pt idx="31">
                  <c:v>2027</c:v>
                </c:pt>
                <c:pt idx="32">
                  <c:v>2028</c:v>
                </c:pt>
                <c:pt idx="33">
                  <c:v>2029</c:v>
                </c:pt>
                <c:pt idx="34">
                  <c:v>2030</c:v>
                </c:pt>
                <c:pt idx="35">
                  <c:v>2031</c:v>
                </c:pt>
                <c:pt idx="36">
                  <c:v>2032</c:v>
                </c:pt>
                <c:pt idx="37">
                  <c:v>2033</c:v>
                </c:pt>
                <c:pt idx="38">
                  <c:v>2034</c:v>
                </c:pt>
                <c:pt idx="39">
                  <c:v>2035</c:v>
                </c:pt>
              </c:numCache>
            </c:numRef>
          </c:cat>
          <c:val>
            <c:numRef>
              <c:f>'[IFCN Annual Farm Structure Data 2023.xlsx]Charts (Forecast data)'!$CP$292:$EC$292</c:f>
              <c:numCache>
                <c:formatCode>0.0</c:formatCode>
                <c:ptCount val="40"/>
                <c:pt idx="0">
                  <c:v>#N/A</c:v>
                </c:pt>
                <c:pt idx="1">
                  <c:v>#N/A</c:v>
                </c:pt>
                <c:pt idx="2">
                  <c:v>#N/A</c:v>
                </c:pt>
                <c:pt idx="3">
                  <c:v>#N/A</c:v>
                </c:pt>
                <c:pt idx="4">
                  <c:v>#N/A</c:v>
                </c:pt>
                <c:pt idx="5">
                  <c:v>#N/A</c:v>
                </c:pt>
                <c:pt idx="6">
                  <c:v>211.5265817794992</c:v>
                </c:pt>
                <c:pt idx="7">
                  <c:v>255.57630742999694</c:v>
                </c:pt>
                <c:pt idx="8">
                  <c:v>290.84535</c:v>
                </c:pt>
                <c:pt idx="9">
                  <c:v>330.25940999999995</c:v>
                </c:pt>
                <c:pt idx="10">
                  <c:v>333.26215086326602</c:v>
                </c:pt>
                <c:pt idx="11">
                  <c:v>428.88820764565361</c:v>
                </c:pt>
                <c:pt idx="12">
                  <c:v>458.08639102844097</c:v>
                </c:pt>
                <c:pt idx="13">
                  <c:v>491.31889439865694</c:v>
                </c:pt>
                <c:pt idx="14">
                  <c:v>505.18135311782504</c:v>
                </c:pt>
                <c:pt idx="15">
                  <c:v>522.74917557399192</c:v>
                </c:pt>
                <c:pt idx="16">
                  <c:v>624.13597133307064</c:v>
                </c:pt>
                <c:pt idx="17">
                  <c:v>516.29999999999995</c:v>
                </c:pt>
                <c:pt idx="18">
                  <c:v>575.33223161643787</c:v>
                </c:pt>
                <c:pt idx="19">
                  <c:v>561.5</c:v>
                </c:pt>
                <c:pt idx="20">
                  <c:v>486.79539193521941</c:v>
                </c:pt>
                <c:pt idx="21">
                  <c:v>508.06281226453945</c:v>
                </c:pt>
                <c:pt idx="22">
                  <c:v>487.87586290601575</c:v>
                </c:pt>
                <c:pt idx="23">
                  <c:v>533.00313064635498</c:v>
                </c:pt>
                <c:pt idx="24">
                  <c:v>565.83465032045933</c:v>
                </c:pt>
                <c:pt idx="25">
                  <c:v>692.05018548424903</c:v>
                </c:pt>
                <c:pt idx="26">
                  <c:v>687.53315874041891</c:v>
                </c:pt>
                <c:pt idx="27">
                  <c:v>701.93651411327403</c:v>
                </c:pt>
                <c:pt idx="28">
                  <c:v>739.44965318239429</c:v>
                </c:pt>
                <c:pt idx="29">
                  <c:v>776.0837202685575</c:v>
                </c:pt>
                <c:pt idx="30">
                  <c:v>823.23009923165273</c:v>
                </c:pt>
                <c:pt idx="31">
                  <c:v>828.25092156921892</c:v>
                </c:pt>
                <c:pt idx="32">
                  <c:v>821.75454360363665</c:v>
                </c:pt>
                <c:pt idx="33">
                  <c:v>825.15619993260361</c:v>
                </c:pt>
                <c:pt idx="34">
                  <c:v>837.02853579311216</c:v>
                </c:pt>
                <c:pt idx="35">
                  <c:v>839.94238320115198</c:v>
                </c:pt>
                <c:pt idx="36">
                  <c:v>845.10096311106031</c:v>
                </c:pt>
                <c:pt idx="37">
                  <c:v>851.4173165112179</c:v>
                </c:pt>
                <c:pt idx="38">
                  <c:v>857.26484240041202</c:v>
                </c:pt>
                <c:pt idx="39">
                  <c:v>862.16889513595686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2E97-4FF6-92CF-CEC773BA7FB5}"/>
            </c:ext>
          </c:extLst>
        </c:ser>
        <c:ser>
          <c:idx val="1"/>
          <c:order val="5"/>
          <c:tx>
            <c:strRef>
              <c:f>'[IFCN Annual Farm Structure Data 2023.xlsx]Charts (Forecast data)'!$AL$293</c:f>
              <c:strCache>
                <c:ptCount val="1"/>
                <c:pt idx="0">
                  <c:v>&gt;300 - 1000</c:v>
                </c:pt>
              </c:strCache>
            </c:strRef>
          </c:tx>
          <c:spPr>
            <a:solidFill>
              <a:srgbClr val="FF9900"/>
            </a:solidFill>
            <a:ln w="3175">
              <a:solidFill>
                <a:srgbClr val="FF9900"/>
              </a:solidFill>
            </a:ln>
          </c:spPr>
          <c:invertIfNegative val="0"/>
          <c:cat>
            <c:numRef>
              <c:f>'[IFCN Annual Farm Structure Data 2023.xlsx]Charts (Forecast data)'!$CP$287:$EC$287</c:f>
              <c:numCache>
                <c:formatCode>General</c:formatCode>
                <c:ptCount val="40"/>
                <c:pt idx="0">
                  <c:v>1996</c:v>
                </c:pt>
                <c:pt idx="1">
                  <c:v>1997</c:v>
                </c:pt>
                <c:pt idx="2">
                  <c:v>1998</c:v>
                </c:pt>
                <c:pt idx="3">
                  <c:v>1999</c:v>
                </c:pt>
                <c:pt idx="4">
                  <c:v>2000</c:v>
                </c:pt>
                <c:pt idx="5">
                  <c:v>2001</c:v>
                </c:pt>
                <c:pt idx="6">
                  <c:v>2002</c:v>
                </c:pt>
                <c:pt idx="7">
                  <c:v>2003</c:v>
                </c:pt>
                <c:pt idx="8">
                  <c:v>2004</c:v>
                </c:pt>
                <c:pt idx="9">
                  <c:v>2005</c:v>
                </c:pt>
                <c:pt idx="10">
                  <c:v>2006</c:v>
                </c:pt>
                <c:pt idx="11">
                  <c:v>2007</c:v>
                </c:pt>
                <c:pt idx="12">
                  <c:v>2008</c:v>
                </c:pt>
                <c:pt idx="13">
                  <c:v>2009</c:v>
                </c:pt>
                <c:pt idx="14">
                  <c:v>2010</c:v>
                </c:pt>
                <c:pt idx="15">
                  <c:v>2011</c:v>
                </c:pt>
                <c:pt idx="16">
                  <c:v>2012</c:v>
                </c:pt>
                <c:pt idx="17">
                  <c:v>2013</c:v>
                </c:pt>
                <c:pt idx="18">
                  <c:v>2014</c:v>
                </c:pt>
                <c:pt idx="19">
                  <c:v>2015</c:v>
                </c:pt>
                <c:pt idx="20">
                  <c:v>2016</c:v>
                </c:pt>
                <c:pt idx="21">
                  <c:v>2017</c:v>
                </c:pt>
                <c:pt idx="22">
                  <c:v>2018</c:v>
                </c:pt>
                <c:pt idx="23">
                  <c:v>2019</c:v>
                </c:pt>
                <c:pt idx="24">
                  <c:v>2020</c:v>
                </c:pt>
                <c:pt idx="25">
                  <c:v>2021</c:v>
                </c:pt>
                <c:pt idx="26">
                  <c:v>2022</c:v>
                </c:pt>
                <c:pt idx="27">
                  <c:v>2023</c:v>
                </c:pt>
                <c:pt idx="28">
                  <c:v>2024</c:v>
                </c:pt>
                <c:pt idx="29">
                  <c:v>2025</c:v>
                </c:pt>
                <c:pt idx="30">
                  <c:v>2026</c:v>
                </c:pt>
                <c:pt idx="31">
                  <c:v>2027</c:v>
                </c:pt>
                <c:pt idx="32">
                  <c:v>2028</c:v>
                </c:pt>
                <c:pt idx="33">
                  <c:v>2029</c:v>
                </c:pt>
                <c:pt idx="34">
                  <c:v>2030</c:v>
                </c:pt>
                <c:pt idx="35">
                  <c:v>2031</c:v>
                </c:pt>
                <c:pt idx="36">
                  <c:v>2032</c:v>
                </c:pt>
                <c:pt idx="37">
                  <c:v>2033</c:v>
                </c:pt>
                <c:pt idx="38">
                  <c:v>2034</c:v>
                </c:pt>
                <c:pt idx="39">
                  <c:v>2035</c:v>
                </c:pt>
              </c:numCache>
            </c:numRef>
          </c:cat>
          <c:val>
            <c:numRef>
              <c:f>'[IFCN Annual Farm Structure Data 2023.xlsx]Charts (Forecast data)'!$CP$293:$EC$293</c:f>
              <c:numCache>
                <c:formatCode>0.0</c:formatCode>
                <c:ptCount val="40"/>
                <c:pt idx="0">
                  <c:v>#N/A</c:v>
                </c:pt>
                <c:pt idx="1">
                  <c:v>#N/A</c:v>
                </c:pt>
                <c:pt idx="2">
                  <c:v>#N/A</c:v>
                </c:pt>
                <c:pt idx="3">
                  <c:v>#N/A</c:v>
                </c:pt>
                <c:pt idx="4">
                  <c:v>#N/A</c:v>
                </c:pt>
                <c:pt idx="5">
                  <c:v>#N/A</c:v>
                </c:pt>
                <c:pt idx="6">
                  <c:v>167.89180626366962</c:v>
                </c:pt>
                <c:pt idx="7">
                  <c:v>215.52756834588723</c:v>
                </c:pt>
                <c:pt idx="8">
                  <c:v>213.41528999999994</c:v>
                </c:pt>
                <c:pt idx="9">
                  <c:v>273.49514999999997</c:v>
                </c:pt>
                <c:pt idx="10">
                  <c:v>260.53586353055067</c:v>
                </c:pt>
                <c:pt idx="11">
                  <c:v>381.82261423860677</c:v>
                </c:pt>
                <c:pt idx="12">
                  <c:v>561.78388229649431</c:v>
                </c:pt>
                <c:pt idx="13">
                  <c:v>742.82221187573157</c:v>
                </c:pt>
                <c:pt idx="14">
                  <c:v>766.88791118741506</c:v>
                </c:pt>
                <c:pt idx="15">
                  <c:v>797.078226249149</c:v>
                </c:pt>
                <c:pt idx="16">
                  <c:v>956.29623708949373</c:v>
                </c:pt>
                <c:pt idx="17">
                  <c:v>795.3</c:v>
                </c:pt>
                <c:pt idx="18">
                  <c:v>821.90318802348281</c:v>
                </c:pt>
                <c:pt idx="19">
                  <c:v>800.49999999999989</c:v>
                </c:pt>
                <c:pt idx="20">
                  <c:v>782.86166614584636</c:v>
                </c:pt>
                <c:pt idx="21">
                  <c:v>782.67300845138186</c:v>
                </c:pt>
                <c:pt idx="22">
                  <c:v>778.34989694560056</c:v>
                </c:pt>
                <c:pt idx="23">
                  <c:v>852.42325036469902</c:v>
                </c:pt>
                <c:pt idx="24">
                  <c:v>932.96909398291973</c:v>
                </c:pt>
                <c:pt idx="25">
                  <c:v>999.80030850637866</c:v>
                </c:pt>
                <c:pt idx="26">
                  <c:v>1240.0533775910123</c:v>
                </c:pt>
                <c:pt idx="27">
                  <c:v>1198.1424805385022</c:v>
                </c:pt>
                <c:pt idx="28">
                  <c:v>1320.070577826727</c:v>
                </c:pt>
                <c:pt idx="29">
                  <c:v>1434.5534151926013</c:v>
                </c:pt>
                <c:pt idx="30">
                  <c:v>1540.4767823703125</c:v>
                </c:pt>
                <c:pt idx="31">
                  <c:v>1607.8758983207399</c:v>
                </c:pt>
                <c:pt idx="32">
                  <c:v>1623.53718243872</c:v>
                </c:pt>
                <c:pt idx="33">
                  <c:v>1661.5125960491623</c:v>
                </c:pt>
                <c:pt idx="34">
                  <c:v>1662.7502225080937</c:v>
                </c:pt>
                <c:pt idx="35">
                  <c:v>1680.1017369475853</c:v>
                </c:pt>
                <c:pt idx="36">
                  <c:v>1688.2429445441323</c:v>
                </c:pt>
                <c:pt idx="37">
                  <c:v>1694.3861167124533</c:v>
                </c:pt>
                <c:pt idx="38">
                  <c:v>1703.4114707143162</c:v>
                </c:pt>
                <c:pt idx="39">
                  <c:v>1712.1179097068452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2E97-4FF6-92CF-CEC773BA7FB5}"/>
            </c:ext>
          </c:extLst>
        </c:ser>
        <c:ser>
          <c:idx val="6"/>
          <c:order val="6"/>
          <c:tx>
            <c:strRef>
              <c:f>'[IFCN Annual Farm Structure Data 2023.xlsx]Charts (Forecast data)'!$AL$294</c:f>
              <c:strCache>
                <c:ptCount val="1"/>
                <c:pt idx="0">
                  <c:v>&gt; 1000</c:v>
                </c:pt>
              </c:strCache>
            </c:strRef>
          </c:tx>
          <c:spPr>
            <a:solidFill>
              <a:srgbClr val="FF0000"/>
            </a:solidFill>
            <a:ln w="3175">
              <a:solidFill>
                <a:srgbClr val="FF0000"/>
              </a:solidFill>
            </a:ln>
          </c:spPr>
          <c:invertIfNegative val="0"/>
          <c:cat>
            <c:numRef>
              <c:f>'[IFCN Annual Farm Structure Data 2023.xlsx]Charts (Forecast data)'!$CP$287:$EC$287</c:f>
              <c:numCache>
                <c:formatCode>General</c:formatCode>
                <c:ptCount val="40"/>
                <c:pt idx="0">
                  <c:v>1996</c:v>
                </c:pt>
                <c:pt idx="1">
                  <c:v>1997</c:v>
                </c:pt>
                <c:pt idx="2">
                  <c:v>1998</c:v>
                </c:pt>
                <c:pt idx="3">
                  <c:v>1999</c:v>
                </c:pt>
                <c:pt idx="4">
                  <c:v>2000</c:v>
                </c:pt>
                <c:pt idx="5">
                  <c:v>2001</c:v>
                </c:pt>
                <c:pt idx="6">
                  <c:v>2002</c:v>
                </c:pt>
                <c:pt idx="7">
                  <c:v>2003</c:v>
                </c:pt>
                <c:pt idx="8">
                  <c:v>2004</c:v>
                </c:pt>
                <c:pt idx="9">
                  <c:v>2005</c:v>
                </c:pt>
                <c:pt idx="10">
                  <c:v>2006</c:v>
                </c:pt>
                <c:pt idx="11">
                  <c:v>2007</c:v>
                </c:pt>
                <c:pt idx="12">
                  <c:v>2008</c:v>
                </c:pt>
                <c:pt idx="13">
                  <c:v>2009</c:v>
                </c:pt>
                <c:pt idx="14">
                  <c:v>2010</c:v>
                </c:pt>
                <c:pt idx="15">
                  <c:v>2011</c:v>
                </c:pt>
                <c:pt idx="16">
                  <c:v>2012</c:v>
                </c:pt>
                <c:pt idx="17">
                  <c:v>2013</c:v>
                </c:pt>
                <c:pt idx="18">
                  <c:v>2014</c:v>
                </c:pt>
                <c:pt idx="19">
                  <c:v>2015</c:v>
                </c:pt>
                <c:pt idx="20">
                  <c:v>2016</c:v>
                </c:pt>
                <c:pt idx="21">
                  <c:v>2017</c:v>
                </c:pt>
                <c:pt idx="22">
                  <c:v>2018</c:v>
                </c:pt>
                <c:pt idx="23">
                  <c:v>2019</c:v>
                </c:pt>
                <c:pt idx="24">
                  <c:v>2020</c:v>
                </c:pt>
                <c:pt idx="25">
                  <c:v>2021</c:v>
                </c:pt>
                <c:pt idx="26">
                  <c:v>2022</c:v>
                </c:pt>
                <c:pt idx="27">
                  <c:v>2023</c:v>
                </c:pt>
                <c:pt idx="28">
                  <c:v>2024</c:v>
                </c:pt>
                <c:pt idx="29">
                  <c:v>2025</c:v>
                </c:pt>
                <c:pt idx="30">
                  <c:v>2026</c:v>
                </c:pt>
                <c:pt idx="31">
                  <c:v>2027</c:v>
                </c:pt>
                <c:pt idx="32">
                  <c:v>2028</c:v>
                </c:pt>
                <c:pt idx="33">
                  <c:v>2029</c:v>
                </c:pt>
                <c:pt idx="34">
                  <c:v>2030</c:v>
                </c:pt>
                <c:pt idx="35">
                  <c:v>2031</c:v>
                </c:pt>
                <c:pt idx="36">
                  <c:v>2032</c:v>
                </c:pt>
                <c:pt idx="37">
                  <c:v>2033</c:v>
                </c:pt>
                <c:pt idx="38">
                  <c:v>2034</c:v>
                </c:pt>
                <c:pt idx="39">
                  <c:v>2035</c:v>
                </c:pt>
              </c:numCache>
            </c:numRef>
          </c:cat>
          <c:val>
            <c:numRef>
              <c:f>'[IFCN Annual Farm Structure Data 2023.xlsx]Charts (Forecast data)'!$CP$294:$EC$294</c:f>
              <c:numCache>
                <c:formatCode>0.0</c:formatCode>
                <c:ptCount val="40"/>
                <c:pt idx="0">
                  <c:v>#N/A</c:v>
                </c:pt>
                <c:pt idx="1">
                  <c:v>#N/A</c:v>
                </c:pt>
                <c:pt idx="2">
                  <c:v>#N/A</c:v>
                </c:pt>
                <c:pt idx="3">
                  <c:v>#N/A</c:v>
                </c:pt>
                <c:pt idx="4">
                  <c:v>#N/A</c:v>
                </c:pt>
                <c:pt idx="5">
                  <c:v>#N/A</c:v>
                </c:pt>
                <c:pt idx="6">
                  <c:v>103.29146359594792</c:v>
                </c:pt>
                <c:pt idx="7">
                  <c:v>129.06473313046411</c:v>
                </c:pt>
                <c:pt idx="8">
                  <c:v>161.70947999999999</c:v>
                </c:pt>
                <c:pt idx="9">
                  <c:v>159.73416000000006</c:v>
                </c:pt>
                <c:pt idx="10">
                  <c:v>227.77716912978499</c:v>
                </c:pt>
                <c:pt idx="11">
                  <c:v>314.04634238252498</c:v>
                </c:pt>
                <c:pt idx="12">
                  <c:v>503.51356127204633</c:v>
                </c:pt>
                <c:pt idx="13">
                  <c:v>691.12521708478221</c:v>
                </c:pt>
                <c:pt idx="14">
                  <c:v>747.90354043262585</c:v>
                </c:pt>
                <c:pt idx="15">
                  <c:v>806.93038191671121</c:v>
                </c:pt>
                <c:pt idx="16">
                  <c:v>882.27859753355176</c:v>
                </c:pt>
                <c:pt idx="17">
                  <c:v>923.40000000000009</c:v>
                </c:pt>
                <c:pt idx="18">
                  <c:v>1067.3810131904563</c:v>
                </c:pt>
                <c:pt idx="19">
                  <c:v>1304</c:v>
                </c:pt>
                <c:pt idx="20">
                  <c:v>1220.002920131657</c:v>
                </c:pt>
                <c:pt idx="21">
                  <c:v>1370.6016563887163</c:v>
                </c:pt>
                <c:pt idx="22">
                  <c:v>1482.7570810812981</c:v>
                </c:pt>
                <c:pt idx="23">
                  <c:v>1715.7966825089645</c:v>
                </c:pt>
                <c:pt idx="24">
                  <c:v>1965.4371964292643</c:v>
                </c:pt>
                <c:pt idx="25">
                  <c:v>2445.3820481051648</c:v>
                </c:pt>
                <c:pt idx="26">
                  <c:v>2535.1255850815446</c:v>
                </c:pt>
                <c:pt idx="27">
                  <c:v>2706.0281387984719</c:v>
                </c:pt>
                <c:pt idx="28">
                  <c:v>3033.7794480477564</c:v>
                </c:pt>
                <c:pt idx="29">
                  <c:v>3207.5604807895115</c:v>
                </c:pt>
                <c:pt idx="30">
                  <c:v>3416.8453748382499</c:v>
                </c:pt>
                <c:pt idx="31">
                  <c:v>3451.8241602311696</c:v>
                </c:pt>
                <c:pt idx="32">
                  <c:v>3463.1073807858957</c:v>
                </c:pt>
                <c:pt idx="33">
                  <c:v>3436.302286525869</c:v>
                </c:pt>
                <c:pt idx="34">
                  <c:v>3444.8271027580768</c:v>
                </c:pt>
                <c:pt idx="35">
                  <c:v>3435.6354456453514</c:v>
                </c:pt>
                <c:pt idx="36">
                  <c:v>3431.9693498961237</c:v>
                </c:pt>
                <c:pt idx="37">
                  <c:v>3428.5071969973355</c:v>
                </c:pt>
                <c:pt idx="38">
                  <c:v>3422.7199832365327</c:v>
                </c:pt>
                <c:pt idx="39">
                  <c:v>3419.3350664941017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2E97-4FF6-92CF-CEC773BA7FB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0"/>
        <c:overlap val="100"/>
        <c:axId val="579972096"/>
        <c:axId val="582226688"/>
      </c:barChart>
      <c:catAx>
        <c:axId val="579972096"/>
        <c:scaling>
          <c:orientation val="minMax"/>
        </c:scaling>
        <c:delete val="0"/>
        <c:axPos val="b"/>
        <c:majorGridlines>
          <c:spPr>
            <a:ln w="15875">
              <a:solidFill>
                <a:sysClr val="windowText" lastClr="000000"/>
              </a:solidFill>
            </a:ln>
          </c:spPr>
        </c:majorGridlines>
        <c:title>
          <c:tx>
            <c:rich>
              <a:bodyPr/>
              <a:lstStyle/>
              <a:p>
                <a:pPr algn="ctr">
                  <a:defRPr sz="1800" b="1"/>
                </a:pPr>
                <a:r>
                  <a:rPr lang="ru-RU" sz="1800" b="1" dirty="0"/>
                  <a:t>Поголовье молочных коров в соответствии с прогнозом IFCN</a:t>
                </a:r>
                <a:endParaRPr lang="de-DE" sz="1800" b="1" dirty="0"/>
              </a:p>
            </c:rich>
          </c:tx>
          <c:layout>
            <c:manualLayout>
              <c:xMode val="edge"/>
              <c:yMode val="edge"/>
              <c:x val="0.21662818008238893"/>
              <c:y val="9.2977249143427476E-3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spPr>
          <a:noFill/>
          <a:ln w="3175">
            <a:solidFill>
              <a:srgbClr val="000000"/>
            </a:solidFill>
            <a:prstDash val="solid"/>
          </a:ln>
        </c:spPr>
        <c:txPr>
          <a:bodyPr rot="-5400000" vert="horz"/>
          <a:lstStyle/>
          <a:p>
            <a:pPr>
              <a:defRPr/>
            </a:pPr>
            <a:endParaRPr lang="ru-RU"/>
          </a:p>
        </c:txPr>
        <c:crossAx val="582226688"/>
        <c:crosses val="autoZero"/>
        <c:auto val="1"/>
        <c:lblAlgn val="ctr"/>
        <c:lblOffset val="100"/>
        <c:tickMarkSkip val="27"/>
        <c:noMultiLvlLbl val="0"/>
      </c:catAx>
      <c:valAx>
        <c:axId val="582226688"/>
        <c:scaling>
          <c:orientation val="minMax"/>
        </c:scaling>
        <c:delete val="0"/>
        <c:axPos val="l"/>
        <c:majorGridlines>
          <c:spPr>
            <a:ln w="3175">
              <a:solidFill>
                <a:srgbClr val="000000"/>
              </a:solidFill>
              <a:prstDash val="sysDash"/>
            </a:ln>
          </c:spPr>
        </c:majorGridlines>
        <c:numFmt formatCode="0%" sourceLinked="0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/>
            </a:pPr>
            <a:endParaRPr lang="ru-RU"/>
          </a:p>
        </c:txPr>
        <c:crossAx val="579972096"/>
        <c:crosses val="autoZero"/>
        <c:crossBetween val="between"/>
      </c:valAx>
      <c:spPr>
        <a:blipFill dpi="0" rotWithShape="0">
          <a:blip xmlns:r="http://schemas.openxmlformats.org/officeDocument/2006/relationships" r:embed="rId1"/>
          <a:srcRect/>
          <a:stretch>
            <a:fillRect/>
          </a:stretch>
        </a:blipFill>
        <a:ln w="12700">
          <a:solidFill>
            <a:srgbClr val="808080"/>
          </a:solidFill>
          <a:prstDash val="solid"/>
        </a:ln>
      </c:spPr>
    </c:plotArea>
    <c:legend>
      <c:legendPos val="t"/>
      <c:layout>
        <c:manualLayout>
          <c:xMode val="edge"/>
          <c:yMode val="edge"/>
          <c:x val="0.1"/>
          <c:y val="0.1288558963059579"/>
          <c:w val="0.89999997209209381"/>
          <c:h val="9.2071492279216724E-2"/>
        </c:manualLayout>
      </c:layout>
      <c:overlay val="0"/>
    </c:legend>
    <c:plotVisOnly val="1"/>
    <c:dispBlanksAs val="gap"/>
    <c:showDLblsOverMax val="0"/>
  </c:chart>
  <c:spPr>
    <a:solidFill>
      <a:srgbClr val="FFFFFF"/>
    </a:solidFill>
    <a:ln w="9525">
      <a:noFill/>
    </a:ln>
  </c:spPr>
  <c:txPr>
    <a:bodyPr/>
    <a:lstStyle/>
    <a:p>
      <a:pPr>
        <a:defRPr sz="1600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ru-RU"/>
    </a:p>
  </c:txPr>
  <c:externalData r:id="rId2">
    <c:autoUpdate val="0"/>
  </c:externalData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'[Лист Microsoft Excel.xlsx]Потребление молока'!$J$42</c:f>
              <c:strCache>
                <c:ptCount val="1"/>
                <c:pt idx="0">
                  <c:v>Germany</c:v>
                </c:pt>
              </c:strCache>
            </c:strRef>
          </c:tx>
          <c:spPr>
            <a:solidFill>
              <a:schemeClr val="accent2">
                <a:tint val="54000"/>
              </a:schemeClr>
            </a:solidFill>
            <a:ln>
              <a:noFill/>
            </a:ln>
            <a:effectLst/>
          </c:spPr>
          <c:invertIfNegative val="0"/>
          <c:cat>
            <c:strRef>
              <c:f>'[Лист Microsoft Excel.xlsx]Потребление молока'!$I$43:$I$63</c:f>
              <c:strCache>
                <c:ptCount val="21"/>
                <c:pt idx="0">
                  <c:v>2003</c:v>
                </c:pt>
                <c:pt idx="1">
                  <c:v>2004</c:v>
                </c:pt>
                <c:pt idx="2">
                  <c:v>2005</c:v>
                </c:pt>
                <c:pt idx="3">
                  <c:v>2006</c:v>
                </c:pt>
                <c:pt idx="4">
                  <c:v>2007</c:v>
                </c:pt>
                <c:pt idx="5">
                  <c:v>2008</c:v>
                </c:pt>
                <c:pt idx="6">
                  <c:v>2009</c:v>
                </c:pt>
                <c:pt idx="7">
                  <c:v>2010</c:v>
                </c:pt>
                <c:pt idx="8">
                  <c:v>2011</c:v>
                </c:pt>
                <c:pt idx="9">
                  <c:v>2012</c:v>
                </c:pt>
                <c:pt idx="10">
                  <c:v>2013</c:v>
                </c:pt>
                <c:pt idx="11">
                  <c:v>2014</c:v>
                </c:pt>
                <c:pt idx="12">
                  <c:v>2015</c:v>
                </c:pt>
                <c:pt idx="13">
                  <c:v>2016</c:v>
                </c:pt>
                <c:pt idx="14">
                  <c:v>2017</c:v>
                </c:pt>
                <c:pt idx="15">
                  <c:v>2018</c:v>
                </c:pt>
                <c:pt idx="16">
                  <c:v>2019</c:v>
                </c:pt>
                <c:pt idx="17">
                  <c:v>2020</c:v>
                </c:pt>
                <c:pt idx="18">
                  <c:v>2021</c:v>
                </c:pt>
                <c:pt idx="19">
                  <c:v>2022</c:v>
                </c:pt>
                <c:pt idx="20">
                  <c:v>2023</c:v>
                </c:pt>
              </c:strCache>
            </c:strRef>
          </c:cat>
          <c:val>
            <c:numRef>
              <c:f>'[Лист Microsoft Excel.xlsx]Потребление молока'!$J$43:$J$63</c:f>
              <c:numCache>
                <c:formatCode>0.00</c:formatCode>
                <c:ptCount val="21"/>
                <c:pt idx="0">
                  <c:v>306.50819660789261</c:v>
                </c:pt>
                <c:pt idx="1">
                  <c:v>285.79418882615778</c:v>
                </c:pt>
                <c:pt idx="2">
                  <c:v>285.94874610065915</c:v>
                </c:pt>
                <c:pt idx="3">
                  <c:v>303.00550398585688</c:v>
                </c:pt>
                <c:pt idx="4">
                  <c:v>309.910086012845</c:v>
                </c:pt>
                <c:pt idx="5">
                  <c:v>306.88790590726711</c:v>
                </c:pt>
                <c:pt idx="6">
                  <c:v>300.58039116107045</c:v>
                </c:pt>
                <c:pt idx="7">
                  <c:v>313.79123438759694</c:v>
                </c:pt>
                <c:pt idx="8">
                  <c:v>330.02463045774624</c:v>
                </c:pt>
                <c:pt idx="9">
                  <c:v>322.80712983487933</c:v>
                </c:pt>
                <c:pt idx="10">
                  <c:v>321.01145953984934</c:v>
                </c:pt>
                <c:pt idx="11">
                  <c:v>330.55311584885305</c:v>
                </c:pt>
                <c:pt idx="12">
                  <c:v>344.3686159833785</c:v>
                </c:pt>
                <c:pt idx="13">
                  <c:v>346.97661732439457</c:v>
                </c:pt>
                <c:pt idx="14">
                  <c:v>353.56363879973395</c:v>
                </c:pt>
                <c:pt idx="15">
                  <c:v>353.11312090444682</c:v>
                </c:pt>
                <c:pt idx="16">
                  <c:v>347.70844723243761</c:v>
                </c:pt>
                <c:pt idx="17">
                  <c:v>354.1801070257842</c:v>
                </c:pt>
                <c:pt idx="18">
                  <c:v>351.7733383966148</c:v>
                </c:pt>
                <c:pt idx="19">
                  <c:v>356.92635665016093</c:v>
                </c:pt>
                <c:pt idx="20">
                  <c:v>349.87453517101147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E88-4ECD-9591-E2FD6CEF0781}"/>
            </c:ext>
          </c:extLst>
        </c:ser>
        <c:ser>
          <c:idx val="1"/>
          <c:order val="1"/>
          <c:tx>
            <c:strRef>
              <c:f>'[Лист Microsoft Excel.xlsx]Потребление молока'!$K$42</c:f>
              <c:strCache>
                <c:ptCount val="1"/>
                <c:pt idx="0">
                  <c:v>United States of America</c:v>
                </c:pt>
              </c:strCache>
            </c:strRef>
          </c:tx>
          <c:spPr>
            <a:solidFill>
              <a:schemeClr val="accent2">
                <a:tint val="77000"/>
              </a:schemeClr>
            </a:solidFill>
            <a:ln>
              <a:noFill/>
            </a:ln>
            <a:effectLst/>
          </c:spPr>
          <c:invertIfNegative val="0"/>
          <c:cat>
            <c:strRef>
              <c:f>'[Лист Microsoft Excel.xlsx]Потребление молока'!$I$43:$I$63</c:f>
              <c:strCache>
                <c:ptCount val="21"/>
                <c:pt idx="0">
                  <c:v>2003</c:v>
                </c:pt>
                <c:pt idx="1">
                  <c:v>2004</c:v>
                </c:pt>
                <c:pt idx="2">
                  <c:v>2005</c:v>
                </c:pt>
                <c:pt idx="3">
                  <c:v>2006</c:v>
                </c:pt>
                <c:pt idx="4">
                  <c:v>2007</c:v>
                </c:pt>
                <c:pt idx="5">
                  <c:v>2008</c:v>
                </c:pt>
                <c:pt idx="6">
                  <c:v>2009</c:v>
                </c:pt>
                <c:pt idx="7">
                  <c:v>2010</c:v>
                </c:pt>
                <c:pt idx="8">
                  <c:v>2011</c:v>
                </c:pt>
                <c:pt idx="9">
                  <c:v>2012</c:v>
                </c:pt>
                <c:pt idx="10">
                  <c:v>2013</c:v>
                </c:pt>
                <c:pt idx="11">
                  <c:v>2014</c:v>
                </c:pt>
                <c:pt idx="12">
                  <c:v>2015</c:v>
                </c:pt>
                <c:pt idx="13">
                  <c:v>2016</c:v>
                </c:pt>
                <c:pt idx="14">
                  <c:v>2017</c:v>
                </c:pt>
                <c:pt idx="15">
                  <c:v>2018</c:v>
                </c:pt>
                <c:pt idx="16">
                  <c:v>2019</c:v>
                </c:pt>
                <c:pt idx="17">
                  <c:v>2020</c:v>
                </c:pt>
                <c:pt idx="18">
                  <c:v>2021</c:v>
                </c:pt>
                <c:pt idx="19">
                  <c:v>2022</c:v>
                </c:pt>
                <c:pt idx="20">
                  <c:v>2023</c:v>
                </c:pt>
              </c:strCache>
            </c:strRef>
          </c:cat>
          <c:val>
            <c:numRef>
              <c:f>'[Лист Microsoft Excel.xlsx]Потребление молока'!$K$43:$K$63</c:f>
              <c:numCache>
                <c:formatCode>0.00</c:formatCode>
                <c:ptCount val="21"/>
                <c:pt idx="0">
                  <c:v>257.20112477658245</c:v>
                </c:pt>
                <c:pt idx="1">
                  <c:v>255.8770934955804</c:v>
                </c:pt>
                <c:pt idx="2">
                  <c:v>259.31908707133226</c:v>
                </c:pt>
                <c:pt idx="3">
                  <c:v>256.3546183424495</c:v>
                </c:pt>
                <c:pt idx="4">
                  <c:v>256.08568494339369</c:v>
                </c:pt>
                <c:pt idx="5">
                  <c:v>253.15608023077218</c:v>
                </c:pt>
                <c:pt idx="6">
                  <c:v>253.04376892194324</c:v>
                </c:pt>
                <c:pt idx="7">
                  <c:v>250.2593171121899</c:v>
                </c:pt>
                <c:pt idx="8">
                  <c:v>253.67065281892275</c:v>
                </c:pt>
                <c:pt idx="9">
                  <c:v>257.93640370297481</c:v>
                </c:pt>
                <c:pt idx="10">
                  <c:v>254.58344601683029</c:v>
                </c:pt>
                <c:pt idx="11">
                  <c:v>257.54493017497373</c:v>
                </c:pt>
                <c:pt idx="12">
                  <c:v>263.97741711889933</c:v>
                </c:pt>
                <c:pt idx="13">
                  <c:v>270.44357999227088</c:v>
                </c:pt>
                <c:pt idx="14">
                  <c:v>272.6929874091133</c:v>
                </c:pt>
                <c:pt idx="15">
                  <c:v>274.03600398701576</c:v>
                </c:pt>
                <c:pt idx="16">
                  <c:v>278.72277476664868</c:v>
                </c:pt>
                <c:pt idx="17">
                  <c:v>277.1477271682935</c:v>
                </c:pt>
                <c:pt idx="18">
                  <c:v>286.73980505987407</c:v>
                </c:pt>
                <c:pt idx="19">
                  <c:v>289.26988566413377</c:v>
                </c:pt>
                <c:pt idx="20">
                  <c:v>294.86741772582195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E88-4ECD-9591-E2FD6CEF0781}"/>
            </c:ext>
          </c:extLst>
        </c:ser>
        <c:ser>
          <c:idx val="2"/>
          <c:order val="2"/>
          <c:tx>
            <c:strRef>
              <c:f>'[Лист Microsoft Excel.xlsx]Потребление молока'!$L$42</c:f>
              <c:strCache>
                <c:ptCount val="1"/>
                <c:pt idx="0">
                  <c:v>Kazakhstan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'[Лист Microsoft Excel.xlsx]Потребление молока'!$I$43:$I$63</c:f>
              <c:strCache>
                <c:ptCount val="21"/>
                <c:pt idx="0">
                  <c:v>2003</c:v>
                </c:pt>
                <c:pt idx="1">
                  <c:v>2004</c:v>
                </c:pt>
                <c:pt idx="2">
                  <c:v>2005</c:v>
                </c:pt>
                <c:pt idx="3">
                  <c:v>2006</c:v>
                </c:pt>
                <c:pt idx="4">
                  <c:v>2007</c:v>
                </c:pt>
                <c:pt idx="5">
                  <c:v>2008</c:v>
                </c:pt>
                <c:pt idx="6">
                  <c:v>2009</c:v>
                </c:pt>
                <c:pt idx="7">
                  <c:v>2010</c:v>
                </c:pt>
                <c:pt idx="8">
                  <c:v>2011</c:v>
                </c:pt>
                <c:pt idx="9">
                  <c:v>2012</c:v>
                </c:pt>
                <c:pt idx="10">
                  <c:v>2013</c:v>
                </c:pt>
                <c:pt idx="11">
                  <c:v>2014</c:v>
                </c:pt>
                <c:pt idx="12">
                  <c:v>2015</c:v>
                </c:pt>
                <c:pt idx="13">
                  <c:v>2016</c:v>
                </c:pt>
                <c:pt idx="14">
                  <c:v>2017</c:v>
                </c:pt>
                <c:pt idx="15">
                  <c:v>2018</c:v>
                </c:pt>
                <c:pt idx="16">
                  <c:v>2019</c:v>
                </c:pt>
                <c:pt idx="17">
                  <c:v>2020</c:v>
                </c:pt>
                <c:pt idx="18">
                  <c:v>2021</c:v>
                </c:pt>
                <c:pt idx="19">
                  <c:v>2022</c:v>
                </c:pt>
                <c:pt idx="20">
                  <c:v>2023</c:v>
                </c:pt>
              </c:strCache>
            </c:strRef>
          </c:cat>
          <c:val>
            <c:numRef>
              <c:f>'[Лист Microsoft Excel.xlsx]Потребление молока'!$L$43:$L$63</c:f>
              <c:numCache>
                <c:formatCode>0.00</c:formatCode>
                <c:ptCount val="21"/>
                <c:pt idx="0">
                  <c:v>274.0177106859577</c:v>
                </c:pt>
                <c:pt idx="1">
                  <c:v>285.67620582021397</c:v>
                </c:pt>
                <c:pt idx="2">
                  <c:v>295.22554314316909</c:v>
                </c:pt>
                <c:pt idx="3">
                  <c:v>313.12006020087614</c:v>
                </c:pt>
                <c:pt idx="4">
                  <c:v>316.29951868026211</c:v>
                </c:pt>
                <c:pt idx="5">
                  <c:v>321.39581408476653</c:v>
                </c:pt>
                <c:pt idx="6">
                  <c:v>323.06755404208081</c:v>
                </c:pt>
                <c:pt idx="7">
                  <c:v>314.30762050461885</c:v>
                </c:pt>
                <c:pt idx="8">
                  <c:v>291.32169722700093</c:v>
                </c:pt>
                <c:pt idx="9">
                  <c:v>269.48190920368103</c:v>
                </c:pt>
                <c:pt idx="10">
                  <c:v>268.14250000902013</c:v>
                </c:pt>
                <c:pt idx="11">
                  <c:v>273.92706231885654</c:v>
                </c:pt>
                <c:pt idx="12">
                  <c:v>272.5994703730492</c:v>
                </c:pt>
                <c:pt idx="13">
                  <c:v>279.13352672387299</c:v>
                </c:pt>
                <c:pt idx="14">
                  <c:v>282.28309124516608</c:v>
                </c:pt>
                <c:pt idx="15">
                  <c:v>284.86498149754112</c:v>
                </c:pt>
                <c:pt idx="16">
                  <c:v>288.40839131660357</c:v>
                </c:pt>
                <c:pt idx="17">
                  <c:v>294.05648956684985</c:v>
                </c:pt>
                <c:pt idx="18">
                  <c:v>289.06145445695392</c:v>
                </c:pt>
                <c:pt idx="19">
                  <c:v>290.30974148944796</c:v>
                </c:pt>
                <c:pt idx="20">
                  <c:v>294.86547419324228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AE88-4ECD-9591-E2FD6CEF0781}"/>
            </c:ext>
          </c:extLst>
        </c:ser>
        <c:ser>
          <c:idx val="3"/>
          <c:order val="3"/>
          <c:tx>
            <c:strRef>
              <c:f>'[Лист Microsoft Excel.xlsx]Потребление молока'!$M$42</c:f>
              <c:strCache>
                <c:ptCount val="1"/>
                <c:pt idx="0">
                  <c:v>Russian Federation</c:v>
                </c:pt>
              </c:strCache>
            </c:strRef>
          </c:tx>
          <c:spPr>
            <a:solidFill>
              <a:srgbClr val="FFA4A9"/>
            </a:solidFill>
            <a:ln>
              <a:noFill/>
            </a:ln>
            <a:effectLst/>
          </c:spPr>
          <c:invertIfNegative val="0"/>
          <c:cat>
            <c:strRef>
              <c:f>'[Лист Microsoft Excel.xlsx]Потребление молока'!$I$43:$I$63</c:f>
              <c:strCache>
                <c:ptCount val="21"/>
                <c:pt idx="0">
                  <c:v>2003</c:v>
                </c:pt>
                <c:pt idx="1">
                  <c:v>2004</c:v>
                </c:pt>
                <c:pt idx="2">
                  <c:v>2005</c:v>
                </c:pt>
                <c:pt idx="3">
                  <c:v>2006</c:v>
                </c:pt>
                <c:pt idx="4">
                  <c:v>2007</c:v>
                </c:pt>
                <c:pt idx="5">
                  <c:v>2008</c:v>
                </c:pt>
                <c:pt idx="6">
                  <c:v>2009</c:v>
                </c:pt>
                <c:pt idx="7">
                  <c:v>2010</c:v>
                </c:pt>
                <c:pt idx="8">
                  <c:v>2011</c:v>
                </c:pt>
                <c:pt idx="9">
                  <c:v>2012</c:v>
                </c:pt>
                <c:pt idx="10">
                  <c:v>2013</c:v>
                </c:pt>
                <c:pt idx="11">
                  <c:v>2014</c:v>
                </c:pt>
                <c:pt idx="12">
                  <c:v>2015</c:v>
                </c:pt>
                <c:pt idx="13">
                  <c:v>2016</c:v>
                </c:pt>
                <c:pt idx="14">
                  <c:v>2017</c:v>
                </c:pt>
                <c:pt idx="15">
                  <c:v>2018</c:v>
                </c:pt>
                <c:pt idx="16">
                  <c:v>2019</c:v>
                </c:pt>
                <c:pt idx="17">
                  <c:v>2020</c:v>
                </c:pt>
                <c:pt idx="18">
                  <c:v>2021</c:v>
                </c:pt>
                <c:pt idx="19">
                  <c:v>2022</c:v>
                </c:pt>
                <c:pt idx="20">
                  <c:v>2023</c:v>
                </c:pt>
              </c:strCache>
            </c:strRef>
          </c:cat>
          <c:val>
            <c:numRef>
              <c:f>'[Лист Microsoft Excel.xlsx]Потребление молока'!$M$43:$M$63</c:f>
              <c:numCache>
                <c:formatCode>0.00</c:formatCode>
                <c:ptCount val="21"/>
                <c:pt idx="0">
                  <c:v>140.54708857847575</c:v>
                </c:pt>
                <c:pt idx="1">
                  <c:v>132.11540434396338</c:v>
                </c:pt>
                <c:pt idx="2">
                  <c:v>130.95125139752213</c:v>
                </c:pt>
                <c:pt idx="3">
                  <c:v>117.43674773111974</c:v>
                </c:pt>
                <c:pt idx="4">
                  <c:v>116.61884454840622</c:v>
                </c:pt>
                <c:pt idx="5">
                  <c:v>137.38753786841033</c:v>
                </c:pt>
                <c:pt idx="6">
                  <c:v>117.81706432202839</c:v>
                </c:pt>
                <c:pt idx="7">
                  <c:v>125.9501427673122</c:v>
                </c:pt>
                <c:pt idx="8">
                  <c:v>124.94783315106605</c:v>
                </c:pt>
                <c:pt idx="9">
                  <c:v>141.38973340697078</c:v>
                </c:pt>
                <c:pt idx="10">
                  <c:v>145.88355554677383</c:v>
                </c:pt>
                <c:pt idx="11">
                  <c:v>137.13963719483348</c:v>
                </c:pt>
                <c:pt idx="12">
                  <c:v>129.68290787027411</c:v>
                </c:pt>
                <c:pt idx="13">
                  <c:v>134.3098649825431</c:v>
                </c:pt>
                <c:pt idx="14">
                  <c:v>137.22795489757735</c:v>
                </c:pt>
                <c:pt idx="15">
                  <c:v>138.24535922189736</c:v>
                </c:pt>
                <c:pt idx="16">
                  <c:v>152.70711096954574</c:v>
                </c:pt>
                <c:pt idx="17">
                  <c:v>162.17699056989267</c:v>
                </c:pt>
                <c:pt idx="18">
                  <c:v>164.20812984141139</c:v>
                </c:pt>
                <c:pt idx="19">
                  <c:v>165.92826283982291</c:v>
                </c:pt>
                <c:pt idx="20">
                  <c:v>168.87863964388714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AE88-4ECD-9591-E2FD6CEF0781}"/>
            </c:ext>
          </c:extLst>
        </c:ser>
        <c:ser>
          <c:idx val="4"/>
          <c:order val="4"/>
          <c:tx>
            <c:strRef>
              <c:f>'[Лист Microsoft Excel.xlsx]Потребление молока'!$N$42</c:f>
              <c:strCache>
                <c:ptCount val="1"/>
                <c:pt idx="0">
                  <c:v>China</c:v>
                </c:pt>
              </c:strCache>
            </c:strRef>
          </c:tx>
          <c:spPr>
            <a:solidFill>
              <a:schemeClr val="accent2">
                <a:shade val="53000"/>
              </a:schemeClr>
            </a:solidFill>
            <a:ln>
              <a:noFill/>
            </a:ln>
            <a:effectLst/>
          </c:spPr>
          <c:invertIfNegative val="0"/>
          <c:cat>
            <c:strRef>
              <c:f>'[Лист Microsoft Excel.xlsx]Потребление молока'!$I$43:$I$63</c:f>
              <c:strCache>
                <c:ptCount val="21"/>
                <c:pt idx="0">
                  <c:v>2003</c:v>
                </c:pt>
                <c:pt idx="1">
                  <c:v>2004</c:v>
                </c:pt>
                <c:pt idx="2">
                  <c:v>2005</c:v>
                </c:pt>
                <c:pt idx="3">
                  <c:v>2006</c:v>
                </c:pt>
                <c:pt idx="4">
                  <c:v>2007</c:v>
                </c:pt>
                <c:pt idx="5">
                  <c:v>2008</c:v>
                </c:pt>
                <c:pt idx="6">
                  <c:v>2009</c:v>
                </c:pt>
                <c:pt idx="7">
                  <c:v>2010</c:v>
                </c:pt>
                <c:pt idx="8">
                  <c:v>2011</c:v>
                </c:pt>
                <c:pt idx="9">
                  <c:v>2012</c:v>
                </c:pt>
                <c:pt idx="10">
                  <c:v>2013</c:v>
                </c:pt>
                <c:pt idx="11">
                  <c:v>2014</c:v>
                </c:pt>
                <c:pt idx="12">
                  <c:v>2015</c:v>
                </c:pt>
                <c:pt idx="13">
                  <c:v>2016</c:v>
                </c:pt>
                <c:pt idx="14">
                  <c:v>2017</c:v>
                </c:pt>
                <c:pt idx="15">
                  <c:v>2018</c:v>
                </c:pt>
                <c:pt idx="16">
                  <c:v>2019</c:v>
                </c:pt>
                <c:pt idx="17">
                  <c:v>2020</c:v>
                </c:pt>
                <c:pt idx="18">
                  <c:v>2021</c:v>
                </c:pt>
                <c:pt idx="19">
                  <c:v>2022</c:v>
                </c:pt>
                <c:pt idx="20">
                  <c:v>2023</c:v>
                </c:pt>
              </c:strCache>
            </c:strRef>
          </c:cat>
          <c:val>
            <c:numRef>
              <c:f>'[Лист Microsoft Excel.xlsx]Потребление молока'!$N$43:$N$63</c:f>
              <c:numCache>
                <c:formatCode>0.00</c:formatCode>
                <c:ptCount val="21"/>
                <c:pt idx="0">
                  <c:v>13.746214759734338</c:v>
                </c:pt>
                <c:pt idx="1">
                  <c:v>17.142213050050771</c:v>
                </c:pt>
                <c:pt idx="2">
                  <c:v>20.083127709058893</c:v>
                </c:pt>
                <c:pt idx="3">
                  <c:v>21.511062580227083</c:v>
                </c:pt>
                <c:pt idx="4">
                  <c:v>21.180289815667212</c:v>
                </c:pt>
                <c:pt idx="5">
                  <c:v>21.654981309609131</c:v>
                </c:pt>
                <c:pt idx="6">
                  <c:v>23.370011977507279</c:v>
                </c:pt>
                <c:pt idx="7">
                  <c:v>26.128372787996138</c:v>
                </c:pt>
                <c:pt idx="8">
                  <c:v>25.897653577190496</c:v>
                </c:pt>
                <c:pt idx="9">
                  <c:v>25.608098265771623</c:v>
                </c:pt>
                <c:pt idx="10">
                  <c:v>28.971731331609377</c:v>
                </c:pt>
                <c:pt idx="11">
                  <c:v>28.594402314981011</c:v>
                </c:pt>
                <c:pt idx="12">
                  <c:v>29.040027774417823</c:v>
                </c:pt>
                <c:pt idx="13">
                  <c:v>30.126666024965999</c:v>
                </c:pt>
                <c:pt idx="14">
                  <c:v>30.563453909982808</c:v>
                </c:pt>
                <c:pt idx="15">
                  <c:v>30.898289251791024</c:v>
                </c:pt>
                <c:pt idx="16">
                  <c:v>32.304430314091839</c:v>
                </c:pt>
                <c:pt idx="17">
                  <c:v>35.1928289272835</c:v>
                </c:pt>
                <c:pt idx="18">
                  <c:v>38.521930222095286</c:v>
                </c:pt>
                <c:pt idx="19">
                  <c:v>37.117964521061893</c:v>
                </c:pt>
                <c:pt idx="20">
                  <c:v>37.845126631608338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AE88-4ECD-9591-E2FD6CEF078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742656720"/>
        <c:axId val="742651440"/>
      </c:barChart>
      <c:catAx>
        <c:axId val="7426567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742651440"/>
        <c:crosses val="autoZero"/>
        <c:auto val="1"/>
        <c:lblAlgn val="ctr"/>
        <c:lblOffset val="100"/>
        <c:noMultiLvlLbl val="0"/>
      </c:catAx>
      <c:valAx>
        <c:axId val="74265144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74265672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5623889466646859"/>
          <c:y val="0.25520486255007596"/>
          <c:w val="0.83323092160649725"/>
          <c:h val="0.60136943408389743"/>
        </c:manualLayout>
      </c:layout>
      <c:barChart>
        <c:barDir val="col"/>
        <c:grouping val="percentStacked"/>
        <c:varyColors val="0"/>
        <c:ser>
          <c:idx val="0"/>
          <c:order val="0"/>
          <c:tx>
            <c:strRef>
              <c:f>'[IFCN Annual Farm Structure Data 2023.xlsx]Charts (Forecast data)'!$AL$288</c:f>
              <c:strCache>
                <c:ptCount val="1"/>
                <c:pt idx="0">
                  <c:v> 1 - 2</c:v>
                </c:pt>
              </c:strCache>
            </c:strRef>
          </c:tx>
          <c:spPr>
            <a:solidFill>
              <a:srgbClr val="99CCFF"/>
            </a:solidFill>
            <a:ln w="3175">
              <a:solidFill>
                <a:srgbClr val="0000FF"/>
              </a:solidFill>
            </a:ln>
          </c:spPr>
          <c:invertIfNegative val="0"/>
          <c:cat>
            <c:numRef>
              <c:f>'[IFCN Annual Farm Structure Data 2023.xlsx]Charts (Forecast data)'!$AN$287:$CA$287</c:f>
              <c:numCache>
                <c:formatCode>General</c:formatCode>
                <c:ptCount val="40"/>
                <c:pt idx="0">
                  <c:v>1996</c:v>
                </c:pt>
                <c:pt idx="1">
                  <c:v>1997</c:v>
                </c:pt>
                <c:pt idx="2">
                  <c:v>1998</c:v>
                </c:pt>
                <c:pt idx="3">
                  <c:v>1999</c:v>
                </c:pt>
                <c:pt idx="4">
                  <c:v>2000</c:v>
                </c:pt>
                <c:pt idx="5">
                  <c:v>2001</c:v>
                </c:pt>
                <c:pt idx="6">
                  <c:v>2002</c:v>
                </c:pt>
                <c:pt idx="7">
                  <c:v>2003</c:v>
                </c:pt>
                <c:pt idx="8">
                  <c:v>2004</c:v>
                </c:pt>
                <c:pt idx="9">
                  <c:v>2005</c:v>
                </c:pt>
                <c:pt idx="10">
                  <c:v>2006</c:v>
                </c:pt>
                <c:pt idx="11">
                  <c:v>2007</c:v>
                </c:pt>
                <c:pt idx="12">
                  <c:v>2008</c:v>
                </c:pt>
                <c:pt idx="13">
                  <c:v>2009</c:v>
                </c:pt>
                <c:pt idx="14">
                  <c:v>2010</c:v>
                </c:pt>
                <c:pt idx="15">
                  <c:v>2011</c:v>
                </c:pt>
                <c:pt idx="16">
                  <c:v>2012</c:v>
                </c:pt>
                <c:pt idx="17">
                  <c:v>2013</c:v>
                </c:pt>
                <c:pt idx="18">
                  <c:v>2014</c:v>
                </c:pt>
                <c:pt idx="19">
                  <c:v>2015</c:v>
                </c:pt>
                <c:pt idx="20">
                  <c:v>2016</c:v>
                </c:pt>
                <c:pt idx="21">
                  <c:v>2017</c:v>
                </c:pt>
                <c:pt idx="22">
                  <c:v>2018</c:v>
                </c:pt>
                <c:pt idx="23">
                  <c:v>2019</c:v>
                </c:pt>
                <c:pt idx="24">
                  <c:v>2020</c:v>
                </c:pt>
                <c:pt idx="25">
                  <c:v>2021</c:v>
                </c:pt>
                <c:pt idx="26">
                  <c:v>2022</c:v>
                </c:pt>
                <c:pt idx="27">
                  <c:v>2023</c:v>
                </c:pt>
                <c:pt idx="28">
                  <c:v>2024</c:v>
                </c:pt>
                <c:pt idx="29">
                  <c:v>2025</c:v>
                </c:pt>
                <c:pt idx="30">
                  <c:v>2026</c:v>
                </c:pt>
                <c:pt idx="31">
                  <c:v>2027</c:v>
                </c:pt>
                <c:pt idx="32">
                  <c:v>2028</c:v>
                </c:pt>
                <c:pt idx="33">
                  <c:v>2029</c:v>
                </c:pt>
                <c:pt idx="34">
                  <c:v>2030</c:v>
                </c:pt>
                <c:pt idx="35">
                  <c:v>2031</c:v>
                </c:pt>
                <c:pt idx="36">
                  <c:v>2032</c:v>
                </c:pt>
                <c:pt idx="37">
                  <c:v>2033</c:v>
                </c:pt>
                <c:pt idx="38">
                  <c:v>2034</c:v>
                </c:pt>
                <c:pt idx="39">
                  <c:v>2035</c:v>
                </c:pt>
              </c:numCache>
            </c:numRef>
          </c:cat>
          <c:val>
            <c:numRef>
              <c:f>'[IFCN Annual Farm Structure Data 2023.xlsx]Charts (Forecast data)'!$AN$288:$CA$288</c:f>
              <c:numCache>
                <c:formatCode>0.0</c:formatCode>
                <c:ptCount val="40"/>
                <c:pt idx="0">
                  <c:v>594.2673837661589</c:v>
                </c:pt>
                <c:pt idx="1">
                  <c:v>493.81899127464254</c:v>
                </c:pt>
                <c:pt idx="2">
                  <c:v>458.28482893079587</c:v>
                </c:pt>
                <c:pt idx="3">
                  <c:v>461.50327161973831</c:v>
                </c:pt>
                <c:pt idx="4">
                  <c:v>480.25001427206467</c:v>
                </c:pt>
                <c:pt idx="5">
                  <c:v>497.46663579270944</c:v>
                </c:pt>
                <c:pt idx="6">
                  <c:v>516.97599295992893</c:v>
                </c:pt>
                <c:pt idx="7">
                  <c:v>536.09688480801663</c:v>
                </c:pt>
                <c:pt idx="8">
                  <c:v>558.40606718437175</c:v>
                </c:pt>
                <c:pt idx="9">
                  <c:v>557.37080208721648</c:v>
                </c:pt>
                <c:pt idx="10">
                  <c:v>569.59402283119368</c:v>
                </c:pt>
                <c:pt idx="11">
                  <c:v>613.83441906800738</c:v>
                </c:pt>
                <c:pt idx="12">
                  <c:v>663.19054145967743</c:v>
                </c:pt>
                <c:pt idx="13">
                  <c:v>712.867359893718</c:v>
                </c:pt>
                <c:pt idx="14">
                  <c:v>677.00308084335325</c:v>
                </c:pt>
                <c:pt idx="15">
                  <c:v>665.87151226158051</c:v>
                </c:pt>
                <c:pt idx="16">
                  <c:v>666.22645538011307</c:v>
                </c:pt>
                <c:pt idx="17">
                  <c:v>669.84865267801172</c:v>
                </c:pt>
                <c:pt idx="18">
                  <c:v>672.85329899723217</c:v>
                </c:pt>
                <c:pt idx="19">
                  <c:v>670.43007381151369</c:v>
                </c:pt>
                <c:pt idx="20">
                  <c:v>671.24662834049639</c:v>
                </c:pt>
                <c:pt idx="21">
                  <c:v>670.39843362072861</c:v>
                </c:pt>
                <c:pt idx="22">
                  <c:v>666.57453155005317</c:v>
                </c:pt>
                <c:pt idx="23">
                  <c:v>655.24295523171554</c:v>
                </c:pt>
                <c:pt idx="24">
                  <c:v>640.24433963349395</c:v>
                </c:pt>
                <c:pt idx="25">
                  <c:v>624.76460614998223</c:v>
                </c:pt>
                <c:pt idx="26">
                  <c:v>599.27482604040586</c:v>
                </c:pt>
                <c:pt idx="27">
                  <c:v>588.9389934429455</c:v>
                </c:pt>
                <c:pt idx="28">
                  <c:v>557.32168426885289</c:v>
                </c:pt>
                <c:pt idx="29">
                  <c:v>547.255547907395</c:v>
                </c:pt>
                <c:pt idx="30">
                  <c:v>537.82677742664566</c:v>
                </c:pt>
                <c:pt idx="31">
                  <c:v>529.50639210733323</c:v>
                </c:pt>
                <c:pt idx="32">
                  <c:v>522.83902621064385</c:v>
                </c:pt>
                <c:pt idx="33">
                  <c:v>517.89062654941176</c:v>
                </c:pt>
                <c:pt idx="34">
                  <c:v>513.91798590678138</c:v>
                </c:pt>
                <c:pt idx="35">
                  <c:v>502.95393876044693</c:v>
                </c:pt>
                <c:pt idx="36">
                  <c:v>495.97697410051785</c:v>
                </c:pt>
                <c:pt idx="37">
                  <c:v>486.26256205773035</c:v>
                </c:pt>
                <c:pt idx="38">
                  <c:v>480.42907060329975</c:v>
                </c:pt>
                <c:pt idx="39">
                  <c:v>472.19136396919225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5D8-4EFE-AF83-FCD933956E34}"/>
            </c:ext>
          </c:extLst>
        </c:ser>
        <c:ser>
          <c:idx val="2"/>
          <c:order val="1"/>
          <c:tx>
            <c:strRef>
              <c:f>'[IFCN Annual Farm Structure Data 2023.xlsx]Charts (Forecast data)'!$AL$289</c:f>
              <c:strCache>
                <c:ptCount val="1"/>
                <c:pt idx="0">
                  <c:v> &gt;2 - 10</c:v>
                </c:pt>
              </c:strCache>
            </c:strRef>
          </c:tx>
          <c:spPr>
            <a:solidFill>
              <a:srgbClr val="003366"/>
            </a:solidFill>
            <a:ln w="3175">
              <a:solidFill>
                <a:srgbClr val="000080"/>
              </a:solidFill>
            </a:ln>
          </c:spPr>
          <c:invertIfNegative val="0"/>
          <c:cat>
            <c:numRef>
              <c:f>'[IFCN Annual Farm Structure Data 2023.xlsx]Charts (Forecast data)'!$AN$287:$CA$287</c:f>
              <c:numCache>
                <c:formatCode>General</c:formatCode>
                <c:ptCount val="40"/>
                <c:pt idx="0">
                  <c:v>1996</c:v>
                </c:pt>
                <c:pt idx="1">
                  <c:v>1997</c:v>
                </c:pt>
                <c:pt idx="2">
                  <c:v>1998</c:v>
                </c:pt>
                <c:pt idx="3">
                  <c:v>1999</c:v>
                </c:pt>
                <c:pt idx="4">
                  <c:v>2000</c:v>
                </c:pt>
                <c:pt idx="5">
                  <c:v>2001</c:v>
                </c:pt>
                <c:pt idx="6">
                  <c:v>2002</c:v>
                </c:pt>
                <c:pt idx="7">
                  <c:v>2003</c:v>
                </c:pt>
                <c:pt idx="8">
                  <c:v>2004</c:v>
                </c:pt>
                <c:pt idx="9">
                  <c:v>2005</c:v>
                </c:pt>
                <c:pt idx="10">
                  <c:v>2006</c:v>
                </c:pt>
                <c:pt idx="11">
                  <c:v>2007</c:v>
                </c:pt>
                <c:pt idx="12">
                  <c:v>2008</c:v>
                </c:pt>
                <c:pt idx="13">
                  <c:v>2009</c:v>
                </c:pt>
                <c:pt idx="14">
                  <c:v>2010</c:v>
                </c:pt>
                <c:pt idx="15">
                  <c:v>2011</c:v>
                </c:pt>
                <c:pt idx="16">
                  <c:v>2012</c:v>
                </c:pt>
                <c:pt idx="17">
                  <c:v>2013</c:v>
                </c:pt>
                <c:pt idx="18">
                  <c:v>2014</c:v>
                </c:pt>
                <c:pt idx="19">
                  <c:v>2015</c:v>
                </c:pt>
                <c:pt idx="20">
                  <c:v>2016</c:v>
                </c:pt>
                <c:pt idx="21">
                  <c:v>2017</c:v>
                </c:pt>
                <c:pt idx="22">
                  <c:v>2018</c:v>
                </c:pt>
                <c:pt idx="23">
                  <c:v>2019</c:v>
                </c:pt>
                <c:pt idx="24">
                  <c:v>2020</c:v>
                </c:pt>
                <c:pt idx="25">
                  <c:v>2021</c:v>
                </c:pt>
                <c:pt idx="26">
                  <c:v>2022</c:v>
                </c:pt>
                <c:pt idx="27">
                  <c:v>2023</c:v>
                </c:pt>
                <c:pt idx="28">
                  <c:v>2024</c:v>
                </c:pt>
                <c:pt idx="29">
                  <c:v>2025</c:v>
                </c:pt>
                <c:pt idx="30">
                  <c:v>2026</c:v>
                </c:pt>
                <c:pt idx="31">
                  <c:v>2027</c:v>
                </c:pt>
                <c:pt idx="32">
                  <c:v>2028</c:v>
                </c:pt>
                <c:pt idx="33">
                  <c:v>2029</c:v>
                </c:pt>
                <c:pt idx="34">
                  <c:v>2030</c:v>
                </c:pt>
                <c:pt idx="35">
                  <c:v>2031</c:v>
                </c:pt>
                <c:pt idx="36">
                  <c:v>2032</c:v>
                </c:pt>
                <c:pt idx="37">
                  <c:v>2033</c:v>
                </c:pt>
                <c:pt idx="38">
                  <c:v>2034</c:v>
                </c:pt>
                <c:pt idx="39">
                  <c:v>2035</c:v>
                </c:pt>
              </c:numCache>
            </c:numRef>
          </c:cat>
          <c:val>
            <c:numRef>
              <c:f>'[IFCN Annual Farm Structure Data 2023.xlsx]Charts (Forecast data)'!$AN$289:$CA$289</c:f>
              <c:numCache>
                <c:formatCode>0.0</c:formatCode>
                <c:ptCount val="40"/>
                <c:pt idx="0">
                  <c:v>159.55590036193342</c:v>
                </c:pt>
                <c:pt idx="1">
                  <c:v>131.93191749059645</c:v>
                </c:pt>
                <c:pt idx="2">
                  <c:v>121.94246471333075</c:v>
                </c:pt>
                <c:pt idx="3">
                  <c:v>122.3843008289046</c:v>
                </c:pt>
                <c:pt idx="4">
                  <c:v>126.65825756368557</c:v>
                </c:pt>
                <c:pt idx="5">
                  <c:v>130.94837435183186</c:v>
                </c:pt>
                <c:pt idx="6">
                  <c:v>135.85167842750025</c:v>
                </c:pt>
                <c:pt idx="7">
                  <c:v>140.61288752377507</c:v>
                </c:pt>
                <c:pt idx="8">
                  <c:v>146.29224959345623</c:v>
                </c:pt>
                <c:pt idx="9">
                  <c:v>164.73860763178868</c:v>
                </c:pt>
                <c:pt idx="10">
                  <c:v>168.82069565382943</c:v>
                </c:pt>
                <c:pt idx="11">
                  <c:v>182.54347505052178</c:v>
                </c:pt>
                <c:pt idx="12">
                  <c:v>197.22360239694649</c:v>
                </c:pt>
                <c:pt idx="13">
                  <c:v>205.09277138276079</c:v>
                </c:pt>
                <c:pt idx="14">
                  <c:v>192.6495009156047</c:v>
                </c:pt>
                <c:pt idx="15">
                  <c:v>192.41702043596729</c:v>
                </c:pt>
                <c:pt idx="16">
                  <c:v>192.35798838861515</c:v>
                </c:pt>
                <c:pt idx="17">
                  <c:v>182.51541304139636</c:v>
                </c:pt>
                <c:pt idx="18">
                  <c:v>182.83670609465972</c:v>
                </c:pt>
                <c:pt idx="19">
                  <c:v>182.73506254431945</c:v>
                </c:pt>
                <c:pt idx="20">
                  <c:v>184.13246322861374</c:v>
                </c:pt>
                <c:pt idx="21">
                  <c:v>184.74999548593865</c:v>
                </c:pt>
                <c:pt idx="22">
                  <c:v>186.24738793122918</c:v>
                </c:pt>
                <c:pt idx="23">
                  <c:v>187.23852951876663</c:v>
                </c:pt>
                <c:pt idx="24">
                  <c:v>187.65577609313345</c:v>
                </c:pt>
                <c:pt idx="25">
                  <c:v>190.12820713849555</c:v>
                </c:pt>
                <c:pt idx="26">
                  <c:v>194.6787862349874</c:v>
                </c:pt>
                <c:pt idx="27">
                  <c:v>196.68312236557003</c:v>
                </c:pt>
                <c:pt idx="28">
                  <c:v>209.11178024018218</c:v>
                </c:pt>
                <c:pt idx="29">
                  <c:v>207.25314399204095</c:v>
                </c:pt>
                <c:pt idx="30">
                  <c:v>205.06214562387657</c:v>
                </c:pt>
                <c:pt idx="31">
                  <c:v>202.16399365234693</c:v>
                </c:pt>
                <c:pt idx="32">
                  <c:v>197.52078833947948</c:v>
                </c:pt>
                <c:pt idx="33">
                  <c:v>192.31663628885292</c:v>
                </c:pt>
                <c:pt idx="34">
                  <c:v>185.57035279852764</c:v>
                </c:pt>
                <c:pt idx="35">
                  <c:v>180.35714563369353</c:v>
                </c:pt>
                <c:pt idx="36">
                  <c:v>171.37840556297476</c:v>
                </c:pt>
                <c:pt idx="37">
                  <c:v>165.8314636976323</c:v>
                </c:pt>
                <c:pt idx="38">
                  <c:v>156.73696114833831</c:v>
                </c:pt>
                <c:pt idx="39">
                  <c:v>151.86691427573933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5D8-4EFE-AF83-FCD933956E34}"/>
            </c:ext>
          </c:extLst>
        </c:ser>
        <c:ser>
          <c:idx val="3"/>
          <c:order val="2"/>
          <c:tx>
            <c:strRef>
              <c:f>'[IFCN Annual Farm Structure Data 2023.xlsx]Charts (Forecast data)'!$AL$290</c:f>
              <c:strCache>
                <c:ptCount val="1"/>
                <c:pt idx="0">
                  <c:v> &gt;10 - 30</c:v>
                </c:pt>
              </c:strCache>
            </c:strRef>
          </c:tx>
          <c:spPr>
            <a:solidFill>
              <a:srgbClr val="99CC00"/>
            </a:solidFill>
            <a:ln w="3175">
              <a:solidFill>
                <a:srgbClr val="92D050"/>
              </a:solidFill>
            </a:ln>
          </c:spPr>
          <c:invertIfNegative val="0"/>
          <c:cat>
            <c:numRef>
              <c:f>'[IFCN Annual Farm Structure Data 2023.xlsx]Charts (Forecast data)'!$AN$287:$CA$287</c:f>
              <c:numCache>
                <c:formatCode>General</c:formatCode>
                <c:ptCount val="40"/>
                <c:pt idx="0">
                  <c:v>1996</c:v>
                </c:pt>
                <c:pt idx="1">
                  <c:v>1997</c:v>
                </c:pt>
                <c:pt idx="2">
                  <c:v>1998</c:v>
                </c:pt>
                <c:pt idx="3">
                  <c:v>1999</c:v>
                </c:pt>
                <c:pt idx="4">
                  <c:v>2000</c:v>
                </c:pt>
                <c:pt idx="5">
                  <c:v>2001</c:v>
                </c:pt>
                <c:pt idx="6">
                  <c:v>2002</c:v>
                </c:pt>
                <c:pt idx="7">
                  <c:v>2003</c:v>
                </c:pt>
                <c:pt idx="8">
                  <c:v>2004</c:v>
                </c:pt>
                <c:pt idx="9">
                  <c:v>2005</c:v>
                </c:pt>
                <c:pt idx="10">
                  <c:v>2006</c:v>
                </c:pt>
                <c:pt idx="11">
                  <c:v>2007</c:v>
                </c:pt>
                <c:pt idx="12">
                  <c:v>2008</c:v>
                </c:pt>
                <c:pt idx="13">
                  <c:v>2009</c:v>
                </c:pt>
                <c:pt idx="14">
                  <c:v>2010</c:v>
                </c:pt>
                <c:pt idx="15">
                  <c:v>2011</c:v>
                </c:pt>
                <c:pt idx="16">
                  <c:v>2012</c:v>
                </c:pt>
                <c:pt idx="17">
                  <c:v>2013</c:v>
                </c:pt>
                <c:pt idx="18">
                  <c:v>2014</c:v>
                </c:pt>
                <c:pt idx="19">
                  <c:v>2015</c:v>
                </c:pt>
                <c:pt idx="20">
                  <c:v>2016</c:v>
                </c:pt>
                <c:pt idx="21">
                  <c:v>2017</c:v>
                </c:pt>
                <c:pt idx="22">
                  <c:v>2018</c:v>
                </c:pt>
                <c:pt idx="23">
                  <c:v>2019</c:v>
                </c:pt>
                <c:pt idx="24">
                  <c:v>2020</c:v>
                </c:pt>
                <c:pt idx="25">
                  <c:v>2021</c:v>
                </c:pt>
                <c:pt idx="26">
                  <c:v>2022</c:v>
                </c:pt>
                <c:pt idx="27">
                  <c:v>2023</c:v>
                </c:pt>
                <c:pt idx="28">
                  <c:v>2024</c:v>
                </c:pt>
                <c:pt idx="29">
                  <c:v>2025</c:v>
                </c:pt>
                <c:pt idx="30">
                  <c:v>2026</c:v>
                </c:pt>
                <c:pt idx="31">
                  <c:v>2027</c:v>
                </c:pt>
                <c:pt idx="32">
                  <c:v>2028</c:v>
                </c:pt>
                <c:pt idx="33">
                  <c:v>2029</c:v>
                </c:pt>
                <c:pt idx="34">
                  <c:v>2030</c:v>
                </c:pt>
                <c:pt idx="35">
                  <c:v>2031</c:v>
                </c:pt>
                <c:pt idx="36">
                  <c:v>2032</c:v>
                </c:pt>
                <c:pt idx="37">
                  <c:v>2033</c:v>
                </c:pt>
                <c:pt idx="38">
                  <c:v>2034</c:v>
                </c:pt>
                <c:pt idx="39">
                  <c:v>2035</c:v>
                </c:pt>
              </c:numCache>
            </c:numRef>
          </c:cat>
          <c:val>
            <c:numRef>
              <c:f>'[IFCN Annual Farm Structure Data 2023.xlsx]Charts (Forecast data)'!$AN$290:$CA$290</c:f>
              <c:numCache>
                <c:formatCode>0.0</c:formatCode>
                <c:ptCount val="40"/>
                <c:pt idx="0">
                  <c:v>13.431066513814528</c:v>
                </c:pt>
                <c:pt idx="1">
                  <c:v>10.36098515458823</c:v>
                </c:pt>
                <c:pt idx="2">
                  <c:v>9.0093146985499644</c:v>
                </c:pt>
                <c:pt idx="3">
                  <c:v>8.5659235737411592</c:v>
                </c:pt>
                <c:pt idx="4">
                  <c:v>8.0614771058181418</c:v>
                </c:pt>
                <c:pt idx="5">
                  <c:v>8.0443188266888246</c:v>
                </c:pt>
                <c:pt idx="6">
                  <c:v>8.076053562522004</c:v>
                </c:pt>
                <c:pt idx="7">
                  <c:v>8.0528143932755469</c:v>
                </c:pt>
                <c:pt idx="8">
                  <c:v>9.8838030687296445</c:v>
                </c:pt>
                <c:pt idx="9">
                  <c:v>10.951861834131353</c:v>
                </c:pt>
                <c:pt idx="10">
                  <c:v>11.76568403997927</c:v>
                </c:pt>
                <c:pt idx="11">
                  <c:v>13.425652280398191</c:v>
                </c:pt>
                <c:pt idx="12">
                  <c:v>14.508203724429421</c:v>
                </c:pt>
                <c:pt idx="13">
                  <c:v>9.390759452509128</c:v>
                </c:pt>
                <c:pt idx="14">
                  <c:v>6.320996833629855</c:v>
                </c:pt>
                <c:pt idx="15">
                  <c:v>9.8044618528610368</c:v>
                </c:pt>
                <c:pt idx="16">
                  <c:v>9.6121769787990896</c:v>
                </c:pt>
                <c:pt idx="17">
                  <c:v>15.440395394277447</c:v>
                </c:pt>
                <c:pt idx="18">
                  <c:v>14.901732147322448</c:v>
                </c:pt>
                <c:pt idx="19">
                  <c:v>17.629694820549961</c:v>
                </c:pt>
                <c:pt idx="20">
                  <c:v>19.087079352717552</c:v>
                </c:pt>
                <c:pt idx="21">
                  <c:v>20.102099038504946</c:v>
                </c:pt>
                <c:pt idx="22">
                  <c:v>23.105562320674153</c:v>
                </c:pt>
                <c:pt idx="23">
                  <c:v>27.793911353547351</c:v>
                </c:pt>
                <c:pt idx="24">
                  <c:v>32.906018704920108</c:v>
                </c:pt>
                <c:pt idx="25">
                  <c:v>40.677643248038528</c:v>
                </c:pt>
                <c:pt idx="26">
                  <c:v>54.06068527139</c:v>
                </c:pt>
                <c:pt idx="27">
                  <c:v>59.681851569869877</c:v>
                </c:pt>
                <c:pt idx="28">
                  <c:v>67.740062829885915</c:v>
                </c:pt>
                <c:pt idx="29">
                  <c:v>69.151069964962005</c:v>
                </c:pt>
                <c:pt idx="30">
                  <c:v>70.316423923843871</c:v>
                </c:pt>
                <c:pt idx="31">
                  <c:v>71.21464893741512</c:v>
                </c:pt>
                <c:pt idx="32">
                  <c:v>71.602607680601864</c:v>
                </c:pt>
                <c:pt idx="33">
                  <c:v>71.712459838248392</c:v>
                </c:pt>
                <c:pt idx="34">
                  <c:v>72.368295767657898</c:v>
                </c:pt>
                <c:pt idx="35">
                  <c:v>71.60210571832036</c:v>
                </c:pt>
                <c:pt idx="36">
                  <c:v>70.926301455771551</c:v>
                </c:pt>
                <c:pt idx="37">
                  <c:v>69.362089003813566</c:v>
                </c:pt>
                <c:pt idx="38">
                  <c:v>67.88124502485735</c:v>
                </c:pt>
                <c:pt idx="39">
                  <c:v>65.569958632265369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F5D8-4EFE-AF83-FCD933956E34}"/>
            </c:ext>
          </c:extLst>
        </c:ser>
        <c:ser>
          <c:idx val="4"/>
          <c:order val="3"/>
          <c:tx>
            <c:strRef>
              <c:f>'[IFCN Annual Farm Structure Data 2023.xlsx]Charts (Forecast data)'!$AL$291</c:f>
              <c:strCache>
                <c:ptCount val="1"/>
                <c:pt idx="0">
                  <c:v> &gt;30 - 100</c:v>
                </c:pt>
              </c:strCache>
            </c:strRef>
          </c:tx>
          <c:spPr>
            <a:solidFill>
              <a:srgbClr val="008000"/>
            </a:solidFill>
            <a:ln w="3175">
              <a:solidFill>
                <a:srgbClr val="008000"/>
              </a:solidFill>
            </a:ln>
          </c:spPr>
          <c:invertIfNegative val="0"/>
          <c:cat>
            <c:numRef>
              <c:f>'[IFCN Annual Farm Structure Data 2023.xlsx]Charts (Forecast data)'!$AN$287:$CA$287</c:f>
              <c:numCache>
                <c:formatCode>General</c:formatCode>
                <c:ptCount val="40"/>
                <c:pt idx="0">
                  <c:v>1996</c:v>
                </c:pt>
                <c:pt idx="1">
                  <c:v>1997</c:v>
                </c:pt>
                <c:pt idx="2">
                  <c:v>1998</c:v>
                </c:pt>
                <c:pt idx="3">
                  <c:v>1999</c:v>
                </c:pt>
                <c:pt idx="4">
                  <c:v>2000</c:v>
                </c:pt>
                <c:pt idx="5">
                  <c:v>2001</c:v>
                </c:pt>
                <c:pt idx="6">
                  <c:v>2002</c:v>
                </c:pt>
                <c:pt idx="7">
                  <c:v>2003</c:v>
                </c:pt>
                <c:pt idx="8">
                  <c:v>2004</c:v>
                </c:pt>
                <c:pt idx="9">
                  <c:v>2005</c:v>
                </c:pt>
                <c:pt idx="10">
                  <c:v>2006</c:v>
                </c:pt>
                <c:pt idx="11">
                  <c:v>2007</c:v>
                </c:pt>
                <c:pt idx="12">
                  <c:v>2008</c:v>
                </c:pt>
                <c:pt idx="13">
                  <c:v>2009</c:v>
                </c:pt>
                <c:pt idx="14">
                  <c:v>2010</c:v>
                </c:pt>
                <c:pt idx="15">
                  <c:v>2011</c:v>
                </c:pt>
                <c:pt idx="16">
                  <c:v>2012</c:v>
                </c:pt>
                <c:pt idx="17">
                  <c:v>2013</c:v>
                </c:pt>
                <c:pt idx="18">
                  <c:v>2014</c:v>
                </c:pt>
                <c:pt idx="19">
                  <c:v>2015</c:v>
                </c:pt>
                <c:pt idx="20">
                  <c:v>2016</c:v>
                </c:pt>
                <c:pt idx="21">
                  <c:v>2017</c:v>
                </c:pt>
                <c:pt idx="22">
                  <c:v>2018</c:v>
                </c:pt>
                <c:pt idx="23">
                  <c:v>2019</c:v>
                </c:pt>
                <c:pt idx="24">
                  <c:v>2020</c:v>
                </c:pt>
                <c:pt idx="25">
                  <c:v>2021</c:v>
                </c:pt>
                <c:pt idx="26">
                  <c:v>2022</c:v>
                </c:pt>
                <c:pt idx="27">
                  <c:v>2023</c:v>
                </c:pt>
                <c:pt idx="28">
                  <c:v>2024</c:v>
                </c:pt>
                <c:pt idx="29">
                  <c:v>2025</c:v>
                </c:pt>
                <c:pt idx="30">
                  <c:v>2026</c:v>
                </c:pt>
                <c:pt idx="31">
                  <c:v>2027</c:v>
                </c:pt>
                <c:pt idx="32">
                  <c:v>2028</c:v>
                </c:pt>
                <c:pt idx="33">
                  <c:v>2029</c:v>
                </c:pt>
                <c:pt idx="34">
                  <c:v>2030</c:v>
                </c:pt>
                <c:pt idx="35">
                  <c:v>2031</c:v>
                </c:pt>
                <c:pt idx="36">
                  <c:v>2032</c:v>
                </c:pt>
                <c:pt idx="37">
                  <c:v>2033</c:v>
                </c:pt>
                <c:pt idx="38">
                  <c:v>2034</c:v>
                </c:pt>
                <c:pt idx="39">
                  <c:v>2035</c:v>
                </c:pt>
              </c:numCache>
            </c:numRef>
          </c:cat>
          <c:val>
            <c:numRef>
              <c:f>'[IFCN Annual Farm Structure Data 2023.xlsx]Charts (Forecast data)'!$AN$291:$CA$291</c:f>
              <c:numCache>
                <c:formatCode>0.0</c:formatCode>
                <c:ptCount val="40"/>
                <c:pt idx="0">
                  <c:v>5.1645194864744584</c:v>
                </c:pt>
                <c:pt idx="1">
                  <c:v>3.8784848641383141</c:v>
                </c:pt>
                <c:pt idx="2">
                  <c:v>3.1787133258587907</c:v>
                </c:pt>
                <c:pt idx="3">
                  <c:v>2.8372031820927228</c:v>
                </c:pt>
                <c:pt idx="4">
                  <c:v>2.7842008467452963</c:v>
                </c:pt>
                <c:pt idx="5">
                  <c:v>2.376536823015869</c:v>
                </c:pt>
                <c:pt idx="6">
                  <c:v>2.2130200400390261</c:v>
                </c:pt>
                <c:pt idx="7">
                  <c:v>2.0779306199461409</c:v>
                </c:pt>
                <c:pt idx="8">
                  <c:v>1.7294919883850948</c:v>
                </c:pt>
                <c:pt idx="9">
                  <c:v>1.4716580352606206</c:v>
                </c:pt>
                <c:pt idx="10">
                  <c:v>1.399279984446987</c:v>
                </c:pt>
                <c:pt idx="11">
                  <c:v>1.2980153545647308</c:v>
                </c:pt>
                <c:pt idx="12">
                  <c:v>1.1017310808810885</c:v>
                </c:pt>
                <c:pt idx="13">
                  <c:v>2.7025684015886688</c:v>
                </c:pt>
                <c:pt idx="14">
                  <c:v>2.3395939246325153</c:v>
                </c:pt>
                <c:pt idx="15">
                  <c:v>2.3411866485013628</c:v>
                </c:pt>
                <c:pt idx="16">
                  <c:v>2.4177396244703258</c:v>
                </c:pt>
                <c:pt idx="17">
                  <c:v>2.4058947203163084</c:v>
                </c:pt>
                <c:pt idx="18">
                  <c:v>2.4914512870943062</c:v>
                </c:pt>
                <c:pt idx="19">
                  <c:v>4.276514470368836</c:v>
                </c:pt>
                <c:pt idx="20">
                  <c:v>4.5386051821887303</c:v>
                </c:pt>
                <c:pt idx="21">
                  <c:v>4.7119893468153302</c:v>
                </c:pt>
                <c:pt idx="22">
                  <c:v>4.9743483722296276</c:v>
                </c:pt>
                <c:pt idx="23">
                  <c:v>5.3476390601284969</c:v>
                </c:pt>
                <c:pt idx="24">
                  <c:v>5.8984315935993736</c:v>
                </c:pt>
                <c:pt idx="25">
                  <c:v>6.6708505593511305</c:v>
                </c:pt>
                <c:pt idx="26">
                  <c:v>7.9521488036495693</c:v>
                </c:pt>
                <c:pt idx="27">
                  <c:v>8.5205088956729718</c:v>
                </c:pt>
                <c:pt idx="28">
                  <c:v>9.2856196030063849</c:v>
                </c:pt>
                <c:pt idx="29">
                  <c:v>9.7896761739142057</c:v>
                </c:pt>
                <c:pt idx="30">
                  <c:v>10.239365079809591</c:v>
                </c:pt>
                <c:pt idx="31">
                  <c:v>10.624033802324476</c:v>
                </c:pt>
                <c:pt idx="32">
                  <c:v>11.678100873865921</c:v>
                </c:pt>
                <c:pt idx="33">
                  <c:v>11.946830218081221</c:v>
                </c:pt>
                <c:pt idx="34">
                  <c:v>12.273148942641894</c:v>
                </c:pt>
                <c:pt idx="35">
                  <c:v>12.320061491048616</c:v>
                </c:pt>
                <c:pt idx="36">
                  <c:v>12.338749713211911</c:v>
                </c:pt>
                <c:pt idx="37">
                  <c:v>12.885296862589286</c:v>
                </c:pt>
                <c:pt idx="38">
                  <c:v>13.263943516394122</c:v>
                </c:pt>
                <c:pt idx="39">
                  <c:v>12.959818205713692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F5D8-4EFE-AF83-FCD933956E34}"/>
            </c:ext>
          </c:extLst>
        </c:ser>
        <c:ser>
          <c:idx val="5"/>
          <c:order val="4"/>
          <c:tx>
            <c:strRef>
              <c:f>'[IFCN Annual Farm Structure Data 2023.xlsx]Charts (Forecast data)'!$AL$292</c:f>
              <c:strCache>
                <c:ptCount val="1"/>
                <c:pt idx="0">
                  <c:v>&gt;100 - 300</c:v>
                </c:pt>
              </c:strCache>
            </c:strRef>
          </c:tx>
          <c:spPr>
            <a:solidFill>
              <a:srgbClr val="FFCC00"/>
            </a:solidFill>
            <a:ln w="3175">
              <a:solidFill>
                <a:srgbClr val="FFC000"/>
              </a:solidFill>
            </a:ln>
          </c:spPr>
          <c:invertIfNegative val="0"/>
          <c:cat>
            <c:numRef>
              <c:f>'[IFCN Annual Farm Structure Data 2023.xlsx]Charts (Forecast data)'!$AN$287:$CA$287</c:f>
              <c:numCache>
                <c:formatCode>General</c:formatCode>
                <c:ptCount val="40"/>
                <c:pt idx="0">
                  <c:v>1996</c:v>
                </c:pt>
                <c:pt idx="1">
                  <c:v>1997</c:v>
                </c:pt>
                <c:pt idx="2">
                  <c:v>1998</c:v>
                </c:pt>
                <c:pt idx="3">
                  <c:v>1999</c:v>
                </c:pt>
                <c:pt idx="4">
                  <c:v>2000</c:v>
                </c:pt>
                <c:pt idx="5">
                  <c:v>2001</c:v>
                </c:pt>
                <c:pt idx="6">
                  <c:v>2002</c:v>
                </c:pt>
                <c:pt idx="7">
                  <c:v>2003</c:v>
                </c:pt>
                <c:pt idx="8">
                  <c:v>2004</c:v>
                </c:pt>
                <c:pt idx="9">
                  <c:v>2005</c:v>
                </c:pt>
                <c:pt idx="10">
                  <c:v>2006</c:v>
                </c:pt>
                <c:pt idx="11">
                  <c:v>2007</c:v>
                </c:pt>
                <c:pt idx="12">
                  <c:v>2008</c:v>
                </c:pt>
                <c:pt idx="13">
                  <c:v>2009</c:v>
                </c:pt>
                <c:pt idx="14">
                  <c:v>2010</c:v>
                </c:pt>
                <c:pt idx="15">
                  <c:v>2011</c:v>
                </c:pt>
                <c:pt idx="16">
                  <c:v>2012</c:v>
                </c:pt>
                <c:pt idx="17">
                  <c:v>2013</c:v>
                </c:pt>
                <c:pt idx="18">
                  <c:v>2014</c:v>
                </c:pt>
                <c:pt idx="19">
                  <c:v>2015</c:v>
                </c:pt>
                <c:pt idx="20">
                  <c:v>2016</c:v>
                </c:pt>
                <c:pt idx="21">
                  <c:v>2017</c:v>
                </c:pt>
                <c:pt idx="22">
                  <c:v>2018</c:v>
                </c:pt>
                <c:pt idx="23">
                  <c:v>2019</c:v>
                </c:pt>
                <c:pt idx="24">
                  <c:v>2020</c:v>
                </c:pt>
                <c:pt idx="25">
                  <c:v>2021</c:v>
                </c:pt>
                <c:pt idx="26">
                  <c:v>2022</c:v>
                </c:pt>
                <c:pt idx="27">
                  <c:v>2023</c:v>
                </c:pt>
                <c:pt idx="28">
                  <c:v>2024</c:v>
                </c:pt>
                <c:pt idx="29">
                  <c:v>2025</c:v>
                </c:pt>
                <c:pt idx="30">
                  <c:v>2026</c:v>
                </c:pt>
                <c:pt idx="31">
                  <c:v>2027</c:v>
                </c:pt>
                <c:pt idx="32">
                  <c:v>2028</c:v>
                </c:pt>
                <c:pt idx="33">
                  <c:v>2029</c:v>
                </c:pt>
                <c:pt idx="34">
                  <c:v>2030</c:v>
                </c:pt>
                <c:pt idx="35">
                  <c:v>2031</c:v>
                </c:pt>
                <c:pt idx="36">
                  <c:v>2032</c:v>
                </c:pt>
                <c:pt idx="37">
                  <c:v>2033</c:v>
                </c:pt>
                <c:pt idx="38">
                  <c:v>2034</c:v>
                </c:pt>
                <c:pt idx="39">
                  <c:v>2035</c:v>
                </c:pt>
              </c:numCache>
            </c:numRef>
          </c:cat>
          <c:val>
            <c:numRef>
              <c:f>'[IFCN Annual Farm Structure Data 2023.xlsx]Charts (Forecast data)'!$AN$292:$CA$292</c:f>
              <c:numCache>
                <c:formatCode>0.0</c:formatCode>
                <c:ptCount val="40"/>
                <c:pt idx="0">
                  <c:v>0.96834740371396089</c:v>
                </c:pt>
                <c:pt idx="1">
                  <c:v>0.72721591202593372</c:v>
                </c:pt>
                <c:pt idx="2">
                  <c:v>0.59600874859852326</c:v>
                </c:pt>
                <c:pt idx="3">
                  <c:v>0.53197559664238547</c:v>
                </c:pt>
                <c:pt idx="4">
                  <c:v>0.52203765876474306</c:v>
                </c:pt>
                <c:pt idx="5">
                  <c:v>0.44560065431547541</c:v>
                </c:pt>
                <c:pt idx="6">
                  <c:v>0.41494125750731731</c:v>
                </c:pt>
                <c:pt idx="7">
                  <c:v>0.38961199123990137</c:v>
                </c:pt>
                <c:pt idx="8">
                  <c:v>1.7202949157831346</c:v>
                </c:pt>
                <c:pt idx="9">
                  <c:v>1.7050917843991009</c:v>
                </c:pt>
                <c:pt idx="10">
                  <c:v>1.7228624915227682</c:v>
                </c:pt>
                <c:pt idx="11">
                  <c:v>1.8173122868475728</c:v>
                </c:pt>
                <c:pt idx="12">
                  <c:v>1.9070631455105311</c:v>
                </c:pt>
                <c:pt idx="13">
                  <c:v>1.9918719084097876</c:v>
                </c:pt>
                <c:pt idx="14">
                  <c:v>1.8490969459589157</c:v>
                </c:pt>
                <c:pt idx="15">
                  <c:v>1.8262048138056317</c:v>
                </c:pt>
                <c:pt idx="16">
                  <c:v>1.8412979616300882</c:v>
                </c:pt>
                <c:pt idx="17">
                  <c:v>1.8466232864718319</c:v>
                </c:pt>
                <c:pt idx="18">
                  <c:v>1.8689248225744159</c:v>
                </c:pt>
                <c:pt idx="19">
                  <c:v>1.8762536327638906</c:v>
                </c:pt>
                <c:pt idx="20">
                  <c:v>1.9267042222060542</c:v>
                </c:pt>
                <c:pt idx="21">
                  <c:v>1.9578544666636573</c:v>
                </c:pt>
                <c:pt idx="22">
                  <c:v>2.0009187357386531</c:v>
                </c:pt>
                <c:pt idx="23">
                  <c:v>2.0527511622864578</c:v>
                </c:pt>
                <c:pt idx="24">
                  <c:v>2.131988519366379</c:v>
                </c:pt>
                <c:pt idx="25">
                  <c:v>2.2520098102468986</c:v>
                </c:pt>
                <c:pt idx="26">
                  <c:v>2.4783660134065735</c:v>
                </c:pt>
                <c:pt idx="27">
                  <c:v>2.5855028498121033</c:v>
                </c:pt>
                <c:pt idx="28">
                  <c:v>2.860709185645284</c:v>
                </c:pt>
                <c:pt idx="29">
                  <c:v>2.8975888354264052</c:v>
                </c:pt>
                <c:pt idx="30">
                  <c:v>3.0436828171300485</c:v>
                </c:pt>
                <c:pt idx="31">
                  <c:v>3.236735740573343</c:v>
                </c:pt>
                <c:pt idx="32">
                  <c:v>3.4766242278295438</c:v>
                </c:pt>
                <c:pt idx="33">
                  <c:v>3.7343440313276068</c:v>
                </c:pt>
                <c:pt idx="34">
                  <c:v>4.0596944069188634</c:v>
                </c:pt>
                <c:pt idx="35">
                  <c:v>4.3492817718394292</c:v>
                </c:pt>
                <c:pt idx="36">
                  <c:v>4.6927048394383259</c:v>
                </c:pt>
                <c:pt idx="37">
                  <c:v>5.0337161201166785</c:v>
                </c:pt>
                <c:pt idx="38">
                  <c:v>5.4484266473375502</c:v>
                </c:pt>
                <c:pt idx="39">
                  <c:v>5.8795728827101676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F5D8-4EFE-AF83-FCD933956E34}"/>
            </c:ext>
          </c:extLst>
        </c:ser>
        <c:ser>
          <c:idx val="1"/>
          <c:order val="5"/>
          <c:tx>
            <c:strRef>
              <c:f>'[IFCN Annual Farm Structure Data 2023.xlsx]Charts (Forecast data)'!$AL$293</c:f>
              <c:strCache>
                <c:ptCount val="1"/>
                <c:pt idx="0">
                  <c:v>&gt;300 - 1000</c:v>
                </c:pt>
              </c:strCache>
            </c:strRef>
          </c:tx>
          <c:spPr>
            <a:solidFill>
              <a:srgbClr val="FF9900"/>
            </a:solidFill>
            <a:ln>
              <a:solidFill>
                <a:srgbClr val="FF9900"/>
              </a:solidFill>
            </a:ln>
          </c:spPr>
          <c:invertIfNegative val="0"/>
          <c:cat>
            <c:numRef>
              <c:f>'[IFCN Annual Farm Structure Data 2023.xlsx]Charts (Forecast data)'!$AN$287:$CA$287</c:f>
              <c:numCache>
                <c:formatCode>General</c:formatCode>
                <c:ptCount val="40"/>
                <c:pt idx="0">
                  <c:v>1996</c:v>
                </c:pt>
                <c:pt idx="1">
                  <c:v>1997</c:v>
                </c:pt>
                <c:pt idx="2">
                  <c:v>1998</c:v>
                </c:pt>
                <c:pt idx="3">
                  <c:v>1999</c:v>
                </c:pt>
                <c:pt idx="4">
                  <c:v>2000</c:v>
                </c:pt>
                <c:pt idx="5">
                  <c:v>2001</c:v>
                </c:pt>
                <c:pt idx="6">
                  <c:v>2002</c:v>
                </c:pt>
                <c:pt idx="7">
                  <c:v>2003</c:v>
                </c:pt>
                <c:pt idx="8">
                  <c:v>2004</c:v>
                </c:pt>
                <c:pt idx="9">
                  <c:v>2005</c:v>
                </c:pt>
                <c:pt idx="10">
                  <c:v>2006</c:v>
                </c:pt>
                <c:pt idx="11">
                  <c:v>2007</c:v>
                </c:pt>
                <c:pt idx="12">
                  <c:v>2008</c:v>
                </c:pt>
                <c:pt idx="13">
                  <c:v>2009</c:v>
                </c:pt>
                <c:pt idx="14">
                  <c:v>2010</c:v>
                </c:pt>
                <c:pt idx="15">
                  <c:v>2011</c:v>
                </c:pt>
                <c:pt idx="16">
                  <c:v>2012</c:v>
                </c:pt>
                <c:pt idx="17">
                  <c:v>2013</c:v>
                </c:pt>
                <c:pt idx="18">
                  <c:v>2014</c:v>
                </c:pt>
                <c:pt idx="19">
                  <c:v>2015</c:v>
                </c:pt>
                <c:pt idx="20">
                  <c:v>2016</c:v>
                </c:pt>
                <c:pt idx="21">
                  <c:v>2017</c:v>
                </c:pt>
                <c:pt idx="22">
                  <c:v>2018</c:v>
                </c:pt>
                <c:pt idx="23">
                  <c:v>2019</c:v>
                </c:pt>
                <c:pt idx="24">
                  <c:v>2020</c:v>
                </c:pt>
                <c:pt idx="25">
                  <c:v>2021</c:v>
                </c:pt>
                <c:pt idx="26">
                  <c:v>2022</c:v>
                </c:pt>
                <c:pt idx="27">
                  <c:v>2023</c:v>
                </c:pt>
                <c:pt idx="28">
                  <c:v>2024</c:v>
                </c:pt>
                <c:pt idx="29">
                  <c:v>2025</c:v>
                </c:pt>
                <c:pt idx="30">
                  <c:v>2026</c:v>
                </c:pt>
                <c:pt idx="31">
                  <c:v>2027</c:v>
                </c:pt>
                <c:pt idx="32">
                  <c:v>2028</c:v>
                </c:pt>
                <c:pt idx="33">
                  <c:v>2029</c:v>
                </c:pt>
                <c:pt idx="34">
                  <c:v>2030</c:v>
                </c:pt>
                <c:pt idx="35">
                  <c:v>2031</c:v>
                </c:pt>
                <c:pt idx="36">
                  <c:v>2032</c:v>
                </c:pt>
                <c:pt idx="37">
                  <c:v>2033</c:v>
                </c:pt>
                <c:pt idx="38">
                  <c:v>2034</c:v>
                </c:pt>
                <c:pt idx="39">
                  <c:v>2035</c:v>
                </c:pt>
              </c:numCache>
            </c:numRef>
          </c:cat>
          <c:val>
            <c:numRef>
              <c:f>'[IFCN Annual Farm Structure Data 2023.xlsx]Charts (Forecast data)'!$AN$293:$CA$293</c:f>
              <c:numCache>
                <c:formatCode>0.0</c:formatCode>
                <c:ptCount val="40"/>
                <c:pt idx="0">
                  <c:v>0.19366948074279217</c:v>
                </c:pt>
                <c:pt idx="1">
                  <c:v>0.14544318240518675</c:v>
                </c:pt>
                <c:pt idx="2">
                  <c:v>0.11920174971970465</c:v>
                </c:pt>
                <c:pt idx="3">
                  <c:v>0.10639511932847709</c:v>
                </c:pt>
                <c:pt idx="4">
                  <c:v>0.10440753175294862</c:v>
                </c:pt>
                <c:pt idx="5">
                  <c:v>8.9120130863095087E-2</c:v>
                </c:pt>
                <c:pt idx="6">
                  <c:v>8.2988251501463453E-2</c:v>
                </c:pt>
                <c:pt idx="7">
                  <c:v>7.7922398247980279E-2</c:v>
                </c:pt>
                <c:pt idx="8">
                  <c:v>6.4855949564441046E-2</c:v>
                </c:pt>
                <c:pt idx="9">
                  <c:v>5.5187176322273268E-2</c:v>
                </c:pt>
                <c:pt idx="10">
                  <c:v>5.2472999416762013E-2</c:v>
                </c:pt>
                <c:pt idx="11">
                  <c:v>4.86755757961774E-2</c:v>
                </c:pt>
                <c:pt idx="12">
                  <c:v>4.1314915533040814E-2</c:v>
                </c:pt>
                <c:pt idx="13">
                  <c:v>3.280137660825605E-2</c:v>
                </c:pt>
                <c:pt idx="14">
                  <c:v>2.2638322092627668E-2</c:v>
                </c:pt>
                <c:pt idx="15">
                  <c:v>2.3768392370572208E-2</c:v>
                </c:pt>
                <c:pt idx="16">
                  <c:v>2.6604999823395564E-2</c:v>
                </c:pt>
                <c:pt idx="17">
                  <c:v>2.5812527715898901E-2</c:v>
                </c:pt>
                <c:pt idx="18">
                  <c:v>2.8731990670148786E-2</c:v>
                </c:pt>
                <c:pt idx="19">
                  <c:v>3.1440432290463331E-2</c:v>
                </c:pt>
                <c:pt idx="20">
                  <c:v>4.111180426659735E-2</c:v>
                </c:pt>
                <c:pt idx="21">
                  <c:v>4.7776824809280909E-2</c:v>
                </c:pt>
                <c:pt idx="22">
                  <c:v>5.8350654045139276E-2</c:v>
                </c:pt>
                <c:pt idx="23">
                  <c:v>7.4528204133334858E-2</c:v>
                </c:pt>
                <c:pt idx="24">
                  <c:v>9.8067273291996909E-2</c:v>
                </c:pt>
                <c:pt idx="25">
                  <c:v>0.13000985633144005</c:v>
                </c:pt>
                <c:pt idx="26">
                  <c:v>0.15797329857555165</c:v>
                </c:pt>
                <c:pt idx="27">
                  <c:v>0.16439279489809885</c:v>
                </c:pt>
                <c:pt idx="28">
                  <c:v>0.18659185962359578</c:v>
                </c:pt>
                <c:pt idx="29">
                  <c:v>0.20325013031236944</c:v>
                </c:pt>
                <c:pt idx="30">
                  <c:v>0.21927622953609147</c:v>
                </c:pt>
                <c:pt idx="31">
                  <c:v>0.23436971428608097</c:v>
                </c:pt>
                <c:pt idx="32">
                  <c:v>0.24746896503706323</c:v>
                </c:pt>
                <c:pt idx="33">
                  <c:v>0.25909882789923189</c:v>
                </c:pt>
                <c:pt idx="34">
                  <c:v>0.27218372449376016</c:v>
                </c:pt>
                <c:pt idx="35">
                  <c:v>0.28783330621453795</c:v>
                </c:pt>
                <c:pt idx="36">
                  <c:v>0.30958634524698447</c:v>
                </c:pt>
                <c:pt idx="37">
                  <c:v>0.34007384672312646</c:v>
                </c:pt>
                <c:pt idx="38">
                  <c:v>0.37576132872855778</c:v>
                </c:pt>
                <c:pt idx="39">
                  <c:v>0.41272977744185479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F5D8-4EFE-AF83-FCD933956E34}"/>
            </c:ext>
          </c:extLst>
        </c:ser>
        <c:ser>
          <c:idx val="6"/>
          <c:order val="6"/>
          <c:tx>
            <c:strRef>
              <c:f>'[IFCN Annual Farm Structure Data 2023.xlsx]Charts (Forecast data)'!$AL$294</c:f>
              <c:strCache>
                <c:ptCount val="1"/>
                <c:pt idx="0">
                  <c:v>&gt; 1000</c:v>
                </c:pt>
              </c:strCache>
            </c:strRef>
          </c:tx>
          <c:spPr>
            <a:solidFill>
              <a:srgbClr val="FF0000"/>
            </a:solidFill>
            <a:ln>
              <a:solidFill>
                <a:srgbClr val="FF0000"/>
              </a:solidFill>
            </a:ln>
          </c:spPr>
          <c:invertIfNegative val="0"/>
          <c:cat>
            <c:numRef>
              <c:f>'[IFCN Annual Farm Structure Data 2023.xlsx]Charts (Forecast data)'!$AN$287:$CA$287</c:f>
              <c:numCache>
                <c:formatCode>General</c:formatCode>
                <c:ptCount val="40"/>
                <c:pt idx="0">
                  <c:v>1996</c:v>
                </c:pt>
                <c:pt idx="1">
                  <c:v>1997</c:v>
                </c:pt>
                <c:pt idx="2">
                  <c:v>1998</c:v>
                </c:pt>
                <c:pt idx="3">
                  <c:v>1999</c:v>
                </c:pt>
                <c:pt idx="4">
                  <c:v>2000</c:v>
                </c:pt>
                <c:pt idx="5">
                  <c:v>2001</c:v>
                </c:pt>
                <c:pt idx="6">
                  <c:v>2002</c:v>
                </c:pt>
                <c:pt idx="7">
                  <c:v>2003</c:v>
                </c:pt>
                <c:pt idx="8">
                  <c:v>2004</c:v>
                </c:pt>
                <c:pt idx="9">
                  <c:v>2005</c:v>
                </c:pt>
                <c:pt idx="10">
                  <c:v>2006</c:v>
                </c:pt>
                <c:pt idx="11">
                  <c:v>2007</c:v>
                </c:pt>
                <c:pt idx="12">
                  <c:v>2008</c:v>
                </c:pt>
                <c:pt idx="13">
                  <c:v>2009</c:v>
                </c:pt>
                <c:pt idx="14">
                  <c:v>2010</c:v>
                </c:pt>
                <c:pt idx="15">
                  <c:v>2011</c:v>
                </c:pt>
                <c:pt idx="16">
                  <c:v>2012</c:v>
                </c:pt>
                <c:pt idx="17">
                  <c:v>2013</c:v>
                </c:pt>
                <c:pt idx="18">
                  <c:v>2014</c:v>
                </c:pt>
                <c:pt idx="19">
                  <c:v>2015</c:v>
                </c:pt>
                <c:pt idx="20">
                  <c:v>2016</c:v>
                </c:pt>
                <c:pt idx="21">
                  <c:v>2017</c:v>
                </c:pt>
                <c:pt idx="22">
                  <c:v>2018</c:v>
                </c:pt>
                <c:pt idx="23">
                  <c:v>2019</c:v>
                </c:pt>
                <c:pt idx="24">
                  <c:v>2020</c:v>
                </c:pt>
                <c:pt idx="25">
                  <c:v>2021</c:v>
                </c:pt>
                <c:pt idx="26">
                  <c:v>2022</c:v>
                </c:pt>
                <c:pt idx="27">
                  <c:v>2023</c:v>
                </c:pt>
                <c:pt idx="28">
                  <c:v>2024</c:v>
                </c:pt>
                <c:pt idx="29">
                  <c:v>2025</c:v>
                </c:pt>
                <c:pt idx="30">
                  <c:v>2026</c:v>
                </c:pt>
                <c:pt idx="31">
                  <c:v>2027</c:v>
                </c:pt>
                <c:pt idx="32">
                  <c:v>2028</c:v>
                </c:pt>
                <c:pt idx="33">
                  <c:v>2029</c:v>
                </c:pt>
                <c:pt idx="34">
                  <c:v>2030</c:v>
                </c:pt>
                <c:pt idx="35">
                  <c:v>2031</c:v>
                </c:pt>
                <c:pt idx="36">
                  <c:v>2032</c:v>
                </c:pt>
                <c:pt idx="37">
                  <c:v>2033</c:v>
                </c:pt>
                <c:pt idx="38">
                  <c:v>2034</c:v>
                </c:pt>
                <c:pt idx="39">
                  <c:v>2035</c:v>
                </c:pt>
              </c:numCache>
            </c:numRef>
          </c:cat>
          <c:val>
            <c:numRef>
              <c:f>'[IFCN Annual Farm Structure Data 2023.xlsx]Charts (Forecast data)'!$AN$294:$CA$294</c:f>
              <c:numCache>
                <c:formatCode>0.0</c:formatCode>
                <c:ptCount val="40"/>
                <c:pt idx="0">
                  <c:v>0.12911298716186145</c:v>
                </c:pt>
                <c:pt idx="1">
                  <c:v>9.6962121603457851E-2</c:v>
                </c:pt>
                <c:pt idx="2">
                  <c:v>7.9467833146469768E-2</c:v>
                </c:pt>
                <c:pt idx="3">
                  <c:v>7.0930079552318073E-2</c:v>
                </c:pt>
                <c:pt idx="4">
                  <c:v>6.9605021168632417E-2</c:v>
                </c:pt>
                <c:pt idx="5">
                  <c:v>5.9413420575396725E-2</c:v>
                </c:pt>
                <c:pt idx="6">
                  <c:v>5.5325501000975642E-2</c:v>
                </c:pt>
                <c:pt idx="7">
                  <c:v>5.1948265498653529E-2</c:v>
                </c:pt>
                <c:pt idx="8">
                  <c:v>4.3237299709627364E-2</c:v>
                </c:pt>
                <c:pt idx="9">
                  <c:v>3.6791450881515517E-2</c:v>
                </c:pt>
                <c:pt idx="10">
                  <c:v>3.4981999611174673E-2</c:v>
                </c:pt>
                <c:pt idx="11">
                  <c:v>3.2450383864118269E-2</c:v>
                </c:pt>
                <c:pt idx="12">
                  <c:v>2.7543277022027211E-2</c:v>
                </c:pt>
                <c:pt idx="13">
                  <c:v>2.1867584405504036E-2</c:v>
                </c:pt>
                <c:pt idx="14">
                  <c:v>1.5092214728418447E-2</c:v>
                </c:pt>
                <c:pt idx="15">
                  <c:v>1.5845594913714806E-2</c:v>
                </c:pt>
                <c:pt idx="16">
                  <c:v>1.7736666548930378E-2</c:v>
                </c:pt>
                <c:pt idx="17">
                  <c:v>1.7208351810599268E-2</c:v>
                </c:pt>
                <c:pt idx="18">
                  <c:v>1.9154660446765857E-2</c:v>
                </c:pt>
                <c:pt idx="19">
                  <c:v>2.0960288193642224E-2</c:v>
                </c:pt>
                <c:pt idx="20">
                  <c:v>2.7407869511064897E-2</c:v>
                </c:pt>
                <c:pt idx="21">
                  <c:v>3.1851216539520603E-2</c:v>
                </c:pt>
                <c:pt idx="22">
                  <c:v>3.8900436030092848E-2</c:v>
                </c:pt>
                <c:pt idx="23">
                  <c:v>4.9685469422223245E-2</c:v>
                </c:pt>
                <c:pt idx="24">
                  <c:v>6.5378182194664611E-2</c:v>
                </c:pt>
                <c:pt idx="25">
                  <c:v>8.6673237554293348E-2</c:v>
                </c:pt>
                <c:pt idx="26">
                  <c:v>9.7214337584954277E-2</c:v>
                </c:pt>
                <c:pt idx="27">
                  <c:v>0.10959519659873189</c:v>
                </c:pt>
                <c:pt idx="28">
                  <c:v>0.1210206453353148</c:v>
                </c:pt>
                <c:pt idx="29">
                  <c:v>0.13874503597700197</c:v>
                </c:pt>
                <c:pt idx="30">
                  <c:v>0.1595704416671157</c:v>
                </c:pt>
                <c:pt idx="31">
                  <c:v>0.18058365801413517</c:v>
                </c:pt>
                <c:pt idx="32">
                  <c:v>0.20360050094332399</c:v>
                </c:pt>
                <c:pt idx="33">
                  <c:v>0.22828578401281924</c:v>
                </c:pt>
                <c:pt idx="34">
                  <c:v>0.25796842204432613</c:v>
                </c:pt>
                <c:pt idx="35">
                  <c:v>0.2861510581516431</c:v>
                </c:pt>
                <c:pt idx="36">
                  <c:v>0.31850885001950663</c:v>
                </c:pt>
                <c:pt idx="37">
                  <c:v>0.35126343036502378</c:v>
                </c:pt>
                <c:pt idx="38">
                  <c:v>0.38966098461601795</c:v>
                </c:pt>
                <c:pt idx="39">
                  <c:v>0.42968505618411718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F5D8-4EFE-AF83-FCD933956E3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0"/>
        <c:overlap val="100"/>
        <c:axId val="579827200"/>
        <c:axId val="579828736"/>
      </c:barChart>
      <c:catAx>
        <c:axId val="579827200"/>
        <c:scaling>
          <c:orientation val="minMax"/>
        </c:scaling>
        <c:delete val="0"/>
        <c:axPos val="b"/>
        <c:majorGridlines>
          <c:spPr>
            <a:ln w="15875">
              <a:solidFill>
                <a:sysClr val="windowText" lastClr="000000"/>
              </a:solidFill>
            </a:ln>
          </c:spPr>
        </c:majorGridlines>
        <c:title>
          <c:tx>
            <c:rich>
              <a:bodyPr/>
              <a:lstStyle/>
              <a:p>
                <a:pPr>
                  <a:defRPr sz="1800" b="1"/>
                </a:pPr>
                <a:r>
                  <a:rPr lang="ru-RU" sz="1800" b="1" dirty="0"/>
                  <a:t>Количество молочных ферм в соответствии с прогнозом IFCN</a:t>
                </a:r>
                <a:endParaRPr lang="de-DE" sz="1800" b="1" dirty="0"/>
              </a:p>
            </c:rich>
          </c:tx>
          <c:layout>
            <c:manualLayout>
              <c:xMode val="edge"/>
              <c:yMode val="edge"/>
              <c:x val="0.23387352362204725"/>
              <c:y val="5.0274931230298806E-3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-5400000" vert="horz"/>
          <a:lstStyle/>
          <a:p>
            <a:pPr>
              <a:defRPr/>
            </a:pPr>
            <a:endParaRPr lang="ru-RU"/>
          </a:p>
        </c:txPr>
        <c:crossAx val="579828736"/>
        <c:crosses val="autoZero"/>
        <c:auto val="1"/>
        <c:lblAlgn val="ctr"/>
        <c:lblOffset val="100"/>
        <c:tickMarkSkip val="27"/>
        <c:noMultiLvlLbl val="0"/>
      </c:catAx>
      <c:valAx>
        <c:axId val="579828736"/>
        <c:scaling>
          <c:orientation val="minMax"/>
        </c:scaling>
        <c:delete val="0"/>
        <c:axPos val="l"/>
        <c:majorGridlines>
          <c:spPr>
            <a:ln w="3175">
              <a:solidFill>
                <a:srgbClr val="000000"/>
              </a:solidFill>
              <a:prstDash val="sysDash"/>
            </a:ln>
          </c:spPr>
        </c:majorGridlines>
        <c:numFmt formatCode="0%" sourceLinked="0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/>
            </a:pPr>
            <a:endParaRPr lang="ru-RU"/>
          </a:p>
        </c:txPr>
        <c:crossAx val="579827200"/>
        <c:crosses val="autoZero"/>
        <c:crossBetween val="between"/>
      </c:valAx>
      <c:spPr>
        <a:blipFill dpi="0" rotWithShape="0">
          <a:blip xmlns:r="http://schemas.openxmlformats.org/officeDocument/2006/relationships" r:embed="rId1"/>
          <a:srcRect/>
          <a:stretch>
            <a:fillRect/>
          </a:stretch>
        </a:blipFill>
        <a:ln w="12700">
          <a:solidFill>
            <a:srgbClr val="808080"/>
          </a:solidFill>
          <a:prstDash val="solid"/>
        </a:ln>
      </c:spPr>
    </c:plotArea>
    <c:legend>
      <c:legendPos val="t"/>
      <c:layout>
        <c:manualLayout>
          <c:xMode val="edge"/>
          <c:yMode val="edge"/>
          <c:x val="0.10783594019472263"/>
          <c:y val="0.12596115485564305"/>
          <c:w val="0.74871415748782533"/>
          <c:h val="0.11253537764538286"/>
        </c:manualLayout>
      </c:layout>
      <c:overlay val="0"/>
    </c:legend>
    <c:plotVisOnly val="1"/>
    <c:dispBlanksAs val="gap"/>
    <c:showDLblsOverMax val="0"/>
  </c:chart>
  <c:spPr>
    <a:solidFill>
      <a:srgbClr val="FFFFFF"/>
    </a:solidFill>
    <a:ln w="9525">
      <a:noFill/>
    </a:ln>
  </c:spPr>
  <c:txPr>
    <a:bodyPr/>
    <a:lstStyle/>
    <a:p>
      <a:pPr>
        <a:defRPr lang="de-DE" sz="1600" b="0" i="0" u="none" strike="noStrike" kern="1200" baseline="0">
          <a:solidFill>
            <a:srgbClr val="000000"/>
          </a:solidFill>
          <a:latin typeface="Arial"/>
          <a:ea typeface="Arial"/>
          <a:cs typeface="Arial"/>
        </a:defRPr>
      </a:pPr>
      <a:endParaRPr lang="ru-RU"/>
    </a:p>
  </c:txPr>
  <c:externalData r:id="rId2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5623889466646859"/>
          <c:y val="0.24178204737735934"/>
          <c:w val="0.83323092160649725"/>
          <c:h val="0.61479221783741955"/>
        </c:manualLayout>
      </c:layout>
      <c:barChart>
        <c:barDir val="col"/>
        <c:grouping val="percentStacked"/>
        <c:varyColors val="0"/>
        <c:ser>
          <c:idx val="0"/>
          <c:order val="0"/>
          <c:tx>
            <c:strRef>
              <c:f>'[IFCN Annual Farm Structure Data 2023.xlsx]Charts (Forecast data)'!$AL$288</c:f>
              <c:strCache>
                <c:ptCount val="1"/>
                <c:pt idx="0">
                  <c:v> 1 - 2</c:v>
                </c:pt>
              </c:strCache>
            </c:strRef>
          </c:tx>
          <c:spPr>
            <a:solidFill>
              <a:srgbClr val="99CCFF"/>
            </a:solidFill>
            <a:ln w="3175">
              <a:solidFill>
                <a:srgbClr val="0000FF"/>
              </a:solidFill>
            </a:ln>
          </c:spPr>
          <c:invertIfNegative val="0"/>
          <c:cat>
            <c:numRef>
              <c:f>'[IFCN Annual Farm Structure Data 2023.xlsx]Charts (Forecast data)'!$CP$287:$EC$287</c:f>
              <c:numCache>
                <c:formatCode>General</c:formatCode>
                <c:ptCount val="40"/>
                <c:pt idx="0">
                  <c:v>1996</c:v>
                </c:pt>
                <c:pt idx="1">
                  <c:v>1997</c:v>
                </c:pt>
                <c:pt idx="2">
                  <c:v>1998</c:v>
                </c:pt>
                <c:pt idx="3">
                  <c:v>1999</c:v>
                </c:pt>
                <c:pt idx="4">
                  <c:v>2000</c:v>
                </c:pt>
                <c:pt idx="5">
                  <c:v>2001</c:v>
                </c:pt>
                <c:pt idx="6">
                  <c:v>2002</c:v>
                </c:pt>
                <c:pt idx="7">
                  <c:v>2003</c:v>
                </c:pt>
                <c:pt idx="8">
                  <c:v>2004</c:v>
                </c:pt>
                <c:pt idx="9">
                  <c:v>2005</c:v>
                </c:pt>
                <c:pt idx="10">
                  <c:v>2006</c:v>
                </c:pt>
                <c:pt idx="11">
                  <c:v>2007</c:v>
                </c:pt>
                <c:pt idx="12">
                  <c:v>2008</c:v>
                </c:pt>
                <c:pt idx="13">
                  <c:v>2009</c:v>
                </c:pt>
                <c:pt idx="14">
                  <c:v>2010</c:v>
                </c:pt>
                <c:pt idx="15">
                  <c:v>2011</c:v>
                </c:pt>
                <c:pt idx="16">
                  <c:v>2012</c:v>
                </c:pt>
                <c:pt idx="17">
                  <c:v>2013</c:v>
                </c:pt>
                <c:pt idx="18">
                  <c:v>2014</c:v>
                </c:pt>
                <c:pt idx="19">
                  <c:v>2015</c:v>
                </c:pt>
                <c:pt idx="20">
                  <c:v>2016</c:v>
                </c:pt>
                <c:pt idx="21">
                  <c:v>2017</c:v>
                </c:pt>
                <c:pt idx="22">
                  <c:v>2018</c:v>
                </c:pt>
                <c:pt idx="23">
                  <c:v>2019</c:v>
                </c:pt>
                <c:pt idx="24">
                  <c:v>2020</c:v>
                </c:pt>
                <c:pt idx="25">
                  <c:v>2021</c:v>
                </c:pt>
                <c:pt idx="26">
                  <c:v>2022</c:v>
                </c:pt>
                <c:pt idx="27">
                  <c:v>2023</c:v>
                </c:pt>
                <c:pt idx="28">
                  <c:v>2024</c:v>
                </c:pt>
                <c:pt idx="29">
                  <c:v>2025</c:v>
                </c:pt>
                <c:pt idx="30">
                  <c:v>2026</c:v>
                </c:pt>
                <c:pt idx="31">
                  <c:v>2027</c:v>
                </c:pt>
                <c:pt idx="32">
                  <c:v>2028</c:v>
                </c:pt>
                <c:pt idx="33">
                  <c:v>2029</c:v>
                </c:pt>
                <c:pt idx="34">
                  <c:v>2030</c:v>
                </c:pt>
                <c:pt idx="35">
                  <c:v>2031</c:v>
                </c:pt>
                <c:pt idx="36">
                  <c:v>2032</c:v>
                </c:pt>
                <c:pt idx="37">
                  <c:v>2033</c:v>
                </c:pt>
                <c:pt idx="38">
                  <c:v>2034</c:v>
                </c:pt>
                <c:pt idx="39">
                  <c:v>2035</c:v>
                </c:pt>
              </c:numCache>
            </c:numRef>
          </c:cat>
          <c:val>
            <c:numRef>
              <c:f>'[IFCN Annual Farm Structure Data 2023.xlsx]Charts (Forecast data)'!$CP$288:$EC$288</c:f>
              <c:numCache>
                <c:formatCode>0.0</c:formatCode>
                <c:ptCount val="40"/>
                <c:pt idx="0">
                  <c:v>727.92629115156558</c:v>
                </c:pt>
                <c:pt idx="1">
                  <c:v>641.9416951080774</c:v>
                </c:pt>
                <c:pt idx="2">
                  <c:v>634.62698996312986</c:v>
                </c:pt>
                <c:pt idx="3">
                  <c:v>659.3</c:v>
                </c:pt>
                <c:pt idx="4">
                  <c:v>685.13999999999987</c:v>
                </c:pt>
                <c:pt idx="5">
                  <c:v>708.7</c:v>
                </c:pt>
                <c:pt idx="6">
                  <c:v>736.10093922651936</c:v>
                </c:pt>
                <c:pt idx="7">
                  <c:v>763.42</c:v>
                </c:pt>
                <c:pt idx="8">
                  <c:v>802.70285582021711</c:v>
                </c:pt>
                <c:pt idx="9">
                  <c:v>827.54793253090963</c:v>
                </c:pt>
                <c:pt idx="10">
                  <c:v>844.35824682814314</c:v>
                </c:pt>
                <c:pt idx="11">
                  <c:v>866.19877978588704</c:v>
                </c:pt>
                <c:pt idx="12">
                  <c:v>866.91636764595944</c:v>
                </c:pt>
                <c:pt idx="13">
                  <c:v>881.74991351709423</c:v>
                </c:pt>
                <c:pt idx="14">
                  <c:v>888.53260515953343</c:v>
                </c:pt>
                <c:pt idx="15">
                  <c:v>767.48328951048973</c:v>
                </c:pt>
                <c:pt idx="16">
                  <c:v>667.35028254718804</c:v>
                </c:pt>
                <c:pt idx="17">
                  <c:v>667.30115487118758</c:v>
                </c:pt>
                <c:pt idx="18">
                  <c:v>631.59438618426179</c:v>
                </c:pt>
                <c:pt idx="19">
                  <c:v>572.93221063089914</c:v>
                </c:pt>
                <c:pt idx="20">
                  <c:v>529.77163734357578</c:v>
                </c:pt>
                <c:pt idx="21">
                  <c:v>502.09145052261692</c:v>
                </c:pt>
                <c:pt idx="22">
                  <c:v>519.16689546969997</c:v>
                </c:pt>
                <c:pt idx="23">
                  <c:v>480.57475900161535</c:v>
                </c:pt>
                <c:pt idx="24">
                  <c:v>469.64117595941133</c:v>
                </c:pt>
                <c:pt idx="25">
                  <c:v>443.44512956878594</c:v>
                </c:pt>
                <c:pt idx="26">
                  <c:v>402.23759804225205</c:v>
                </c:pt>
                <c:pt idx="27">
                  <c:v>367.72883084249662</c:v>
                </c:pt>
                <c:pt idx="28">
                  <c:v>316.03449241515699</c:v>
                </c:pt>
                <c:pt idx="29">
                  <c:v>297.47396526456447</c:v>
                </c:pt>
                <c:pt idx="30">
                  <c:v>282.16911576342693</c:v>
                </c:pt>
                <c:pt idx="31">
                  <c:v>267.95370377589006</c:v>
                </c:pt>
                <c:pt idx="32">
                  <c:v>256.73494970634425</c:v>
                </c:pt>
                <c:pt idx="33">
                  <c:v>250.2887630426969</c:v>
                </c:pt>
                <c:pt idx="34">
                  <c:v>239.24707814269829</c:v>
                </c:pt>
                <c:pt idx="35">
                  <c:v>228.03221382523967</c:v>
                </c:pt>
                <c:pt idx="36">
                  <c:v>218.0857504024863</c:v>
                </c:pt>
                <c:pt idx="37">
                  <c:v>209.18526938971243</c:v>
                </c:pt>
                <c:pt idx="38">
                  <c:v>200.81180237097189</c:v>
                </c:pt>
                <c:pt idx="39">
                  <c:v>192.40979268655653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C71-4819-B875-CB1B1F0BB8BC}"/>
            </c:ext>
          </c:extLst>
        </c:ser>
        <c:ser>
          <c:idx val="2"/>
          <c:order val="1"/>
          <c:tx>
            <c:strRef>
              <c:f>'[IFCN Annual Farm Structure Data 2023.xlsx]Charts (Forecast data)'!$AL$289</c:f>
              <c:strCache>
                <c:ptCount val="1"/>
                <c:pt idx="0">
                  <c:v> &gt;2 - 10</c:v>
                </c:pt>
              </c:strCache>
            </c:strRef>
          </c:tx>
          <c:spPr>
            <a:solidFill>
              <a:srgbClr val="003366"/>
            </a:solidFill>
            <a:ln w="3175">
              <a:solidFill>
                <a:srgbClr val="000080"/>
              </a:solidFill>
            </a:ln>
          </c:spPr>
          <c:invertIfNegative val="0"/>
          <c:cat>
            <c:numRef>
              <c:f>'[IFCN Annual Farm Structure Data 2023.xlsx]Charts (Forecast data)'!$CP$287:$EC$287</c:f>
              <c:numCache>
                <c:formatCode>General</c:formatCode>
                <c:ptCount val="40"/>
                <c:pt idx="0">
                  <c:v>1996</c:v>
                </c:pt>
                <c:pt idx="1">
                  <c:v>1997</c:v>
                </c:pt>
                <c:pt idx="2">
                  <c:v>1998</c:v>
                </c:pt>
                <c:pt idx="3">
                  <c:v>1999</c:v>
                </c:pt>
                <c:pt idx="4">
                  <c:v>2000</c:v>
                </c:pt>
                <c:pt idx="5">
                  <c:v>2001</c:v>
                </c:pt>
                <c:pt idx="6">
                  <c:v>2002</c:v>
                </c:pt>
                <c:pt idx="7">
                  <c:v>2003</c:v>
                </c:pt>
                <c:pt idx="8">
                  <c:v>2004</c:v>
                </c:pt>
                <c:pt idx="9">
                  <c:v>2005</c:v>
                </c:pt>
                <c:pt idx="10">
                  <c:v>2006</c:v>
                </c:pt>
                <c:pt idx="11">
                  <c:v>2007</c:v>
                </c:pt>
                <c:pt idx="12">
                  <c:v>2008</c:v>
                </c:pt>
                <c:pt idx="13">
                  <c:v>2009</c:v>
                </c:pt>
                <c:pt idx="14">
                  <c:v>2010</c:v>
                </c:pt>
                <c:pt idx="15">
                  <c:v>2011</c:v>
                </c:pt>
                <c:pt idx="16">
                  <c:v>2012</c:v>
                </c:pt>
                <c:pt idx="17">
                  <c:v>2013</c:v>
                </c:pt>
                <c:pt idx="18">
                  <c:v>2014</c:v>
                </c:pt>
                <c:pt idx="19">
                  <c:v>2015</c:v>
                </c:pt>
                <c:pt idx="20">
                  <c:v>2016</c:v>
                </c:pt>
                <c:pt idx="21">
                  <c:v>2017</c:v>
                </c:pt>
                <c:pt idx="22">
                  <c:v>2018</c:v>
                </c:pt>
                <c:pt idx="23">
                  <c:v>2019</c:v>
                </c:pt>
                <c:pt idx="24">
                  <c:v>2020</c:v>
                </c:pt>
                <c:pt idx="25">
                  <c:v>2021</c:v>
                </c:pt>
                <c:pt idx="26">
                  <c:v>2022</c:v>
                </c:pt>
                <c:pt idx="27">
                  <c:v>2023</c:v>
                </c:pt>
                <c:pt idx="28">
                  <c:v>2024</c:v>
                </c:pt>
                <c:pt idx="29">
                  <c:v>2025</c:v>
                </c:pt>
                <c:pt idx="30">
                  <c:v>2026</c:v>
                </c:pt>
                <c:pt idx="31">
                  <c:v>2027</c:v>
                </c:pt>
                <c:pt idx="32">
                  <c:v>2028</c:v>
                </c:pt>
                <c:pt idx="33">
                  <c:v>2029</c:v>
                </c:pt>
                <c:pt idx="34">
                  <c:v>2030</c:v>
                </c:pt>
                <c:pt idx="35">
                  <c:v>2031</c:v>
                </c:pt>
                <c:pt idx="36">
                  <c:v>2032</c:v>
                </c:pt>
                <c:pt idx="37">
                  <c:v>2033</c:v>
                </c:pt>
                <c:pt idx="38">
                  <c:v>2034</c:v>
                </c:pt>
                <c:pt idx="39">
                  <c:v>2035</c:v>
                </c:pt>
              </c:numCache>
            </c:numRef>
          </c:cat>
          <c:val>
            <c:numRef>
              <c:f>'[IFCN Annual Farm Structure Data 2023.xlsx]Charts (Forecast data)'!$CP$289:$EC$289</c:f>
              <c:numCache>
                <c:formatCode>0.0</c:formatCode>
                <c:ptCount val="40"/>
                <c:pt idx="0">
                  <c:v>1187.6692118788701</c:v>
                </c:pt>
                <c:pt idx="1">
                  <c:v>1047.3785551763367</c:v>
                </c:pt>
                <c:pt idx="2">
                  <c:v>1035.4440362556329</c:v>
                </c:pt>
                <c:pt idx="3">
                  <c:v>1075.7</c:v>
                </c:pt>
                <c:pt idx="4">
                  <c:v>1117.8599999999999</c:v>
                </c:pt>
                <c:pt idx="5">
                  <c:v>1156.3</c:v>
                </c:pt>
                <c:pt idx="6">
                  <c:v>1201.0067955801105</c:v>
                </c:pt>
                <c:pt idx="7">
                  <c:v>1245.58</c:v>
                </c:pt>
                <c:pt idx="8">
                  <c:v>1309.6730805487753</c:v>
                </c:pt>
                <c:pt idx="9">
                  <c:v>1350.2097846556946</c:v>
                </c:pt>
                <c:pt idx="10">
                  <c:v>1377.6371395617073</c:v>
                </c:pt>
                <c:pt idx="11">
                  <c:v>1413.2716933348686</c:v>
                </c:pt>
                <c:pt idx="12">
                  <c:v>1414.4424945802493</c:v>
                </c:pt>
                <c:pt idx="13">
                  <c:v>1438.6445957384169</c:v>
                </c:pt>
                <c:pt idx="14">
                  <c:v>1449.7110926287123</c:v>
                </c:pt>
                <c:pt idx="15">
                  <c:v>1252.2095776223778</c:v>
                </c:pt>
                <c:pt idx="16">
                  <c:v>1088.8346715243595</c:v>
                </c:pt>
                <c:pt idx="17">
                  <c:v>1088.7545158424637</c:v>
                </c:pt>
                <c:pt idx="18">
                  <c:v>1030.4961037743219</c:v>
                </c:pt>
                <c:pt idx="19">
                  <c:v>934.78413313462477</c:v>
                </c:pt>
                <c:pt idx="20">
                  <c:v>864.36425040267625</c:v>
                </c:pt>
                <c:pt idx="21">
                  <c:v>819.20184032637485</c:v>
                </c:pt>
                <c:pt idx="22">
                  <c:v>847.06177681898407</c:v>
                </c:pt>
                <c:pt idx="23">
                  <c:v>784.09565942368829</c:v>
                </c:pt>
                <c:pt idx="24">
                  <c:v>766.25665551272368</c:v>
                </c:pt>
                <c:pt idx="25">
                  <c:v>723.51573771749293</c:v>
                </c:pt>
                <c:pt idx="26">
                  <c:v>656.28239680577963</c:v>
                </c:pt>
                <c:pt idx="27">
                  <c:v>599.97861874302077</c:v>
                </c:pt>
                <c:pt idx="28">
                  <c:v>567.19874691351868</c:v>
                </c:pt>
                <c:pt idx="29">
                  <c:v>527.29628150859776</c:v>
                </c:pt>
                <c:pt idx="30">
                  <c:v>494.06761733159721</c:v>
                </c:pt>
                <c:pt idx="31">
                  <c:v>463.52422568207248</c:v>
                </c:pt>
                <c:pt idx="32">
                  <c:v>448.80357749417311</c:v>
                </c:pt>
                <c:pt idx="33">
                  <c:v>432.3873986929562</c:v>
                </c:pt>
                <c:pt idx="34">
                  <c:v>408.50633293643091</c:v>
                </c:pt>
                <c:pt idx="35">
                  <c:v>384.88195799904338</c:v>
                </c:pt>
                <c:pt idx="36">
                  <c:v>363.91103087496208</c:v>
                </c:pt>
                <c:pt idx="37">
                  <c:v>345.13713873287855</c:v>
                </c:pt>
                <c:pt idx="38">
                  <c:v>327.6403091315857</c:v>
                </c:pt>
                <c:pt idx="39">
                  <c:v>310.48196737738158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C71-4819-B875-CB1B1F0BB8BC}"/>
            </c:ext>
          </c:extLst>
        </c:ser>
        <c:ser>
          <c:idx val="3"/>
          <c:order val="2"/>
          <c:tx>
            <c:strRef>
              <c:f>'[IFCN Annual Farm Structure Data 2023.xlsx]Charts (Forecast data)'!$AL$290</c:f>
              <c:strCache>
                <c:ptCount val="1"/>
                <c:pt idx="0">
                  <c:v> &gt;10 - 30</c:v>
                </c:pt>
              </c:strCache>
            </c:strRef>
          </c:tx>
          <c:spPr>
            <a:solidFill>
              <a:srgbClr val="99CC00"/>
            </a:solidFill>
            <a:ln w="3175">
              <a:solidFill>
                <a:srgbClr val="92D050"/>
              </a:solidFill>
            </a:ln>
          </c:spPr>
          <c:invertIfNegative val="0"/>
          <c:cat>
            <c:numRef>
              <c:f>'[IFCN Annual Farm Structure Data 2023.xlsx]Charts (Forecast data)'!$CP$287:$EC$287</c:f>
              <c:numCache>
                <c:formatCode>General</c:formatCode>
                <c:ptCount val="40"/>
                <c:pt idx="0">
                  <c:v>1996</c:v>
                </c:pt>
                <c:pt idx="1">
                  <c:v>1997</c:v>
                </c:pt>
                <c:pt idx="2">
                  <c:v>1998</c:v>
                </c:pt>
                <c:pt idx="3">
                  <c:v>1999</c:v>
                </c:pt>
                <c:pt idx="4">
                  <c:v>2000</c:v>
                </c:pt>
                <c:pt idx="5">
                  <c:v>2001</c:v>
                </c:pt>
                <c:pt idx="6">
                  <c:v>2002</c:v>
                </c:pt>
                <c:pt idx="7">
                  <c:v>2003</c:v>
                </c:pt>
                <c:pt idx="8">
                  <c:v>2004</c:v>
                </c:pt>
                <c:pt idx="9">
                  <c:v>2005</c:v>
                </c:pt>
                <c:pt idx="10">
                  <c:v>2006</c:v>
                </c:pt>
                <c:pt idx="11">
                  <c:v>2007</c:v>
                </c:pt>
                <c:pt idx="12">
                  <c:v>2008</c:v>
                </c:pt>
                <c:pt idx="13">
                  <c:v>2009</c:v>
                </c:pt>
                <c:pt idx="14">
                  <c:v>2010</c:v>
                </c:pt>
                <c:pt idx="15">
                  <c:v>2011</c:v>
                </c:pt>
                <c:pt idx="16">
                  <c:v>2012</c:v>
                </c:pt>
                <c:pt idx="17">
                  <c:v>2013</c:v>
                </c:pt>
                <c:pt idx="18">
                  <c:v>2014</c:v>
                </c:pt>
                <c:pt idx="19">
                  <c:v>2015</c:v>
                </c:pt>
                <c:pt idx="20">
                  <c:v>2016</c:v>
                </c:pt>
                <c:pt idx="21">
                  <c:v>2017</c:v>
                </c:pt>
                <c:pt idx="22">
                  <c:v>2018</c:v>
                </c:pt>
                <c:pt idx="23">
                  <c:v>2019</c:v>
                </c:pt>
                <c:pt idx="24">
                  <c:v>2020</c:v>
                </c:pt>
                <c:pt idx="25">
                  <c:v>2021</c:v>
                </c:pt>
                <c:pt idx="26">
                  <c:v>2022</c:v>
                </c:pt>
                <c:pt idx="27">
                  <c:v>2023</c:v>
                </c:pt>
                <c:pt idx="28">
                  <c:v>2024</c:v>
                </c:pt>
                <c:pt idx="29">
                  <c:v>2025</c:v>
                </c:pt>
                <c:pt idx="30">
                  <c:v>2026</c:v>
                </c:pt>
                <c:pt idx="31">
                  <c:v>2027</c:v>
                </c:pt>
                <c:pt idx="32">
                  <c:v>2028</c:v>
                </c:pt>
                <c:pt idx="33">
                  <c:v>2029</c:v>
                </c:pt>
                <c:pt idx="34">
                  <c:v>2030</c:v>
                </c:pt>
                <c:pt idx="35">
                  <c:v>2031</c:v>
                </c:pt>
                <c:pt idx="36">
                  <c:v>2032</c:v>
                </c:pt>
                <c:pt idx="37">
                  <c:v>2033</c:v>
                </c:pt>
                <c:pt idx="38">
                  <c:v>2034</c:v>
                </c:pt>
                <c:pt idx="39">
                  <c:v>2035</c:v>
                </c:pt>
              </c:numCache>
            </c:numRef>
          </c:cat>
          <c:val>
            <c:numRef>
              <c:f>'[IFCN Annual Farm Structure Data 2023.xlsx]Charts (Forecast data)'!$CP$290:$EC$290</c:f>
              <c:numCache>
                <c:formatCode>0.0</c:formatCode>
                <c:ptCount val="40"/>
                <c:pt idx="0">
                  <c:v>60.536295306011056</c:v>
                </c:pt>
                <c:pt idx="1">
                  <c:v>49.554394197952213</c:v>
                </c:pt>
                <c:pt idx="2">
                  <c:v>49.055023555919711</c:v>
                </c:pt>
                <c:pt idx="3">
                  <c:v>46.35</c:v>
                </c:pt>
                <c:pt idx="4">
                  <c:v>42.3</c:v>
                </c:pt>
                <c:pt idx="5">
                  <c:v>43.65</c:v>
                </c:pt>
                <c:pt idx="6">
                  <c:v>54.874723756906079</c:v>
                </c:pt>
                <c:pt idx="7">
                  <c:v>65.250000000000014</c:v>
                </c:pt>
                <c:pt idx="8">
                  <c:v>78.188096540695199</c:v>
                </c:pt>
                <c:pt idx="9">
                  <c:v>88.952745025792169</c:v>
                </c:pt>
                <c:pt idx="10">
                  <c:v>102.99567474048445</c:v>
                </c:pt>
                <c:pt idx="11">
                  <c:v>114.28249107862322</c:v>
                </c:pt>
                <c:pt idx="12">
                  <c:v>130.12054272258356</c:v>
                </c:pt>
                <c:pt idx="13">
                  <c:v>137.71063187723107</c:v>
                </c:pt>
                <c:pt idx="14">
                  <c:v>138.76994443013288</c:v>
                </c:pt>
                <c:pt idx="15">
                  <c:v>204.44953846153851</c:v>
                </c:pt>
                <c:pt idx="16">
                  <c:v>231.21146854773068</c:v>
                </c:pt>
                <c:pt idx="17">
                  <c:v>226.26644951140059</c:v>
                </c:pt>
                <c:pt idx="18">
                  <c:v>233.22750644682341</c:v>
                </c:pt>
                <c:pt idx="19">
                  <c:v>306.47309985096871</c:v>
                </c:pt>
                <c:pt idx="20">
                  <c:v>344.18702453227604</c:v>
                </c:pt>
                <c:pt idx="21">
                  <c:v>378.49058991691732</c:v>
                </c:pt>
                <c:pt idx="22">
                  <c:v>403.61884683271228</c:v>
                </c:pt>
                <c:pt idx="23">
                  <c:v>473.47029857745821</c:v>
                </c:pt>
                <c:pt idx="24">
                  <c:v>522.81274331359543</c:v>
                </c:pt>
                <c:pt idx="25">
                  <c:v>561.00742511601743</c:v>
                </c:pt>
                <c:pt idx="26">
                  <c:v>575.91413156986994</c:v>
                </c:pt>
                <c:pt idx="27">
                  <c:v>603.06595424431646</c:v>
                </c:pt>
                <c:pt idx="28">
                  <c:v>684.04817562624942</c:v>
                </c:pt>
                <c:pt idx="29">
                  <c:v>701.20222568142822</c:v>
                </c:pt>
                <c:pt idx="30">
                  <c:v>723.44690491326674</c:v>
                </c:pt>
                <c:pt idx="31">
                  <c:v>740.54052300764386</c:v>
                </c:pt>
                <c:pt idx="32">
                  <c:v>750.81889631575848</c:v>
                </c:pt>
                <c:pt idx="33">
                  <c:v>760.25091771046982</c:v>
                </c:pt>
                <c:pt idx="34">
                  <c:v>774.56467446101965</c:v>
                </c:pt>
                <c:pt idx="35">
                  <c:v>783.09973907810604</c:v>
                </c:pt>
                <c:pt idx="36">
                  <c:v>790.0673371329998</c:v>
                </c:pt>
                <c:pt idx="37">
                  <c:v>795.60226126870157</c:v>
                </c:pt>
                <c:pt idx="38">
                  <c:v>800.10423177998064</c:v>
                </c:pt>
                <c:pt idx="39">
                  <c:v>803.96285601585294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3C71-4819-B875-CB1B1F0BB8BC}"/>
            </c:ext>
          </c:extLst>
        </c:ser>
        <c:ser>
          <c:idx val="4"/>
          <c:order val="3"/>
          <c:tx>
            <c:strRef>
              <c:f>'[IFCN Annual Farm Structure Data 2023.xlsx]Charts (Forecast data)'!$AL$291</c:f>
              <c:strCache>
                <c:ptCount val="1"/>
                <c:pt idx="0">
                  <c:v> &gt;30 - 100</c:v>
                </c:pt>
              </c:strCache>
            </c:strRef>
          </c:tx>
          <c:spPr>
            <a:solidFill>
              <a:srgbClr val="008000"/>
            </a:solidFill>
            <a:ln w="3175">
              <a:solidFill>
                <a:srgbClr val="008000"/>
              </a:solidFill>
            </a:ln>
          </c:spPr>
          <c:invertIfNegative val="0"/>
          <c:cat>
            <c:numRef>
              <c:f>'[IFCN Annual Farm Structure Data 2023.xlsx]Charts (Forecast data)'!$CP$287:$EC$287</c:f>
              <c:numCache>
                <c:formatCode>General</c:formatCode>
                <c:ptCount val="40"/>
                <c:pt idx="0">
                  <c:v>1996</c:v>
                </c:pt>
                <c:pt idx="1">
                  <c:v>1997</c:v>
                </c:pt>
                <c:pt idx="2">
                  <c:v>1998</c:v>
                </c:pt>
                <c:pt idx="3">
                  <c:v>1999</c:v>
                </c:pt>
                <c:pt idx="4">
                  <c:v>2000</c:v>
                </c:pt>
                <c:pt idx="5">
                  <c:v>2001</c:v>
                </c:pt>
                <c:pt idx="6">
                  <c:v>2002</c:v>
                </c:pt>
                <c:pt idx="7">
                  <c:v>2003</c:v>
                </c:pt>
                <c:pt idx="8">
                  <c:v>2004</c:v>
                </c:pt>
                <c:pt idx="9">
                  <c:v>2005</c:v>
                </c:pt>
                <c:pt idx="10">
                  <c:v>2006</c:v>
                </c:pt>
                <c:pt idx="11">
                  <c:v>2007</c:v>
                </c:pt>
                <c:pt idx="12">
                  <c:v>2008</c:v>
                </c:pt>
                <c:pt idx="13">
                  <c:v>2009</c:v>
                </c:pt>
                <c:pt idx="14">
                  <c:v>2010</c:v>
                </c:pt>
                <c:pt idx="15">
                  <c:v>2011</c:v>
                </c:pt>
                <c:pt idx="16">
                  <c:v>2012</c:v>
                </c:pt>
                <c:pt idx="17">
                  <c:v>2013</c:v>
                </c:pt>
                <c:pt idx="18">
                  <c:v>2014</c:v>
                </c:pt>
                <c:pt idx="19">
                  <c:v>2015</c:v>
                </c:pt>
                <c:pt idx="20">
                  <c:v>2016</c:v>
                </c:pt>
                <c:pt idx="21">
                  <c:v>2017</c:v>
                </c:pt>
                <c:pt idx="22">
                  <c:v>2018</c:v>
                </c:pt>
                <c:pt idx="23">
                  <c:v>2019</c:v>
                </c:pt>
                <c:pt idx="24">
                  <c:v>2020</c:v>
                </c:pt>
                <c:pt idx="25">
                  <c:v>2021</c:v>
                </c:pt>
                <c:pt idx="26">
                  <c:v>2022</c:v>
                </c:pt>
                <c:pt idx="27">
                  <c:v>2023</c:v>
                </c:pt>
                <c:pt idx="28">
                  <c:v>2024</c:v>
                </c:pt>
                <c:pt idx="29">
                  <c:v>2025</c:v>
                </c:pt>
                <c:pt idx="30">
                  <c:v>2026</c:v>
                </c:pt>
                <c:pt idx="31">
                  <c:v>2027</c:v>
                </c:pt>
                <c:pt idx="32">
                  <c:v>2028</c:v>
                </c:pt>
                <c:pt idx="33">
                  <c:v>2029</c:v>
                </c:pt>
                <c:pt idx="34">
                  <c:v>2030</c:v>
                </c:pt>
                <c:pt idx="35">
                  <c:v>2031</c:v>
                </c:pt>
                <c:pt idx="36">
                  <c:v>2032</c:v>
                </c:pt>
                <c:pt idx="37">
                  <c:v>2033</c:v>
                </c:pt>
                <c:pt idx="38">
                  <c:v>2034</c:v>
                </c:pt>
                <c:pt idx="39">
                  <c:v>2035</c:v>
                </c:pt>
              </c:numCache>
            </c:numRef>
          </c:cat>
          <c:val>
            <c:numRef>
              <c:f>'[IFCN Annual Farm Structure Data 2023.xlsx]Charts (Forecast data)'!$CP$291:$EC$291</c:f>
              <c:numCache>
                <c:formatCode>0.0</c:formatCode>
                <c:ptCount val="40"/>
                <c:pt idx="0">
                  <c:v>40.357530204007375</c:v>
                </c:pt>
                <c:pt idx="1">
                  <c:v>33.036262798634809</c:v>
                </c:pt>
                <c:pt idx="2">
                  <c:v>32.703349037279807</c:v>
                </c:pt>
                <c:pt idx="3">
                  <c:v>30.9</c:v>
                </c:pt>
                <c:pt idx="4">
                  <c:v>28.199999999999996</c:v>
                </c:pt>
                <c:pt idx="5">
                  <c:v>29.1</c:v>
                </c:pt>
                <c:pt idx="6">
                  <c:v>36.583149171270719</c:v>
                </c:pt>
                <c:pt idx="7">
                  <c:v>43.500000000000007</c:v>
                </c:pt>
                <c:pt idx="8">
                  <c:v>52.125397693796806</c:v>
                </c:pt>
                <c:pt idx="9">
                  <c:v>59.301830017194774</c:v>
                </c:pt>
                <c:pt idx="10">
                  <c:v>68.663783160322964</c:v>
                </c:pt>
                <c:pt idx="11">
                  <c:v>76.188327385748821</c:v>
                </c:pt>
                <c:pt idx="12">
                  <c:v>86.747028481722367</c:v>
                </c:pt>
                <c:pt idx="13">
                  <c:v>91.807087918154053</c:v>
                </c:pt>
                <c:pt idx="14">
                  <c:v>92.513296286755264</c:v>
                </c:pt>
                <c:pt idx="15">
                  <c:v>136.29969230769231</c:v>
                </c:pt>
                <c:pt idx="16">
                  <c:v>154.14097903182039</c:v>
                </c:pt>
                <c:pt idx="17">
                  <c:v>150.84429967426706</c:v>
                </c:pt>
                <c:pt idx="18">
                  <c:v>155.48500429788223</c:v>
                </c:pt>
                <c:pt idx="19">
                  <c:v>204.31539990064579</c:v>
                </c:pt>
                <c:pt idx="20">
                  <c:v>229.45801635485068</c:v>
                </c:pt>
                <c:pt idx="21">
                  <c:v>252.32705994461151</c:v>
                </c:pt>
                <c:pt idx="22">
                  <c:v>269.07923122180819</c:v>
                </c:pt>
                <c:pt idx="23">
                  <c:v>315.64686571830543</c:v>
                </c:pt>
                <c:pt idx="24">
                  <c:v>348.54182887573023</c:v>
                </c:pt>
                <c:pt idx="25">
                  <c:v>374.00495007734492</c:v>
                </c:pt>
                <c:pt idx="26">
                  <c:v>383.94275437991331</c:v>
                </c:pt>
                <c:pt idx="27">
                  <c:v>402.04396949621093</c:v>
                </c:pt>
                <c:pt idx="28">
                  <c:v>424.34173388798706</c:v>
                </c:pt>
                <c:pt idx="29">
                  <c:v>434.88680059306336</c:v>
                </c:pt>
                <c:pt idx="30">
                  <c:v>425.60170687640607</c:v>
                </c:pt>
                <c:pt idx="31">
                  <c:v>423.10437017710564</c:v>
                </c:pt>
                <c:pt idx="32">
                  <c:v>415.97668588551596</c:v>
                </c:pt>
                <c:pt idx="33">
                  <c:v>407.89506136388371</c:v>
                </c:pt>
                <c:pt idx="34">
                  <c:v>401.99372435394048</c:v>
                </c:pt>
                <c:pt idx="35">
                  <c:v>404.68548568653506</c:v>
                </c:pt>
                <c:pt idx="36">
                  <c:v>406.63166943448067</c:v>
                </c:pt>
                <c:pt idx="37">
                  <c:v>408.03015253159748</c:v>
                </c:pt>
                <c:pt idx="38">
                  <c:v>409.22225668558644</c:v>
                </c:pt>
                <c:pt idx="39">
                  <c:v>410.55336412954341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3C71-4819-B875-CB1B1F0BB8BC}"/>
            </c:ext>
          </c:extLst>
        </c:ser>
        <c:ser>
          <c:idx val="5"/>
          <c:order val="4"/>
          <c:tx>
            <c:strRef>
              <c:f>'[IFCN Annual Farm Structure Data 2023.xlsx]Charts (Forecast data)'!$AL$292</c:f>
              <c:strCache>
                <c:ptCount val="1"/>
                <c:pt idx="0">
                  <c:v>&gt;100 - 300</c:v>
                </c:pt>
              </c:strCache>
            </c:strRef>
          </c:tx>
          <c:spPr>
            <a:solidFill>
              <a:srgbClr val="FFCC00"/>
            </a:solidFill>
            <a:ln w="3175">
              <a:solidFill>
                <a:srgbClr val="FFC000"/>
              </a:solidFill>
            </a:ln>
          </c:spPr>
          <c:invertIfNegative val="0"/>
          <c:cat>
            <c:numRef>
              <c:f>'[IFCN Annual Farm Structure Data 2023.xlsx]Charts (Forecast data)'!$CP$287:$EC$287</c:f>
              <c:numCache>
                <c:formatCode>General</c:formatCode>
                <c:ptCount val="40"/>
                <c:pt idx="0">
                  <c:v>1996</c:v>
                </c:pt>
                <c:pt idx="1">
                  <c:v>1997</c:v>
                </c:pt>
                <c:pt idx="2">
                  <c:v>1998</c:v>
                </c:pt>
                <c:pt idx="3">
                  <c:v>1999</c:v>
                </c:pt>
                <c:pt idx="4">
                  <c:v>2000</c:v>
                </c:pt>
                <c:pt idx="5">
                  <c:v>2001</c:v>
                </c:pt>
                <c:pt idx="6">
                  <c:v>2002</c:v>
                </c:pt>
                <c:pt idx="7">
                  <c:v>2003</c:v>
                </c:pt>
                <c:pt idx="8">
                  <c:v>2004</c:v>
                </c:pt>
                <c:pt idx="9">
                  <c:v>2005</c:v>
                </c:pt>
                <c:pt idx="10">
                  <c:v>2006</c:v>
                </c:pt>
                <c:pt idx="11">
                  <c:v>2007</c:v>
                </c:pt>
                <c:pt idx="12">
                  <c:v>2008</c:v>
                </c:pt>
                <c:pt idx="13">
                  <c:v>2009</c:v>
                </c:pt>
                <c:pt idx="14">
                  <c:v>2010</c:v>
                </c:pt>
                <c:pt idx="15">
                  <c:v>2011</c:v>
                </c:pt>
                <c:pt idx="16">
                  <c:v>2012</c:v>
                </c:pt>
                <c:pt idx="17">
                  <c:v>2013</c:v>
                </c:pt>
                <c:pt idx="18">
                  <c:v>2014</c:v>
                </c:pt>
                <c:pt idx="19">
                  <c:v>2015</c:v>
                </c:pt>
                <c:pt idx="20">
                  <c:v>2016</c:v>
                </c:pt>
                <c:pt idx="21">
                  <c:v>2017</c:v>
                </c:pt>
                <c:pt idx="22">
                  <c:v>2018</c:v>
                </c:pt>
                <c:pt idx="23">
                  <c:v>2019</c:v>
                </c:pt>
                <c:pt idx="24">
                  <c:v>2020</c:v>
                </c:pt>
                <c:pt idx="25">
                  <c:v>2021</c:v>
                </c:pt>
                <c:pt idx="26">
                  <c:v>2022</c:v>
                </c:pt>
                <c:pt idx="27">
                  <c:v>2023</c:v>
                </c:pt>
                <c:pt idx="28">
                  <c:v>2024</c:v>
                </c:pt>
                <c:pt idx="29">
                  <c:v>2025</c:v>
                </c:pt>
                <c:pt idx="30">
                  <c:v>2026</c:v>
                </c:pt>
                <c:pt idx="31">
                  <c:v>2027</c:v>
                </c:pt>
                <c:pt idx="32">
                  <c:v>2028</c:v>
                </c:pt>
                <c:pt idx="33">
                  <c:v>2029</c:v>
                </c:pt>
                <c:pt idx="34">
                  <c:v>2030</c:v>
                </c:pt>
                <c:pt idx="35">
                  <c:v>2031</c:v>
                </c:pt>
                <c:pt idx="36">
                  <c:v>2032</c:v>
                </c:pt>
                <c:pt idx="37">
                  <c:v>2033</c:v>
                </c:pt>
                <c:pt idx="38">
                  <c:v>2034</c:v>
                </c:pt>
                <c:pt idx="39">
                  <c:v>2035</c:v>
                </c:pt>
              </c:numCache>
            </c:numRef>
          </c:cat>
          <c:val>
            <c:numRef>
              <c:f>'[IFCN Annual Farm Structure Data 2023.xlsx]Charts (Forecast data)'!$CP$292:$EC$292</c:f>
              <c:numCache>
                <c:formatCode>0.0</c:formatCode>
                <c:ptCount val="40"/>
                <c:pt idx="0">
                  <c:v>306.91494312925312</c:v>
                </c:pt>
                <c:pt idx="1">
                  <c:v>198.33759954493743</c:v>
                </c:pt>
                <c:pt idx="2">
                  <c:v>122.90758654240067</c:v>
                </c:pt>
                <c:pt idx="3">
                  <c:v>93.95</c:v>
                </c:pt>
                <c:pt idx="4">
                  <c:v>88.399999999999991</c:v>
                </c:pt>
                <c:pt idx="5">
                  <c:v>87.5</c:v>
                </c:pt>
                <c:pt idx="6">
                  <c:v>92.057596685082871</c:v>
                </c:pt>
                <c:pt idx="7">
                  <c:v>98.40000000000002</c:v>
                </c:pt>
                <c:pt idx="8">
                  <c:v>105.51783730325729</c:v>
                </c:pt>
                <c:pt idx="9">
                  <c:v>109.68142553017276</c:v>
                </c:pt>
                <c:pt idx="10">
                  <c:v>114.48875432525955</c:v>
                </c:pt>
                <c:pt idx="11">
                  <c:v>122.10291239783585</c:v>
                </c:pt>
                <c:pt idx="12">
                  <c:v>129.75559729386262</c:v>
                </c:pt>
                <c:pt idx="13">
                  <c:v>133.47593199131489</c:v>
                </c:pt>
                <c:pt idx="14">
                  <c:v>134.50266992970967</c:v>
                </c:pt>
                <c:pt idx="15">
                  <c:v>181.21923076923082</c:v>
                </c:pt>
                <c:pt idx="16">
                  <c:v>201.05729622882831</c:v>
                </c:pt>
                <c:pt idx="17">
                  <c:v>194.52508143322473</c:v>
                </c:pt>
                <c:pt idx="18">
                  <c:v>210.76522622489645</c:v>
                </c:pt>
                <c:pt idx="19">
                  <c:v>250.69061102831597</c:v>
                </c:pt>
                <c:pt idx="20">
                  <c:v>289.11724538471071</c:v>
                </c:pt>
                <c:pt idx="21">
                  <c:v>313.46163008844286</c:v>
                </c:pt>
                <c:pt idx="22">
                  <c:v>326.99499901941556</c:v>
                </c:pt>
                <c:pt idx="23">
                  <c:v>380.28440414777754</c:v>
                </c:pt>
                <c:pt idx="24">
                  <c:v>427.56436381459542</c:v>
                </c:pt>
                <c:pt idx="25">
                  <c:v>449.84877462573996</c:v>
                </c:pt>
                <c:pt idx="26">
                  <c:v>464.24601490110592</c:v>
                </c:pt>
                <c:pt idx="27">
                  <c:v>487.72132232899213</c:v>
                </c:pt>
                <c:pt idx="28">
                  <c:v>489.75239665528704</c:v>
                </c:pt>
                <c:pt idx="29">
                  <c:v>511.95855530915458</c:v>
                </c:pt>
                <c:pt idx="30">
                  <c:v>537.7657594510722</c:v>
                </c:pt>
                <c:pt idx="31">
                  <c:v>559.6515069224173</c:v>
                </c:pt>
                <c:pt idx="32">
                  <c:v>576.19931730738131</c:v>
                </c:pt>
                <c:pt idx="33">
                  <c:v>591.90639855339339</c:v>
                </c:pt>
                <c:pt idx="34">
                  <c:v>611.37893886525012</c:v>
                </c:pt>
                <c:pt idx="35">
                  <c:v>626.38100762575118</c:v>
                </c:pt>
                <c:pt idx="36">
                  <c:v>640.30487093836155</c:v>
                </c:pt>
                <c:pt idx="37">
                  <c:v>653.40291968832378</c:v>
                </c:pt>
                <c:pt idx="38">
                  <c:v>666.1839301684704</c:v>
                </c:pt>
                <c:pt idx="39">
                  <c:v>679.20091947864239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3C71-4819-B875-CB1B1F0BB8BC}"/>
            </c:ext>
          </c:extLst>
        </c:ser>
        <c:ser>
          <c:idx val="1"/>
          <c:order val="5"/>
          <c:tx>
            <c:strRef>
              <c:f>'[IFCN Annual Farm Structure Data 2023.xlsx]Charts (Forecast data)'!$AL$293</c:f>
              <c:strCache>
                <c:ptCount val="1"/>
                <c:pt idx="0">
                  <c:v>&gt;300 - 1000</c:v>
                </c:pt>
              </c:strCache>
            </c:strRef>
          </c:tx>
          <c:spPr>
            <a:solidFill>
              <a:srgbClr val="FF9900"/>
            </a:solidFill>
            <a:ln w="3175">
              <a:solidFill>
                <a:srgbClr val="FF9900"/>
              </a:solidFill>
            </a:ln>
          </c:spPr>
          <c:invertIfNegative val="0"/>
          <c:cat>
            <c:numRef>
              <c:f>'[IFCN Annual Farm Structure Data 2023.xlsx]Charts (Forecast data)'!$CP$287:$EC$287</c:f>
              <c:numCache>
                <c:formatCode>General</c:formatCode>
                <c:ptCount val="40"/>
                <c:pt idx="0">
                  <c:v>1996</c:v>
                </c:pt>
                <c:pt idx="1">
                  <c:v>1997</c:v>
                </c:pt>
                <c:pt idx="2">
                  <c:v>1998</c:v>
                </c:pt>
                <c:pt idx="3">
                  <c:v>1999</c:v>
                </c:pt>
                <c:pt idx="4">
                  <c:v>2000</c:v>
                </c:pt>
                <c:pt idx="5">
                  <c:v>2001</c:v>
                </c:pt>
                <c:pt idx="6">
                  <c:v>2002</c:v>
                </c:pt>
                <c:pt idx="7">
                  <c:v>2003</c:v>
                </c:pt>
                <c:pt idx="8">
                  <c:v>2004</c:v>
                </c:pt>
                <c:pt idx="9">
                  <c:v>2005</c:v>
                </c:pt>
                <c:pt idx="10">
                  <c:v>2006</c:v>
                </c:pt>
                <c:pt idx="11">
                  <c:v>2007</c:v>
                </c:pt>
                <c:pt idx="12">
                  <c:v>2008</c:v>
                </c:pt>
                <c:pt idx="13">
                  <c:v>2009</c:v>
                </c:pt>
                <c:pt idx="14">
                  <c:v>2010</c:v>
                </c:pt>
                <c:pt idx="15">
                  <c:v>2011</c:v>
                </c:pt>
                <c:pt idx="16">
                  <c:v>2012</c:v>
                </c:pt>
                <c:pt idx="17">
                  <c:v>2013</c:v>
                </c:pt>
                <c:pt idx="18">
                  <c:v>2014</c:v>
                </c:pt>
                <c:pt idx="19">
                  <c:v>2015</c:v>
                </c:pt>
                <c:pt idx="20">
                  <c:v>2016</c:v>
                </c:pt>
                <c:pt idx="21">
                  <c:v>2017</c:v>
                </c:pt>
                <c:pt idx="22">
                  <c:v>2018</c:v>
                </c:pt>
                <c:pt idx="23">
                  <c:v>2019</c:v>
                </c:pt>
                <c:pt idx="24">
                  <c:v>2020</c:v>
                </c:pt>
                <c:pt idx="25">
                  <c:v>2021</c:v>
                </c:pt>
                <c:pt idx="26">
                  <c:v>2022</c:v>
                </c:pt>
                <c:pt idx="27">
                  <c:v>2023</c:v>
                </c:pt>
                <c:pt idx="28">
                  <c:v>2024</c:v>
                </c:pt>
                <c:pt idx="29">
                  <c:v>2025</c:v>
                </c:pt>
                <c:pt idx="30">
                  <c:v>2026</c:v>
                </c:pt>
                <c:pt idx="31">
                  <c:v>2027</c:v>
                </c:pt>
                <c:pt idx="32">
                  <c:v>2028</c:v>
                </c:pt>
                <c:pt idx="33">
                  <c:v>2029</c:v>
                </c:pt>
                <c:pt idx="34">
                  <c:v>2030</c:v>
                </c:pt>
                <c:pt idx="35">
                  <c:v>2031</c:v>
                </c:pt>
                <c:pt idx="36">
                  <c:v>2032</c:v>
                </c:pt>
                <c:pt idx="37">
                  <c:v>2033</c:v>
                </c:pt>
                <c:pt idx="38">
                  <c:v>2034</c:v>
                </c:pt>
                <c:pt idx="39">
                  <c:v>2035</c:v>
                </c:pt>
              </c:numCache>
            </c:numRef>
          </c:cat>
          <c:val>
            <c:numRef>
              <c:f>'[IFCN Annual Farm Structure Data 2023.xlsx]Charts (Forecast data)'!$CP$293:$EC$293</c:f>
              <c:numCache>
                <c:formatCode>0.0</c:formatCode>
                <c:ptCount val="40"/>
                <c:pt idx="0">
                  <c:v>74.53190944343099</c:v>
                </c:pt>
                <c:pt idx="1">
                  <c:v>46.583831058020472</c:v>
                </c:pt>
                <c:pt idx="2">
                  <c:v>26.087671548545675</c:v>
                </c:pt>
                <c:pt idx="3">
                  <c:v>18.599999999999998</c:v>
                </c:pt>
                <c:pt idx="4">
                  <c:v>17.699999999999996</c:v>
                </c:pt>
                <c:pt idx="5">
                  <c:v>17.25</c:v>
                </c:pt>
                <c:pt idx="6">
                  <c:v>16.792265193370167</c:v>
                </c:pt>
                <c:pt idx="7">
                  <c:v>16.950000000000003</c:v>
                </c:pt>
                <c:pt idx="8">
                  <c:v>16.930910697752712</c:v>
                </c:pt>
                <c:pt idx="9">
                  <c:v>16.435427413411936</c:v>
                </c:pt>
                <c:pt idx="10">
                  <c:v>15.618800461361017</c:v>
                </c:pt>
                <c:pt idx="11">
                  <c:v>15.985265339012317</c:v>
                </c:pt>
                <c:pt idx="12">
                  <c:v>15.67265642520745</c:v>
                </c:pt>
                <c:pt idx="13">
                  <c:v>15.537279652596322</c:v>
                </c:pt>
                <c:pt idx="14">
                  <c:v>15.656797188385529</c:v>
                </c:pt>
                <c:pt idx="15">
                  <c:v>18.446223776223778</c:v>
                </c:pt>
                <c:pt idx="16">
                  <c:v>19.80176737335762</c:v>
                </c:pt>
                <c:pt idx="17">
                  <c:v>18.769499555818772</c:v>
                </c:pt>
                <c:pt idx="18">
                  <c:v>22.143924357271235</c:v>
                </c:pt>
                <c:pt idx="19">
                  <c:v>21.934848484848484</c:v>
                </c:pt>
                <c:pt idx="20">
                  <c:v>26.700608660636849</c:v>
                </c:pt>
                <c:pt idx="21">
                  <c:v>28.14247640034543</c:v>
                </c:pt>
                <c:pt idx="22">
                  <c:v>28.026083545793288</c:v>
                </c:pt>
                <c:pt idx="23">
                  <c:v>31.976004377051737</c:v>
                </c:pt>
                <c:pt idx="24">
                  <c:v>37.394410841314624</c:v>
                </c:pt>
                <c:pt idx="25">
                  <c:v>41.453394868385736</c:v>
                </c:pt>
                <c:pt idx="26">
                  <c:v>47.602051821694531</c:v>
                </c:pt>
                <c:pt idx="27">
                  <c:v>50.370204068338019</c:v>
                </c:pt>
                <c:pt idx="28">
                  <c:v>53.141083617793022</c:v>
                </c:pt>
                <c:pt idx="29">
                  <c:v>55.918039840956581</c:v>
                </c:pt>
                <c:pt idx="30">
                  <c:v>59.070972153477022</c:v>
                </c:pt>
                <c:pt idx="31">
                  <c:v>61.769902463548739</c:v>
                </c:pt>
                <c:pt idx="32">
                  <c:v>63.847574213523366</c:v>
                </c:pt>
                <c:pt idx="33">
                  <c:v>65.795173666954994</c:v>
                </c:pt>
                <c:pt idx="34">
                  <c:v>68.124243402294638</c:v>
                </c:pt>
                <c:pt idx="35">
                  <c:v>69.917337119381202</c:v>
                </c:pt>
                <c:pt idx="36">
                  <c:v>71.551105499994947</c:v>
                </c:pt>
                <c:pt idx="37">
                  <c:v>73.054034515225368</c:v>
                </c:pt>
                <c:pt idx="38">
                  <c:v>74.483841256567246</c:v>
                </c:pt>
                <c:pt idx="39">
                  <c:v>75.90345390619234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3C71-4819-B875-CB1B1F0BB8BC}"/>
            </c:ext>
          </c:extLst>
        </c:ser>
        <c:ser>
          <c:idx val="6"/>
          <c:order val="6"/>
          <c:tx>
            <c:strRef>
              <c:f>'[IFCN Annual Farm Structure Data 2023.xlsx]Charts (Forecast data)'!$AL$294</c:f>
              <c:strCache>
                <c:ptCount val="1"/>
                <c:pt idx="0">
                  <c:v>&gt; 1000</c:v>
                </c:pt>
              </c:strCache>
            </c:strRef>
          </c:tx>
          <c:spPr>
            <a:solidFill>
              <a:srgbClr val="FF0000"/>
            </a:solidFill>
            <a:ln w="3175">
              <a:solidFill>
                <a:srgbClr val="FF0000"/>
              </a:solidFill>
            </a:ln>
          </c:spPr>
          <c:invertIfNegative val="0"/>
          <c:cat>
            <c:numRef>
              <c:f>'[IFCN Annual Farm Structure Data 2023.xlsx]Charts (Forecast data)'!$CP$287:$EC$287</c:f>
              <c:numCache>
                <c:formatCode>General</c:formatCode>
                <c:ptCount val="40"/>
                <c:pt idx="0">
                  <c:v>1996</c:v>
                </c:pt>
                <c:pt idx="1">
                  <c:v>1997</c:v>
                </c:pt>
                <c:pt idx="2">
                  <c:v>1998</c:v>
                </c:pt>
                <c:pt idx="3">
                  <c:v>1999</c:v>
                </c:pt>
                <c:pt idx="4">
                  <c:v>2000</c:v>
                </c:pt>
                <c:pt idx="5">
                  <c:v>2001</c:v>
                </c:pt>
                <c:pt idx="6">
                  <c:v>2002</c:v>
                </c:pt>
                <c:pt idx="7">
                  <c:v>2003</c:v>
                </c:pt>
                <c:pt idx="8">
                  <c:v>2004</c:v>
                </c:pt>
                <c:pt idx="9">
                  <c:v>2005</c:v>
                </c:pt>
                <c:pt idx="10">
                  <c:v>2006</c:v>
                </c:pt>
                <c:pt idx="11">
                  <c:v>2007</c:v>
                </c:pt>
                <c:pt idx="12">
                  <c:v>2008</c:v>
                </c:pt>
                <c:pt idx="13">
                  <c:v>2009</c:v>
                </c:pt>
                <c:pt idx="14">
                  <c:v>2010</c:v>
                </c:pt>
                <c:pt idx="15">
                  <c:v>2011</c:v>
                </c:pt>
                <c:pt idx="16">
                  <c:v>2012</c:v>
                </c:pt>
                <c:pt idx="17">
                  <c:v>2013</c:v>
                </c:pt>
                <c:pt idx="18">
                  <c:v>2014</c:v>
                </c:pt>
                <c:pt idx="19">
                  <c:v>2015</c:v>
                </c:pt>
                <c:pt idx="20">
                  <c:v>2016</c:v>
                </c:pt>
                <c:pt idx="21">
                  <c:v>2017</c:v>
                </c:pt>
                <c:pt idx="22">
                  <c:v>2018</c:v>
                </c:pt>
                <c:pt idx="23">
                  <c:v>2019</c:v>
                </c:pt>
                <c:pt idx="24">
                  <c:v>2020</c:v>
                </c:pt>
                <c:pt idx="25">
                  <c:v>2021</c:v>
                </c:pt>
                <c:pt idx="26">
                  <c:v>2022</c:v>
                </c:pt>
                <c:pt idx="27">
                  <c:v>2023</c:v>
                </c:pt>
                <c:pt idx="28">
                  <c:v>2024</c:v>
                </c:pt>
                <c:pt idx="29">
                  <c:v>2025</c:v>
                </c:pt>
                <c:pt idx="30">
                  <c:v>2026</c:v>
                </c:pt>
                <c:pt idx="31">
                  <c:v>2027</c:v>
                </c:pt>
                <c:pt idx="32">
                  <c:v>2028</c:v>
                </c:pt>
                <c:pt idx="33">
                  <c:v>2029</c:v>
                </c:pt>
                <c:pt idx="34">
                  <c:v>2030</c:v>
                </c:pt>
                <c:pt idx="35">
                  <c:v>2031</c:v>
                </c:pt>
                <c:pt idx="36">
                  <c:v>2032</c:v>
                </c:pt>
                <c:pt idx="37">
                  <c:v>2033</c:v>
                </c:pt>
                <c:pt idx="38">
                  <c:v>2034</c:v>
                </c:pt>
                <c:pt idx="39">
                  <c:v>2035</c:v>
                </c:pt>
              </c:numCache>
            </c:numRef>
          </c:cat>
          <c:val>
            <c:numRef>
              <c:f>'[IFCN Annual Farm Structure Data 2023.xlsx]Charts (Forecast data)'!$CP$294:$EC$294</c:f>
              <c:numCache>
                <c:formatCode>0.0</c:formatCode>
                <c:ptCount val="40"/>
                <c:pt idx="0">
                  <c:v>149.06381888686198</c:v>
                </c:pt>
                <c:pt idx="1">
                  <c:v>93.167662116040944</c:v>
                </c:pt>
                <c:pt idx="2">
                  <c:v>52.17534309709135</c:v>
                </c:pt>
                <c:pt idx="3">
                  <c:v>37.199999999999996</c:v>
                </c:pt>
                <c:pt idx="4">
                  <c:v>35.399999999999991</c:v>
                </c:pt>
                <c:pt idx="5">
                  <c:v>34.5</c:v>
                </c:pt>
                <c:pt idx="6">
                  <c:v>33.584530386740333</c:v>
                </c:pt>
                <c:pt idx="7">
                  <c:v>33.900000000000006</c:v>
                </c:pt>
                <c:pt idx="8">
                  <c:v>33.861821395505423</c:v>
                </c:pt>
                <c:pt idx="9">
                  <c:v>32.870854826823873</c:v>
                </c:pt>
                <c:pt idx="10">
                  <c:v>31.237600922722034</c:v>
                </c:pt>
                <c:pt idx="11">
                  <c:v>31.970530678024634</c:v>
                </c:pt>
                <c:pt idx="12">
                  <c:v>31.345312850414899</c:v>
                </c:pt>
                <c:pt idx="13">
                  <c:v>31.074559305192643</c:v>
                </c:pt>
                <c:pt idx="14">
                  <c:v>31.313594376771057</c:v>
                </c:pt>
                <c:pt idx="15">
                  <c:v>36.892447552447557</c:v>
                </c:pt>
                <c:pt idx="16">
                  <c:v>39.603534746715241</c:v>
                </c:pt>
                <c:pt idx="17">
                  <c:v>37.538999111637544</c:v>
                </c:pt>
                <c:pt idx="18">
                  <c:v>44.28784871454247</c:v>
                </c:pt>
                <c:pt idx="19">
                  <c:v>43.869696969696967</c:v>
                </c:pt>
                <c:pt idx="20">
                  <c:v>53.401217321273698</c:v>
                </c:pt>
                <c:pt idx="21">
                  <c:v>56.28495280069086</c:v>
                </c:pt>
                <c:pt idx="22">
                  <c:v>56.052167091586576</c:v>
                </c:pt>
                <c:pt idx="23">
                  <c:v>63.952008754103474</c:v>
                </c:pt>
                <c:pt idx="24">
                  <c:v>74.788821682629248</c:v>
                </c:pt>
                <c:pt idx="25">
                  <c:v>96.724588026233377</c:v>
                </c:pt>
                <c:pt idx="26">
                  <c:v>105.61705247938474</c:v>
                </c:pt>
                <c:pt idx="27">
                  <c:v>111.75889027662498</c:v>
                </c:pt>
                <c:pt idx="28">
                  <c:v>119.53278042767921</c:v>
                </c:pt>
                <c:pt idx="29">
                  <c:v>125.93557304721158</c:v>
                </c:pt>
                <c:pt idx="30">
                  <c:v>133.17154224310852</c:v>
                </c:pt>
                <c:pt idx="31">
                  <c:v>139.37171001129423</c:v>
                </c:pt>
                <c:pt idx="32">
                  <c:v>144.15741027930795</c:v>
                </c:pt>
                <c:pt idx="33">
                  <c:v>148.63731322228196</c:v>
                </c:pt>
                <c:pt idx="34">
                  <c:v>153.96879506442616</c:v>
                </c:pt>
                <c:pt idx="35">
                  <c:v>158.07996153156213</c:v>
                </c:pt>
                <c:pt idx="36">
                  <c:v>161.82260948460237</c:v>
                </c:pt>
                <c:pt idx="37">
                  <c:v>165.26202100109705</c:v>
                </c:pt>
                <c:pt idx="38">
                  <c:v>168.52959874891945</c:v>
                </c:pt>
                <c:pt idx="39">
                  <c:v>171.76853641773232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3C71-4819-B875-CB1B1F0BB8B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0"/>
        <c:overlap val="100"/>
        <c:axId val="579972096"/>
        <c:axId val="582226688"/>
      </c:barChart>
      <c:catAx>
        <c:axId val="579972096"/>
        <c:scaling>
          <c:orientation val="minMax"/>
        </c:scaling>
        <c:delete val="0"/>
        <c:axPos val="b"/>
        <c:majorGridlines>
          <c:spPr>
            <a:ln w="15875">
              <a:solidFill>
                <a:sysClr val="windowText" lastClr="000000"/>
              </a:solidFill>
            </a:ln>
          </c:spPr>
        </c:majorGridlines>
        <c:title>
          <c:tx>
            <c:rich>
              <a:bodyPr/>
              <a:lstStyle/>
              <a:p>
                <a:pPr algn="ctr">
                  <a:defRPr sz="1800" b="1"/>
                </a:pPr>
                <a:r>
                  <a:rPr lang="ru-RU" sz="1800" b="1" dirty="0"/>
                  <a:t>Поголовье молочных коров в соответствии с прогнозом IFCN</a:t>
                </a:r>
                <a:endParaRPr lang="de-DE" sz="1800" b="1" dirty="0"/>
              </a:p>
            </c:rich>
          </c:tx>
          <c:layout>
            <c:manualLayout>
              <c:xMode val="edge"/>
              <c:yMode val="edge"/>
              <c:x val="0.2096302776967694"/>
              <c:y val="0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spPr>
          <a:noFill/>
          <a:ln w="3175">
            <a:solidFill>
              <a:srgbClr val="000000"/>
            </a:solidFill>
            <a:prstDash val="solid"/>
          </a:ln>
        </c:spPr>
        <c:txPr>
          <a:bodyPr rot="-5400000" vert="horz"/>
          <a:lstStyle/>
          <a:p>
            <a:pPr>
              <a:defRPr/>
            </a:pPr>
            <a:endParaRPr lang="ru-RU"/>
          </a:p>
        </c:txPr>
        <c:crossAx val="582226688"/>
        <c:crosses val="autoZero"/>
        <c:auto val="1"/>
        <c:lblAlgn val="ctr"/>
        <c:lblOffset val="100"/>
        <c:tickMarkSkip val="27"/>
        <c:noMultiLvlLbl val="0"/>
      </c:catAx>
      <c:valAx>
        <c:axId val="582226688"/>
        <c:scaling>
          <c:orientation val="minMax"/>
        </c:scaling>
        <c:delete val="0"/>
        <c:axPos val="l"/>
        <c:majorGridlines>
          <c:spPr>
            <a:ln w="3175">
              <a:solidFill>
                <a:srgbClr val="000000"/>
              </a:solidFill>
              <a:prstDash val="sysDash"/>
            </a:ln>
          </c:spPr>
        </c:majorGridlines>
        <c:numFmt formatCode="0%" sourceLinked="0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/>
            </a:pPr>
            <a:endParaRPr lang="ru-RU"/>
          </a:p>
        </c:txPr>
        <c:crossAx val="579972096"/>
        <c:crosses val="autoZero"/>
        <c:crossBetween val="between"/>
      </c:valAx>
      <c:spPr>
        <a:blipFill dpi="0" rotWithShape="0">
          <a:blip xmlns:r="http://schemas.openxmlformats.org/officeDocument/2006/relationships" r:embed="rId1"/>
          <a:srcRect/>
          <a:stretch>
            <a:fillRect/>
          </a:stretch>
        </a:blipFill>
        <a:ln w="12700">
          <a:solidFill>
            <a:srgbClr val="808080"/>
          </a:solidFill>
          <a:prstDash val="solid"/>
        </a:ln>
      </c:spPr>
    </c:plotArea>
    <c:legend>
      <c:legendPos val="t"/>
      <c:layout>
        <c:manualLayout>
          <c:xMode val="edge"/>
          <c:yMode val="edge"/>
          <c:x val="0.1"/>
          <c:y val="0.1288558963059579"/>
          <c:w val="0.89999997209209381"/>
          <c:h val="9.2071492279216724E-2"/>
        </c:manualLayout>
      </c:layout>
      <c:overlay val="0"/>
    </c:legend>
    <c:plotVisOnly val="1"/>
    <c:dispBlanksAs val="gap"/>
    <c:showDLblsOverMax val="0"/>
  </c:chart>
  <c:spPr>
    <a:solidFill>
      <a:srgbClr val="FFFFFF"/>
    </a:solidFill>
    <a:ln w="9525">
      <a:noFill/>
    </a:ln>
  </c:spPr>
  <c:txPr>
    <a:bodyPr/>
    <a:lstStyle/>
    <a:p>
      <a:pPr>
        <a:defRPr sz="1600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ru-RU"/>
    </a:p>
  </c:txPr>
  <c:externalData r:id="rId2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7081326088851442"/>
          <c:y val="0.16311770449075824"/>
          <c:w val="0.70127297185801651"/>
          <c:h val="0.74062609892210074"/>
        </c:manualLayout>
      </c:layout>
      <c:lineChart>
        <c:grouping val="standard"/>
        <c:varyColors val="0"/>
        <c:ser>
          <c:idx val="0"/>
          <c:order val="0"/>
          <c:tx>
            <c:strRef>
              <c:f>'[IFCN Annual Farm Structure Data 2023.xlsx]Charts (Forecast data)'!$AL$303</c:f>
              <c:strCache>
                <c:ptCount val="1"/>
                <c:pt idx="0">
                  <c:v>Number of milk animals (cow and buffalo)</c:v>
                </c:pt>
              </c:strCache>
            </c:strRef>
          </c:tx>
          <c:spPr>
            <a:ln w="38100">
              <a:solidFill>
                <a:srgbClr val="3366FF"/>
              </a:solidFill>
              <a:prstDash val="solid"/>
            </a:ln>
          </c:spPr>
          <c:marker>
            <c:symbol val="diamond"/>
            <c:size val="9"/>
            <c:spPr>
              <a:solidFill>
                <a:srgbClr val="99CCFF"/>
              </a:solidFill>
              <a:ln>
                <a:solidFill>
                  <a:srgbClr val="3366FF"/>
                </a:solidFill>
                <a:prstDash val="solid"/>
              </a:ln>
            </c:spPr>
          </c:marker>
          <c:cat>
            <c:numRef>
              <c:f>'[IFCN Annual Farm Structure Data 2023.xlsx]Charts (Forecast data)'!$AN$287:$CF$287</c:f>
              <c:numCache>
                <c:formatCode>General</c:formatCode>
                <c:ptCount val="40"/>
                <c:pt idx="0">
                  <c:v>1996</c:v>
                </c:pt>
                <c:pt idx="1">
                  <c:v>1997</c:v>
                </c:pt>
                <c:pt idx="2">
                  <c:v>1998</c:v>
                </c:pt>
                <c:pt idx="3">
                  <c:v>1999</c:v>
                </c:pt>
                <c:pt idx="4">
                  <c:v>2000</c:v>
                </c:pt>
                <c:pt idx="5">
                  <c:v>2001</c:v>
                </c:pt>
                <c:pt idx="6">
                  <c:v>2002</c:v>
                </c:pt>
                <c:pt idx="7">
                  <c:v>2003</c:v>
                </c:pt>
                <c:pt idx="8">
                  <c:v>2004</c:v>
                </c:pt>
                <c:pt idx="9">
                  <c:v>2005</c:v>
                </c:pt>
                <c:pt idx="10">
                  <c:v>2006</c:v>
                </c:pt>
                <c:pt idx="11">
                  <c:v>2007</c:v>
                </c:pt>
                <c:pt idx="12">
                  <c:v>2008</c:v>
                </c:pt>
                <c:pt idx="13">
                  <c:v>2009</c:v>
                </c:pt>
                <c:pt idx="14">
                  <c:v>2010</c:v>
                </c:pt>
                <c:pt idx="15">
                  <c:v>2011</c:v>
                </c:pt>
                <c:pt idx="16">
                  <c:v>2012</c:v>
                </c:pt>
                <c:pt idx="17">
                  <c:v>2013</c:v>
                </c:pt>
                <c:pt idx="18">
                  <c:v>2014</c:v>
                </c:pt>
                <c:pt idx="19">
                  <c:v>2015</c:v>
                </c:pt>
                <c:pt idx="20">
                  <c:v>2016</c:v>
                </c:pt>
                <c:pt idx="21">
                  <c:v>2017</c:v>
                </c:pt>
                <c:pt idx="22">
                  <c:v>2018</c:v>
                </c:pt>
                <c:pt idx="23">
                  <c:v>2019</c:v>
                </c:pt>
                <c:pt idx="24">
                  <c:v>2020</c:v>
                </c:pt>
                <c:pt idx="25">
                  <c:v>2021</c:v>
                </c:pt>
                <c:pt idx="26">
                  <c:v>2022</c:v>
                </c:pt>
                <c:pt idx="27">
                  <c:v>2023</c:v>
                </c:pt>
                <c:pt idx="28">
                  <c:v>2024</c:v>
                </c:pt>
                <c:pt idx="29">
                  <c:v>2025</c:v>
                </c:pt>
                <c:pt idx="30">
                  <c:v>2026</c:v>
                </c:pt>
                <c:pt idx="31">
                  <c:v>2027</c:v>
                </c:pt>
                <c:pt idx="32">
                  <c:v>2028</c:v>
                </c:pt>
                <c:pt idx="33">
                  <c:v>2029</c:v>
                </c:pt>
                <c:pt idx="34">
                  <c:v>2030</c:v>
                </c:pt>
                <c:pt idx="35">
                  <c:v>2031</c:v>
                </c:pt>
                <c:pt idx="36">
                  <c:v>2032</c:v>
                </c:pt>
                <c:pt idx="37">
                  <c:v>2033</c:v>
                </c:pt>
                <c:pt idx="38">
                  <c:v>2034</c:v>
                </c:pt>
                <c:pt idx="39">
                  <c:v>2035</c:v>
                </c:pt>
              </c:numCache>
              <c:extLst/>
            </c:numRef>
          </c:cat>
          <c:val>
            <c:numRef>
              <c:f>'[IFCN Annual Farm Structure Data 2023.xlsx]Charts (Forecast data)'!$AN$303:$CA$303</c:f>
              <c:numCache>
                <c:formatCode>0.0</c:formatCode>
                <c:ptCount val="40"/>
                <c:pt idx="0">
                  <c:v>14054.3</c:v>
                </c:pt>
                <c:pt idx="1">
                  <c:v>12076.1</c:v>
                </c:pt>
                <c:pt idx="2">
                  <c:v>10477.9</c:v>
                </c:pt>
                <c:pt idx="3">
                  <c:v>9546.2000000000007</c:v>
                </c:pt>
                <c:pt idx="4">
                  <c:v>8629</c:v>
                </c:pt>
                <c:pt idx="5">
                  <c:v>7689</c:v>
                </c:pt>
                <c:pt idx="6">
                  <c:v>6826.8</c:v>
                </c:pt>
                <c:pt idx="7">
                  <c:v>5994.5</c:v>
                </c:pt>
                <c:pt idx="8">
                  <c:v>5345.6</c:v>
                </c:pt>
                <c:pt idx="9">
                  <c:v>4871.1000000000004</c:v>
                </c:pt>
                <c:pt idx="10">
                  <c:v>4651.1000000000004</c:v>
                </c:pt>
                <c:pt idx="11">
                  <c:v>4557.3999999999996</c:v>
                </c:pt>
                <c:pt idx="12">
                  <c:v>4428.5</c:v>
                </c:pt>
                <c:pt idx="13">
                  <c:v>4401.2</c:v>
                </c:pt>
                <c:pt idx="14">
                  <c:v>4431.3999999999996</c:v>
                </c:pt>
                <c:pt idx="15">
                  <c:v>4576.5</c:v>
                </c:pt>
                <c:pt idx="16">
                  <c:v>4619.1000000000004</c:v>
                </c:pt>
                <c:pt idx="17">
                  <c:v>4565.66</c:v>
                </c:pt>
                <c:pt idx="18">
                  <c:v>4516.6899999999996</c:v>
                </c:pt>
                <c:pt idx="19">
                  <c:v>4515.6099999999997</c:v>
                </c:pt>
                <c:pt idx="20">
                  <c:v>4400.97</c:v>
                </c:pt>
                <c:pt idx="21">
                  <c:v>4509.8100000000004</c:v>
                </c:pt>
                <c:pt idx="22">
                  <c:v>4571.7</c:v>
                </c:pt>
                <c:pt idx="23">
                  <c:v>4624.5</c:v>
                </c:pt>
                <c:pt idx="24">
                  <c:v>4467.8</c:v>
                </c:pt>
                <c:pt idx="25">
                  <c:v>4665.1239999999998</c:v>
                </c:pt>
                <c:pt idx="26">
                  <c:v>4739.3946308457707</c:v>
                </c:pt>
                <c:pt idx="27">
                  <c:v>4734.6562362149252</c:v>
                </c:pt>
                <c:pt idx="28">
                  <c:v>4660.1908983105586</c:v>
                </c:pt>
                <c:pt idx="29">
                  <c:v>4596.9584906255031</c:v>
                </c:pt>
                <c:pt idx="30">
                  <c:v>4534.584060106813</c:v>
                </c:pt>
                <c:pt idx="31">
                  <c:v>4473.0559651794629</c:v>
                </c:pt>
                <c:pt idx="32">
                  <c:v>4412.3627222286568</c:v>
                </c:pt>
                <c:pt idx="33">
                  <c:v>4352.4930034565241</c:v>
                </c:pt>
                <c:pt idx="34">
                  <c:v>4293.4356347678959</c:v>
                </c:pt>
                <c:pt idx="35">
                  <c:v>4218.449303897879</c:v>
                </c:pt>
                <c:pt idx="36">
                  <c:v>4144.7726351017072</c:v>
                </c:pt>
                <c:pt idx="37">
                  <c:v>4072.3827546805633</c:v>
                </c:pt>
                <c:pt idx="38">
                  <c:v>4001.2571884326526</c:v>
                </c:pt>
                <c:pt idx="39">
                  <c:v>3931.3738546758477</c:v>
                </c:pt>
              </c:numCache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00-C965-401F-8310-5E839672D84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582252800"/>
        <c:axId val="582259072"/>
      </c:lineChart>
      <c:lineChart>
        <c:grouping val="standard"/>
        <c:varyColors val="0"/>
        <c:ser>
          <c:idx val="1"/>
          <c:order val="1"/>
          <c:tx>
            <c:strRef>
              <c:f>'[IFCN Annual Farm Structure Data 2023.xlsx]Charts (Forecast data)'!$AL$304</c:f>
              <c:strCache>
                <c:ptCount val="1"/>
                <c:pt idx="0">
                  <c:v>Average milk yield</c:v>
                </c:pt>
              </c:strCache>
            </c:strRef>
          </c:tx>
          <c:spPr>
            <a:ln w="38100">
              <a:solidFill>
                <a:srgbClr val="FF0000"/>
              </a:solidFill>
              <a:prstDash val="solid"/>
            </a:ln>
          </c:spPr>
          <c:marker>
            <c:symbol val="square"/>
            <c:size val="9"/>
            <c:spPr>
              <a:solidFill>
                <a:srgbClr val="FF0000"/>
              </a:solidFill>
              <a:ln>
                <a:solidFill>
                  <a:srgbClr val="800000"/>
                </a:solidFill>
                <a:prstDash val="solid"/>
              </a:ln>
            </c:spPr>
          </c:marker>
          <c:cat>
            <c:numRef>
              <c:f>'[IFCN Annual Farm Structure Data 2023.xlsx]Charts (Forecast data)'!$AN$287:$CF$287</c:f>
              <c:numCache>
                <c:formatCode>General</c:formatCode>
                <c:ptCount val="40"/>
                <c:pt idx="0">
                  <c:v>1996</c:v>
                </c:pt>
                <c:pt idx="1">
                  <c:v>1997</c:v>
                </c:pt>
                <c:pt idx="2">
                  <c:v>1998</c:v>
                </c:pt>
                <c:pt idx="3">
                  <c:v>1999</c:v>
                </c:pt>
                <c:pt idx="4">
                  <c:v>2000</c:v>
                </c:pt>
                <c:pt idx="5">
                  <c:v>2001</c:v>
                </c:pt>
                <c:pt idx="6">
                  <c:v>2002</c:v>
                </c:pt>
                <c:pt idx="7">
                  <c:v>2003</c:v>
                </c:pt>
                <c:pt idx="8">
                  <c:v>2004</c:v>
                </c:pt>
                <c:pt idx="9">
                  <c:v>2005</c:v>
                </c:pt>
                <c:pt idx="10">
                  <c:v>2006</c:v>
                </c:pt>
                <c:pt idx="11">
                  <c:v>2007</c:v>
                </c:pt>
                <c:pt idx="12">
                  <c:v>2008</c:v>
                </c:pt>
                <c:pt idx="13">
                  <c:v>2009</c:v>
                </c:pt>
                <c:pt idx="14">
                  <c:v>2010</c:v>
                </c:pt>
                <c:pt idx="15">
                  <c:v>2011</c:v>
                </c:pt>
                <c:pt idx="16">
                  <c:v>2012</c:v>
                </c:pt>
                <c:pt idx="17">
                  <c:v>2013</c:v>
                </c:pt>
                <c:pt idx="18">
                  <c:v>2014</c:v>
                </c:pt>
                <c:pt idx="19">
                  <c:v>2015</c:v>
                </c:pt>
                <c:pt idx="20">
                  <c:v>2016</c:v>
                </c:pt>
                <c:pt idx="21">
                  <c:v>2017</c:v>
                </c:pt>
                <c:pt idx="22">
                  <c:v>2018</c:v>
                </c:pt>
                <c:pt idx="23">
                  <c:v>2019</c:v>
                </c:pt>
                <c:pt idx="24">
                  <c:v>2020</c:v>
                </c:pt>
                <c:pt idx="25">
                  <c:v>2021</c:v>
                </c:pt>
                <c:pt idx="26">
                  <c:v>2022</c:v>
                </c:pt>
                <c:pt idx="27">
                  <c:v>2023</c:v>
                </c:pt>
                <c:pt idx="28">
                  <c:v>2024</c:v>
                </c:pt>
                <c:pt idx="29">
                  <c:v>2025</c:v>
                </c:pt>
                <c:pt idx="30">
                  <c:v>2026</c:v>
                </c:pt>
                <c:pt idx="31">
                  <c:v>2027</c:v>
                </c:pt>
                <c:pt idx="32">
                  <c:v>2028</c:v>
                </c:pt>
                <c:pt idx="33">
                  <c:v>2029</c:v>
                </c:pt>
                <c:pt idx="34">
                  <c:v>2030</c:v>
                </c:pt>
                <c:pt idx="35">
                  <c:v>2031</c:v>
                </c:pt>
                <c:pt idx="36">
                  <c:v>2032</c:v>
                </c:pt>
                <c:pt idx="37">
                  <c:v>2033</c:v>
                </c:pt>
                <c:pt idx="38">
                  <c:v>2034</c:v>
                </c:pt>
                <c:pt idx="39">
                  <c:v>2035</c:v>
                </c:pt>
              </c:numCache>
              <c:extLst/>
            </c:numRef>
          </c:cat>
          <c:val>
            <c:numRef>
              <c:f>'[IFCN Annual Farm Structure Data 2023.xlsx]Charts (Forecast data)'!$AN$304:$CA$304</c:f>
              <c:numCache>
                <c:formatCode>0.0</c:formatCode>
                <c:ptCount val="40"/>
                <c:pt idx="0">
                  <c:v>1.868586214388245</c:v>
                </c:pt>
                <c:pt idx="1">
                  <c:v>1.9156017552160367</c:v>
                </c:pt>
                <c:pt idx="2">
                  <c:v>2.0169954321339354</c:v>
                </c:pt>
                <c:pt idx="3">
                  <c:v>2.025703980899809</c:v>
                </c:pt>
                <c:pt idx="4">
                  <c:v>2.0890329995856596</c:v>
                </c:pt>
                <c:pt idx="5">
                  <c:v>2.2345902436677907</c:v>
                </c:pt>
                <c:pt idx="6">
                  <c:v>2.4535608652763359</c:v>
                </c:pt>
                <c:pt idx="7">
                  <c:v>2.6180725939417075</c:v>
                </c:pt>
                <c:pt idx="8">
                  <c:v>2.7115845883235679</c:v>
                </c:pt>
                <c:pt idx="9">
                  <c:v>2.8776408805302056</c:v>
                </c:pt>
                <c:pt idx="10">
                  <c:v>3.0482674447611893</c:v>
                </c:pt>
                <c:pt idx="11">
                  <c:v>3.1462726584672471</c:v>
                </c:pt>
                <c:pt idx="12">
                  <c:v>3.2823002933984573</c:v>
                </c:pt>
                <c:pt idx="13">
                  <c:v>3.3693363827299909</c:v>
                </c:pt>
                <c:pt idx="14">
                  <c:v>3.3207292169641196</c:v>
                </c:pt>
                <c:pt idx="15">
                  <c:v>3.2404592251361559</c:v>
                </c:pt>
                <c:pt idx="16">
                  <c:v>3.3217714534320417</c:v>
                </c:pt>
                <c:pt idx="17">
                  <c:v>3.242670732116391</c:v>
                </c:pt>
                <c:pt idx="18">
                  <c:v>3.2551084854629124</c:v>
                </c:pt>
                <c:pt idx="19">
                  <c:v>3.3432691522160591</c:v>
                </c:pt>
                <c:pt idx="20">
                  <c:v>3.5380902796615725</c:v>
                </c:pt>
                <c:pt idx="21">
                  <c:v>3.6469801434091331</c:v>
                </c:pt>
                <c:pt idx="22">
                  <c:v>3.7745453041807835</c:v>
                </c:pt>
                <c:pt idx="23">
                  <c:v>3.9265403886684527</c:v>
                </c:pt>
                <c:pt idx="24">
                  <c:v>4.3085996785522216</c:v>
                </c:pt>
                <c:pt idx="25">
                  <c:v>4.22120494575704</c:v>
                </c:pt>
                <c:pt idx="26">
                  <c:v>4.2609721624381081</c:v>
                </c:pt>
                <c:pt idx="27">
                  <c:v>4.3714179831296622</c:v>
                </c:pt>
                <c:pt idx="28">
                  <c:v>4.4847265963585077</c:v>
                </c:pt>
                <c:pt idx="29">
                  <c:v>4.6009722066627621</c:v>
                </c:pt>
                <c:pt idx="30">
                  <c:v>4.7202309419869408</c:v>
                </c:pt>
                <c:pt idx="31">
                  <c:v>4.8425809035372911</c:v>
                </c:pt>
                <c:pt idx="32">
                  <c:v>4.9681022169293954</c:v>
                </c:pt>
                <c:pt idx="33">
                  <c:v>5.0968770846615357</c:v>
                </c:pt>
                <c:pt idx="34">
                  <c:v>5.2289898399481878</c:v>
                </c:pt>
                <c:pt idx="35">
                  <c:v>5.3509732857488244</c:v>
                </c:pt>
                <c:pt idx="36">
                  <c:v>5.4758023980175263</c:v>
                </c:pt>
                <c:pt idx="37">
                  <c:v>5.6035435613165134</c:v>
                </c:pt>
                <c:pt idx="38">
                  <c:v>5.7342647088470144</c:v>
                </c:pt>
                <c:pt idx="39">
                  <c:v>5.8680353585763836</c:v>
                </c:pt>
              </c:numCache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01-C965-401F-8310-5E839672D84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582260992"/>
        <c:axId val="582283264"/>
      </c:lineChart>
      <c:catAx>
        <c:axId val="582252800"/>
        <c:scaling>
          <c:orientation val="minMax"/>
        </c:scaling>
        <c:delete val="0"/>
        <c:axPos val="b"/>
        <c:majorGridlines>
          <c:spPr>
            <a:ln>
              <a:solidFill>
                <a:sysClr val="windowText" lastClr="000000"/>
              </a:solidFill>
            </a:ln>
          </c:spPr>
        </c:majorGridlines>
        <c:numFmt formatCode="General" sourceLinked="1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-5400000" vert="horz"/>
          <a:lstStyle/>
          <a:p>
            <a:pPr>
              <a:defRPr sz="140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ru-RU"/>
          </a:p>
        </c:txPr>
        <c:crossAx val="582259072"/>
        <c:crosses val="autoZero"/>
        <c:auto val="1"/>
        <c:lblAlgn val="ctr"/>
        <c:lblOffset val="100"/>
        <c:tickLblSkip val="2"/>
        <c:tickMarkSkip val="27"/>
        <c:noMultiLvlLbl val="0"/>
      </c:catAx>
      <c:valAx>
        <c:axId val="582259072"/>
        <c:scaling>
          <c:orientation val="minMax"/>
        </c:scaling>
        <c:delete val="0"/>
        <c:axPos val="l"/>
        <c:majorGridlines>
          <c:spPr>
            <a:ln w="3175">
              <a:solidFill>
                <a:srgbClr val="000000"/>
              </a:solidFill>
              <a:prstDash val="sysDash"/>
            </a:ln>
          </c:spPr>
        </c:majorGridlines>
        <c:title>
          <c:tx>
            <c:rich>
              <a:bodyPr/>
              <a:lstStyle/>
              <a:p>
                <a:pPr>
                  <a:defRPr sz="1600" b="1" i="0" u="none" strike="noStrike" baseline="0">
                    <a:solidFill>
                      <a:srgbClr val="0070C0"/>
                    </a:solidFill>
                    <a:latin typeface="Arial"/>
                    <a:ea typeface="Arial"/>
                    <a:cs typeface="Arial"/>
                  </a:defRPr>
                </a:pPr>
                <a:r>
                  <a:rPr lang="en-GB" sz="1600" dirty="0">
                    <a:solidFill>
                      <a:srgbClr val="0070C0"/>
                    </a:solidFill>
                  </a:rPr>
                  <a:t>1,000 </a:t>
                </a:r>
                <a:r>
                  <a:rPr lang="ru-RU" sz="1600" dirty="0">
                    <a:solidFill>
                      <a:srgbClr val="0070C0"/>
                    </a:solidFill>
                  </a:rPr>
                  <a:t>голов</a:t>
                </a:r>
                <a:endParaRPr lang="en-GB" sz="1600" dirty="0">
                  <a:solidFill>
                    <a:srgbClr val="0070C0"/>
                  </a:solidFill>
                </a:endParaRPr>
              </a:p>
            </c:rich>
          </c:tx>
          <c:layout>
            <c:manualLayout>
              <c:xMode val="edge"/>
              <c:yMode val="edge"/>
              <c:x val="5.1698465576418325E-3"/>
              <c:y val="0.47459917510311217"/>
            </c:manualLayout>
          </c:layout>
          <c:overlay val="0"/>
          <c:spPr>
            <a:noFill/>
            <a:ln w="25400">
              <a:noFill/>
            </a:ln>
          </c:spPr>
        </c:title>
        <c:numFmt formatCode="#,##0" sourceLinked="0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475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ru-RU"/>
          </a:p>
        </c:txPr>
        <c:crossAx val="582252800"/>
        <c:crosses val="autoZero"/>
        <c:crossBetween val="midCat"/>
      </c:valAx>
      <c:catAx>
        <c:axId val="582260992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582283264"/>
        <c:crosses val="autoZero"/>
        <c:auto val="1"/>
        <c:lblAlgn val="ctr"/>
        <c:lblOffset val="100"/>
        <c:noMultiLvlLbl val="0"/>
      </c:catAx>
      <c:valAx>
        <c:axId val="582283264"/>
        <c:scaling>
          <c:orientation val="minMax"/>
        </c:scaling>
        <c:delete val="0"/>
        <c:axPos val="r"/>
        <c:title>
          <c:tx>
            <c:rich>
              <a:bodyPr/>
              <a:lstStyle/>
              <a:p>
                <a:pPr>
                  <a:defRPr sz="1600" b="1" i="0" u="none" strike="noStrike" baseline="0">
                    <a:solidFill>
                      <a:srgbClr val="C00000"/>
                    </a:solidFill>
                    <a:latin typeface="Arial"/>
                    <a:ea typeface="Arial"/>
                    <a:cs typeface="Arial"/>
                  </a:defRPr>
                </a:pPr>
                <a:r>
                  <a:rPr lang="ru-RU" sz="1600" dirty="0">
                    <a:solidFill>
                      <a:srgbClr val="C00000"/>
                    </a:solidFill>
                  </a:rPr>
                  <a:t>Тонны / Голова /</a:t>
                </a:r>
                <a:r>
                  <a:rPr lang="ru-RU" sz="1600" baseline="0" dirty="0">
                    <a:solidFill>
                      <a:srgbClr val="C00000"/>
                    </a:solidFill>
                  </a:rPr>
                  <a:t> Год</a:t>
                </a:r>
                <a:endParaRPr lang="en-GB" sz="1600" dirty="0">
                  <a:solidFill>
                    <a:srgbClr val="C00000"/>
                  </a:solidFill>
                </a:endParaRPr>
              </a:p>
            </c:rich>
          </c:tx>
          <c:layout>
            <c:manualLayout>
              <c:xMode val="edge"/>
              <c:yMode val="edge"/>
              <c:x val="0.94037481477176976"/>
              <c:y val="0.35551975942017244"/>
            </c:manualLayout>
          </c:layout>
          <c:overlay val="0"/>
          <c:spPr>
            <a:noFill/>
            <a:ln w="25400">
              <a:noFill/>
            </a:ln>
          </c:spPr>
        </c:title>
        <c:numFmt formatCode="0.0" sourceLinked="1"/>
        <c:majorTickMark val="cross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475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ru-RU"/>
          </a:p>
        </c:txPr>
        <c:crossAx val="582260992"/>
        <c:crosses val="max"/>
        <c:crossBetween val="between"/>
      </c:valAx>
      <c:spPr>
        <a:blipFill dpi="0" rotWithShape="0">
          <a:blip xmlns:r="http://schemas.openxmlformats.org/officeDocument/2006/relationships" r:embed="rId1"/>
          <a:srcRect/>
          <a:stretch>
            <a:fillRect/>
          </a:stretch>
        </a:blipFill>
        <a:ln w="12700">
          <a:solidFill>
            <a:srgbClr val="808080"/>
          </a:solidFill>
          <a:prstDash val="solid"/>
        </a:ln>
      </c:spPr>
    </c:plotArea>
    <c:plotVisOnly val="1"/>
    <c:dispBlanksAs val="gap"/>
    <c:showDLblsOverMax val="0"/>
  </c:chart>
  <c:spPr>
    <a:solidFill>
      <a:srgbClr val="FFFFFF"/>
    </a:solidFill>
    <a:ln w="9525">
      <a:noFill/>
    </a:ln>
  </c:spPr>
  <c:txPr>
    <a:bodyPr/>
    <a:lstStyle/>
    <a:p>
      <a:pPr>
        <a:defRPr sz="800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ru-RU"/>
    </a:p>
  </c:txPr>
  <c:externalData r:id="rId2">
    <c:autoUpdate val="0"/>
  </c:externalData>
  <c:userShapes r:id="rId3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7924309914161649"/>
          <c:y val="0.15597311150535706"/>
          <c:w val="0.69030573168819664"/>
          <c:h val="0.73220152481178868"/>
        </c:manualLayout>
      </c:layout>
      <c:lineChart>
        <c:grouping val="standard"/>
        <c:varyColors val="0"/>
        <c:ser>
          <c:idx val="0"/>
          <c:order val="0"/>
          <c:tx>
            <c:strRef>
              <c:f>'[IFCN Annual Farm Structure Data 2023.xlsx]Charts (Forecast data)'!$AL$307</c:f>
              <c:strCache>
                <c:ptCount val="1"/>
                <c:pt idx="0">
                  <c:v>Number of dairy farms</c:v>
                </c:pt>
              </c:strCache>
            </c:strRef>
          </c:tx>
          <c:spPr>
            <a:ln w="38100">
              <a:solidFill>
                <a:srgbClr val="339966"/>
              </a:solidFill>
              <a:prstDash val="solid"/>
            </a:ln>
          </c:spPr>
          <c:marker>
            <c:symbol val="circle"/>
            <c:size val="9"/>
            <c:spPr>
              <a:solidFill>
                <a:srgbClr val="008000"/>
              </a:solidFill>
              <a:ln>
                <a:solidFill>
                  <a:srgbClr val="003300"/>
                </a:solidFill>
                <a:prstDash val="solid"/>
              </a:ln>
            </c:spPr>
          </c:marker>
          <c:cat>
            <c:numRef>
              <c:f>'[IFCN Annual Farm Structure Data 2023.xlsx]Charts (Forecast data)'!$AN$287:$CF$287</c:f>
              <c:numCache>
                <c:formatCode>General</c:formatCode>
                <c:ptCount val="40"/>
                <c:pt idx="0">
                  <c:v>1996</c:v>
                </c:pt>
                <c:pt idx="1">
                  <c:v>1997</c:v>
                </c:pt>
                <c:pt idx="2">
                  <c:v>1998</c:v>
                </c:pt>
                <c:pt idx="3">
                  <c:v>1999</c:v>
                </c:pt>
                <c:pt idx="4">
                  <c:v>2000</c:v>
                </c:pt>
                <c:pt idx="5">
                  <c:v>2001</c:v>
                </c:pt>
                <c:pt idx="6">
                  <c:v>2002</c:v>
                </c:pt>
                <c:pt idx="7">
                  <c:v>2003</c:v>
                </c:pt>
                <c:pt idx="8">
                  <c:v>2004</c:v>
                </c:pt>
                <c:pt idx="9">
                  <c:v>2005</c:v>
                </c:pt>
                <c:pt idx="10">
                  <c:v>2006</c:v>
                </c:pt>
                <c:pt idx="11">
                  <c:v>2007</c:v>
                </c:pt>
                <c:pt idx="12">
                  <c:v>2008</c:v>
                </c:pt>
                <c:pt idx="13">
                  <c:v>2009</c:v>
                </c:pt>
                <c:pt idx="14">
                  <c:v>2010</c:v>
                </c:pt>
                <c:pt idx="15">
                  <c:v>2011</c:v>
                </c:pt>
                <c:pt idx="16">
                  <c:v>2012</c:v>
                </c:pt>
                <c:pt idx="17">
                  <c:v>2013</c:v>
                </c:pt>
                <c:pt idx="18">
                  <c:v>2014</c:v>
                </c:pt>
                <c:pt idx="19">
                  <c:v>2015</c:v>
                </c:pt>
                <c:pt idx="20">
                  <c:v>2016</c:v>
                </c:pt>
                <c:pt idx="21">
                  <c:v>2017</c:v>
                </c:pt>
                <c:pt idx="22">
                  <c:v>2018</c:v>
                </c:pt>
                <c:pt idx="23">
                  <c:v>2019</c:v>
                </c:pt>
                <c:pt idx="24">
                  <c:v>2020</c:v>
                </c:pt>
                <c:pt idx="25">
                  <c:v>2021</c:v>
                </c:pt>
                <c:pt idx="26">
                  <c:v>2022</c:v>
                </c:pt>
                <c:pt idx="27">
                  <c:v>2023</c:v>
                </c:pt>
                <c:pt idx="28">
                  <c:v>2024</c:v>
                </c:pt>
                <c:pt idx="29">
                  <c:v>2025</c:v>
                </c:pt>
                <c:pt idx="30">
                  <c:v>2026</c:v>
                </c:pt>
                <c:pt idx="31">
                  <c:v>2027</c:v>
                </c:pt>
                <c:pt idx="32">
                  <c:v>2028</c:v>
                </c:pt>
                <c:pt idx="33">
                  <c:v>2029</c:v>
                </c:pt>
                <c:pt idx="34">
                  <c:v>2030</c:v>
                </c:pt>
                <c:pt idx="35">
                  <c:v>2031</c:v>
                </c:pt>
                <c:pt idx="36">
                  <c:v>2032</c:v>
                </c:pt>
                <c:pt idx="37">
                  <c:v>2033</c:v>
                </c:pt>
                <c:pt idx="38">
                  <c:v>2034</c:v>
                </c:pt>
                <c:pt idx="39">
                  <c:v>2035</c:v>
                </c:pt>
              </c:numCache>
              <c:extLst/>
            </c:numRef>
          </c:cat>
          <c:val>
            <c:numRef>
              <c:f>'[IFCN Annual Farm Structure Data 2023.xlsx]Charts (Forecast data)'!$AN$307:$CF$307</c:f>
              <c:numCache>
                <c:formatCode>0.0</c:formatCode>
                <c:ptCount val="40"/>
                <c:pt idx="0">
                  <c:v>1219.2346682872153</c:v>
                </c:pt>
                <c:pt idx="1">
                  <c:v>1345.28677637851</c:v>
                </c:pt>
                <c:pt idx="2">
                  <c:v>1484.3709400433067</c:v>
                </c:pt>
                <c:pt idx="3">
                  <c:v>1637.8344947212306</c:v>
                </c:pt>
                <c:pt idx="4">
                  <c:v>1807.1640718191954</c:v>
                </c:pt>
                <c:pt idx="5">
                  <c:v>1994</c:v>
                </c:pt>
                <c:pt idx="6">
                  <c:v>2222.1</c:v>
                </c:pt>
                <c:pt idx="7">
                  <c:v>2450.4</c:v>
                </c:pt>
                <c:pt idx="8">
                  <c:v>2678.6</c:v>
                </c:pt>
                <c:pt idx="9">
                  <c:v>2906.8</c:v>
                </c:pt>
                <c:pt idx="10">
                  <c:v>3135</c:v>
                </c:pt>
                <c:pt idx="11">
                  <c:v>3151</c:v>
                </c:pt>
                <c:pt idx="12">
                  <c:v>3160</c:v>
                </c:pt>
                <c:pt idx="13">
                  <c:v>3162</c:v>
                </c:pt>
                <c:pt idx="14">
                  <c:v>3160</c:v>
                </c:pt>
                <c:pt idx="15">
                  <c:v>3155</c:v>
                </c:pt>
                <c:pt idx="16">
                  <c:v>3155</c:v>
                </c:pt>
                <c:pt idx="17">
                  <c:v>32.360999999999997</c:v>
                </c:pt>
                <c:pt idx="18">
                  <c:v>32.408000000000001</c:v>
                </c:pt>
                <c:pt idx="19">
                  <c:v>30.683</c:v>
                </c:pt>
                <c:pt idx="20">
                  <c:v>32.057000000000002</c:v>
                </c:pt>
                <c:pt idx="21">
                  <c:v>32.823</c:v>
                </c:pt>
                <c:pt idx="22">
                  <c:v>30.128</c:v>
                </c:pt>
                <c:pt idx="23">
                  <c:v>30</c:v>
                </c:pt>
                <c:pt idx="24">
                  <c:v>27.92</c:v>
                </c:pt>
                <c:pt idx="25">
                  <c:v>24.463000000000001</c:v>
                </c:pt>
                <c:pt idx="26">
                  <c:v>23.622218811819042</c:v>
                </c:pt>
                <c:pt idx="27">
                  <c:v>22.866307809840833</c:v>
                </c:pt>
                <c:pt idx="28">
                  <c:v>22.134585959925925</c:v>
                </c:pt>
                <c:pt idx="29">
                  <c:v>21.426279209208296</c:v>
                </c:pt>
                <c:pt idx="30">
                  <c:v>20.740638274513628</c:v>
                </c:pt>
                <c:pt idx="31">
                  <c:v>20.076937849729191</c:v>
                </c:pt>
                <c:pt idx="32">
                  <c:v>19.434475838537857</c:v>
                </c:pt>
                <c:pt idx="33">
                  <c:v>18.812572611704645</c:v>
                </c:pt>
                <c:pt idx="34">
                  <c:v>18.210570288130096</c:v>
                </c:pt>
                <c:pt idx="35">
                  <c:v>17.627832038909933</c:v>
                </c:pt>
                <c:pt idx="36">
                  <c:v>17.063741413664815</c:v>
                </c:pt>
                <c:pt idx="37">
                  <c:v>16.51770168842754</c:v>
                </c:pt>
                <c:pt idx="38">
                  <c:v>15.989135234397859</c:v>
                </c:pt>
                <c:pt idx="39">
                  <c:v>15.477482906897126</c:v>
                </c:pt>
              </c:numCache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00-020A-4F14-A0D1-49FB912BBD7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582309760"/>
        <c:axId val="582320128"/>
      </c:lineChart>
      <c:lineChart>
        <c:grouping val="standard"/>
        <c:varyColors val="0"/>
        <c:ser>
          <c:idx val="1"/>
          <c:order val="1"/>
          <c:tx>
            <c:strRef>
              <c:f>'[IFCN Annual Farm Structure Data 2023.xlsx]Charts (Forecast data)'!$AL$308</c:f>
              <c:strCache>
                <c:ptCount val="1"/>
                <c:pt idx="0">
                  <c:v>Average farm size</c:v>
                </c:pt>
              </c:strCache>
            </c:strRef>
          </c:tx>
          <c:spPr>
            <a:ln w="38100">
              <a:solidFill>
                <a:srgbClr val="FF6600"/>
              </a:solidFill>
              <a:prstDash val="solid"/>
            </a:ln>
          </c:spPr>
          <c:marker>
            <c:symbol val="triangle"/>
            <c:size val="9"/>
            <c:spPr>
              <a:solidFill>
                <a:srgbClr val="FF9900"/>
              </a:solidFill>
              <a:ln>
                <a:solidFill>
                  <a:srgbClr val="FF6600"/>
                </a:solidFill>
                <a:prstDash val="solid"/>
              </a:ln>
            </c:spPr>
          </c:marker>
          <c:cat>
            <c:numRef>
              <c:f>'[IFCN Annual Farm Structure Data 2023.xlsx]Charts (Forecast data)'!$AN$287:$CF$287</c:f>
              <c:numCache>
                <c:formatCode>General</c:formatCode>
                <c:ptCount val="40"/>
                <c:pt idx="0">
                  <c:v>1996</c:v>
                </c:pt>
                <c:pt idx="1">
                  <c:v>1997</c:v>
                </c:pt>
                <c:pt idx="2">
                  <c:v>1998</c:v>
                </c:pt>
                <c:pt idx="3">
                  <c:v>1999</c:v>
                </c:pt>
                <c:pt idx="4">
                  <c:v>2000</c:v>
                </c:pt>
                <c:pt idx="5">
                  <c:v>2001</c:v>
                </c:pt>
                <c:pt idx="6">
                  <c:v>2002</c:v>
                </c:pt>
                <c:pt idx="7">
                  <c:v>2003</c:v>
                </c:pt>
                <c:pt idx="8">
                  <c:v>2004</c:v>
                </c:pt>
                <c:pt idx="9">
                  <c:v>2005</c:v>
                </c:pt>
                <c:pt idx="10">
                  <c:v>2006</c:v>
                </c:pt>
                <c:pt idx="11">
                  <c:v>2007</c:v>
                </c:pt>
                <c:pt idx="12">
                  <c:v>2008</c:v>
                </c:pt>
                <c:pt idx="13">
                  <c:v>2009</c:v>
                </c:pt>
                <c:pt idx="14">
                  <c:v>2010</c:v>
                </c:pt>
                <c:pt idx="15">
                  <c:v>2011</c:v>
                </c:pt>
                <c:pt idx="16">
                  <c:v>2012</c:v>
                </c:pt>
                <c:pt idx="17">
                  <c:v>2013</c:v>
                </c:pt>
                <c:pt idx="18">
                  <c:v>2014</c:v>
                </c:pt>
                <c:pt idx="19">
                  <c:v>2015</c:v>
                </c:pt>
                <c:pt idx="20">
                  <c:v>2016</c:v>
                </c:pt>
                <c:pt idx="21">
                  <c:v>2017</c:v>
                </c:pt>
                <c:pt idx="22">
                  <c:v>2018</c:v>
                </c:pt>
                <c:pt idx="23">
                  <c:v>2019</c:v>
                </c:pt>
                <c:pt idx="24">
                  <c:v>2020</c:v>
                </c:pt>
                <c:pt idx="25">
                  <c:v>2021</c:v>
                </c:pt>
                <c:pt idx="26">
                  <c:v>2022</c:v>
                </c:pt>
                <c:pt idx="27">
                  <c:v>2023</c:v>
                </c:pt>
                <c:pt idx="28">
                  <c:v>2024</c:v>
                </c:pt>
                <c:pt idx="29">
                  <c:v>2025</c:v>
                </c:pt>
                <c:pt idx="30">
                  <c:v>2026</c:v>
                </c:pt>
                <c:pt idx="31">
                  <c:v>2027</c:v>
                </c:pt>
                <c:pt idx="32">
                  <c:v>2028</c:v>
                </c:pt>
                <c:pt idx="33">
                  <c:v>2029</c:v>
                </c:pt>
                <c:pt idx="34">
                  <c:v>2030</c:v>
                </c:pt>
                <c:pt idx="35">
                  <c:v>2031</c:v>
                </c:pt>
                <c:pt idx="36">
                  <c:v>2032</c:v>
                </c:pt>
                <c:pt idx="37">
                  <c:v>2033</c:v>
                </c:pt>
                <c:pt idx="38">
                  <c:v>2034</c:v>
                </c:pt>
                <c:pt idx="39">
                  <c:v>2035</c:v>
                </c:pt>
              </c:numCache>
              <c:extLst/>
            </c:numRef>
          </c:cat>
          <c:val>
            <c:numRef>
              <c:f>'[IFCN Annual Farm Structure Data 2023.xlsx]Charts (Forecast data)'!$AN$308:$CF$308</c:f>
              <c:numCache>
                <c:formatCode>0.0</c:formatCode>
                <c:ptCount val="40"/>
                <c:pt idx="0">
                  <c:v>11.527149256462273</c:v>
                </c:pt>
                <c:pt idx="1">
                  <c:v>8.9765990508794449</c:v>
                </c:pt>
                <c:pt idx="2">
                  <c:v>7.0588150962415801</c:v>
                </c:pt>
                <c:pt idx="3">
                  <c:v>5.8285498508961506</c:v>
                </c:pt>
                <c:pt idx="4">
                  <c:v>4.7748846574365276</c:v>
                </c:pt>
                <c:pt idx="5">
                  <c:v>3.8560682046138415</c:v>
                </c:pt>
                <c:pt idx="6">
                  <c:v>3.0722289725934928</c:v>
                </c:pt>
                <c:pt idx="7">
                  <c:v>2.4463352921971921</c:v>
                </c:pt>
                <c:pt idx="8">
                  <c:v>1.9956693795266185</c:v>
                </c:pt>
                <c:pt idx="9">
                  <c:v>1.6757602862254026</c:v>
                </c:pt>
                <c:pt idx="10">
                  <c:v>1.4836044657097289</c:v>
                </c:pt>
                <c:pt idx="11">
                  <c:v>1.446334496985084</c:v>
                </c:pt>
                <c:pt idx="12">
                  <c:v>1.4014240506329114</c:v>
                </c:pt>
                <c:pt idx="13">
                  <c:v>1.3919038583175205</c:v>
                </c:pt>
                <c:pt idx="14">
                  <c:v>1.4023417721518987</c:v>
                </c:pt>
                <c:pt idx="15">
                  <c:v>1.4505546751188589</c:v>
                </c:pt>
                <c:pt idx="16">
                  <c:v>1.4640570522979399</c:v>
                </c:pt>
                <c:pt idx="17">
                  <c:v>141.08525694508822</c:v>
                </c:pt>
                <c:pt idx="18">
                  <c:v>139.36960009874105</c:v>
                </c:pt>
                <c:pt idx="19">
                  <c:v>147.16976827559233</c:v>
                </c:pt>
                <c:pt idx="20">
                  <c:v>137.28577221823627</c:v>
                </c:pt>
                <c:pt idx="21">
                  <c:v>137.39786125582671</c:v>
                </c:pt>
                <c:pt idx="22">
                  <c:v>151.74256505576207</c:v>
                </c:pt>
                <c:pt idx="23">
                  <c:v>154.15</c:v>
                </c:pt>
                <c:pt idx="24">
                  <c:v>160.02148997134671</c:v>
                </c:pt>
                <c:pt idx="25">
                  <c:v>190.70122225401624</c:v>
                </c:pt>
                <c:pt idx="26">
                  <c:v>200.63291550218312</c:v>
                </c:pt>
                <c:pt idx="27">
                  <c:v>207.05818690052357</c:v>
                </c:pt>
                <c:pt idx="28">
                  <c:v>210.5388782400407</c:v>
                </c:pt>
                <c:pt idx="29">
                  <c:v>214.54767977866567</c:v>
                </c:pt>
                <c:pt idx="30">
                  <c:v>218.63281158897459</c:v>
                </c:pt>
                <c:pt idx="31">
                  <c:v>222.79572705056702</c:v>
                </c:pt>
                <c:pt idx="32">
                  <c:v>227.0379072163656</c:v>
                </c:pt>
                <c:pt idx="33">
                  <c:v>231.36086133953455</c:v>
                </c:pt>
                <c:pt idx="34">
                  <c:v>235.76612741043135</c:v>
                </c:pt>
                <c:pt idx="35">
                  <c:v>239.30618890550417</c:v>
                </c:pt>
                <c:pt idx="36">
                  <c:v>242.89940492080663</c:v>
                </c:pt>
                <c:pt idx="37">
                  <c:v>246.54657357892071</c:v>
                </c:pt>
                <c:pt idx="38">
                  <c:v>250.24850498635098</c:v>
                </c:pt>
                <c:pt idx="39">
                  <c:v>254.00602141346485</c:v>
                </c:pt>
              </c:numCache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01-020A-4F14-A0D1-49FB912BBD7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582322048"/>
        <c:axId val="582323584"/>
      </c:lineChart>
      <c:catAx>
        <c:axId val="582309760"/>
        <c:scaling>
          <c:orientation val="minMax"/>
        </c:scaling>
        <c:delete val="0"/>
        <c:axPos val="b"/>
        <c:majorGridlines>
          <c:spPr>
            <a:ln>
              <a:solidFill>
                <a:sysClr val="windowText" lastClr="000000"/>
              </a:solidFill>
            </a:ln>
          </c:spPr>
        </c:majorGridlines>
        <c:numFmt formatCode="General" sourceLinked="1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-5400000" vert="horz"/>
          <a:lstStyle/>
          <a:p>
            <a:pPr>
              <a:defRPr sz="140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ru-RU"/>
          </a:p>
        </c:txPr>
        <c:crossAx val="582320128"/>
        <c:crosses val="autoZero"/>
        <c:auto val="1"/>
        <c:lblAlgn val="ctr"/>
        <c:lblOffset val="100"/>
        <c:tickLblSkip val="2"/>
        <c:tickMarkSkip val="27"/>
        <c:noMultiLvlLbl val="0"/>
      </c:catAx>
      <c:valAx>
        <c:axId val="582320128"/>
        <c:scaling>
          <c:orientation val="minMax"/>
        </c:scaling>
        <c:delete val="0"/>
        <c:axPos val="l"/>
        <c:majorGridlines>
          <c:spPr>
            <a:ln w="3175">
              <a:solidFill>
                <a:srgbClr val="000000"/>
              </a:solidFill>
              <a:prstDash val="sysDash"/>
            </a:ln>
          </c:spPr>
        </c:majorGridlines>
        <c:title>
          <c:tx>
            <c:rich>
              <a:bodyPr/>
              <a:lstStyle/>
              <a:p>
                <a:pPr>
                  <a:defRPr sz="1600" b="1" i="0" u="none" strike="noStrike" baseline="0">
                    <a:solidFill>
                      <a:srgbClr val="008000"/>
                    </a:solidFill>
                    <a:latin typeface="Arial"/>
                    <a:ea typeface="Arial"/>
                    <a:cs typeface="Arial"/>
                  </a:defRPr>
                </a:pPr>
                <a:r>
                  <a:rPr lang="ru-RU" sz="1600" dirty="0">
                    <a:solidFill>
                      <a:srgbClr val="008000"/>
                    </a:solidFill>
                  </a:rPr>
                  <a:t>Ферм</a:t>
                </a:r>
                <a:r>
                  <a:rPr lang="ru-RU" sz="1600" baseline="0" dirty="0">
                    <a:solidFill>
                      <a:srgbClr val="008000"/>
                    </a:solidFill>
                  </a:rPr>
                  <a:t>, 1 000</a:t>
                </a:r>
                <a:endParaRPr lang="en-GB" sz="1600" dirty="0">
                  <a:solidFill>
                    <a:srgbClr val="008000"/>
                  </a:solidFill>
                </a:endParaRPr>
              </a:p>
            </c:rich>
          </c:tx>
          <c:layout>
            <c:manualLayout>
              <c:xMode val="edge"/>
              <c:yMode val="edge"/>
              <c:x val="2.4569720530137604E-2"/>
              <c:y val="0.39395198276942839"/>
            </c:manualLayout>
          </c:layout>
          <c:overlay val="0"/>
          <c:spPr>
            <a:noFill/>
            <a:ln w="25400">
              <a:noFill/>
            </a:ln>
          </c:spPr>
        </c:title>
        <c:numFmt formatCode="0" sourceLinked="0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475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ru-RU"/>
          </a:p>
        </c:txPr>
        <c:crossAx val="582309760"/>
        <c:crosses val="autoZero"/>
        <c:crossBetween val="midCat"/>
      </c:valAx>
      <c:catAx>
        <c:axId val="582322048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582323584"/>
        <c:crosses val="autoZero"/>
        <c:auto val="1"/>
        <c:lblAlgn val="ctr"/>
        <c:lblOffset val="100"/>
        <c:noMultiLvlLbl val="0"/>
      </c:catAx>
      <c:valAx>
        <c:axId val="582323584"/>
        <c:scaling>
          <c:orientation val="minMax"/>
        </c:scaling>
        <c:delete val="0"/>
        <c:axPos val="r"/>
        <c:title>
          <c:tx>
            <c:rich>
              <a:bodyPr/>
              <a:lstStyle/>
              <a:p>
                <a:pPr>
                  <a:defRPr sz="1600" b="1" i="0" u="none" strike="noStrike" baseline="0">
                    <a:solidFill>
                      <a:schemeClr val="accent6">
                        <a:lumMod val="75000"/>
                      </a:schemeClr>
                    </a:solidFill>
                    <a:latin typeface="Arial"/>
                    <a:ea typeface="Arial"/>
                    <a:cs typeface="Arial"/>
                  </a:defRPr>
                </a:pPr>
                <a:r>
                  <a:rPr lang="ru-RU" sz="1600" dirty="0">
                    <a:solidFill>
                      <a:srgbClr val="FF9900"/>
                    </a:solidFill>
                  </a:rPr>
                  <a:t>Голов на ферме</a:t>
                </a:r>
                <a:endParaRPr lang="en-GB" sz="1600" dirty="0">
                  <a:solidFill>
                    <a:srgbClr val="FF9900"/>
                  </a:solidFill>
                </a:endParaRPr>
              </a:p>
            </c:rich>
          </c:tx>
          <c:layout>
            <c:manualLayout>
              <c:xMode val="edge"/>
              <c:yMode val="edge"/>
              <c:x val="0.95985426407262731"/>
              <c:y val="0.37141573032391506"/>
            </c:manualLayout>
          </c:layout>
          <c:overlay val="0"/>
          <c:spPr>
            <a:noFill/>
            <a:ln w="25400">
              <a:noFill/>
            </a:ln>
          </c:spPr>
        </c:title>
        <c:numFmt formatCode="0" sourceLinked="0"/>
        <c:majorTickMark val="cross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475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ru-RU"/>
          </a:p>
        </c:txPr>
        <c:crossAx val="582322048"/>
        <c:crosses val="max"/>
        <c:crossBetween val="between"/>
      </c:valAx>
      <c:spPr>
        <a:blipFill dpi="0" rotWithShape="0">
          <a:blip xmlns:r="http://schemas.openxmlformats.org/officeDocument/2006/relationships" r:embed="rId1"/>
          <a:srcRect/>
          <a:stretch>
            <a:fillRect/>
          </a:stretch>
        </a:blipFill>
        <a:ln w="12700">
          <a:solidFill>
            <a:srgbClr val="808080"/>
          </a:solidFill>
          <a:prstDash val="solid"/>
        </a:ln>
      </c:spPr>
    </c:plotArea>
    <c:plotVisOnly val="1"/>
    <c:dispBlanksAs val="gap"/>
    <c:showDLblsOverMax val="0"/>
  </c:chart>
  <c:spPr>
    <a:solidFill>
      <a:srgbClr val="FFFFFF"/>
    </a:solidFill>
    <a:ln w="9525">
      <a:noFill/>
    </a:ln>
  </c:spPr>
  <c:txPr>
    <a:bodyPr/>
    <a:lstStyle/>
    <a:p>
      <a:pPr>
        <a:defRPr sz="1525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ru-RU"/>
    </a:p>
  </c:txPr>
  <c:externalData r:id="rId2">
    <c:autoUpdate val="0"/>
  </c:externalData>
  <c:userShapes r:id="rId3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5623889466646859"/>
          <c:y val="0.25520486255007596"/>
          <c:w val="0.83323092160649725"/>
          <c:h val="0.60136943408389743"/>
        </c:manualLayout>
      </c:layout>
      <c:barChart>
        <c:barDir val="col"/>
        <c:grouping val="percentStacked"/>
        <c:varyColors val="0"/>
        <c:ser>
          <c:idx val="0"/>
          <c:order val="0"/>
          <c:tx>
            <c:strRef>
              <c:f>'[IFCN Annual Farm Structure Data 2023.xlsx]Charts (Forecast data)'!$AL$288</c:f>
              <c:strCache>
                <c:ptCount val="1"/>
                <c:pt idx="0">
                  <c:v> 1 - 2</c:v>
                </c:pt>
              </c:strCache>
            </c:strRef>
          </c:tx>
          <c:spPr>
            <a:solidFill>
              <a:srgbClr val="99CCFF"/>
            </a:solidFill>
            <a:ln w="3175">
              <a:solidFill>
                <a:srgbClr val="0000FF"/>
              </a:solidFill>
            </a:ln>
          </c:spPr>
          <c:invertIfNegative val="0"/>
          <c:cat>
            <c:numRef>
              <c:f>'[IFCN Annual Farm Structure Data 2023.xlsx]Charts (Forecast data)'!$AN$287:$CA$287</c:f>
              <c:numCache>
                <c:formatCode>General</c:formatCode>
                <c:ptCount val="40"/>
                <c:pt idx="0">
                  <c:v>1996</c:v>
                </c:pt>
                <c:pt idx="1">
                  <c:v>1997</c:v>
                </c:pt>
                <c:pt idx="2">
                  <c:v>1998</c:v>
                </c:pt>
                <c:pt idx="3">
                  <c:v>1999</c:v>
                </c:pt>
                <c:pt idx="4">
                  <c:v>2000</c:v>
                </c:pt>
                <c:pt idx="5">
                  <c:v>2001</c:v>
                </c:pt>
                <c:pt idx="6">
                  <c:v>2002</c:v>
                </c:pt>
                <c:pt idx="7">
                  <c:v>2003</c:v>
                </c:pt>
                <c:pt idx="8">
                  <c:v>2004</c:v>
                </c:pt>
                <c:pt idx="9">
                  <c:v>2005</c:v>
                </c:pt>
                <c:pt idx="10">
                  <c:v>2006</c:v>
                </c:pt>
                <c:pt idx="11">
                  <c:v>2007</c:v>
                </c:pt>
                <c:pt idx="12">
                  <c:v>2008</c:v>
                </c:pt>
                <c:pt idx="13">
                  <c:v>2009</c:v>
                </c:pt>
                <c:pt idx="14">
                  <c:v>2010</c:v>
                </c:pt>
                <c:pt idx="15">
                  <c:v>2011</c:v>
                </c:pt>
                <c:pt idx="16">
                  <c:v>2012</c:v>
                </c:pt>
                <c:pt idx="17">
                  <c:v>2013</c:v>
                </c:pt>
                <c:pt idx="18">
                  <c:v>2014</c:v>
                </c:pt>
                <c:pt idx="19">
                  <c:v>2015</c:v>
                </c:pt>
                <c:pt idx="20">
                  <c:v>2016</c:v>
                </c:pt>
                <c:pt idx="21">
                  <c:v>2017</c:v>
                </c:pt>
                <c:pt idx="22">
                  <c:v>2018</c:v>
                </c:pt>
                <c:pt idx="23">
                  <c:v>2019</c:v>
                </c:pt>
                <c:pt idx="24">
                  <c:v>2020</c:v>
                </c:pt>
                <c:pt idx="25">
                  <c:v>2021</c:v>
                </c:pt>
                <c:pt idx="26">
                  <c:v>2022</c:v>
                </c:pt>
                <c:pt idx="27">
                  <c:v>2023</c:v>
                </c:pt>
                <c:pt idx="28">
                  <c:v>2024</c:v>
                </c:pt>
                <c:pt idx="29">
                  <c:v>2025</c:v>
                </c:pt>
                <c:pt idx="30">
                  <c:v>2026</c:v>
                </c:pt>
                <c:pt idx="31">
                  <c:v>2027</c:v>
                </c:pt>
                <c:pt idx="32">
                  <c:v>2028</c:v>
                </c:pt>
                <c:pt idx="33">
                  <c:v>2029</c:v>
                </c:pt>
                <c:pt idx="34">
                  <c:v>2030</c:v>
                </c:pt>
                <c:pt idx="35">
                  <c:v>2031</c:v>
                </c:pt>
                <c:pt idx="36">
                  <c:v>2032</c:v>
                </c:pt>
                <c:pt idx="37">
                  <c:v>2033</c:v>
                </c:pt>
                <c:pt idx="38">
                  <c:v>2034</c:v>
                </c:pt>
                <c:pt idx="39">
                  <c:v>2035</c:v>
                </c:pt>
              </c:numCache>
            </c:numRef>
          </c:cat>
          <c:val>
            <c:numRef>
              <c:f>'[IFCN Annual Farm Structure Data 2023.xlsx]Charts (Forecast data)'!$AN$288:$CA$288</c:f>
              <c:numCache>
                <c:formatCode>0.0</c:formatCode>
                <c:ptCount val="40"/>
                <c:pt idx="0">
                  <c:v>#N/A</c:v>
                </c:pt>
                <c:pt idx="1">
                  <c:v>#N/A</c:v>
                </c:pt>
                <c:pt idx="2">
                  <c:v>#N/A</c:v>
                </c:pt>
                <c:pt idx="3">
                  <c:v>#N/A</c:v>
                </c:pt>
                <c:pt idx="4">
                  <c:v>#N/A</c:v>
                </c:pt>
                <c:pt idx="5">
                  <c:v>#N/A</c:v>
                </c:pt>
                <c:pt idx="6">
                  <c:v>#N/A</c:v>
                </c:pt>
                <c:pt idx="7">
                  <c:v>#N/A</c:v>
                </c:pt>
                <c:pt idx="8">
                  <c:v>#N/A</c:v>
                </c:pt>
                <c:pt idx="9">
                  <c:v>#N/A</c:v>
                </c:pt>
                <c:pt idx="10">
                  <c:v>#N/A</c:v>
                </c:pt>
                <c:pt idx="11">
                  <c:v>#N/A</c:v>
                </c:pt>
                <c:pt idx="12">
                  <c:v>#N/A</c:v>
                </c:pt>
                <c:pt idx="13">
                  <c:v>#N/A</c:v>
                </c:pt>
                <c:pt idx="14">
                  <c:v>#N/A</c:v>
                </c:pt>
                <c:pt idx="15">
                  <c:v>#N/A</c:v>
                </c:pt>
                <c:pt idx="16">
                  <c:v>#N/A</c:v>
                </c:pt>
                <c:pt idx="17">
                  <c:v>2.4535439789248796</c:v>
                </c:pt>
                <c:pt idx="18">
                  <c:v>2.4249794316314737</c:v>
                </c:pt>
                <c:pt idx="19">
                  <c:v>2.2577992051355573</c:v>
                </c:pt>
                <c:pt idx="20">
                  <c:v>2.3247406338342507</c:v>
                </c:pt>
                <c:pt idx="21">
                  <c:v>2.5</c:v>
                </c:pt>
                <c:pt idx="22">
                  <c:v>2.1298926725175735</c:v>
                </c:pt>
                <c:pt idx="23">
                  <c:v>2.079569311024875</c:v>
                </c:pt>
                <c:pt idx="24">
                  <c:v>1.8958353187839512</c:v>
                </c:pt>
                <c:pt idx="25">
                  <c:v>1.4880401713172828</c:v>
                </c:pt>
                <c:pt idx="26">
                  <c:v>1.3505415810428045</c:v>
                </c:pt>
                <c:pt idx="27">
                  <c:v>1.2790706999631849</c:v>
                </c:pt>
                <c:pt idx="28">
                  <c:v>1.2624510374221469</c:v>
                </c:pt>
                <c:pt idx="29">
                  <c:v>1.2316613625401238</c:v>
                </c:pt>
                <c:pt idx="30">
                  <c:v>1.0810965968917858</c:v>
                </c:pt>
                <c:pt idx="31">
                  <c:v>0.9930688286424797</c:v>
                </c:pt>
                <c:pt idx="32">
                  <c:v>0.92293184858714483</c:v>
                </c:pt>
                <c:pt idx="33">
                  <c:v>0.86005676337618442</c:v>
                </c:pt>
                <c:pt idx="34">
                  <c:v>0.77301114930389958</c:v>
                </c:pt>
                <c:pt idx="35">
                  <c:v>0.69204668147762549</c:v>
                </c:pt>
                <c:pt idx="36">
                  <c:v>0.61809072029938883</c:v>
                </c:pt>
                <c:pt idx="37">
                  <c:v>0.54624063061862249</c:v>
                </c:pt>
                <c:pt idx="38">
                  <c:v>0.47508838883044952</c:v>
                </c:pt>
                <c:pt idx="39">
                  <c:v>0.40405626514115445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A1F-4838-BF00-2EFE6F58B520}"/>
            </c:ext>
          </c:extLst>
        </c:ser>
        <c:ser>
          <c:idx val="2"/>
          <c:order val="1"/>
          <c:tx>
            <c:strRef>
              <c:f>'[IFCN Annual Farm Structure Data 2023.xlsx]Charts (Forecast data)'!$AL$289</c:f>
              <c:strCache>
                <c:ptCount val="1"/>
                <c:pt idx="0">
                  <c:v> &gt;2 - 10</c:v>
                </c:pt>
              </c:strCache>
            </c:strRef>
          </c:tx>
          <c:spPr>
            <a:solidFill>
              <a:srgbClr val="003366"/>
            </a:solidFill>
            <a:ln w="3175">
              <a:solidFill>
                <a:srgbClr val="000080"/>
              </a:solidFill>
            </a:ln>
          </c:spPr>
          <c:invertIfNegative val="0"/>
          <c:cat>
            <c:numRef>
              <c:f>'[IFCN Annual Farm Structure Data 2023.xlsx]Charts (Forecast data)'!$AN$287:$CA$287</c:f>
              <c:numCache>
                <c:formatCode>General</c:formatCode>
                <c:ptCount val="40"/>
                <c:pt idx="0">
                  <c:v>1996</c:v>
                </c:pt>
                <c:pt idx="1">
                  <c:v>1997</c:v>
                </c:pt>
                <c:pt idx="2">
                  <c:v>1998</c:v>
                </c:pt>
                <c:pt idx="3">
                  <c:v>1999</c:v>
                </c:pt>
                <c:pt idx="4">
                  <c:v>2000</c:v>
                </c:pt>
                <c:pt idx="5">
                  <c:v>2001</c:v>
                </c:pt>
                <c:pt idx="6">
                  <c:v>2002</c:v>
                </c:pt>
                <c:pt idx="7">
                  <c:v>2003</c:v>
                </c:pt>
                <c:pt idx="8">
                  <c:v>2004</c:v>
                </c:pt>
                <c:pt idx="9">
                  <c:v>2005</c:v>
                </c:pt>
                <c:pt idx="10">
                  <c:v>2006</c:v>
                </c:pt>
                <c:pt idx="11">
                  <c:v>2007</c:v>
                </c:pt>
                <c:pt idx="12">
                  <c:v>2008</c:v>
                </c:pt>
                <c:pt idx="13">
                  <c:v>2009</c:v>
                </c:pt>
                <c:pt idx="14">
                  <c:v>2010</c:v>
                </c:pt>
                <c:pt idx="15">
                  <c:v>2011</c:v>
                </c:pt>
                <c:pt idx="16">
                  <c:v>2012</c:v>
                </c:pt>
                <c:pt idx="17">
                  <c:v>2013</c:v>
                </c:pt>
                <c:pt idx="18">
                  <c:v>2014</c:v>
                </c:pt>
                <c:pt idx="19">
                  <c:v>2015</c:v>
                </c:pt>
                <c:pt idx="20">
                  <c:v>2016</c:v>
                </c:pt>
                <c:pt idx="21">
                  <c:v>2017</c:v>
                </c:pt>
                <c:pt idx="22">
                  <c:v>2018</c:v>
                </c:pt>
                <c:pt idx="23">
                  <c:v>2019</c:v>
                </c:pt>
                <c:pt idx="24">
                  <c:v>2020</c:v>
                </c:pt>
                <c:pt idx="25">
                  <c:v>2021</c:v>
                </c:pt>
                <c:pt idx="26">
                  <c:v>2022</c:v>
                </c:pt>
                <c:pt idx="27">
                  <c:v>2023</c:v>
                </c:pt>
                <c:pt idx="28">
                  <c:v>2024</c:v>
                </c:pt>
                <c:pt idx="29">
                  <c:v>2025</c:v>
                </c:pt>
                <c:pt idx="30">
                  <c:v>2026</c:v>
                </c:pt>
                <c:pt idx="31">
                  <c:v>2027</c:v>
                </c:pt>
                <c:pt idx="32">
                  <c:v>2028</c:v>
                </c:pt>
                <c:pt idx="33">
                  <c:v>2029</c:v>
                </c:pt>
                <c:pt idx="34">
                  <c:v>2030</c:v>
                </c:pt>
                <c:pt idx="35">
                  <c:v>2031</c:v>
                </c:pt>
                <c:pt idx="36">
                  <c:v>2032</c:v>
                </c:pt>
                <c:pt idx="37">
                  <c:v>2033</c:v>
                </c:pt>
                <c:pt idx="38">
                  <c:v>2034</c:v>
                </c:pt>
                <c:pt idx="39">
                  <c:v>2035</c:v>
                </c:pt>
              </c:numCache>
            </c:numRef>
          </c:cat>
          <c:val>
            <c:numRef>
              <c:f>'[IFCN Annual Farm Structure Data 2023.xlsx]Charts (Forecast data)'!$AN$289:$CA$289</c:f>
              <c:numCache>
                <c:formatCode>0.0</c:formatCode>
                <c:ptCount val="40"/>
                <c:pt idx="0">
                  <c:v>#N/A</c:v>
                </c:pt>
                <c:pt idx="1">
                  <c:v>#N/A</c:v>
                </c:pt>
                <c:pt idx="2">
                  <c:v>#N/A</c:v>
                </c:pt>
                <c:pt idx="3">
                  <c:v>#N/A</c:v>
                </c:pt>
                <c:pt idx="4">
                  <c:v>#N/A</c:v>
                </c:pt>
                <c:pt idx="5">
                  <c:v>#N/A</c:v>
                </c:pt>
                <c:pt idx="6">
                  <c:v>#N/A</c:v>
                </c:pt>
                <c:pt idx="7">
                  <c:v>#N/A</c:v>
                </c:pt>
                <c:pt idx="8">
                  <c:v>#N/A</c:v>
                </c:pt>
                <c:pt idx="9">
                  <c:v>#N/A</c:v>
                </c:pt>
                <c:pt idx="10">
                  <c:v>#N/A</c:v>
                </c:pt>
                <c:pt idx="11">
                  <c:v>#N/A</c:v>
                </c:pt>
                <c:pt idx="12">
                  <c:v>#N/A</c:v>
                </c:pt>
                <c:pt idx="13">
                  <c:v>#N/A</c:v>
                </c:pt>
                <c:pt idx="14">
                  <c:v>#N/A</c:v>
                </c:pt>
                <c:pt idx="15">
                  <c:v>#N/A</c:v>
                </c:pt>
                <c:pt idx="16">
                  <c:v>#N/A</c:v>
                </c:pt>
                <c:pt idx="17">
                  <c:v>7.3606319367746389</c:v>
                </c:pt>
                <c:pt idx="18">
                  <c:v>7.2749382948944206</c:v>
                </c:pt>
                <c:pt idx="19">
                  <c:v>6.7733976154066724</c:v>
                </c:pt>
                <c:pt idx="20">
                  <c:v>6.9742219015027516</c:v>
                </c:pt>
                <c:pt idx="21">
                  <c:v>7.5</c:v>
                </c:pt>
                <c:pt idx="22">
                  <c:v>6.5424394472639369</c:v>
                </c:pt>
                <c:pt idx="23">
                  <c:v>6.3918856161333428</c:v>
                </c:pt>
                <c:pt idx="24">
                  <c:v>5.8312612725944284</c:v>
                </c:pt>
                <c:pt idx="25">
                  <c:v>5.0450082420147053</c:v>
                </c:pt>
                <c:pt idx="26">
                  <c:v>4.6477518846038803</c:v>
                </c:pt>
                <c:pt idx="27">
                  <c:v>4.4039616101890706</c:v>
                </c:pt>
                <c:pt idx="28">
                  <c:v>4.2109592765956618</c:v>
                </c:pt>
                <c:pt idx="29">
                  <c:v>3.7643106649113176</c:v>
                </c:pt>
                <c:pt idx="30">
                  <c:v>3.5841701018227368</c:v>
                </c:pt>
                <c:pt idx="31">
                  <c:v>3.2830189677302557</c:v>
                </c:pt>
                <c:pt idx="32">
                  <c:v>3.0330552827994008</c:v>
                </c:pt>
                <c:pt idx="33">
                  <c:v>2.8075551045051328</c:v>
                </c:pt>
                <c:pt idx="34">
                  <c:v>2.5307300103907933</c:v>
                </c:pt>
                <c:pt idx="35">
                  <c:v>2.266222798983252</c:v>
                </c:pt>
                <c:pt idx="36">
                  <c:v>2.0173313969280957</c:v>
                </c:pt>
                <c:pt idx="37">
                  <c:v>1.776240051358337</c:v>
                </c:pt>
                <c:pt idx="38">
                  <c:v>1.5391553899418922</c:v>
                </c:pt>
                <c:pt idx="39">
                  <c:v>1.3040731871776829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1A1F-4838-BF00-2EFE6F58B520}"/>
            </c:ext>
          </c:extLst>
        </c:ser>
        <c:ser>
          <c:idx val="3"/>
          <c:order val="2"/>
          <c:tx>
            <c:strRef>
              <c:f>'[IFCN Annual Farm Structure Data 2023.xlsx]Charts (Forecast data)'!$AL$290</c:f>
              <c:strCache>
                <c:ptCount val="1"/>
                <c:pt idx="0">
                  <c:v> &gt;10 - 30</c:v>
                </c:pt>
              </c:strCache>
            </c:strRef>
          </c:tx>
          <c:spPr>
            <a:solidFill>
              <a:srgbClr val="99CC00"/>
            </a:solidFill>
            <a:ln w="3175">
              <a:solidFill>
                <a:srgbClr val="92D050"/>
              </a:solidFill>
            </a:ln>
          </c:spPr>
          <c:invertIfNegative val="0"/>
          <c:cat>
            <c:numRef>
              <c:f>'[IFCN Annual Farm Structure Data 2023.xlsx]Charts (Forecast data)'!$AN$287:$CA$287</c:f>
              <c:numCache>
                <c:formatCode>General</c:formatCode>
                <c:ptCount val="40"/>
                <c:pt idx="0">
                  <c:v>1996</c:v>
                </c:pt>
                <c:pt idx="1">
                  <c:v>1997</c:v>
                </c:pt>
                <c:pt idx="2">
                  <c:v>1998</c:v>
                </c:pt>
                <c:pt idx="3">
                  <c:v>1999</c:v>
                </c:pt>
                <c:pt idx="4">
                  <c:v>2000</c:v>
                </c:pt>
                <c:pt idx="5">
                  <c:v>2001</c:v>
                </c:pt>
                <c:pt idx="6">
                  <c:v>2002</c:v>
                </c:pt>
                <c:pt idx="7">
                  <c:v>2003</c:v>
                </c:pt>
                <c:pt idx="8">
                  <c:v>2004</c:v>
                </c:pt>
                <c:pt idx="9">
                  <c:v>2005</c:v>
                </c:pt>
                <c:pt idx="10">
                  <c:v>2006</c:v>
                </c:pt>
                <c:pt idx="11">
                  <c:v>2007</c:v>
                </c:pt>
                <c:pt idx="12">
                  <c:v>2008</c:v>
                </c:pt>
                <c:pt idx="13">
                  <c:v>2009</c:v>
                </c:pt>
                <c:pt idx="14">
                  <c:v>2010</c:v>
                </c:pt>
                <c:pt idx="15">
                  <c:v>2011</c:v>
                </c:pt>
                <c:pt idx="16">
                  <c:v>2012</c:v>
                </c:pt>
                <c:pt idx="17">
                  <c:v>2013</c:v>
                </c:pt>
                <c:pt idx="18">
                  <c:v>2014</c:v>
                </c:pt>
                <c:pt idx="19">
                  <c:v>2015</c:v>
                </c:pt>
                <c:pt idx="20">
                  <c:v>2016</c:v>
                </c:pt>
                <c:pt idx="21">
                  <c:v>2017</c:v>
                </c:pt>
                <c:pt idx="22">
                  <c:v>2018</c:v>
                </c:pt>
                <c:pt idx="23">
                  <c:v>2019</c:v>
                </c:pt>
                <c:pt idx="24">
                  <c:v>2020</c:v>
                </c:pt>
                <c:pt idx="25">
                  <c:v>2021</c:v>
                </c:pt>
                <c:pt idx="26">
                  <c:v>2022</c:v>
                </c:pt>
                <c:pt idx="27">
                  <c:v>2023</c:v>
                </c:pt>
                <c:pt idx="28">
                  <c:v>2024</c:v>
                </c:pt>
                <c:pt idx="29">
                  <c:v>2025</c:v>
                </c:pt>
                <c:pt idx="30">
                  <c:v>2026</c:v>
                </c:pt>
                <c:pt idx="31">
                  <c:v>2027</c:v>
                </c:pt>
                <c:pt idx="32">
                  <c:v>2028</c:v>
                </c:pt>
                <c:pt idx="33">
                  <c:v>2029</c:v>
                </c:pt>
                <c:pt idx="34">
                  <c:v>2030</c:v>
                </c:pt>
                <c:pt idx="35">
                  <c:v>2031</c:v>
                </c:pt>
                <c:pt idx="36">
                  <c:v>2032</c:v>
                </c:pt>
                <c:pt idx="37">
                  <c:v>2033</c:v>
                </c:pt>
                <c:pt idx="38">
                  <c:v>2034</c:v>
                </c:pt>
                <c:pt idx="39">
                  <c:v>2035</c:v>
                </c:pt>
              </c:numCache>
            </c:numRef>
          </c:cat>
          <c:val>
            <c:numRef>
              <c:f>'[IFCN Annual Farm Structure Data 2023.xlsx]Charts (Forecast data)'!$AN$290:$CA$290</c:f>
              <c:numCache>
                <c:formatCode>0.0</c:formatCode>
                <c:ptCount val="40"/>
                <c:pt idx="0">
                  <c:v>#N/A</c:v>
                </c:pt>
                <c:pt idx="1">
                  <c:v>#N/A</c:v>
                </c:pt>
                <c:pt idx="2">
                  <c:v>#N/A</c:v>
                </c:pt>
                <c:pt idx="3">
                  <c:v>#N/A</c:v>
                </c:pt>
                <c:pt idx="4">
                  <c:v>#N/A</c:v>
                </c:pt>
                <c:pt idx="5">
                  <c:v>#N/A</c:v>
                </c:pt>
                <c:pt idx="6">
                  <c:v>#N/A</c:v>
                </c:pt>
                <c:pt idx="7">
                  <c:v>#N/A</c:v>
                </c:pt>
                <c:pt idx="8">
                  <c:v>#N/A</c:v>
                </c:pt>
                <c:pt idx="9">
                  <c:v>#N/A</c:v>
                </c:pt>
                <c:pt idx="10">
                  <c:v>#N/A</c:v>
                </c:pt>
                <c:pt idx="11">
                  <c:v>#N/A</c:v>
                </c:pt>
                <c:pt idx="12">
                  <c:v>#N/A</c:v>
                </c:pt>
                <c:pt idx="13">
                  <c:v>#N/A</c:v>
                </c:pt>
                <c:pt idx="14">
                  <c:v>#N/A</c:v>
                </c:pt>
                <c:pt idx="15">
                  <c:v>#N/A</c:v>
                </c:pt>
                <c:pt idx="16">
                  <c:v>#N/A</c:v>
                </c:pt>
                <c:pt idx="17">
                  <c:v>5.8204449718455207</c:v>
                </c:pt>
                <c:pt idx="18">
                  <c:v>5.8615527024888943</c:v>
                </c:pt>
                <c:pt idx="19">
                  <c:v>5.5630764802956456</c:v>
                </c:pt>
                <c:pt idx="20">
                  <c:v>5.8467465424787983</c:v>
                </c:pt>
                <c:pt idx="21">
                  <c:v>5.6881599999999999</c:v>
                </c:pt>
                <c:pt idx="22">
                  <c:v>5.575792184459373</c:v>
                </c:pt>
                <c:pt idx="23">
                  <c:v>5.5909854316432348</c:v>
                </c:pt>
                <c:pt idx="24">
                  <c:v>5.2470690428539664</c:v>
                </c:pt>
                <c:pt idx="25">
                  <c:v>4.8114488909985091</c:v>
                </c:pt>
                <c:pt idx="26">
                  <c:v>4.8653816006670603</c:v>
                </c:pt>
                <c:pt idx="27">
                  <c:v>4.569575767146838</c:v>
                </c:pt>
                <c:pt idx="28">
                  <c:v>4.1638032385686037</c:v>
                </c:pt>
                <c:pt idx="29">
                  <c:v>4.0531269565631627</c:v>
                </c:pt>
                <c:pt idx="30">
                  <c:v>3.9284872926306038</c:v>
                </c:pt>
                <c:pt idx="31">
                  <c:v>3.7447605932005525</c:v>
                </c:pt>
                <c:pt idx="32">
                  <c:v>3.5527241848106015</c:v>
                </c:pt>
                <c:pt idx="33">
                  <c:v>3.3939551729116566</c:v>
                </c:pt>
                <c:pt idx="34">
                  <c:v>3.2210463975297206</c:v>
                </c:pt>
                <c:pt idx="35">
                  <c:v>3.0470007817489977</c:v>
                </c:pt>
                <c:pt idx="36">
                  <c:v>2.8797325708510635</c:v>
                </c:pt>
                <c:pt idx="37">
                  <c:v>2.7155550774219819</c:v>
                </c:pt>
                <c:pt idx="38">
                  <c:v>2.5578645124415398</c:v>
                </c:pt>
                <c:pt idx="39">
                  <c:v>2.4026329236103847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1A1F-4838-BF00-2EFE6F58B520}"/>
            </c:ext>
          </c:extLst>
        </c:ser>
        <c:ser>
          <c:idx val="4"/>
          <c:order val="3"/>
          <c:tx>
            <c:strRef>
              <c:f>'[IFCN Annual Farm Structure Data 2023.xlsx]Charts (Forecast data)'!$AL$291</c:f>
              <c:strCache>
                <c:ptCount val="1"/>
                <c:pt idx="0">
                  <c:v> &gt;30 - 100</c:v>
                </c:pt>
              </c:strCache>
            </c:strRef>
          </c:tx>
          <c:spPr>
            <a:solidFill>
              <a:srgbClr val="008000"/>
            </a:solidFill>
            <a:ln w="3175">
              <a:solidFill>
                <a:srgbClr val="008000"/>
              </a:solidFill>
            </a:ln>
          </c:spPr>
          <c:invertIfNegative val="0"/>
          <c:cat>
            <c:numRef>
              <c:f>'[IFCN Annual Farm Structure Data 2023.xlsx]Charts (Forecast data)'!$AN$287:$CA$287</c:f>
              <c:numCache>
                <c:formatCode>General</c:formatCode>
                <c:ptCount val="40"/>
                <c:pt idx="0">
                  <c:v>1996</c:v>
                </c:pt>
                <c:pt idx="1">
                  <c:v>1997</c:v>
                </c:pt>
                <c:pt idx="2">
                  <c:v>1998</c:v>
                </c:pt>
                <c:pt idx="3">
                  <c:v>1999</c:v>
                </c:pt>
                <c:pt idx="4">
                  <c:v>2000</c:v>
                </c:pt>
                <c:pt idx="5">
                  <c:v>2001</c:v>
                </c:pt>
                <c:pt idx="6">
                  <c:v>2002</c:v>
                </c:pt>
                <c:pt idx="7">
                  <c:v>2003</c:v>
                </c:pt>
                <c:pt idx="8">
                  <c:v>2004</c:v>
                </c:pt>
                <c:pt idx="9">
                  <c:v>2005</c:v>
                </c:pt>
                <c:pt idx="10">
                  <c:v>2006</c:v>
                </c:pt>
                <c:pt idx="11">
                  <c:v>2007</c:v>
                </c:pt>
                <c:pt idx="12">
                  <c:v>2008</c:v>
                </c:pt>
                <c:pt idx="13">
                  <c:v>2009</c:v>
                </c:pt>
                <c:pt idx="14">
                  <c:v>2010</c:v>
                </c:pt>
                <c:pt idx="15">
                  <c:v>2011</c:v>
                </c:pt>
                <c:pt idx="16">
                  <c:v>2012</c:v>
                </c:pt>
                <c:pt idx="17">
                  <c:v>2013</c:v>
                </c:pt>
                <c:pt idx="18">
                  <c:v>2014</c:v>
                </c:pt>
                <c:pt idx="19">
                  <c:v>2015</c:v>
                </c:pt>
                <c:pt idx="20">
                  <c:v>2016</c:v>
                </c:pt>
                <c:pt idx="21">
                  <c:v>2017</c:v>
                </c:pt>
                <c:pt idx="22">
                  <c:v>2018</c:v>
                </c:pt>
                <c:pt idx="23">
                  <c:v>2019</c:v>
                </c:pt>
                <c:pt idx="24">
                  <c:v>2020</c:v>
                </c:pt>
                <c:pt idx="25">
                  <c:v>2021</c:v>
                </c:pt>
                <c:pt idx="26">
                  <c:v>2022</c:v>
                </c:pt>
                <c:pt idx="27">
                  <c:v>2023</c:v>
                </c:pt>
                <c:pt idx="28">
                  <c:v>2024</c:v>
                </c:pt>
                <c:pt idx="29">
                  <c:v>2025</c:v>
                </c:pt>
                <c:pt idx="30">
                  <c:v>2026</c:v>
                </c:pt>
                <c:pt idx="31">
                  <c:v>2027</c:v>
                </c:pt>
                <c:pt idx="32">
                  <c:v>2028</c:v>
                </c:pt>
                <c:pt idx="33">
                  <c:v>2029</c:v>
                </c:pt>
                <c:pt idx="34">
                  <c:v>2030</c:v>
                </c:pt>
                <c:pt idx="35">
                  <c:v>2031</c:v>
                </c:pt>
                <c:pt idx="36">
                  <c:v>2032</c:v>
                </c:pt>
                <c:pt idx="37">
                  <c:v>2033</c:v>
                </c:pt>
                <c:pt idx="38">
                  <c:v>2034</c:v>
                </c:pt>
                <c:pt idx="39">
                  <c:v>2035</c:v>
                </c:pt>
              </c:numCache>
            </c:numRef>
          </c:cat>
          <c:val>
            <c:numRef>
              <c:f>'[IFCN Annual Farm Structure Data 2023.xlsx]Charts (Forecast data)'!$AN$291:$CA$291</c:f>
              <c:numCache>
                <c:formatCode>0.0</c:formatCode>
                <c:ptCount val="40"/>
                <c:pt idx="0">
                  <c:v>#N/A</c:v>
                </c:pt>
                <c:pt idx="1">
                  <c:v>#N/A</c:v>
                </c:pt>
                <c:pt idx="2">
                  <c:v>#N/A</c:v>
                </c:pt>
                <c:pt idx="3">
                  <c:v>#N/A</c:v>
                </c:pt>
                <c:pt idx="4">
                  <c:v>#N/A</c:v>
                </c:pt>
                <c:pt idx="5">
                  <c:v>#N/A</c:v>
                </c:pt>
                <c:pt idx="6">
                  <c:v>#N/A</c:v>
                </c:pt>
                <c:pt idx="7">
                  <c:v>#N/A</c:v>
                </c:pt>
                <c:pt idx="8">
                  <c:v>#N/A</c:v>
                </c:pt>
                <c:pt idx="9">
                  <c:v>#N/A</c:v>
                </c:pt>
                <c:pt idx="10">
                  <c:v>#N/A</c:v>
                </c:pt>
                <c:pt idx="11">
                  <c:v>#N/A</c:v>
                </c:pt>
                <c:pt idx="12">
                  <c:v>#N/A</c:v>
                </c:pt>
                <c:pt idx="13">
                  <c:v>#N/A</c:v>
                </c:pt>
                <c:pt idx="14">
                  <c:v>#N/A</c:v>
                </c:pt>
                <c:pt idx="15">
                  <c:v>#N/A</c:v>
                </c:pt>
                <c:pt idx="16">
                  <c:v>#N/A</c:v>
                </c:pt>
                <c:pt idx="17">
                  <c:v>10.125979608553166</c:v>
                </c:pt>
                <c:pt idx="18">
                  <c:v>10.197495797480679</c:v>
                </c:pt>
                <c:pt idx="19">
                  <c:v>9.6782289451718775</c:v>
                </c:pt>
                <c:pt idx="20">
                  <c:v>10.171737135545305</c:v>
                </c:pt>
                <c:pt idx="21">
                  <c:v>9.8958399999999997</c:v>
                </c:pt>
                <c:pt idx="22">
                  <c:v>9.5475893569509829</c:v>
                </c:pt>
                <c:pt idx="23">
                  <c:v>9.5736051911699231</c:v>
                </c:pt>
                <c:pt idx="24">
                  <c:v>8.9847072651609015</c:v>
                </c:pt>
                <c:pt idx="25">
                  <c:v>7.7869501788528508</c:v>
                </c:pt>
                <c:pt idx="26">
                  <c:v>7.6455996581910926</c:v>
                </c:pt>
                <c:pt idx="27">
                  <c:v>7.4941042581208146</c:v>
                </c:pt>
                <c:pt idx="28">
                  <c:v>6.8861451683373325</c:v>
                </c:pt>
                <c:pt idx="29">
                  <c:v>6.4887884292711764</c:v>
                </c:pt>
                <c:pt idx="30">
                  <c:v>6.0756114410291442</c:v>
                </c:pt>
                <c:pt idx="31">
                  <c:v>5.8611467513228437</c:v>
                </c:pt>
                <c:pt idx="32">
                  <c:v>5.6652953134852364</c:v>
                </c:pt>
                <c:pt idx="33">
                  <c:v>5.4795722952274897</c:v>
                </c:pt>
                <c:pt idx="34">
                  <c:v>5.2602141402802101</c:v>
                </c:pt>
                <c:pt idx="35">
                  <c:v>5.0445426684266206</c:v>
                </c:pt>
                <c:pt idx="36">
                  <c:v>4.8470674314937128</c:v>
                </c:pt>
                <c:pt idx="37">
                  <c:v>4.6527001966897492</c:v>
                </c:pt>
                <c:pt idx="38">
                  <c:v>4.4620910380045311</c:v>
                </c:pt>
                <c:pt idx="39">
                  <c:v>4.2741036900518248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1A1F-4838-BF00-2EFE6F58B520}"/>
            </c:ext>
          </c:extLst>
        </c:ser>
        <c:ser>
          <c:idx val="5"/>
          <c:order val="4"/>
          <c:tx>
            <c:strRef>
              <c:f>'[IFCN Annual Farm Structure Data 2023.xlsx]Charts (Forecast data)'!$AL$292</c:f>
              <c:strCache>
                <c:ptCount val="1"/>
                <c:pt idx="0">
                  <c:v>&gt;100 - 300</c:v>
                </c:pt>
              </c:strCache>
            </c:strRef>
          </c:tx>
          <c:spPr>
            <a:solidFill>
              <a:srgbClr val="FFCC00"/>
            </a:solidFill>
            <a:ln w="3175">
              <a:solidFill>
                <a:srgbClr val="FFC000"/>
              </a:solidFill>
            </a:ln>
          </c:spPr>
          <c:invertIfNegative val="0"/>
          <c:cat>
            <c:numRef>
              <c:f>'[IFCN Annual Farm Structure Data 2023.xlsx]Charts (Forecast data)'!$AN$287:$CA$287</c:f>
              <c:numCache>
                <c:formatCode>General</c:formatCode>
                <c:ptCount val="40"/>
                <c:pt idx="0">
                  <c:v>1996</c:v>
                </c:pt>
                <c:pt idx="1">
                  <c:v>1997</c:v>
                </c:pt>
                <c:pt idx="2">
                  <c:v>1998</c:v>
                </c:pt>
                <c:pt idx="3">
                  <c:v>1999</c:v>
                </c:pt>
                <c:pt idx="4">
                  <c:v>2000</c:v>
                </c:pt>
                <c:pt idx="5">
                  <c:v>2001</c:v>
                </c:pt>
                <c:pt idx="6">
                  <c:v>2002</c:v>
                </c:pt>
                <c:pt idx="7">
                  <c:v>2003</c:v>
                </c:pt>
                <c:pt idx="8">
                  <c:v>2004</c:v>
                </c:pt>
                <c:pt idx="9">
                  <c:v>2005</c:v>
                </c:pt>
                <c:pt idx="10">
                  <c:v>2006</c:v>
                </c:pt>
                <c:pt idx="11">
                  <c:v>2007</c:v>
                </c:pt>
                <c:pt idx="12">
                  <c:v>2008</c:v>
                </c:pt>
                <c:pt idx="13">
                  <c:v>2009</c:v>
                </c:pt>
                <c:pt idx="14">
                  <c:v>2010</c:v>
                </c:pt>
                <c:pt idx="15">
                  <c:v>2011</c:v>
                </c:pt>
                <c:pt idx="16">
                  <c:v>2012</c:v>
                </c:pt>
                <c:pt idx="17">
                  <c:v>2013</c:v>
                </c:pt>
                <c:pt idx="18">
                  <c:v>2014</c:v>
                </c:pt>
                <c:pt idx="19">
                  <c:v>2015</c:v>
                </c:pt>
                <c:pt idx="20">
                  <c:v>2016</c:v>
                </c:pt>
                <c:pt idx="21">
                  <c:v>2017</c:v>
                </c:pt>
                <c:pt idx="22">
                  <c:v>2018</c:v>
                </c:pt>
                <c:pt idx="23">
                  <c:v>2019</c:v>
                </c:pt>
                <c:pt idx="24">
                  <c:v>2020</c:v>
                </c:pt>
                <c:pt idx="25">
                  <c:v>2021</c:v>
                </c:pt>
                <c:pt idx="26">
                  <c:v>2022</c:v>
                </c:pt>
                <c:pt idx="27">
                  <c:v>2023</c:v>
                </c:pt>
                <c:pt idx="28">
                  <c:v>2024</c:v>
                </c:pt>
                <c:pt idx="29">
                  <c:v>2025</c:v>
                </c:pt>
                <c:pt idx="30">
                  <c:v>2026</c:v>
                </c:pt>
                <c:pt idx="31">
                  <c:v>2027</c:v>
                </c:pt>
                <c:pt idx="32">
                  <c:v>2028</c:v>
                </c:pt>
                <c:pt idx="33">
                  <c:v>2029</c:v>
                </c:pt>
                <c:pt idx="34">
                  <c:v>2030</c:v>
                </c:pt>
                <c:pt idx="35">
                  <c:v>2031</c:v>
                </c:pt>
                <c:pt idx="36">
                  <c:v>2032</c:v>
                </c:pt>
                <c:pt idx="37">
                  <c:v>2033</c:v>
                </c:pt>
                <c:pt idx="38">
                  <c:v>2034</c:v>
                </c:pt>
                <c:pt idx="39">
                  <c:v>2035</c:v>
                </c:pt>
              </c:numCache>
            </c:numRef>
          </c:cat>
          <c:val>
            <c:numRef>
              <c:f>'[IFCN Annual Farm Structure Data 2023.xlsx]Charts (Forecast data)'!$AN$292:$CA$292</c:f>
              <c:numCache>
                <c:formatCode>0.0</c:formatCode>
                <c:ptCount val="40"/>
                <c:pt idx="0">
                  <c:v>#N/A</c:v>
                </c:pt>
                <c:pt idx="1">
                  <c:v>#N/A</c:v>
                </c:pt>
                <c:pt idx="2">
                  <c:v>#N/A</c:v>
                </c:pt>
                <c:pt idx="3">
                  <c:v>#N/A</c:v>
                </c:pt>
                <c:pt idx="4">
                  <c:v>#N/A</c:v>
                </c:pt>
                <c:pt idx="5">
                  <c:v>#N/A</c:v>
                </c:pt>
                <c:pt idx="6">
                  <c:v>#N/A</c:v>
                </c:pt>
                <c:pt idx="7">
                  <c:v>#N/A</c:v>
                </c:pt>
                <c:pt idx="8">
                  <c:v>#N/A</c:v>
                </c:pt>
                <c:pt idx="9">
                  <c:v>#N/A</c:v>
                </c:pt>
                <c:pt idx="10">
                  <c:v>#N/A</c:v>
                </c:pt>
                <c:pt idx="11">
                  <c:v>#N/A</c:v>
                </c:pt>
                <c:pt idx="12">
                  <c:v>#N/A</c:v>
                </c:pt>
                <c:pt idx="13">
                  <c:v>#N/A</c:v>
                </c:pt>
                <c:pt idx="14">
                  <c:v>#N/A</c:v>
                </c:pt>
                <c:pt idx="15">
                  <c:v>#N/A</c:v>
                </c:pt>
                <c:pt idx="16">
                  <c:v>#N/A</c:v>
                </c:pt>
                <c:pt idx="17">
                  <c:v>2.848552352845322</c:v>
                </c:pt>
                <c:pt idx="18">
                  <c:v>2.8211308951500036</c:v>
                </c:pt>
                <c:pt idx="19">
                  <c:v>2.6314516550383891</c:v>
                </c:pt>
                <c:pt idx="20">
                  <c:v>2.7149002231810737</c:v>
                </c:pt>
                <c:pt idx="21">
                  <c:v>2.9249999999999998</c:v>
                </c:pt>
                <c:pt idx="22">
                  <c:v>2.4987782210283309</c:v>
                </c:pt>
                <c:pt idx="23">
                  <c:v>2.4467205292957566</c:v>
                </c:pt>
                <c:pt idx="24">
                  <c:v>2.2377508815400748</c:v>
                </c:pt>
                <c:pt idx="25">
                  <c:v>1.9156699496155554</c:v>
                </c:pt>
                <c:pt idx="26">
                  <c:v>1.7455454557813534</c:v>
                </c:pt>
                <c:pt idx="27">
                  <c:v>1.6628449131337466</c:v>
                </c:pt>
                <c:pt idx="28">
                  <c:v>1.7374383451211841</c:v>
                </c:pt>
                <c:pt idx="29">
                  <c:v>1.8354969517721784</c:v>
                </c:pt>
                <c:pt idx="30">
                  <c:v>1.8612034262174848</c:v>
                </c:pt>
                <c:pt idx="31">
                  <c:v>1.8283223393276666</c:v>
                </c:pt>
                <c:pt idx="32">
                  <c:v>1.7721012733605279</c:v>
                </c:pt>
                <c:pt idx="33">
                  <c:v>1.7747191829414777</c:v>
                </c:pt>
                <c:pt idx="34">
                  <c:v>1.7547682720898354</c:v>
                </c:pt>
                <c:pt idx="35">
                  <c:v>1.76733281448728</c:v>
                </c:pt>
                <c:pt idx="36">
                  <c:v>1.7495454690198466</c:v>
                </c:pt>
                <c:pt idx="37">
                  <c:v>1.7383410221160971</c:v>
                </c:pt>
                <c:pt idx="38">
                  <c:v>1.7284888372833924</c:v>
                </c:pt>
                <c:pt idx="39">
                  <c:v>1.7215251692400717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1A1F-4838-BF00-2EFE6F58B520}"/>
            </c:ext>
          </c:extLst>
        </c:ser>
        <c:ser>
          <c:idx val="1"/>
          <c:order val="5"/>
          <c:tx>
            <c:strRef>
              <c:f>'[IFCN Annual Farm Structure Data 2023.xlsx]Charts (Forecast data)'!$AL$293</c:f>
              <c:strCache>
                <c:ptCount val="1"/>
                <c:pt idx="0">
                  <c:v>&gt;300 - 1000</c:v>
                </c:pt>
              </c:strCache>
            </c:strRef>
          </c:tx>
          <c:spPr>
            <a:solidFill>
              <a:srgbClr val="FF9900"/>
            </a:solidFill>
            <a:ln>
              <a:solidFill>
                <a:srgbClr val="FF9900"/>
              </a:solidFill>
            </a:ln>
          </c:spPr>
          <c:invertIfNegative val="0"/>
          <c:cat>
            <c:numRef>
              <c:f>'[IFCN Annual Farm Structure Data 2023.xlsx]Charts (Forecast data)'!$AN$287:$CA$287</c:f>
              <c:numCache>
                <c:formatCode>General</c:formatCode>
                <c:ptCount val="40"/>
                <c:pt idx="0">
                  <c:v>1996</c:v>
                </c:pt>
                <c:pt idx="1">
                  <c:v>1997</c:v>
                </c:pt>
                <c:pt idx="2">
                  <c:v>1998</c:v>
                </c:pt>
                <c:pt idx="3">
                  <c:v>1999</c:v>
                </c:pt>
                <c:pt idx="4">
                  <c:v>2000</c:v>
                </c:pt>
                <c:pt idx="5">
                  <c:v>2001</c:v>
                </c:pt>
                <c:pt idx="6">
                  <c:v>2002</c:v>
                </c:pt>
                <c:pt idx="7">
                  <c:v>2003</c:v>
                </c:pt>
                <c:pt idx="8">
                  <c:v>2004</c:v>
                </c:pt>
                <c:pt idx="9">
                  <c:v>2005</c:v>
                </c:pt>
                <c:pt idx="10">
                  <c:v>2006</c:v>
                </c:pt>
                <c:pt idx="11">
                  <c:v>2007</c:v>
                </c:pt>
                <c:pt idx="12">
                  <c:v>2008</c:v>
                </c:pt>
                <c:pt idx="13">
                  <c:v>2009</c:v>
                </c:pt>
                <c:pt idx="14">
                  <c:v>2010</c:v>
                </c:pt>
                <c:pt idx="15">
                  <c:v>2011</c:v>
                </c:pt>
                <c:pt idx="16">
                  <c:v>2012</c:v>
                </c:pt>
                <c:pt idx="17">
                  <c:v>2013</c:v>
                </c:pt>
                <c:pt idx="18">
                  <c:v>2014</c:v>
                </c:pt>
                <c:pt idx="19">
                  <c:v>2015</c:v>
                </c:pt>
                <c:pt idx="20">
                  <c:v>2016</c:v>
                </c:pt>
                <c:pt idx="21">
                  <c:v>2017</c:v>
                </c:pt>
                <c:pt idx="22">
                  <c:v>2018</c:v>
                </c:pt>
                <c:pt idx="23">
                  <c:v>2019</c:v>
                </c:pt>
                <c:pt idx="24">
                  <c:v>2020</c:v>
                </c:pt>
                <c:pt idx="25">
                  <c:v>2021</c:v>
                </c:pt>
                <c:pt idx="26">
                  <c:v>2022</c:v>
                </c:pt>
                <c:pt idx="27">
                  <c:v>2023</c:v>
                </c:pt>
                <c:pt idx="28">
                  <c:v>2024</c:v>
                </c:pt>
                <c:pt idx="29">
                  <c:v>2025</c:v>
                </c:pt>
                <c:pt idx="30">
                  <c:v>2026</c:v>
                </c:pt>
                <c:pt idx="31">
                  <c:v>2027</c:v>
                </c:pt>
                <c:pt idx="32">
                  <c:v>2028</c:v>
                </c:pt>
                <c:pt idx="33">
                  <c:v>2029</c:v>
                </c:pt>
                <c:pt idx="34">
                  <c:v>2030</c:v>
                </c:pt>
                <c:pt idx="35">
                  <c:v>2031</c:v>
                </c:pt>
                <c:pt idx="36">
                  <c:v>2032</c:v>
                </c:pt>
                <c:pt idx="37">
                  <c:v>2033</c:v>
                </c:pt>
                <c:pt idx="38">
                  <c:v>2034</c:v>
                </c:pt>
                <c:pt idx="39">
                  <c:v>2035</c:v>
                </c:pt>
              </c:numCache>
            </c:numRef>
          </c:cat>
          <c:val>
            <c:numRef>
              <c:f>'[IFCN Annual Farm Structure Data 2023.xlsx]Charts (Forecast data)'!$AN$293:$CA$293</c:f>
              <c:numCache>
                <c:formatCode>0.0</c:formatCode>
                <c:ptCount val="40"/>
                <c:pt idx="0">
                  <c:v>#N/A</c:v>
                </c:pt>
                <c:pt idx="1">
                  <c:v>#N/A</c:v>
                </c:pt>
                <c:pt idx="2">
                  <c:v>#N/A</c:v>
                </c:pt>
                <c:pt idx="3">
                  <c:v>#N/A</c:v>
                </c:pt>
                <c:pt idx="4">
                  <c:v>#N/A</c:v>
                </c:pt>
                <c:pt idx="5">
                  <c:v>#N/A</c:v>
                </c:pt>
                <c:pt idx="6">
                  <c:v>#N/A</c:v>
                </c:pt>
                <c:pt idx="7">
                  <c:v>#N/A</c:v>
                </c:pt>
                <c:pt idx="8">
                  <c:v>#N/A</c:v>
                </c:pt>
                <c:pt idx="9">
                  <c:v>#N/A</c:v>
                </c:pt>
                <c:pt idx="10">
                  <c:v>#N/A</c:v>
                </c:pt>
                <c:pt idx="11">
                  <c:v>#N/A</c:v>
                </c:pt>
                <c:pt idx="12">
                  <c:v>#N/A</c:v>
                </c:pt>
                <c:pt idx="13">
                  <c:v>#N/A</c:v>
                </c:pt>
                <c:pt idx="14">
                  <c:v>#N/A</c:v>
                </c:pt>
                <c:pt idx="15">
                  <c:v>#N/A</c:v>
                </c:pt>
                <c:pt idx="16">
                  <c:v>#N/A</c:v>
                </c:pt>
                <c:pt idx="17">
                  <c:v>3.0819441980047437</c:v>
                </c:pt>
                <c:pt idx="18">
                  <c:v>3.1396297693665187</c:v>
                </c:pt>
                <c:pt idx="19">
                  <c:v>3.0987005001752208</c:v>
                </c:pt>
                <c:pt idx="20">
                  <c:v>3.294892962356792</c:v>
                </c:pt>
                <c:pt idx="21">
                  <c:v>3.5219999999999998</c:v>
                </c:pt>
                <c:pt idx="22">
                  <c:v>3.1243261841477858</c:v>
                </c:pt>
                <c:pt idx="23">
                  <c:v>3.1872256504866727</c:v>
                </c:pt>
                <c:pt idx="24">
                  <c:v>3.0235801645541471</c:v>
                </c:pt>
                <c:pt idx="25">
                  <c:v>2.7854530019639805</c:v>
                </c:pt>
                <c:pt idx="26">
                  <c:v>2.7538849225847546</c:v>
                </c:pt>
                <c:pt idx="27">
                  <c:v>2.8259087723670633</c:v>
                </c:pt>
                <c:pt idx="28">
                  <c:v>3.1798613275548138</c:v>
                </c:pt>
                <c:pt idx="29">
                  <c:v>3.3438131928128243</c:v>
                </c:pt>
                <c:pt idx="30">
                  <c:v>3.4619950959883292</c:v>
                </c:pt>
                <c:pt idx="31">
                  <c:v>3.5951706605929492</c:v>
                </c:pt>
                <c:pt idx="32">
                  <c:v>3.6906055359375181</c:v>
                </c:pt>
                <c:pt idx="33">
                  <c:v>3.6790574603149424</c:v>
                </c:pt>
                <c:pt idx="34">
                  <c:v>3.8316378302737029</c:v>
                </c:pt>
                <c:pt idx="35">
                  <c:v>3.963931851277255</c:v>
                </c:pt>
                <c:pt idx="36">
                  <c:v>4.0888278990325908</c:v>
                </c:pt>
                <c:pt idx="37">
                  <c:v>4.2116224109144333</c:v>
                </c:pt>
                <c:pt idx="38">
                  <c:v>4.3363476380042254</c:v>
                </c:pt>
                <c:pt idx="39">
                  <c:v>4.4673758020177408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1A1F-4838-BF00-2EFE6F58B520}"/>
            </c:ext>
          </c:extLst>
        </c:ser>
        <c:ser>
          <c:idx val="6"/>
          <c:order val="6"/>
          <c:tx>
            <c:strRef>
              <c:f>'[IFCN Annual Farm Structure Data 2023.xlsx]Charts (Forecast data)'!$AL$294</c:f>
              <c:strCache>
                <c:ptCount val="1"/>
                <c:pt idx="0">
                  <c:v>&gt; 1000</c:v>
                </c:pt>
              </c:strCache>
            </c:strRef>
          </c:tx>
          <c:spPr>
            <a:solidFill>
              <a:srgbClr val="FF0000"/>
            </a:solidFill>
            <a:ln>
              <a:solidFill>
                <a:srgbClr val="FF0000"/>
              </a:solidFill>
            </a:ln>
          </c:spPr>
          <c:invertIfNegative val="0"/>
          <c:cat>
            <c:numRef>
              <c:f>'[IFCN Annual Farm Structure Data 2023.xlsx]Charts (Forecast data)'!$AN$287:$CA$287</c:f>
              <c:numCache>
                <c:formatCode>General</c:formatCode>
                <c:ptCount val="40"/>
                <c:pt idx="0">
                  <c:v>1996</c:v>
                </c:pt>
                <c:pt idx="1">
                  <c:v>1997</c:v>
                </c:pt>
                <c:pt idx="2">
                  <c:v>1998</c:v>
                </c:pt>
                <c:pt idx="3">
                  <c:v>1999</c:v>
                </c:pt>
                <c:pt idx="4">
                  <c:v>2000</c:v>
                </c:pt>
                <c:pt idx="5">
                  <c:v>2001</c:v>
                </c:pt>
                <c:pt idx="6">
                  <c:v>2002</c:v>
                </c:pt>
                <c:pt idx="7">
                  <c:v>2003</c:v>
                </c:pt>
                <c:pt idx="8">
                  <c:v>2004</c:v>
                </c:pt>
                <c:pt idx="9">
                  <c:v>2005</c:v>
                </c:pt>
                <c:pt idx="10">
                  <c:v>2006</c:v>
                </c:pt>
                <c:pt idx="11">
                  <c:v>2007</c:v>
                </c:pt>
                <c:pt idx="12">
                  <c:v>2008</c:v>
                </c:pt>
                <c:pt idx="13">
                  <c:v>2009</c:v>
                </c:pt>
                <c:pt idx="14">
                  <c:v>2010</c:v>
                </c:pt>
                <c:pt idx="15">
                  <c:v>2011</c:v>
                </c:pt>
                <c:pt idx="16">
                  <c:v>2012</c:v>
                </c:pt>
                <c:pt idx="17">
                  <c:v>2013</c:v>
                </c:pt>
                <c:pt idx="18">
                  <c:v>2014</c:v>
                </c:pt>
                <c:pt idx="19">
                  <c:v>2015</c:v>
                </c:pt>
                <c:pt idx="20">
                  <c:v>2016</c:v>
                </c:pt>
                <c:pt idx="21">
                  <c:v>2017</c:v>
                </c:pt>
                <c:pt idx="22">
                  <c:v>2018</c:v>
                </c:pt>
                <c:pt idx="23">
                  <c:v>2019</c:v>
                </c:pt>
                <c:pt idx="24">
                  <c:v>2020</c:v>
                </c:pt>
                <c:pt idx="25">
                  <c:v>2021</c:v>
                </c:pt>
                <c:pt idx="26">
                  <c:v>2022</c:v>
                </c:pt>
                <c:pt idx="27">
                  <c:v>2023</c:v>
                </c:pt>
                <c:pt idx="28">
                  <c:v>2024</c:v>
                </c:pt>
                <c:pt idx="29">
                  <c:v>2025</c:v>
                </c:pt>
                <c:pt idx="30">
                  <c:v>2026</c:v>
                </c:pt>
                <c:pt idx="31">
                  <c:v>2027</c:v>
                </c:pt>
                <c:pt idx="32">
                  <c:v>2028</c:v>
                </c:pt>
                <c:pt idx="33">
                  <c:v>2029</c:v>
                </c:pt>
                <c:pt idx="34">
                  <c:v>2030</c:v>
                </c:pt>
                <c:pt idx="35">
                  <c:v>2031</c:v>
                </c:pt>
                <c:pt idx="36">
                  <c:v>2032</c:v>
                </c:pt>
                <c:pt idx="37">
                  <c:v>2033</c:v>
                </c:pt>
                <c:pt idx="38">
                  <c:v>2034</c:v>
                </c:pt>
                <c:pt idx="39">
                  <c:v>2035</c:v>
                </c:pt>
              </c:numCache>
            </c:numRef>
          </c:cat>
          <c:val>
            <c:numRef>
              <c:f>'[IFCN Annual Farm Structure Data 2023.xlsx]Charts (Forecast data)'!$AN$294:$CA$294</c:f>
              <c:numCache>
                <c:formatCode>0.0</c:formatCode>
                <c:ptCount val="40"/>
                <c:pt idx="0">
                  <c:v>#N/A</c:v>
                </c:pt>
                <c:pt idx="1">
                  <c:v>#N/A</c:v>
                </c:pt>
                <c:pt idx="2">
                  <c:v>#N/A</c:v>
                </c:pt>
                <c:pt idx="3">
                  <c:v>#N/A</c:v>
                </c:pt>
                <c:pt idx="4">
                  <c:v>#N/A</c:v>
                </c:pt>
                <c:pt idx="5">
                  <c:v>#N/A</c:v>
                </c:pt>
                <c:pt idx="6">
                  <c:v>#N/A</c:v>
                </c:pt>
                <c:pt idx="7">
                  <c:v>#N/A</c:v>
                </c:pt>
                <c:pt idx="8">
                  <c:v>#N/A</c:v>
                </c:pt>
                <c:pt idx="9">
                  <c:v>#N/A</c:v>
                </c:pt>
                <c:pt idx="10">
                  <c:v>#N/A</c:v>
                </c:pt>
                <c:pt idx="11">
                  <c:v>#N/A</c:v>
                </c:pt>
                <c:pt idx="12">
                  <c:v>#N/A</c:v>
                </c:pt>
                <c:pt idx="13">
                  <c:v>#N/A</c:v>
                </c:pt>
                <c:pt idx="14">
                  <c:v>#N/A</c:v>
                </c:pt>
                <c:pt idx="15">
                  <c:v>#N/A</c:v>
                </c:pt>
                <c:pt idx="16">
                  <c:v>#N/A</c:v>
                </c:pt>
                <c:pt idx="17">
                  <c:v>0.66990295305172831</c:v>
                </c:pt>
                <c:pt idx="18">
                  <c:v>0.68827310898801186</c:v>
                </c:pt>
                <c:pt idx="19">
                  <c:v>0.68034559877664136</c:v>
                </c:pt>
                <c:pt idx="20">
                  <c:v>0.7297606011010267</c:v>
                </c:pt>
                <c:pt idx="21">
                  <c:v>0.79200000000000004</c:v>
                </c:pt>
                <c:pt idx="22">
                  <c:v>0.70918193363201587</c:v>
                </c:pt>
                <c:pt idx="23">
                  <c:v>0.73000827024619896</c:v>
                </c:pt>
                <c:pt idx="24">
                  <c:v>0.69979605451253213</c:v>
                </c:pt>
                <c:pt idx="25">
                  <c:v>0.63042956523711902</c:v>
                </c:pt>
                <c:pt idx="26">
                  <c:v>0.61351370894809487</c:v>
                </c:pt>
                <c:pt idx="27">
                  <c:v>0.630841788920115</c:v>
                </c:pt>
                <c:pt idx="28">
                  <c:v>0.69392756632617858</c:v>
                </c:pt>
                <c:pt idx="29">
                  <c:v>0.70908165133751311</c:v>
                </c:pt>
                <c:pt idx="30">
                  <c:v>0.74807431993354179</c:v>
                </c:pt>
                <c:pt idx="31">
                  <c:v>0.77144970891244569</c:v>
                </c:pt>
                <c:pt idx="32">
                  <c:v>0.79776239955742423</c:v>
                </c:pt>
                <c:pt idx="33">
                  <c:v>0.81765663242775921</c:v>
                </c:pt>
                <c:pt idx="34">
                  <c:v>0.83916248826193618</c:v>
                </c:pt>
                <c:pt idx="35">
                  <c:v>0.84675444250890242</c:v>
                </c:pt>
                <c:pt idx="36">
                  <c:v>0.86314592604011542</c:v>
                </c:pt>
                <c:pt idx="37">
                  <c:v>0.87700229930832019</c:v>
                </c:pt>
                <c:pt idx="38">
                  <c:v>0.89009942989182778</c:v>
                </c:pt>
                <c:pt idx="39">
                  <c:v>0.903715869658265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1A1F-4838-BF00-2EFE6F58B52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0"/>
        <c:overlap val="100"/>
        <c:axId val="579827200"/>
        <c:axId val="579828736"/>
      </c:barChart>
      <c:catAx>
        <c:axId val="579827200"/>
        <c:scaling>
          <c:orientation val="minMax"/>
        </c:scaling>
        <c:delete val="0"/>
        <c:axPos val="b"/>
        <c:majorGridlines>
          <c:spPr>
            <a:ln w="15875">
              <a:solidFill>
                <a:sysClr val="windowText" lastClr="000000"/>
              </a:solidFill>
            </a:ln>
          </c:spPr>
        </c:majorGridlines>
        <c:title>
          <c:tx>
            <c:rich>
              <a:bodyPr/>
              <a:lstStyle/>
              <a:p>
                <a:pPr>
                  <a:defRPr sz="1800" b="1"/>
                </a:pPr>
                <a:r>
                  <a:rPr lang="ru-RU" sz="1800" b="1" dirty="0"/>
                  <a:t>Количество молочных ферм в соответствии с прогнозом IFCN</a:t>
                </a:r>
                <a:endParaRPr lang="de-DE" sz="1800" b="1" dirty="0"/>
              </a:p>
            </c:rich>
          </c:tx>
          <c:layout>
            <c:manualLayout>
              <c:xMode val="edge"/>
              <c:yMode val="edge"/>
              <c:x val="0.20679015251467361"/>
              <c:y val="1.3432722163450306E-2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-5400000" vert="horz"/>
          <a:lstStyle/>
          <a:p>
            <a:pPr>
              <a:defRPr/>
            </a:pPr>
            <a:endParaRPr lang="ru-RU"/>
          </a:p>
        </c:txPr>
        <c:crossAx val="579828736"/>
        <c:crosses val="autoZero"/>
        <c:auto val="1"/>
        <c:lblAlgn val="ctr"/>
        <c:lblOffset val="100"/>
        <c:tickMarkSkip val="27"/>
        <c:noMultiLvlLbl val="0"/>
      </c:catAx>
      <c:valAx>
        <c:axId val="579828736"/>
        <c:scaling>
          <c:orientation val="minMax"/>
        </c:scaling>
        <c:delete val="0"/>
        <c:axPos val="l"/>
        <c:majorGridlines>
          <c:spPr>
            <a:ln w="3175">
              <a:solidFill>
                <a:srgbClr val="000000"/>
              </a:solidFill>
              <a:prstDash val="sysDash"/>
            </a:ln>
          </c:spPr>
        </c:majorGridlines>
        <c:numFmt formatCode="0%" sourceLinked="0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/>
            </a:pPr>
            <a:endParaRPr lang="ru-RU"/>
          </a:p>
        </c:txPr>
        <c:crossAx val="579827200"/>
        <c:crosses val="autoZero"/>
        <c:crossBetween val="between"/>
      </c:valAx>
      <c:spPr>
        <a:blipFill dpi="0" rotWithShape="0">
          <a:blip xmlns:r="http://schemas.openxmlformats.org/officeDocument/2006/relationships" r:embed="rId1"/>
          <a:srcRect/>
          <a:stretch>
            <a:fillRect/>
          </a:stretch>
        </a:blipFill>
        <a:ln w="12700">
          <a:solidFill>
            <a:srgbClr val="808080"/>
          </a:solidFill>
          <a:prstDash val="solid"/>
        </a:ln>
      </c:spPr>
    </c:plotArea>
    <c:legend>
      <c:legendPos val="t"/>
      <c:layout>
        <c:manualLayout>
          <c:xMode val="edge"/>
          <c:yMode val="edge"/>
          <c:x val="0.10783594019472263"/>
          <c:y val="0.12596115485564305"/>
          <c:w val="0.74871415748782533"/>
          <c:h val="0.11253537764538286"/>
        </c:manualLayout>
      </c:layout>
      <c:overlay val="0"/>
    </c:legend>
    <c:plotVisOnly val="1"/>
    <c:dispBlanksAs val="gap"/>
    <c:showDLblsOverMax val="0"/>
  </c:chart>
  <c:spPr>
    <a:solidFill>
      <a:srgbClr val="FFFFFF"/>
    </a:solidFill>
    <a:ln w="9525">
      <a:noFill/>
    </a:ln>
  </c:spPr>
  <c:txPr>
    <a:bodyPr/>
    <a:lstStyle/>
    <a:p>
      <a:pPr>
        <a:defRPr lang="de-DE" sz="1600" b="0" i="0" u="none" strike="noStrike" kern="1200" baseline="0">
          <a:solidFill>
            <a:srgbClr val="000000"/>
          </a:solidFill>
          <a:latin typeface="Arial"/>
          <a:ea typeface="Arial"/>
          <a:cs typeface="Arial"/>
        </a:defRPr>
      </a:pPr>
      <a:endParaRPr lang="ru-RU"/>
    </a:p>
  </c:txPr>
  <c:externalData r:id="rId2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5623889466646859"/>
          <c:y val="0.24178204737735934"/>
          <c:w val="0.83323092160649725"/>
          <c:h val="0.61479221783741955"/>
        </c:manualLayout>
      </c:layout>
      <c:barChart>
        <c:barDir val="col"/>
        <c:grouping val="percentStacked"/>
        <c:varyColors val="0"/>
        <c:ser>
          <c:idx val="0"/>
          <c:order val="0"/>
          <c:tx>
            <c:strRef>
              <c:f>'[IFCN Annual Farm Structure Data 2023.xlsx]Charts (Forecast data)'!$AL$288</c:f>
              <c:strCache>
                <c:ptCount val="1"/>
                <c:pt idx="0">
                  <c:v> 1 - 2</c:v>
                </c:pt>
              </c:strCache>
            </c:strRef>
          </c:tx>
          <c:spPr>
            <a:solidFill>
              <a:srgbClr val="99CCFF"/>
            </a:solidFill>
            <a:ln w="3175">
              <a:solidFill>
                <a:srgbClr val="0000FF"/>
              </a:solidFill>
            </a:ln>
          </c:spPr>
          <c:invertIfNegative val="0"/>
          <c:cat>
            <c:numRef>
              <c:f>'[IFCN Annual Farm Structure Data 2023.xlsx]Charts (Forecast data)'!$CP$287:$EC$287</c:f>
              <c:numCache>
                <c:formatCode>General</c:formatCode>
                <c:ptCount val="40"/>
                <c:pt idx="0">
                  <c:v>1996</c:v>
                </c:pt>
                <c:pt idx="1">
                  <c:v>1997</c:v>
                </c:pt>
                <c:pt idx="2">
                  <c:v>1998</c:v>
                </c:pt>
                <c:pt idx="3">
                  <c:v>1999</c:v>
                </c:pt>
                <c:pt idx="4">
                  <c:v>2000</c:v>
                </c:pt>
                <c:pt idx="5">
                  <c:v>2001</c:v>
                </c:pt>
                <c:pt idx="6">
                  <c:v>2002</c:v>
                </c:pt>
                <c:pt idx="7">
                  <c:v>2003</c:v>
                </c:pt>
                <c:pt idx="8">
                  <c:v>2004</c:v>
                </c:pt>
                <c:pt idx="9">
                  <c:v>2005</c:v>
                </c:pt>
                <c:pt idx="10">
                  <c:v>2006</c:v>
                </c:pt>
                <c:pt idx="11">
                  <c:v>2007</c:v>
                </c:pt>
                <c:pt idx="12">
                  <c:v>2008</c:v>
                </c:pt>
                <c:pt idx="13">
                  <c:v>2009</c:v>
                </c:pt>
                <c:pt idx="14">
                  <c:v>2010</c:v>
                </c:pt>
                <c:pt idx="15">
                  <c:v>2011</c:v>
                </c:pt>
                <c:pt idx="16">
                  <c:v>2012</c:v>
                </c:pt>
                <c:pt idx="17">
                  <c:v>2013</c:v>
                </c:pt>
                <c:pt idx="18">
                  <c:v>2014</c:v>
                </c:pt>
                <c:pt idx="19">
                  <c:v>2015</c:v>
                </c:pt>
                <c:pt idx="20">
                  <c:v>2016</c:v>
                </c:pt>
                <c:pt idx="21">
                  <c:v>2017</c:v>
                </c:pt>
                <c:pt idx="22">
                  <c:v>2018</c:v>
                </c:pt>
                <c:pt idx="23">
                  <c:v>2019</c:v>
                </c:pt>
                <c:pt idx="24">
                  <c:v>2020</c:v>
                </c:pt>
                <c:pt idx="25">
                  <c:v>2021</c:v>
                </c:pt>
                <c:pt idx="26">
                  <c:v>2022</c:v>
                </c:pt>
                <c:pt idx="27">
                  <c:v>2023</c:v>
                </c:pt>
                <c:pt idx="28">
                  <c:v>2024</c:v>
                </c:pt>
                <c:pt idx="29">
                  <c:v>2025</c:v>
                </c:pt>
                <c:pt idx="30">
                  <c:v>2026</c:v>
                </c:pt>
                <c:pt idx="31">
                  <c:v>2027</c:v>
                </c:pt>
                <c:pt idx="32">
                  <c:v>2028</c:v>
                </c:pt>
                <c:pt idx="33">
                  <c:v>2029</c:v>
                </c:pt>
                <c:pt idx="34">
                  <c:v>2030</c:v>
                </c:pt>
                <c:pt idx="35">
                  <c:v>2031</c:v>
                </c:pt>
                <c:pt idx="36">
                  <c:v>2032</c:v>
                </c:pt>
                <c:pt idx="37">
                  <c:v>2033</c:v>
                </c:pt>
                <c:pt idx="38">
                  <c:v>2034</c:v>
                </c:pt>
                <c:pt idx="39">
                  <c:v>2035</c:v>
                </c:pt>
              </c:numCache>
            </c:numRef>
          </c:cat>
          <c:val>
            <c:numRef>
              <c:f>'[IFCN Annual Farm Structure Data 2023.xlsx]Charts (Forecast data)'!$CP$288:$EC$288</c:f>
              <c:numCache>
                <c:formatCode>0.0</c:formatCode>
                <c:ptCount val="40"/>
                <c:pt idx="0">
                  <c:v>#N/A</c:v>
                </c:pt>
                <c:pt idx="1">
                  <c:v>#N/A</c:v>
                </c:pt>
                <c:pt idx="2">
                  <c:v>#N/A</c:v>
                </c:pt>
                <c:pt idx="3">
                  <c:v>#N/A</c:v>
                </c:pt>
                <c:pt idx="4">
                  <c:v>#N/A</c:v>
                </c:pt>
                <c:pt idx="5">
                  <c:v>#N/A</c:v>
                </c:pt>
                <c:pt idx="6">
                  <c:v>#N/A</c:v>
                </c:pt>
                <c:pt idx="7">
                  <c:v>#N/A</c:v>
                </c:pt>
                <c:pt idx="8">
                  <c:v>#N/A</c:v>
                </c:pt>
                <c:pt idx="9">
                  <c:v>#N/A</c:v>
                </c:pt>
                <c:pt idx="10">
                  <c:v>#N/A</c:v>
                </c:pt>
                <c:pt idx="11">
                  <c:v>#N/A</c:v>
                </c:pt>
                <c:pt idx="12">
                  <c:v>#N/A</c:v>
                </c:pt>
                <c:pt idx="13">
                  <c:v>#N/A</c:v>
                </c:pt>
                <c:pt idx="14">
                  <c:v>#N/A</c:v>
                </c:pt>
                <c:pt idx="15">
                  <c:v>#N/A</c:v>
                </c:pt>
                <c:pt idx="16">
                  <c:v>#N/A</c:v>
                </c:pt>
                <c:pt idx="17">
                  <c:v>4.0726918472006775</c:v>
                </c:pt>
                <c:pt idx="18">
                  <c:v>3.9931172473091738</c:v>
                </c:pt>
                <c:pt idx="19">
                  <c:v>4.0086679950546129</c:v>
                </c:pt>
                <c:pt idx="20">
                  <c:v>3.8298129687862144</c:v>
                </c:pt>
                <c:pt idx="21">
                  <c:v>3.9160445437011666</c:v>
                </c:pt>
                <c:pt idx="22">
                  <c:v>4.5</c:v>
                </c:pt>
                <c:pt idx="23">
                  <c:v>3.5626273776668014</c:v>
                </c:pt>
                <c:pt idx="24">
                  <c:v>3.0957847704367301</c:v>
                </c:pt>
                <c:pt idx="25">
                  <c:v>3.0564128136931763</c:v>
                </c:pt>
                <c:pt idx="26">
                  <c:v>2.815616114958932</c:v>
                </c:pt>
                <c:pt idx="27">
                  <c:v>2.5107372014344125</c:v>
                </c:pt>
                <c:pt idx="28">
                  <c:v>2.1482822577232379</c:v>
                </c:pt>
                <c:pt idx="29">
                  <c:v>1.8909299716828487</c:v>
                </c:pt>
                <c:pt idx="30">
                  <c:v>1.6938060150338883</c:v>
                </c:pt>
                <c:pt idx="31">
                  <c:v>1.4954285186986311</c:v>
                </c:pt>
                <c:pt idx="32">
                  <c:v>1.3642784464903068</c:v>
                </c:pt>
                <c:pt idx="33">
                  <c:v>1.247390129923269</c:v>
                </c:pt>
                <c:pt idx="34">
                  <c:v>1.1022345641404836</c:v>
                </c:pt>
                <c:pt idx="35">
                  <c:v>0.95057418764285639</c:v>
                </c:pt>
                <c:pt idx="36">
                  <c:v>0.81711064029713465</c:v>
                </c:pt>
                <c:pt idx="37">
                  <c:v>0.68781343996148969</c:v>
                </c:pt>
                <c:pt idx="38">
                  <c:v>0.56177286813612481</c:v>
                </c:pt>
                <c:pt idx="39">
                  <c:v>0.43673317963230074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426-471B-A11C-CFBCE9D7EF27}"/>
            </c:ext>
          </c:extLst>
        </c:ser>
        <c:ser>
          <c:idx val="2"/>
          <c:order val="1"/>
          <c:tx>
            <c:strRef>
              <c:f>'[IFCN Annual Farm Structure Data 2023.xlsx]Charts (Forecast data)'!$AL$289</c:f>
              <c:strCache>
                <c:ptCount val="1"/>
                <c:pt idx="0">
                  <c:v> &gt;2 - 10</c:v>
                </c:pt>
              </c:strCache>
            </c:strRef>
          </c:tx>
          <c:spPr>
            <a:solidFill>
              <a:srgbClr val="003366"/>
            </a:solidFill>
            <a:ln w="3175">
              <a:solidFill>
                <a:srgbClr val="000080"/>
              </a:solidFill>
            </a:ln>
          </c:spPr>
          <c:invertIfNegative val="0"/>
          <c:cat>
            <c:numRef>
              <c:f>'[IFCN Annual Farm Structure Data 2023.xlsx]Charts (Forecast data)'!$CP$287:$EC$287</c:f>
              <c:numCache>
                <c:formatCode>General</c:formatCode>
                <c:ptCount val="40"/>
                <c:pt idx="0">
                  <c:v>1996</c:v>
                </c:pt>
                <c:pt idx="1">
                  <c:v>1997</c:v>
                </c:pt>
                <c:pt idx="2">
                  <c:v>1998</c:v>
                </c:pt>
                <c:pt idx="3">
                  <c:v>1999</c:v>
                </c:pt>
                <c:pt idx="4">
                  <c:v>2000</c:v>
                </c:pt>
                <c:pt idx="5">
                  <c:v>2001</c:v>
                </c:pt>
                <c:pt idx="6">
                  <c:v>2002</c:v>
                </c:pt>
                <c:pt idx="7">
                  <c:v>2003</c:v>
                </c:pt>
                <c:pt idx="8">
                  <c:v>2004</c:v>
                </c:pt>
                <c:pt idx="9">
                  <c:v>2005</c:v>
                </c:pt>
                <c:pt idx="10">
                  <c:v>2006</c:v>
                </c:pt>
                <c:pt idx="11">
                  <c:v>2007</c:v>
                </c:pt>
                <c:pt idx="12">
                  <c:v>2008</c:v>
                </c:pt>
                <c:pt idx="13">
                  <c:v>2009</c:v>
                </c:pt>
                <c:pt idx="14">
                  <c:v>2010</c:v>
                </c:pt>
                <c:pt idx="15">
                  <c:v>2011</c:v>
                </c:pt>
                <c:pt idx="16">
                  <c:v>2012</c:v>
                </c:pt>
                <c:pt idx="17">
                  <c:v>2013</c:v>
                </c:pt>
                <c:pt idx="18">
                  <c:v>2014</c:v>
                </c:pt>
                <c:pt idx="19">
                  <c:v>2015</c:v>
                </c:pt>
                <c:pt idx="20">
                  <c:v>2016</c:v>
                </c:pt>
                <c:pt idx="21">
                  <c:v>2017</c:v>
                </c:pt>
                <c:pt idx="22">
                  <c:v>2018</c:v>
                </c:pt>
                <c:pt idx="23">
                  <c:v>2019</c:v>
                </c:pt>
                <c:pt idx="24">
                  <c:v>2020</c:v>
                </c:pt>
                <c:pt idx="25">
                  <c:v>2021</c:v>
                </c:pt>
                <c:pt idx="26">
                  <c:v>2022</c:v>
                </c:pt>
                <c:pt idx="27">
                  <c:v>2023</c:v>
                </c:pt>
                <c:pt idx="28">
                  <c:v>2024</c:v>
                </c:pt>
                <c:pt idx="29">
                  <c:v>2025</c:v>
                </c:pt>
                <c:pt idx="30">
                  <c:v>2026</c:v>
                </c:pt>
                <c:pt idx="31">
                  <c:v>2027</c:v>
                </c:pt>
                <c:pt idx="32">
                  <c:v>2028</c:v>
                </c:pt>
                <c:pt idx="33">
                  <c:v>2029</c:v>
                </c:pt>
                <c:pt idx="34">
                  <c:v>2030</c:v>
                </c:pt>
                <c:pt idx="35">
                  <c:v>2031</c:v>
                </c:pt>
                <c:pt idx="36">
                  <c:v>2032</c:v>
                </c:pt>
                <c:pt idx="37">
                  <c:v>2033</c:v>
                </c:pt>
                <c:pt idx="38">
                  <c:v>2034</c:v>
                </c:pt>
                <c:pt idx="39">
                  <c:v>2035</c:v>
                </c:pt>
              </c:numCache>
            </c:numRef>
          </c:cat>
          <c:val>
            <c:numRef>
              <c:f>'[IFCN Annual Farm Structure Data 2023.xlsx]Charts (Forecast data)'!$CP$289:$EC$289</c:f>
              <c:numCache>
                <c:formatCode>0.0</c:formatCode>
                <c:ptCount val="40"/>
                <c:pt idx="0">
                  <c:v>#N/A</c:v>
                </c:pt>
                <c:pt idx="1">
                  <c:v>#N/A</c:v>
                </c:pt>
                <c:pt idx="2">
                  <c:v>#N/A</c:v>
                </c:pt>
                <c:pt idx="3">
                  <c:v>#N/A</c:v>
                </c:pt>
                <c:pt idx="4">
                  <c:v>#N/A</c:v>
                </c:pt>
                <c:pt idx="5">
                  <c:v>#N/A</c:v>
                </c:pt>
                <c:pt idx="6">
                  <c:v>#N/A</c:v>
                </c:pt>
                <c:pt idx="7">
                  <c:v>#N/A</c:v>
                </c:pt>
                <c:pt idx="8">
                  <c:v>#N/A</c:v>
                </c:pt>
                <c:pt idx="9">
                  <c:v>#N/A</c:v>
                </c:pt>
                <c:pt idx="10">
                  <c:v>#N/A</c:v>
                </c:pt>
                <c:pt idx="11">
                  <c:v>#N/A</c:v>
                </c:pt>
                <c:pt idx="12">
                  <c:v>#N/A</c:v>
                </c:pt>
                <c:pt idx="13">
                  <c:v>#N/A</c:v>
                </c:pt>
                <c:pt idx="14">
                  <c:v>#N/A</c:v>
                </c:pt>
                <c:pt idx="15">
                  <c:v>#N/A</c:v>
                </c:pt>
                <c:pt idx="16">
                  <c:v>#N/A</c:v>
                </c:pt>
                <c:pt idx="17">
                  <c:v>69.487171802979091</c:v>
                </c:pt>
                <c:pt idx="18">
                  <c:v>68.129491403561005</c:v>
                </c:pt>
                <c:pt idx="19">
                  <c:v>66.3164353540718</c:v>
                </c:pt>
                <c:pt idx="20">
                  <c:v>63.349710667231619</c:v>
                </c:pt>
                <c:pt idx="21">
                  <c:v>64.767711213450241</c:v>
                </c:pt>
                <c:pt idx="22">
                  <c:v>65.940750000000008</c:v>
                </c:pt>
                <c:pt idx="23">
                  <c:v>63.194361808457877</c:v>
                </c:pt>
                <c:pt idx="24">
                  <c:v>57.427294848824197</c:v>
                </c:pt>
                <c:pt idx="25">
                  <c:v>50.354887507932361</c:v>
                </c:pt>
                <c:pt idx="26">
                  <c:v>47.77723527263646</c:v>
                </c:pt>
                <c:pt idx="27">
                  <c:v>43.547146679707872</c:v>
                </c:pt>
                <c:pt idx="28">
                  <c:v>34.425994878831233</c:v>
                </c:pt>
                <c:pt idx="29">
                  <c:v>29.981135775737055</c:v>
                </c:pt>
                <c:pt idx="30">
                  <c:v>26.261792055515944</c:v>
                </c:pt>
                <c:pt idx="31">
                  <c:v>23.167329503986391</c:v>
                </c:pt>
                <c:pt idx="32">
                  <c:v>20.9811735927378</c:v>
                </c:pt>
                <c:pt idx="33">
                  <c:v>18.930649743244132</c:v>
                </c:pt>
                <c:pt idx="34">
                  <c:v>16.433396919548326</c:v>
                </c:pt>
                <c:pt idx="35">
                  <c:v>13.868670760050101</c:v>
                </c:pt>
                <c:pt idx="36">
                  <c:v>11.620828681099249</c:v>
                </c:pt>
                <c:pt idx="37">
                  <c:v>9.4231128484296498</c:v>
                </c:pt>
                <c:pt idx="38">
                  <c:v>7.2757947279251125</c:v>
                </c:pt>
                <c:pt idx="39">
                  <c:v>5.158653867492994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426-471B-A11C-CFBCE9D7EF27}"/>
            </c:ext>
          </c:extLst>
        </c:ser>
        <c:ser>
          <c:idx val="3"/>
          <c:order val="2"/>
          <c:tx>
            <c:strRef>
              <c:f>'[IFCN Annual Farm Structure Data 2023.xlsx]Charts (Forecast data)'!$AL$290</c:f>
              <c:strCache>
                <c:ptCount val="1"/>
                <c:pt idx="0">
                  <c:v> &gt;10 - 30</c:v>
                </c:pt>
              </c:strCache>
            </c:strRef>
          </c:tx>
          <c:spPr>
            <a:solidFill>
              <a:srgbClr val="99CC00"/>
            </a:solidFill>
            <a:ln w="3175">
              <a:solidFill>
                <a:srgbClr val="92D050"/>
              </a:solidFill>
            </a:ln>
          </c:spPr>
          <c:invertIfNegative val="0"/>
          <c:cat>
            <c:numRef>
              <c:f>'[IFCN Annual Farm Structure Data 2023.xlsx]Charts (Forecast data)'!$CP$287:$EC$287</c:f>
              <c:numCache>
                <c:formatCode>General</c:formatCode>
                <c:ptCount val="40"/>
                <c:pt idx="0">
                  <c:v>1996</c:v>
                </c:pt>
                <c:pt idx="1">
                  <c:v>1997</c:v>
                </c:pt>
                <c:pt idx="2">
                  <c:v>1998</c:v>
                </c:pt>
                <c:pt idx="3">
                  <c:v>1999</c:v>
                </c:pt>
                <c:pt idx="4">
                  <c:v>2000</c:v>
                </c:pt>
                <c:pt idx="5">
                  <c:v>2001</c:v>
                </c:pt>
                <c:pt idx="6">
                  <c:v>2002</c:v>
                </c:pt>
                <c:pt idx="7">
                  <c:v>2003</c:v>
                </c:pt>
                <c:pt idx="8">
                  <c:v>2004</c:v>
                </c:pt>
                <c:pt idx="9">
                  <c:v>2005</c:v>
                </c:pt>
                <c:pt idx="10">
                  <c:v>2006</c:v>
                </c:pt>
                <c:pt idx="11">
                  <c:v>2007</c:v>
                </c:pt>
                <c:pt idx="12">
                  <c:v>2008</c:v>
                </c:pt>
                <c:pt idx="13">
                  <c:v>2009</c:v>
                </c:pt>
                <c:pt idx="14">
                  <c:v>2010</c:v>
                </c:pt>
                <c:pt idx="15">
                  <c:v>2011</c:v>
                </c:pt>
                <c:pt idx="16">
                  <c:v>2012</c:v>
                </c:pt>
                <c:pt idx="17">
                  <c:v>2013</c:v>
                </c:pt>
                <c:pt idx="18">
                  <c:v>2014</c:v>
                </c:pt>
                <c:pt idx="19">
                  <c:v>2015</c:v>
                </c:pt>
                <c:pt idx="20">
                  <c:v>2016</c:v>
                </c:pt>
                <c:pt idx="21">
                  <c:v>2017</c:v>
                </c:pt>
                <c:pt idx="22">
                  <c:v>2018</c:v>
                </c:pt>
                <c:pt idx="23">
                  <c:v>2019</c:v>
                </c:pt>
                <c:pt idx="24">
                  <c:v>2020</c:v>
                </c:pt>
                <c:pt idx="25">
                  <c:v>2021</c:v>
                </c:pt>
                <c:pt idx="26">
                  <c:v>2022</c:v>
                </c:pt>
                <c:pt idx="27">
                  <c:v>2023</c:v>
                </c:pt>
                <c:pt idx="28">
                  <c:v>2024</c:v>
                </c:pt>
                <c:pt idx="29">
                  <c:v>2025</c:v>
                </c:pt>
                <c:pt idx="30">
                  <c:v>2026</c:v>
                </c:pt>
                <c:pt idx="31">
                  <c:v>2027</c:v>
                </c:pt>
                <c:pt idx="32">
                  <c:v>2028</c:v>
                </c:pt>
                <c:pt idx="33">
                  <c:v>2029</c:v>
                </c:pt>
                <c:pt idx="34">
                  <c:v>2030</c:v>
                </c:pt>
                <c:pt idx="35">
                  <c:v>2031</c:v>
                </c:pt>
                <c:pt idx="36">
                  <c:v>2032</c:v>
                </c:pt>
                <c:pt idx="37">
                  <c:v>2033</c:v>
                </c:pt>
                <c:pt idx="38">
                  <c:v>2034</c:v>
                </c:pt>
                <c:pt idx="39">
                  <c:v>2035</c:v>
                </c:pt>
              </c:numCache>
            </c:numRef>
          </c:cat>
          <c:val>
            <c:numRef>
              <c:f>'[IFCN Annual Farm Structure Data 2023.xlsx]Charts (Forecast data)'!$CP$290:$EC$290</c:f>
              <c:numCache>
                <c:formatCode>0.0</c:formatCode>
                <c:ptCount val="40"/>
                <c:pt idx="0">
                  <c:v>#N/A</c:v>
                </c:pt>
                <c:pt idx="1">
                  <c:v>#N/A</c:v>
                </c:pt>
                <c:pt idx="2">
                  <c:v>#N/A</c:v>
                </c:pt>
                <c:pt idx="3">
                  <c:v>#N/A</c:v>
                </c:pt>
                <c:pt idx="4">
                  <c:v>#N/A</c:v>
                </c:pt>
                <c:pt idx="5">
                  <c:v>#N/A</c:v>
                </c:pt>
                <c:pt idx="6">
                  <c:v>#N/A</c:v>
                </c:pt>
                <c:pt idx="7">
                  <c:v>#N/A</c:v>
                </c:pt>
                <c:pt idx="8">
                  <c:v>#N/A</c:v>
                </c:pt>
                <c:pt idx="9">
                  <c:v>#N/A</c:v>
                </c:pt>
                <c:pt idx="10">
                  <c:v>#N/A</c:v>
                </c:pt>
                <c:pt idx="11">
                  <c:v>#N/A</c:v>
                </c:pt>
                <c:pt idx="12">
                  <c:v>#N/A</c:v>
                </c:pt>
                <c:pt idx="13">
                  <c:v>#N/A</c:v>
                </c:pt>
                <c:pt idx="14">
                  <c:v>#N/A</c:v>
                </c:pt>
                <c:pt idx="15">
                  <c:v>#N/A</c:v>
                </c:pt>
                <c:pt idx="16">
                  <c:v>#N/A</c:v>
                </c:pt>
                <c:pt idx="17">
                  <c:v>168.92585930223672</c:v>
                </c:pt>
                <c:pt idx="18">
                  <c:v>165.62528853242921</c:v>
                </c:pt>
                <c:pt idx="19">
                  <c:v>157.95678277944063</c:v>
                </c:pt>
                <c:pt idx="20">
                  <c:v>150.87769550449551</c:v>
                </c:pt>
                <c:pt idx="21">
                  <c:v>154.24134476087744</c:v>
                </c:pt>
                <c:pt idx="22">
                  <c:v>161.76300000000003</c:v>
                </c:pt>
                <c:pt idx="23">
                  <c:v>157.40865281628945</c:v>
                </c:pt>
                <c:pt idx="24">
                  <c:v>146.83740246360586</c:v>
                </c:pt>
                <c:pt idx="25">
                  <c:v>144.51875719926431</c:v>
                </c:pt>
                <c:pt idx="26">
                  <c:v>149.01146932274321</c:v>
                </c:pt>
                <c:pt idx="27">
                  <c:v>137.73428208490412</c:v>
                </c:pt>
                <c:pt idx="28">
                  <c:v>120.66619093038008</c:v>
                </c:pt>
                <c:pt idx="29">
                  <c:v>109.74998904463578</c:v>
                </c:pt>
                <c:pt idx="30">
                  <c:v>99.155320540840236</c:v>
                </c:pt>
                <c:pt idx="31">
                  <c:v>88.512372685794674</c:v>
                </c:pt>
                <c:pt idx="32">
                  <c:v>82.530120030952062</c:v>
                </c:pt>
                <c:pt idx="33">
                  <c:v>76.945139316812913</c:v>
                </c:pt>
                <c:pt idx="34">
                  <c:v>71.106197126790008</c:v>
                </c:pt>
                <c:pt idx="35">
                  <c:v>64.404509082694773</c:v>
                </c:pt>
                <c:pt idx="36">
                  <c:v>58.661586529922822</c:v>
                </c:pt>
                <c:pt idx="37">
                  <c:v>52.964624426834426</c:v>
                </c:pt>
                <c:pt idx="38">
                  <c:v>47.46593812166455</c:v>
                </c:pt>
                <c:pt idx="39">
                  <c:v>42.004057785641095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7426-471B-A11C-CFBCE9D7EF27}"/>
            </c:ext>
          </c:extLst>
        </c:ser>
        <c:ser>
          <c:idx val="4"/>
          <c:order val="3"/>
          <c:tx>
            <c:strRef>
              <c:f>'[IFCN Annual Farm Structure Data 2023.xlsx]Charts (Forecast data)'!$AL$291</c:f>
              <c:strCache>
                <c:ptCount val="1"/>
                <c:pt idx="0">
                  <c:v> &gt;30 - 100</c:v>
                </c:pt>
              </c:strCache>
            </c:strRef>
          </c:tx>
          <c:spPr>
            <a:solidFill>
              <a:srgbClr val="008000"/>
            </a:solidFill>
            <a:ln w="3175">
              <a:solidFill>
                <a:srgbClr val="008000"/>
              </a:solidFill>
            </a:ln>
          </c:spPr>
          <c:invertIfNegative val="0"/>
          <c:cat>
            <c:numRef>
              <c:f>'[IFCN Annual Farm Structure Data 2023.xlsx]Charts (Forecast data)'!$CP$287:$EC$287</c:f>
              <c:numCache>
                <c:formatCode>General</c:formatCode>
                <c:ptCount val="40"/>
                <c:pt idx="0">
                  <c:v>1996</c:v>
                </c:pt>
                <c:pt idx="1">
                  <c:v>1997</c:v>
                </c:pt>
                <c:pt idx="2">
                  <c:v>1998</c:v>
                </c:pt>
                <c:pt idx="3">
                  <c:v>1999</c:v>
                </c:pt>
                <c:pt idx="4">
                  <c:v>2000</c:v>
                </c:pt>
                <c:pt idx="5">
                  <c:v>2001</c:v>
                </c:pt>
                <c:pt idx="6">
                  <c:v>2002</c:v>
                </c:pt>
                <c:pt idx="7">
                  <c:v>2003</c:v>
                </c:pt>
                <c:pt idx="8">
                  <c:v>2004</c:v>
                </c:pt>
                <c:pt idx="9">
                  <c:v>2005</c:v>
                </c:pt>
                <c:pt idx="10">
                  <c:v>2006</c:v>
                </c:pt>
                <c:pt idx="11">
                  <c:v>2007</c:v>
                </c:pt>
                <c:pt idx="12">
                  <c:v>2008</c:v>
                </c:pt>
                <c:pt idx="13">
                  <c:v>2009</c:v>
                </c:pt>
                <c:pt idx="14">
                  <c:v>2010</c:v>
                </c:pt>
                <c:pt idx="15">
                  <c:v>2011</c:v>
                </c:pt>
                <c:pt idx="16">
                  <c:v>2012</c:v>
                </c:pt>
                <c:pt idx="17">
                  <c:v>2013</c:v>
                </c:pt>
                <c:pt idx="18">
                  <c:v>2014</c:v>
                </c:pt>
                <c:pt idx="19">
                  <c:v>2015</c:v>
                </c:pt>
                <c:pt idx="20">
                  <c:v>2016</c:v>
                </c:pt>
                <c:pt idx="21">
                  <c:v>2017</c:v>
                </c:pt>
                <c:pt idx="22">
                  <c:v>2018</c:v>
                </c:pt>
                <c:pt idx="23">
                  <c:v>2019</c:v>
                </c:pt>
                <c:pt idx="24">
                  <c:v>2020</c:v>
                </c:pt>
                <c:pt idx="25">
                  <c:v>2021</c:v>
                </c:pt>
                <c:pt idx="26">
                  <c:v>2022</c:v>
                </c:pt>
                <c:pt idx="27">
                  <c:v>2023</c:v>
                </c:pt>
                <c:pt idx="28">
                  <c:v>2024</c:v>
                </c:pt>
                <c:pt idx="29">
                  <c:v>2025</c:v>
                </c:pt>
                <c:pt idx="30">
                  <c:v>2026</c:v>
                </c:pt>
                <c:pt idx="31">
                  <c:v>2027</c:v>
                </c:pt>
                <c:pt idx="32">
                  <c:v>2028</c:v>
                </c:pt>
                <c:pt idx="33">
                  <c:v>2029</c:v>
                </c:pt>
                <c:pt idx="34">
                  <c:v>2030</c:v>
                </c:pt>
                <c:pt idx="35">
                  <c:v>2031</c:v>
                </c:pt>
                <c:pt idx="36">
                  <c:v>2032</c:v>
                </c:pt>
                <c:pt idx="37">
                  <c:v>2033</c:v>
                </c:pt>
                <c:pt idx="38">
                  <c:v>2034</c:v>
                </c:pt>
                <c:pt idx="39">
                  <c:v>2035</c:v>
                </c:pt>
              </c:numCache>
            </c:numRef>
          </c:cat>
          <c:val>
            <c:numRef>
              <c:f>'[IFCN Annual Farm Structure Data 2023.xlsx]Charts (Forecast data)'!$CP$291:$EC$291</c:f>
              <c:numCache>
                <c:formatCode>0.0</c:formatCode>
                <c:ptCount val="40"/>
                <c:pt idx="0">
                  <c:v>#N/A</c:v>
                </c:pt>
                <c:pt idx="1">
                  <c:v>#N/A</c:v>
                </c:pt>
                <c:pt idx="2">
                  <c:v>#N/A</c:v>
                </c:pt>
                <c:pt idx="3">
                  <c:v>#N/A</c:v>
                </c:pt>
                <c:pt idx="4">
                  <c:v>#N/A</c:v>
                </c:pt>
                <c:pt idx="5">
                  <c:v>#N/A</c:v>
                </c:pt>
                <c:pt idx="6">
                  <c:v>#N/A</c:v>
                </c:pt>
                <c:pt idx="7">
                  <c:v>#N/A</c:v>
                </c:pt>
                <c:pt idx="8">
                  <c:v>#N/A</c:v>
                </c:pt>
                <c:pt idx="9">
                  <c:v>#N/A</c:v>
                </c:pt>
                <c:pt idx="10">
                  <c:v>#N/A</c:v>
                </c:pt>
                <c:pt idx="11">
                  <c:v>#N/A</c:v>
                </c:pt>
                <c:pt idx="12">
                  <c:v>#N/A</c:v>
                </c:pt>
                <c:pt idx="13">
                  <c:v>#N/A</c:v>
                </c:pt>
                <c:pt idx="14">
                  <c:v>#N/A</c:v>
                </c:pt>
                <c:pt idx="15">
                  <c:v>#N/A</c:v>
                </c:pt>
                <c:pt idx="16">
                  <c:v>#N/A</c:v>
                </c:pt>
                <c:pt idx="17">
                  <c:v>995.45595660246624</c:v>
                </c:pt>
                <c:pt idx="18">
                  <c:v>976.00616456610067</c:v>
                </c:pt>
                <c:pt idx="19">
                  <c:v>930.81675566456067</c:v>
                </c:pt>
                <c:pt idx="20">
                  <c:v>889.10070565149124</c:v>
                </c:pt>
                <c:pt idx="21">
                  <c:v>908.92221019802764</c:v>
                </c:pt>
                <c:pt idx="22">
                  <c:v>953.24625000000003</c:v>
                </c:pt>
                <c:pt idx="23">
                  <c:v>927.58670409599119</c:v>
                </c:pt>
                <c:pt idx="24">
                  <c:v>865.29183594624863</c:v>
                </c:pt>
                <c:pt idx="25">
                  <c:v>822.26189440960729</c:v>
                </c:pt>
                <c:pt idx="26">
                  <c:v>786.52979438638874</c:v>
                </c:pt>
                <c:pt idx="27">
                  <c:v>727.0052235614196</c:v>
                </c:pt>
                <c:pt idx="28">
                  <c:v>669.37238927050544</c:v>
                </c:pt>
                <c:pt idx="29">
                  <c:v>624.64141689729274</c:v>
                </c:pt>
                <c:pt idx="30">
                  <c:v>573.12168653517506</c:v>
                </c:pt>
                <c:pt idx="31">
                  <c:v>524.23187764333136</c:v>
                </c:pt>
                <c:pt idx="32">
                  <c:v>494.34774827209242</c:v>
                </c:pt>
                <c:pt idx="33">
                  <c:v>466.71269065368188</c:v>
                </c:pt>
                <c:pt idx="34">
                  <c:v>432.50843453041216</c:v>
                </c:pt>
                <c:pt idx="35">
                  <c:v>393.81462475428833</c:v>
                </c:pt>
                <c:pt idx="36">
                  <c:v>361.77105746274827</c:v>
                </c:pt>
                <c:pt idx="37">
                  <c:v>330.41127586594956</c:v>
                </c:pt>
                <c:pt idx="38">
                  <c:v>299.80573785672613</c:v>
                </c:pt>
                <c:pt idx="39">
                  <c:v>268.9385315696245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7426-471B-A11C-CFBCE9D7EF27}"/>
            </c:ext>
          </c:extLst>
        </c:ser>
        <c:ser>
          <c:idx val="5"/>
          <c:order val="4"/>
          <c:tx>
            <c:strRef>
              <c:f>'[IFCN Annual Farm Structure Data 2023.xlsx]Charts (Forecast data)'!$AL$292</c:f>
              <c:strCache>
                <c:ptCount val="1"/>
                <c:pt idx="0">
                  <c:v>&gt;100 - 300</c:v>
                </c:pt>
              </c:strCache>
            </c:strRef>
          </c:tx>
          <c:spPr>
            <a:solidFill>
              <a:srgbClr val="FFCC00"/>
            </a:solidFill>
            <a:ln w="3175">
              <a:solidFill>
                <a:srgbClr val="FFC000"/>
              </a:solidFill>
            </a:ln>
          </c:spPr>
          <c:invertIfNegative val="0"/>
          <c:cat>
            <c:numRef>
              <c:f>'[IFCN Annual Farm Structure Data 2023.xlsx]Charts (Forecast data)'!$CP$287:$EC$287</c:f>
              <c:numCache>
                <c:formatCode>General</c:formatCode>
                <c:ptCount val="40"/>
                <c:pt idx="0">
                  <c:v>1996</c:v>
                </c:pt>
                <c:pt idx="1">
                  <c:v>1997</c:v>
                </c:pt>
                <c:pt idx="2">
                  <c:v>1998</c:v>
                </c:pt>
                <c:pt idx="3">
                  <c:v>1999</c:v>
                </c:pt>
                <c:pt idx="4">
                  <c:v>2000</c:v>
                </c:pt>
                <c:pt idx="5">
                  <c:v>2001</c:v>
                </c:pt>
                <c:pt idx="6">
                  <c:v>2002</c:v>
                </c:pt>
                <c:pt idx="7">
                  <c:v>2003</c:v>
                </c:pt>
                <c:pt idx="8">
                  <c:v>2004</c:v>
                </c:pt>
                <c:pt idx="9">
                  <c:v>2005</c:v>
                </c:pt>
                <c:pt idx="10">
                  <c:v>2006</c:v>
                </c:pt>
                <c:pt idx="11">
                  <c:v>2007</c:v>
                </c:pt>
                <c:pt idx="12">
                  <c:v>2008</c:v>
                </c:pt>
                <c:pt idx="13">
                  <c:v>2009</c:v>
                </c:pt>
                <c:pt idx="14">
                  <c:v>2010</c:v>
                </c:pt>
                <c:pt idx="15">
                  <c:v>2011</c:v>
                </c:pt>
                <c:pt idx="16">
                  <c:v>2012</c:v>
                </c:pt>
                <c:pt idx="17">
                  <c:v>2013</c:v>
                </c:pt>
                <c:pt idx="18">
                  <c:v>2014</c:v>
                </c:pt>
                <c:pt idx="19">
                  <c:v>2015</c:v>
                </c:pt>
                <c:pt idx="20">
                  <c:v>2016</c:v>
                </c:pt>
                <c:pt idx="21">
                  <c:v>2017</c:v>
                </c:pt>
                <c:pt idx="22">
                  <c:v>2018</c:v>
                </c:pt>
                <c:pt idx="23">
                  <c:v>2019</c:v>
                </c:pt>
                <c:pt idx="24">
                  <c:v>2020</c:v>
                </c:pt>
                <c:pt idx="25">
                  <c:v>2021</c:v>
                </c:pt>
                <c:pt idx="26">
                  <c:v>2022</c:v>
                </c:pt>
                <c:pt idx="27">
                  <c:v>2023</c:v>
                </c:pt>
                <c:pt idx="28">
                  <c:v>2024</c:v>
                </c:pt>
                <c:pt idx="29">
                  <c:v>2025</c:v>
                </c:pt>
                <c:pt idx="30">
                  <c:v>2026</c:v>
                </c:pt>
                <c:pt idx="31">
                  <c:v>2027</c:v>
                </c:pt>
                <c:pt idx="32">
                  <c:v>2028</c:v>
                </c:pt>
                <c:pt idx="33">
                  <c:v>2029</c:v>
                </c:pt>
                <c:pt idx="34">
                  <c:v>2030</c:v>
                </c:pt>
                <c:pt idx="35">
                  <c:v>2031</c:v>
                </c:pt>
                <c:pt idx="36">
                  <c:v>2032</c:v>
                </c:pt>
                <c:pt idx="37">
                  <c:v>2033</c:v>
                </c:pt>
                <c:pt idx="38">
                  <c:v>2034</c:v>
                </c:pt>
                <c:pt idx="39">
                  <c:v>2035</c:v>
                </c:pt>
              </c:numCache>
            </c:numRef>
          </c:cat>
          <c:val>
            <c:numRef>
              <c:f>'[IFCN Annual Farm Structure Data 2023.xlsx]Charts (Forecast data)'!$CP$292:$EC$292</c:f>
              <c:numCache>
                <c:formatCode>0.0</c:formatCode>
                <c:ptCount val="40"/>
                <c:pt idx="0">
                  <c:v>#N/A</c:v>
                </c:pt>
                <c:pt idx="1">
                  <c:v>#N/A</c:v>
                </c:pt>
                <c:pt idx="2">
                  <c:v>#N/A</c:v>
                </c:pt>
                <c:pt idx="3">
                  <c:v>#N/A</c:v>
                </c:pt>
                <c:pt idx="4">
                  <c:v>#N/A</c:v>
                </c:pt>
                <c:pt idx="5">
                  <c:v>#N/A</c:v>
                </c:pt>
                <c:pt idx="6">
                  <c:v>#N/A</c:v>
                </c:pt>
                <c:pt idx="7">
                  <c:v>#N/A</c:v>
                </c:pt>
                <c:pt idx="8">
                  <c:v>#N/A</c:v>
                </c:pt>
                <c:pt idx="9">
                  <c:v>#N/A</c:v>
                </c:pt>
                <c:pt idx="10">
                  <c:v>#N/A</c:v>
                </c:pt>
                <c:pt idx="11">
                  <c:v>#N/A</c:v>
                </c:pt>
                <c:pt idx="12">
                  <c:v>#N/A</c:v>
                </c:pt>
                <c:pt idx="13">
                  <c:v>#N/A</c:v>
                </c:pt>
                <c:pt idx="14">
                  <c:v>#N/A</c:v>
                </c:pt>
                <c:pt idx="15">
                  <c:v>#N/A</c:v>
                </c:pt>
                <c:pt idx="16">
                  <c:v>#N/A</c:v>
                </c:pt>
                <c:pt idx="17">
                  <c:v>425.35672792381195</c:v>
                </c:pt>
                <c:pt idx="18">
                  <c:v>413.94791432636953</c:v>
                </c:pt>
                <c:pt idx="19">
                  <c:v>412.42538963349426</c:v>
                </c:pt>
                <c:pt idx="20">
                  <c:v>403.09862567882402</c:v>
                </c:pt>
                <c:pt idx="21">
                  <c:v>400.99789693485587</c:v>
                </c:pt>
                <c:pt idx="22">
                  <c:v>391.95</c:v>
                </c:pt>
                <c:pt idx="23">
                  <c:v>389.03293635940958</c:v>
                </c:pt>
                <c:pt idx="24">
                  <c:v>363.98608062709974</c:v>
                </c:pt>
                <c:pt idx="25">
                  <c:v>372.86564648265789</c:v>
                </c:pt>
                <c:pt idx="26">
                  <c:v>364.13503130471793</c:v>
                </c:pt>
                <c:pt idx="27">
                  <c:v>359.64622033401855</c:v>
                </c:pt>
                <c:pt idx="28">
                  <c:v>321.30210157742511</c:v>
                </c:pt>
                <c:pt idx="29">
                  <c:v>311.66083721582498</c:v>
                </c:pt>
                <c:pt idx="30">
                  <c:v>295.33191968029547</c:v>
                </c:pt>
                <c:pt idx="31">
                  <c:v>285.83905664353404</c:v>
                </c:pt>
                <c:pt idx="32">
                  <c:v>278.49430098984413</c:v>
                </c:pt>
                <c:pt idx="33">
                  <c:v>265.77738349382446</c:v>
                </c:pt>
                <c:pt idx="34">
                  <c:v>253.78191872704647</c:v>
                </c:pt>
                <c:pt idx="35">
                  <c:v>238.25323211384014</c:v>
                </c:pt>
                <c:pt idx="36">
                  <c:v>225.77128161596528</c:v>
                </c:pt>
                <c:pt idx="37">
                  <c:v>213.34851706913585</c:v>
                </c:pt>
                <c:pt idx="38">
                  <c:v>201.166231257465</c:v>
                </c:pt>
                <c:pt idx="39">
                  <c:v>188.98352875535224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7426-471B-A11C-CFBCE9D7EF27}"/>
            </c:ext>
          </c:extLst>
        </c:ser>
        <c:ser>
          <c:idx val="1"/>
          <c:order val="5"/>
          <c:tx>
            <c:strRef>
              <c:f>'[IFCN Annual Farm Structure Data 2023.xlsx]Charts (Forecast data)'!$AL$293</c:f>
              <c:strCache>
                <c:ptCount val="1"/>
                <c:pt idx="0">
                  <c:v>&gt;300 - 1000</c:v>
                </c:pt>
              </c:strCache>
            </c:strRef>
          </c:tx>
          <c:spPr>
            <a:solidFill>
              <a:srgbClr val="FF9900"/>
            </a:solidFill>
            <a:ln w="3175">
              <a:solidFill>
                <a:srgbClr val="FF9900"/>
              </a:solidFill>
            </a:ln>
          </c:spPr>
          <c:invertIfNegative val="0"/>
          <c:cat>
            <c:numRef>
              <c:f>'[IFCN Annual Farm Structure Data 2023.xlsx]Charts (Forecast data)'!$CP$287:$EC$287</c:f>
              <c:numCache>
                <c:formatCode>General</c:formatCode>
                <c:ptCount val="40"/>
                <c:pt idx="0">
                  <c:v>1996</c:v>
                </c:pt>
                <c:pt idx="1">
                  <c:v>1997</c:v>
                </c:pt>
                <c:pt idx="2">
                  <c:v>1998</c:v>
                </c:pt>
                <c:pt idx="3">
                  <c:v>1999</c:v>
                </c:pt>
                <c:pt idx="4">
                  <c:v>2000</c:v>
                </c:pt>
                <c:pt idx="5">
                  <c:v>2001</c:v>
                </c:pt>
                <c:pt idx="6">
                  <c:v>2002</c:v>
                </c:pt>
                <c:pt idx="7">
                  <c:v>2003</c:v>
                </c:pt>
                <c:pt idx="8">
                  <c:v>2004</c:v>
                </c:pt>
                <c:pt idx="9">
                  <c:v>2005</c:v>
                </c:pt>
                <c:pt idx="10">
                  <c:v>2006</c:v>
                </c:pt>
                <c:pt idx="11">
                  <c:v>2007</c:v>
                </c:pt>
                <c:pt idx="12">
                  <c:v>2008</c:v>
                </c:pt>
                <c:pt idx="13">
                  <c:v>2009</c:v>
                </c:pt>
                <c:pt idx="14">
                  <c:v>2010</c:v>
                </c:pt>
                <c:pt idx="15">
                  <c:v>2011</c:v>
                </c:pt>
                <c:pt idx="16">
                  <c:v>2012</c:v>
                </c:pt>
                <c:pt idx="17">
                  <c:v>2013</c:v>
                </c:pt>
                <c:pt idx="18">
                  <c:v>2014</c:v>
                </c:pt>
                <c:pt idx="19">
                  <c:v>2015</c:v>
                </c:pt>
                <c:pt idx="20">
                  <c:v>2016</c:v>
                </c:pt>
                <c:pt idx="21">
                  <c:v>2017</c:v>
                </c:pt>
                <c:pt idx="22">
                  <c:v>2018</c:v>
                </c:pt>
                <c:pt idx="23">
                  <c:v>2019</c:v>
                </c:pt>
                <c:pt idx="24">
                  <c:v>2020</c:v>
                </c:pt>
                <c:pt idx="25">
                  <c:v>2021</c:v>
                </c:pt>
                <c:pt idx="26">
                  <c:v>2022</c:v>
                </c:pt>
                <c:pt idx="27">
                  <c:v>2023</c:v>
                </c:pt>
                <c:pt idx="28">
                  <c:v>2024</c:v>
                </c:pt>
                <c:pt idx="29">
                  <c:v>2025</c:v>
                </c:pt>
                <c:pt idx="30">
                  <c:v>2026</c:v>
                </c:pt>
                <c:pt idx="31">
                  <c:v>2027</c:v>
                </c:pt>
                <c:pt idx="32">
                  <c:v>2028</c:v>
                </c:pt>
                <c:pt idx="33">
                  <c:v>2029</c:v>
                </c:pt>
                <c:pt idx="34">
                  <c:v>2030</c:v>
                </c:pt>
                <c:pt idx="35">
                  <c:v>2031</c:v>
                </c:pt>
                <c:pt idx="36">
                  <c:v>2032</c:v>
                </c:pt>
                <c:pt idx="37">
                  <c:v>2033</c:v>
                </c:pt>
                <c:pt idx="38">
                  <c:v>2034</c:v>
                </c:pt>
                <c:pt idx="39">
                  <c:v>2035</c:v>
                </c:pt>
              </c:numCache>
            </c:numRef>
          </c:cat>
          <c:val>
            <c:numRef>
              <c:f>'[IFCN Annual Farm Structure Data 2023.xlsx]Charts (Forecast data)'!$CP$293:$EC$293</c:f>
              <c:numCache>
                <c:formatCode>0.0</c:formatCode>
                <c:ptCount val="40"/>
                <c:pt idx="0">
                  <c:v>#N/A</c:v>
                </c:pt>
                <c:pt idx="1">
                  <c:v>#N/A</c:v>
                </c:pt>
                <c:pt idx="2">
                  <c:v>#N/A</c:v>
                </c:pt>
                <c:pt idx="3">
                  <c:v>#N/A</c:v>
                </c:pt>
                <c:pt idx="4">
                  <c:v>#N/A</c:v>
                </c:pt>
                <c:pt idx="5">
                  <c:v>#N/A</c:v>
                </c:pt>
                <c:pt idx="6">
                  <c:v>#N/A</c:v>
                </c:pt>
                <c:pt idx="7">
                  <c:v>#N/A</c:v>
                </c:pt>
                <c:pt idx="8">
                  <c:v>#N/A</c:v>
                </c:pt>
                <c:pt idx="9">
                  <c:v>#N/A</c:v>
                </c:pt>
                <c:pt idx="10">
                  <c:v>#N/A</c:v>
                </c:pt>
                <c:pt idx="11">
                  <c:v>#N/A</c:v>
                </c:pt>
                <c:pt idx="12">
                  <c:v>#N/A</c:v>
                </c:pt>
                <c:pt idx="13">
                  <c:v>#N/A</c:v>
                </c:pt>
                <c:pt idx="14">
                  <c:v>#N/A</c:v>
                </c:pt>
                <c:pt idx="15">
                  <c:v>#N/A</c:v>
                </c:pt>
                <c:pt idx="16">
                  <c:v>#N/A</c:v>
                </c:pt>
                <c:pt idx="17">
                  <c:v>1606.4890964222243</c:v>
                </c:pt>
                <c:pt idx="18">
                  <c:v>1585.0871837271552</c:v>
                </c:pt>
                <c:pt idx="19">
                  <c:v>1601.3648696223975</c:v>
                </c:pt>
                <c:pt idx="20">
                  <c:v>1575.407907928555</c:v>
                </c:pt>
                <c:pt idx="21">
                  <c:v>1597.5149384088925</c:v>
                </c:pt>
                <c:pt idx="22">
                  <c:v>1587.9189999999999</c:v>
                </c:pt>
                <c:pt idx="23">
                  <c:v>1604.2004929850168</c:v>
                </c:pt>
                <c:pt idx="24">
                  <c:v>1542.6111870100788</c:v>
                </c:pt>
                <c:pt idx="25">
                  <c:v>1628.0034231676011</c:v>
                </c:pt>
                <c:pt idx="26">
                  <c:v>1645.0590491936503</c:v>
                </c:pt>
                <c:pt idx="27">
                  <c:v>1658.5196339374343</c:v>
                </c:pt>
                <c:pt idx="28">
                  <c:v>1590.3875020526375</c:v>
                </c:pt>
                <c:pt idx="29">
                  <c:v>1568.6274538243686</c:v>
                </c:pt>
                <c:pt idx="30">
                  <c:v>1557.7841049079591</c:v>
                </c:pt>
                <c:pt idx="31">
                  <c:v>1521.2187058465158</c:v>
                </c:pt>
                <c:pt idx="32">
                  <c:v>1521.3315094116447</c:v>
                </c:pt>
                <c:pt idx="33">
                  <c:v>1502.459902762412</c:v>
                </c:pt>
                <c:pt idx="34">
                  <c:v>1500.9189302561231</c:v>
                </c:pt>
                <c:pt idx="35">
                  <c:v>1473.6874459899036</c:v>
                </c:pt>
                <c:pt idx="36">
                  <c:v>1460.7947426531794</c:v>
                </c:pt>
                <c:pt idx="37">
                  <c:v>1445.227702472876</c:v>
                </c:pt>
                <c:pt idx="38">
                  <c:v>1429.6164430058591</c:v>
                </c:pt>
                <c:pt idx="39">
                  <c:v>1413.4567010436331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7426-471B-A11C-CFBCE9D7EF27}"/>
            </c:ext>
          </c:extLst>
        </c:ser>
        <c:ser>
          <c:idx val="6"/>
          <c:order val="6"/>
          <c:tx>
            <c:strRef>
              <c:f>'[IFCN Annual Farm Structure Data 2023.xlsx]Charts (Forecast data)'!$AL$294</c:f>
              <c:strCache>
                <c:ptCount val="1"/>
                <c:pt idx="0">
                  <c:v>&gt; 1000</c:v>
                </c:pt>
              </c:strCache>
            </c:strRef>
          </c:tx>
          <c:spPr>
            <a:solidFill>
              <a:srgbClr val="FF0000"/>
            </a:solidFill>
            <a:ln w="3175">
              <a:solidFill>
                <a:srgbClr val="FF0000"/>
              </a:solidFill>
            </a:ln>
          </c:spPr>
          <c:invertIfNegative val="0"/>
          <c:cat>
            <c:numRef>
              <c:f>'[IFCN Annual Farm Structure Data 2023.xlsx]Charts (Forecast data)'!$CP$287:$EC$287</c:f>
              <c:numCache>
                <c:formatCode>General</c:formatCode>
                <c:ptCount val="40"/>
                <c:pt idx="0">
                  <c:v>1996</c:v>
                </c:pt>
                <c:pt idx="1">
                  <c:v>1997</c:v>
                </c:pt>
                <c:pt idx="2">
                  <c:v>1998</c:v>
                </c:pt>
                <c:pt idx="3">
                  <c:v>1999</c:v>
                </c:pt>
                <c:pt idx="4">
                  <c:v>2000</c:v>
                </c:pt>
                <c:pt idx="5">
                  <c:v>2001</c:v>
                </c:pt>
                <c:pt idx="6">
                  <c:v>2002</c:v>
                </c:pt>
                <c:pt idx="7">
                  <c:v>2003</c:v>
                </c:pt>
                <c:pt idx="8">
                  <c:v>2004</c:v>
                </c:pt>
                <c:pt idx="9">
                  <c:v>2005</c:v>
                </c:pt>
                <c:pt idx="10">
                  <c:v>2006</c:v>
                </c:pt>
                <c:pt idx="11">
                  <c:v>2007</c:v>
                </c:pt>
                <c:pt idx="12">
                  <c:v>2008</c:v>
                </c:pt>
                <c:pt idx="13">
                  <c:v>2009</c:v>
                </c:pt>
                <c:pt idx="14">
                  <c:v>2010</c:v>
                </c:pt>
                <c:pt idx="15">
                  <c:v>2011</c:v>
                </c:pt>
                <c:pt idx="16">
                  <c:v>2012</c:v>
                </c:pt>
                <c:pt idx="17">
                  <c:v>2013</c:v>
                </c:pt>
                <c:pt idx="18">
                  <c:v>2014</c:v>
                </c:pt>
                <c:pt idx="19">
                  <c:v>2015</c:v>
                </c:pt>
                <c:pt idx="20">
                  <c:v>2016</c:v>
                </c:pt>
                <c:pt idx="21">
                  <c:v>2017</c:v>
                </c:pt>
                <c:pt idx="22">
                  <c:v>2018</c:v>
                </c:pt>
                <c:pt idx="23">
                  <c:v>2019</c:v>
                </c:pt>
                <c:pt idx="24">
                  <c:v>2020</c:v>
                </c:pt>
                <c:pt idx="25">
                  <c:v>2021</c:v>
                </c:pt>
                <c:pt idx="26">
                  <c:v>2022</c:v>
                </c:pt>
                <c:pt idx="27">
                  <c:v>2023</c:v>
                </c:pt>
                <c:pt idx="28">
                  <c:v>2024</c:v>
                </c:pt>
                <c:pt idx="29">
                  <c:v>2025</c:v>
                </c:pt>
                <c:pt idx="30">
                  <c:v>2026</c:v>
                </c:pt>
                <c:pt idx="31">
                  <c:v>2027</c:v>
                </c:pt>
                <c:pt idx="32">
                  <c:v>2028</c:v>
                </c:pt>
                <c:pt idx="33">
                  <c:v>2029</c:v>
                </c:pt>
                <c:pt idx="34">
                  <c:v>2030</c:v>
                </c:pt>
                <c:pt idx="35">
                  <c:v>2031</c:v>
                </c:pt>
                <c:pt idx="36">
                  <c:v>2032</c:v>
                </c:pt>
                <c:pt idx="37">
                  <c:v>2033</c:v>
                </c:pt>
                <c:pt idx="38">
                  <c:v>2034</c:v>
                </c:pt>
                <c:pt idx="39">
                  <c:v>2035</c:v>
                </c:pt>
              </c:numCache>
            </c:numRef>
          </c:cat>
          <c:val>
            <c:numRef>
              <c:f>'[IFCN Annual Farm Structure Data 2023.xlsx]Charts (Forecast data)'!$CP$294:$EC$294</c:f>
              <c:numCache>
                <c:formatCode>0.0</c:formatCode>
                <c:ptCount val="40"/>
                <c:pt idx="0">
                  <c:v>#N/A</c:v>
                </c:pt>
                <c:pt idx="1">
                  <c:v>#N/A</c:v>
                </c:pt>
                <c:pt idx="2">
                  <c:v>#N/A</c:v>
                </c:pt>
                <c:pt idx="3">
                  <c:v>#N/A</c:v>
                </c:pt>
                <c:pt idx="4">
                  <c:v>#N/A</c:v>
                </c:pt>
                <c:pt idx="5">
                  <c:v>#N/A</c:v>
                </c:pt>
                <c:pt idx="6">
                  <c:v>#N/A</c:v>
                </c:pt>
                <c:pt idx="7">
                  <c:v>#N/A</c:v>
                </c:pt>
                <c:pt idx="8">
                  <c:v>#N/A</c:v>
                </c:pt>
                <c:pt idx="9">
                  <c:v>#N/A</c:v>
                </c:pt>
                <c:pt idx="10">
                  <c:v>#N/A</c:v>
                </c:pt>
                <c:pt idx="11">
                  <c:v>#N/A</c:v>
                </c:pt>
                <c:pt idx="12">
                  <c:v>#N/A</c:v>
                </c:pt>
                <c:pt idx="13">
                  <c:v>#N/A</c:v>
                </c:pt>
                <c:pt idx="14">
                  <c:v>#N/A</c:v>
                </c:pt>
                <c:pt idx="15">
                  <c:v>#N/A</c:v>
                </c:pt>
                <c:pt idx="16">
                  <c:v>#N/A</c:v>
                </c:pt>
                <c:pt idx="17">
                  <c:v>1295.8724960990808</c:v>
                </c:pt>
                <c:pt idx="18">
                  <c:v>1303.900840197075</c:v>
                </c:pt>
                <c:pt idx="19">
                  <c:v>1342.7210989509801</c:v>
                </c:pt>
                <c:pt idx="20">
                  <c:v>1315.3055416006168</c:v>
                </c:pt>
                <c:pt idx="21">
                  <c:v>1379.4498539401957</c:v>
                </c:pt>
                <c:pt idx="22">
                  <c:v>1406.3810000000001</c:v>
                </c:pt>
                <c:pt idx="23">
                  <c:v>1479.5142245571683</c:v>
                </c:pt>
                <c:pt idx="24">
                  <c:v>1488.5504143337068</c:v>
                </c:pt>
                <c:pt idx="25">
                  <c:v>1644.0629784192431</c:v>
                </c:pt>
                <c:pt idx="26">
                  <c:v>1744.0664352506747</c:v>
                </c:pt>
                <c:pt idx="27">
                  <c:v>1805.6929924160065</c:v>
                </c:pt>
                <c:pt idx="28">
                  <c:v>1921.8884373430565</c:v>
                </c:pt>
                <c:pt idx="29">
                  <c:v>1950.406727895961</c:v>
                </c:pt>
                <c:pt idx="30">
                  <c:v>1981.2354303719931</c:v>
                </c:pt>
                <c:pt idx="31">
                  <c:v>2028.5911943376022</c:v>
                </c:pt>
                <c:pt idx="32">
                  <c:v>2013.3135914848954</c:v>
                </c:pt>
                <c:pt idx="33">
                  <c:v>2020.4198473566257</c:v>
                </c:pt>
                <c:pt idx="34">
                  <c:v>2017.584522643835</c:v>
                </c:pt>
                <c:pt idx="35">
                  <c:v>2033.4702470094587</c:v>
                </c:pt>
                <c:pt idx="36">
                  <c:v>2025.336027518495</c:v>
                </c:pt>
                <c:pt idx="37">
                  <c:v>2020.3197085573765</c:v>
                </c:pt>
                <c:pt idx="38">
                  <c:v>2015.3652705948768</c:v>
                </c:pt>
                <c:pt idx="39">
                  <c:v>2012.3956484744715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7426-471B-A11C-CFBCE9D7EF2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0"/>
        <c:overlap val="100"/>
        <c:axId val="579972096"/>
        <c:axId val="582226688"/>
      </c:barChart>
      <c:catAx>
        <c:axId val="579972096"/>
        <c:scaling>
          <c:orientation val="minMax"/>
        </c:scaling>
        <c:delete val="0"/>
        <c:axPos val="b"/>
        <c:majorGridlines>
          <c:spPr>
            <a:ln w="15875">
              <a:solidFill>
                <a:sysClr val="windowText" lastClr="000000"/>
              </a:solidFill>
            </a:ln>
          </c:spPr>
        </c:majorGridlines>
        <c:title>
          <c:tx>
            <c:rich>
              <a:bodyPr/>
              <a:lstStyle/>
              <a:p>
                <a:pPr algn="ctr">
                  <a:defRPr sz="1800" b="1"/>
                </a:pPr>
                <a:r>
                  <a:rPr lang="ru-RU" sz="1800" b="1" dirty="0"/>
                  <a:t>Поголовье молочных коров в соответствии с прогнозом IFCN</a:t>
                </a:r>
                <a:endParaRPr lang="de-DE" sz="1800" b="1" dirty="0"/>
              </a:p>
            </c:rich>
          </c:tx>
          <c:layout>
            <c:manualLayout>
              <c:xMode val="edge"/>
              <c:yMode val="edge"/>
              <c:x val="0.19111181102362204"/>
              <c:y val="2.3470916067021418E-2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spPr>
          <a:noFill/>
          <a:ln w="3175">
            <a:solidFill>
              <a:srgbClr val="000000"/>
            </a:solidFill>
            <a:prstDash val="solid"/>
          </a:ln>
        </c:spPr>
        <c:txPr>
          <a:bodyPr rot="-5400000" vert="horz"/>
          <a:lstStyle/>
          <a:p>
            <a:pPr>
              <a:defRPr/>
            </a:pPr>
            <a:endParaRPr lang="ru-RU"/>
          </a:p>
        </c:txPr>
        <c:crossAx val="582226688"/>
        <c:crosses val="autoZero"/>
        <c:auto val="1"/>
        <c:lblAlgn val="ctr"/>
        <c:lblOffset val="100"/>
        <c:tickMarkSkip val="27"/>
        <c:noMultiLvlLbl val="0"/>
      </c:catAx>
      <c:valAx>
        <c:axId val="582226688"/>
        <c:scaling>
          <c:orientation val="minMax"/>
        </c:scaling>
        <c:delete val="0"/>
        <c:axPos val="l"/>
        <c:majorGridlines>
          <c:spPr>
            <a:ln w="3175">
              <a:solidFill>
                <a:srgbClr val="000000"/>
              </a:solidFill>
              <a:prstDash val="sysDash"/>
            </a:ln>
          </c:spPr>
        </c:majorGridlines>
        <c:numFmt formatCode="0%" sourceLinked="0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/>
            </a:pPr>
            <a:endParaRPr lang="ru-RU"/>
          </a:p>
        </c:txPr>
        <c:crossAx val="579972096"/>
        <c:crosses val="autoZero"/>
        <c:crossBetween val="between"/>
      </c:valAx>
      <c:spPr>
        <a:blipFill dpi="0" rotWithShape="0">
          <a:blip xmlns:r="http://schemas.openxmlformats.org/officeDocument/2006/relationships" r:embed="rId1"/>
          <a:srcRect/>
          <a:stretch>
            <a:fillRect/>
          </a:stretch>
        </a:blipFill>
        <a:ln w="12700">
          <a:solidFill>
            <a:srgbClr val="808080"/>
          </a:solidFill>
          <a:prstDash val="solid"/>
        </a:ln>
      </c:spPr>
    </c:plotArea>
    <c:legend>
      <c:legendPos val="t"/>
      <c:layout>
        <c:manualLayout>
          <c:xMode val="edge"/>
          <c:yMode val="edge"/>
          <c:x val="0.1"/>
          <c:y val="0.1288558963059579"/>
          <c:w val="0.89999997209209381"/>
          <c:h val="9.2071492279216724E-2"/>
        </c:manualLayout>
      </c:layout>
      <c:overlay val="0"/>
    </c:legend>
    <c:plotVisOnly val="1"/>
    <c:dispBlanksAs val="gap"/>
    <c:showDLblsOverMax val="0"/>
  </c:chart>
  <c:spPr>
    <a:solidFill>
      <a:srgbClr val="FFFFFF"/>
    </a:solidFill>
    <a:ln w="9525">
      <a:noFill/>
    </a:ln>
  </c:spPr>
  <c:txPr>
    <a:bodyPr/>
    <a:lstStyle/>
    <a:p>
      <a:pPr>
        <a:defRPr sz="1600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ru-RU"/>
    </a:p>
  </c:txPr>
  <c:externalData r:id="rId2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7954703114003559"/>
          <c:y val="0.1631177534846979"/>
          <c:w val="0.67356177762843339"/>
          <c:h val="0.74062609892210074"/>
        </c:manualLayout>
      </c:layout>
      <c:lineChart>
        <c:grouping val="standard"/>
        <c:varyColors val="0"/>
        <c:ser>
          <c:idx val="0"/>
          <c:order val="0"/>
          <c:tx>
            <c:strRef>
              <c:f>'[IFCN Annual Farm Structure Data 2023.xlsx]Charts (Forecast data)'!$AL$303</c:f>
              <c:strCache>
                <c:ptCount val="1"/>
                <c:pt idx="0">
                  <c:v>Number of milk animals (cow and buffalo)</c:v>
                </c:pt>
              </c:strCache>
            </c:strRef>
          </c:tx>
          <c:spPr>
            <a:ln w="38100">
              <a:solidFill>
                <a:srgbClr val="3366FF"/>
              </a:solidFill>
              <a:prstDash val="solid"/>
            </a:ln>
          </c:spPr>
          <c:marker>
            <c:symbol val="diamond"/>
            <c:size val="9"/>
            <c:spPr>
              <a:solidFill>
                <a:srgbClr val="99CCFF"/>
              </a:solidFill>
              <a:ln>
                <a:solidFill>
                  <a:srgbClr val="3366FF"/>
                </a:solidFill>
                <a:prstDash val="solid"/>
              </a:ln>
            </c:spPr>
          </c:marker>
          <c:cat>
            <c:numRef>
              <c:f>'[IFCN Annual Farm Structure Data 2023.xlsx]Charts (Forecast data)'!$AN$287:$CF$287</c:f>
              <c:numCache>
                <c:formatCode>General</c:formatCode>
                <c:ptCount val="40"/>
                <c:pt idx="0">
                  <c:v>1996</c:v>
                </c:pt>
                <c:pt idx="1">
                  <c:v>1997</c:v>
                </c:pt>
                <c:pt idx="2">
                  <c:v>1998</c:v>
                </c:pt>
                <c:pt idx="3">
                  <c:v>1999</c:v>
                </c:pt>
                <c:pt idx="4">
                  <c:v>2000</c:v>
                </c:pt>
                <c:pt idx="5">
                  <c:v>2001</c:v>
                </c:pt>
                <c:pt idx="6">
                  <c:v>2002</c:v>
                </c:pt>
                <c:pt idx="7">
                  <c:v>2003</c:v>
                </c:pt>
                <c:pt idx="8">
                  <c:v>2004</c:v>
                </c:pt>
                <c:pt idx="9">
                  <c:v>2005</c:v>
                </c:pt>
                <c:pt idx="10">
                  <c:v>2006</c:v>
                </c:pt>
                <c:pt idx="11">
                  <c:v>2007</c:v>
                </c:pt>
                <c:pt idx="12">
                  <c:v>2008</c:v>
                </c:pt>
                <c:pt idx="13">
                  <c:v>2009</c:v>
                </c:pt>
                <c:pt idx="14">
                  <c:v>2010</c:v>
                </c:pt>
                <c:pt idx="15">
                  <c:v>2011</c:v>
                </c:pt>
                <c:pt idx="16">
                  <c:v>2012</c:v>
                </c:pt>
                <c:pt idx="17">
                  <c:v>2013</c:v>
                </c:pt>
                <c:pt idx="18">
                  <c:v>2014</c:v>
                </c:pt>
                <c:pt idx="19">
                  <c:v>2015</c:v>
                </c:pt>
                <c:pt idx="20">
                  <c:v>2016</c:v>
                </c:pt>
                <c:pt idx="21">
                  <c:v>2017</c:v>
                </c:pt>
                <c:pt idx="22">
                  <c:v>2018</c:v>
                </c:pt>
                <c:pt idx="23">
                  <c:v>2019</c:v>
                </c:pt>
                <c:pt idx="24">
                  <c:v>2020</c:v>
                </c:pt>
                <c:pt idx="25">
                  <c:v>2021</c:v>
                </c:pt>
                <c:pt idx="26">
                  <c:v>2022</c:v>
                </c:pt>
                <c:pt idx="27">
                  <c:v>2023</c:v>
                </c:pt>
                <c:pt idx="28">
                  <c:v>2024</c:v>
                </c:pt>
                <c:pt idx="29">
                  <c:v>2025</c:v>
                </c:pt>
                <c:pt idx="30">
                  <c:v>2026</c:v>
                </c:pt>
                <c:pt idx="31">
                  <c:v>2027</c:v>
                </c:pt>
                <c:pt idx="32">
                  <c:v>2028</c:v>
                </c:pt>
                <c:pt idx="33">
                  <c:v>2029</c:v>
                </c:pt>
                <c:pt idx="34">
                  <c:v>2030</c:v>
                </c:pt>
                <c:pt idx="35">
                  <c:v>2031</c:v>
                </c:pt>
                <c:pt idx="36">
                  <c:v>2032</c:v>
                </c:pt>
                <c:pt idx="37">
                  <c:v>2033</c:v>
                </c:pt>
                <c:pt idx="38">
                  <c:v>2034</c:v>
                </c:pt>
                <c:pt idx="39">
                  <c:v>2035</c:v>
                </c:pt>
              </c:numCache>
              <c:extLst/>
            </c:numRef>
          </c:cat>
          <c:val>
            <c:numRef>
              <c:f>'[IFCN Annual Farm Structure Data 2023.xlsx]Charts (Forecast data)'!$AN$303:$CA$303</c:f>
              <c:numCache>
                <c:formatCode>0.0</c:formatCode>
                <c:ptCount val="40"/>
                <c:pt idx="0">
                  <c:v>5194.74</c:v>
                </c:pt>
                <c:pt idx="1">
                  <c:v>5026.21</c:v>
                </c:pt>
                <c:pt idx="2">
                  <c:v>4833</c:v>
                </c:pt>
                <c:pt idx="3">
                  <c:v>4709.6000000000004</c:v>
                </c:pt>
                <c:pt idx="4">
                  <c:v>4563.6000000000004</c:v>
                </c:pt>
                <c:pt idx="5">
                  <c:v>4474.8999999999996</c:v>
                </c:pt>
                <c:pt idx="6">
                  <c:v>4373.3999999999996</c:v>
                </c:pt>
                <c:pt idx="7">
                  <c:v>4337.5</c:v>
                </c:pt>
                <c:pt idx="8">
                  <c:v>4286.6000000000004</c:v>
                </c:pt>
                <c:pt idx="9">
                  <c:v>4163.58</c:v>
                </c:pt>
                <c:pt idx="10">
                  <c:v>4054.41</c:v>
                </c:pt>
                <c:pt idx="11">
                  <c:v>4087.33</c:v>
                </c:pt>
                <c:pt idx="12">
                  <c:v>4229.1400000000003</c:v>
                </c:pt>
                <c:pt idx="13">
                  <c:v>4169.3500000000004</c:v>
                </c:pt>
                <c:pt idx="14">
                  <c:v>4181.68</c:v>
                </c:pt>
                <c:pt idx="15">
                  <c:v>4190.1000000000004</c:v>
                </c:pt>
                <c:pt idx="16">
                  <c:v>4190.4799999999996</c:v>
                </c:pt>
                <c:pt idx="17">
                  <c:v>4267.6099999999997</c:v>
                </c:pt>
                <c:pt idx="18">
                  <c:v>4295.68</c:v>
                </c:pt>
                <c:pt idx="19">
                  <c:v>4284.6400000000003</c:v>
                </c:pt>
                <c:pt idx="20">
                  <c:v>4217.7</c:v>
                </c:pt>
                <c:pt idx="21">
                  <c:v>4205</c:v>
                </c:pt>
                <c:pt idx="22">
                  <c:v>4100.8630000000003</c:v>
                </c:pt>
                <c:pt idx="23">
                  <c:v>4011.674</c:v>
                </c:pt>
                <c:pt idx="24">
                  <c:v>3921.41</c:v>
                </c:pt>
                <c:pt idx="25">
                  <c:v>3832.7</c:v>
                </c:pt>
                <c:pt idx="26">
                  <c:v>3809.7170000000001</c:v>
                </c:pt>
                <c:pt idx="27">
                  <c:v>3712.8404354851032</c:v>
                </c:pt>
                <c:pt idx="28">
                  <c:v>3626.6543188500077</c:v>
                </c:pt>
                <c:pt idx="29">
                  <c:v>3536.7913197581956</c:v>
                </c:pt>
                <c:pt idx="30">
                  <c:v>3449.1549896278561</c:v>
                </c:pt>
                <c:pt idx="31">
                  <c:v>3363.6901549758654</c:v>
                </c:pt>
                <c:pt idx="32">
                  <c:v>3280.3430094344117</c:v>
                </c:pt>
                <c:pt idx="33">
                  <c:v>3199.0610798759558</c:v>
                </c:pt>
                <c:pt idx="34">
                  <c:v>3119.7931933775535</c:v>
                </c:pt>
                <c:pt idx="35">
                  <c:v>3054.9262061885156</c:v>
                </c:pt>
                <c:pt idx="36">
                  <c:v>2991.4079385350906</c:v>
                </c:pt>
                <c:pt idx="37">
                  <c:v>2929.210347733866</c:v>
                </c:pt>
                <c:pt idx="38">
                  <c:v>2868.3059741671218</c:v>
                </c:pt>
                <c:pt idx="39">
                  <c:v>2808.667929159687</c:v>
                </c:pt>
              </c:numCache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00-A017-4510-89A7-C253DA6F1B4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582252800"/>
        <c:axId val="582259072"/>
      </c:lineChart>
      <c:lineChart>
        <c:grouping val="standard"/>
        <c:varyColors val="0"/>
        <c:ser>
          <c:idx val="1"/>
          <c:order val="1"/>
          <c:tx>
            <c:strRef>
              <c:f>'[IFCN Annual Farm Structure Data 2023.xlsx]Charts (Forecast data)'!$AL$304</c:f>
              <c:strCache>
                <c:ptCount val="1"/>
                <c:pt idx="0">
                  <c:v>Average milk yield</c:v>
                </c:pt>
              </c:strCache>
            </c:strRef>
          </c:tx>
          <c:spPr>
            <a:ln w="38100">
              <a:solidFill>
                <a:srgbClr val="FF0000"/>
              </a:solidFill>
              <a:prstDash val="solid"/>
            </a:ln>
          </c:spPr>
          <c:marker>
            <c:symbol val="square"/>
            <c:size val="9"/>
            <c:spPr>
              <a:solidFill>
                <a:srgbClr val="FF0000"/>
              </a:solidFill>
              <a:ln>
                <a:solidFill>
                  <a:srgbClr val="800000"/>
                </a:solidFill>
                <a:prstDash val="solid"/>
              </a:ln>
            </c:spPr>
          </c:marker>
          <c:cat>
            <c:numRef>
              <c:f>'[IFCN Annual Farm Structure Data 2023.xlsx]Charts (Forecast data)'!$AN$287:$CF$287</c:f>
              <c:numCache>
                <c:formatCode>General</c:formatCode>
                <c:ptCount val="40"/>
                <c:pt idx="0">
                  <c:v>1996</c:v>
                </c:pt>
                <c:pt idx="1">
                  <c:v>1997</c:v>
                </c:pt>
                <c:pt idx="2">
                  <c:v>1998</c:v>
                </c:pt>
                <c:pt idx="3">
                  <c:v>1999</c:v>
                </c:pt>
                <c:pt idx="4">
                  <c:v>2000</c:v>
                </c:pt>
                <c:pt idx="5">
                  <c:v>2001</c:v>
                </c:pt>
                <c:pt idx="6">
                  <c:v>2002</c:v>
                </c:pt>
                <c:pt idx="7">
                  <c:v>2003</c:v>
                </c:pt>
                <c:pt idx="8">
                  <c:v>2004</c:v>
                </c:pt>
                <c:pt idx="9">
                  <c:v>2005</c:v>
                </c:pt>
                <c:pt idx="10">
                  <c:v>2006</c:v>
                </c:pt>
                <c:pt idx="11">
                  <c:v>2007</c:v>
                </c:pt>
                <c:pt idx="12">
                  <c:v>2008</c:v>
                </c:pt>
                <c:pt idx="13">
                  <c:v>2009</c:v>
                </c:pt>
                <c:pt idx="14">
                  <c:v>2010</c:v>
                </c:pt>
                <c:pt idx="15">
                  <c:v>2011</c:v>
                </c:pt>
                <c:pt idx="16">
                  <c:v>2012</c:v>
                </c:pt>
                <c:pt idx="17">
                  <c:v>2013</c:v>
                </c:pt>
                <c:pt idx="18">
                  <c:v>2014</c:v>
                </c:pt>
                <c:pt idx="19">
                  <c:v>2015</c:v>
                </c:pt>
                <c:pt idx="20">
                  <c:v>2016</c:v>
                </c:pt>
                <c:pt idx="21">
                  <c:v>2017</c:v>
                </c:pt>
                <c:pt idx="22">
                  <c:v>2018</c:v>
                </c:pt>
                <c:pt idx="23">
                  <c:v>2019</c:v>
                </c:pt>
                <c:pt idx="24">
                  <c:v>2020</c:v>
                </c:pt>
                <c:pt idx="25">
                  <c:v>2021</c:v>
                </c:pt>
                <c:pt idx="26">
                  <c:v>2022</c:v>
                </c:pt>
                <c:pt idx="27">
                  <c:v>2023</c:v>
                </c:pt>
                <c:pt idx="28">
                  <c:v>2024</c:v>
                </c:pt>
                <c:pt idx="29">
                  <c:v>2025</c:v>
                </c:pt>
                <c:pt idx="30">
                  <c:v>2026</c:v>
                </c:pt>
                <c:pt idx="31">
                  <c:v>2027</c:v>
                </c:pt>
                <c:pt idx="32">
                  <c:v>2028</c:v>
                </c:pt>
                <c:pt idx="33">
                  <c:v>2029</c:v>
                </c:pt>
                <c:pt idx="34">
                  <c:v>2030</c:v>
                </c:pt>
                <c:pt idx="35">
                  <c:v>2031</c:v>
                </c:pt>
                <c:pt idx="36">
                  <c:v>2032</c:v>
                </c:pt>
                <c:pt idx="37">
                  <c:v>2033</c:v>
                </c:pt>
                <c:pt idx="38">
                  <c:v>2034</c:v>
                </c:pt>
                <c:pt idx="39">
                  <c:v>2035</c:v>
                </c:pt>
              </c:numCache>
              <c:extLst/>
            </c:numRef>
          </c:cat>
          <c:val>
            <c:numRef>
              <c:f>'[IFCN Annual Farm Structure Data 2023.xlsx]Charts (Forecast data)'!$AN$304:$CA$304</c:f>
              <c:numCache>
                <c:formatCode>0.0</c:formatCode>
                <c:ptCount val="40"/>
                <c:pt idx="0">
                  <c:v>5.8359807953261056</c:v>
                </c:pt>
                <c:pt idx="1">
                  <c:v>5.9764326360124347</c:v>
                </c:pt>
                <c:pt idx="2">
                  <c:v>6.1612793324433328</c:v>
                </c:pt>
                <c:pt idx="3">
                  <c:v>6.2964764596242944</c:v>
                </c:pt>
                <c:pt idx="4">
                  <c:v>6.4887481164233467</c:v>
                </c:pt>
                <c:pt idx="5">
                  <c:v>6.6019189684195911</c:v>
                </c:pt>
                <c:pt idx="6">
                  <c:v>6.6530235652522007</c:v>
                </c:pt>
                <c:pt idx="7">
                  <c:v>6.8666502988433145</c:v>
                </c:pt>
                <c:pt idx="8">
                  <c:v>6.9049898249338968</c:v>
                </c:pt>
                <c:pt idx="9">
                  <c:v>7.1052490095621748</c:v>
                </c:pt>
                <c:pt idx="10">
                  <c:v>7.1507447750197137</c:v>
                </c:pt>
                <c:pt idx="11">
                  <c:v>7.2250342446482376</c:v>
                </c:pt>
                <c:pt idx="12">
                  <c:v>7.0079563279195138</c:v>
                </c:pt>
                <c:pt idx="13">
                  <c:v>7.2621921422330038</c:v>
                </c:pt>
                <c:pt idx="14">
                  <c:v>7.3571698914744363</c:v>
                </c:pt>
                <c:pt idx="15">
                  <c:v>7.4780362714068671</c:v>
                </c:pt>
                <c:pt idx="16">
                  <c:v>7.5633408328283842</c:v>
                </c:pt>
                <c:pt idx="17">
                  <c:v>7.5745432695911141</c:v>
                </c:pt>
                <c:pt idx="18">
                  <c:v>7.7375704785795651</c:v>
                </c:pt>
                <c:pt idx="19">
                  <c:v>7.8477564170605971</c:v>
                </c:pt>
                <c:pt idx="20">
                  <c:v>8.011773182878029</c:v>
                </c:pt>
                <c:pt idx="21">
                  <c:v>7.9964962129232973</c:v>
                </c:pt>
                <c:pt idx="22">
                  <c:v>8.3003560494970579</c:v>
                </c:pt>
                <c:pt idx="23">
                  <c:v>8.5746883589910663</c:v>
                </c:pt>
                <c:pt idx="24">
                  <c:v>8.8070494620382753</c:v>
                </c:pt>
                <c:pt idx="25">
                  <c:v>8.8317612563000587</c:v>
                </c:pt>
                <c:pt idx="26">
                  <c:v>8.7874416227414969</c:v>
                </c:pt>
                <c:pt idx="27">
                  <c:v>9.2196438073313303</c:v>
                </c:pt>
                <c:pt idx="28">
                  <c:v>9.3118402454046443</c:v>
                </c:pt>
                <c:pt idx="29">
                  <c:v>9.4328941685949044</c:v>
                </c:pt>
                <c:pt idx="30">
                  <c:v>9.5555217927866369</c:v>
                </c:pt>
                <c:pt idx="31">
                  <c:v>9.6797435760928625</c:v>
                </c:pt>
                <c:pt idx="32">
                  <c:v>9.8055802425820691</c:v>
                </c:pt>
                <c:pt idx="33">
                  <c:v>9.9330527857356348</c:v>
                </c:pt>
                <c:pt idx="34">
                  <c:v>10.062182471950196</c:v>
                </c:pt>
                <c:pt idx="35">
                  <c:v>10.162804296669698</c:v>
                </c:pt>
                <c:pt idx="36">
                  <c:v>10.264432339636395</c:v>
                </c:pt>
                <c:pt idx="37">
                  <c:v>10.367076663032758</c:v>
                </c:pt>
                <c:pt idx="38">
                  <c:v>10.470747429663087</c:v>
                </c:pt>
                <c:pt idx="39">
                  <c:v>10.575454903959718</c:v>
                </c:pt>
              </c:numCache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01-A017-4510-89A7-C253DA6F1B4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582260992"/>
        <c:axId val="582283264"/>
      </c:lineChart>
      <c:catAx>
        <c:axId val="582252800"/>
        <c:scaling>
          <c:orientation val="minMax"/>
        </c:scaling>
        <c:delete val="0"/>
        <c:axPos val="b"/>
        <c:majorGridlines>
          <c:spPr>
            <a:ln>
              <a:solidFill>
                <a:sysClr val="windowText" lastClr="000000"/>
              </a:solidFill>
            </a:ln>
          </c:spPr>
        </c:majorGridlines>
        <c:numFmt formatCode="General" sourceLinked="1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-5400000" vert="horz"/>
          <a:lstStyle/>
          <a:p>
            <a:pPr>
              <a:defRPr sz="140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ru-RU"/>
          </a:p>
        </c:txPr>
        <c:crossAx val="582259072"/>
        <c:crosses val="autoZero"/>
        <c:auto val="1"/>
        <c:lblAlgn val="ctr"/>
        <c:lblOffset val="100"/>
        <c:tickLblSkip val="2"/>
        <c:tickMarkSkip val="27"/>
        <c:noMultiLvlLbl val="0"/>
      </c:catAx>
      <c:valAx>
        <c:axId val="582259072"/>
        <c:scaling>
          <c:orientation val="minMax"/>
        </c:scaling>
        <c:delete val="0"/>
        <c:axPos val="l"/>
        <c:majorGridlines>
          <c:spPr>
            <a:ln w="3175">
              <a:solidFill>
                <a:srgbClr val="000000"/>
              </a:solidFill>
              <a:prstDash val="sysDash"/>
            </a:ln>
          </c:spPr>
        </c:majorGridlines>
        <c:title>
          <c:tx>
            <c:rich>
              <a:bodyPr/>
              <a:lstStyle/>
              <a:p>
                <a:pPr>
                  <a:defRPr sz="1600" b="1" i="0" u="none" strike="noStrike" baseline="0">
                    <a:solidFill>
                      <a:srgbClr val="0070C0"/>
                    </a:solidFill>
                    <a:latin typeface="Arial"/>
                    <a:ea typeface="Arial"/>
                    <a:cs typeface="Arial"/>
                  </a:defRPr>
                </a:pPr>
                <a:r>
                  <a:rPr lang="en-GB" sz="1600" dirty="0">
                    <a:solidFill>
                      <a:srgbClr val="0070C0"/>
                    </a:solidFill>
                  </a:rPr>
                  <a:t>1,000 </a:t>
                </a:r>
                <a:r>
                  <a:rPr lang="ru-RU" sz="1600" dirty="0">
                    <a:solidFill>
                      <a:srgbClr val="0070C0"/>
                    </a:solidFill>
                  </a:rPr>
                  <a:t>голов</a:t>
                </a:r>
                <a:endParaRPr lang="en-GB" sz="1600" dirty="0">
                  <a:solidFill>
                    <a:srgbClr val="0070C0"/>
                  </a:solidFill>
                </a:endParaRPr>
              </a:p>
            </c:rich>
          </c:tx>
          <c:layout>
            <c:manualLayout>
              <c:xMode val="edge"/>
              <c:yMode val="edge"/>
              <c:x val="5.1698465576418325E-3"/>
              <c:y val="0.47459917510311217"/>
            </c:manualLayout>
          </c:layout>
          <c:overlay val="0"/>
          <c:spPr>
            <a:noFill/>
            <a:ln w="25400">
              <a:noFill/>
            </a:ln>
          </c:spPr>
        </c:title>
        <c:numFmt formatCode="#,##0" sourceLinked="0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475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ru-RU"/>
          </a:p>
        </c:txPr>
        <c:crossAx val="582252800"/>
        <c:crosses val="autoZero"/>
        <c:crossBetween val="midCat"/>
      </c:valAx>
      <c:catAx>
        <c:axId val="582260992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582283264"/>
        <c:crosses val="autoZero"/>
        <c:auto val="1"/>
        <c:lblAlgn val="ctr"/>
        <c:lblOffset val="100"/>
        <c:noMultiLvlLbl val="0"/>
      </c:catAx>
      <c:valAx>
        <c:axId val="582283264"/>
        <c:scaling>
          <c:orientation val="minMax"/>
        </c:scaling>
        <c:delete val="0"/>
        <c:axPos val="r"/>
        <c:title>
          <c:tx>
            <c:rich>
              <a:bodyPr/>
              <a:lstStyle/>
              <a:p>
                <a:pPr>
                  <a:defRPr sz="1600" b="1" i="0" u="none" strike="noStrike" baseline="0">
                    <a:solidFill>
                      <a:srgbClr val="C00000"/>
                    </a:solidFill>
                    <a:latin typeface="Arial"/>
                    <a:ea typeface="Arial"/>
                    <a:cs typeface="Arial"/>
                  </a:defRPr>
                </a:pPr>
                <a:r>
                  <a:rPr lang="ru-RU" sz="1600" dirty="0">
                    <a:solidFill>
                      <a:srgbClr val="C00000"/>
                    </a:solidFill>
                  </a:rPr>
                  <a:t>Тонны / Голова /</a:t>
                </a:r>
                <a:r>
                  <a:rPr lang="ru-RU" sz="1600" baseline="0" dirty="0">
                    <a:solidFill>
                      <a:srgbClr val="C00000"/>
                    </a:solidFill>
                  </a:rPr>
                  <a:t> Год</a:t>
                </a:r>
                <a:endParaRPr lang="en-GB" sz="1600" dirty="0">
                  <a:solidFill>
                    <a:srgbClr val="C00000"/>
                  </a:solidFill>
                </a:endParaRPr>
              </a:p>
            </c:rich>
          </c:tx>
          <c:layout>
            <c:manualLayout>
              <c:xMode val="edge"/>
              <c:yMode val="edge"/>
              <c:x val="0.93831242017941574"/>
              <c:y val="0.35046610563654323"/>
            </c:manualLayout>
          </c:layout>
          <c:overlay val="0"/>
          <c:spPr>
            <a:noFill/>
            <a:ln w="25400">
              <a:noFill/>
            </a:ln>
          </c:spPr>
        </c:title>
        <c:numFmt formatCode="0.0" sourceLinked="1"/>
        <c:majorTickMark val="cross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475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ru-RU"/>
          </a:p>
        </c:txPr>
        <c:crossAx val="582260992"/>
        <c:crosses val="max"/>
        <c:crossBetween val="between"/>
      </c:valAx>
      <c:spPr>
        <a:blipFill dpi="0" rotWithShape="0">
          <a:blip xmlns:r="http://schemas.openxmlformats.org/officeDocument/2006/relationships" r:embed="rId1"/>
          <a:srcRect/>
          <a:stretch>
            <a:fillRect/>
          </a:stretch>
        </a:blipFill>
        <a:ln w="12700">
          <a:solidFill>
            <a:srgbClr val="808080"/>
          </a:solidFill>
          <a:prstDash val="solid"/>
        </a:ln>
      </c:spPr>
    </c:plotArea>
    <c:plotVisOnly val="1"/>
    <c:dispBlanksAs val="gap"/>
    <c:showDLblsOverMax val="0"/>
  </c:chart>
  <c:spPr>
    <a:solidFill>
      <a:srgbClr val="FFFFFF"/>
    </a:solidFill>
    <a:ln w="9525">
      <a:noFill/>
    </a:ln>
  </c:spPr>
  <c:txPr>
    <a:bodyPr/>
    <a:lstStyle/>
    <a:p>
      <a:pPr>
        <a:defRPr sz="800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ru-RU"/>
    </a:p>
  </c:txPr>
  <c:externalData r:id="rId2">
    <c:autoUpdate val="0"/>
  </c:externalData>
  <c:userShapes r:id="rId3"/>
</c:chartSpace>
</file>

<file path=ppt/charts/colors1.xml><?xml version="1.0" encoding="utf-8"?>
<cs:colorStyle xmlns:cs="http://schemas.microsoft.com/office/drawing/2012/chartStyle" xmlns:a="http://schemas.openxmlformats.org/drawingml/2006/main" meth="withinLinearReversed" id="22">
  <a:schemeClr val="accent2"/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_rels/data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image" Target="../media/image42.png"/></Relationships>
</file>

<file path=ppt/diagrams/_rels/drawing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image" Target="../media/image42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5">
  <dgm:title val=""/>
  <dgm:desc val=""/>
  <dgm:catLst>
    <dgm:cat type="accent1" pri="11500"/>
  </dgm:catLst>
  <dgm:styleLbl name="node0">
    <dgm:fillClrLst meth="cycle"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1">
        <a:alpha val="90000"/>
      </a:schemeClr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alpha val="90000"/>
      </a:schemeClr>
      <a:schemeClr val="accent1">
        <a:alpha val="5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/>
    <dgm:txEffectClrLst/>
  </dgm:styleLbl>
  <dgm:styleLbl name="lnNode1">
    <dgm:fillClrLst>
      <a:schemeClr val="accent1">
        <a:shade val="90000"/>
      </a:schemeClr>
      <a:schemeClr val="accent1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  <a:alpha val="90000"/>
      </a:schemeClr>
      <a:schemeClr val="accent1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1">
        <a:alpha val="90000"/>
        <a:tint val="40000"/>
      </a:schemeClr>
      <a:schemeClr val="accent1">
        <a:alpha val="5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E6A2B58-E058-41F8-8C54-503B9A247289}" type="doc">
      <dgm:prSet loTypeId="urn:microsoft.com/office/officeart/2005/8/layout/radial4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D2FFB81B-88E9-4A94-B783-7E62E75430ED}">
      <dgm:prSet phldrT="[Текст]"/>
      <dgm:spPr/>
      <dgm:t>
        <a:bodyPr/>
        <a:lstStyle/>
        <a:p>
          <a:r>
            <a:rPr lang="ru-RU" dirty="0"/>
            <a:t>Увеличения поголовья на  комплексах, снижение количества за счет фермерских хозяйств.</a:t>
          </a:r>
        </a:p>
      </dgm:t>
    </dgm:pt>
    <dgm:pt modelId="{6E2A2EE2-DD9C-44A9-9DB3-87D8829567B9}" type="parTrans" cxnId="{953FB4E9-1C63-490F-B0C2-E78E424D7F32}">
      <dgm:prSet/>
      <dgm:spPr/>
      <dgm:t>
        <a:bodyPr/>
        <a:lstStyle/>
        <a:p>
          <a:endParaRPr lang="ru-RU"/>
        </a:p>
      </dgm:t>
    </dgm:pt>
    <dgm:pt modelId="{40BDE22B-8DBE-46DF-982A-C734D5CB9F7A}" type="sibTrans" cxnId="{953FB4E9-1C63-490F-B0C2-E78E424D7F32}">
      <dgm:prSet/>
      <dgm:spPr/>
      <dgm:t>
        <a:bodyPr/>
        <a:lstStyle/>
        <a:p>
          <a:endParaRPr lang="ru-RU"/>
        </a:p>
      </dgm:t>
    </dgm:pt>
    <dgm:pt modelId="{0E5E41F2-276F-48D1-984C-677FFBEBE623}">
      <dgm:prSet phldrT="[Текст]"/>
      <dgm:spPr/>
      <dgm:t>
        <a:bodyPr/>
        <a:lstStyle/>
        <a:p>
          <a:r>
            <a:rPr lang="ru-RU" dirty="0"/>
            <a:t>Казахстан и Китай небольшой рост</a:t>
          </a:r>
          <a:r>
            <a:rPr lang="en-US" dirty="0"/>
            <a:t> </a:t>
          </a:r>
          <a:r>
            <a:rPr lang="ru-RU" dirty="0"/>
            <a:t>поголовья</a:t>
          </a:r>
        </a:p>
      </dgm:t>
    </dgm:pt>
    <dgm:pt modelId="{6BBA33D3-F534-4A27-B5B0-5F719BCDF573}" type="parTrans" cxnId="{FFA02815-2584-4833-AF9C-9AD9AAC6CD95}">
      <dgm:prSet/>
      <dgm:spPr/>
      <dgm:t>
        <a:bodyPr/>
        <a:lstStyle/>
        <a:p>
          <a:endParaRPr lang="ru-RU"/>
        </a:p>
      </dgm:t>
    </dgm:pt>
    <dgm:pt modelId="{DF3F595B-16BB-4A65-9280-3F228238CA84}" type="sibTrans" cxnId="{FFA02815-2584-4833-AF9C-9AD9AAC6CD95}">
      <dgm:prSet/>
      <dgm:spPr/>
      <dgm:t>
        <a:bodyPr/>
        <a:lstStyle/>
        <a:p>
          <a:endParaRPr lang="ru-RU"/>
        </a:p>
      </dgm:t>
    </dgm:pt>
    <dgm:pt modelId="{A12D045E-73A1-487C-8BD9-ED24C0200CC4}">
      <dgm:prSet phldrT="[Текст]"/>
      <dgm:spPr/>
      <dgm:t>
        <a:bodyPr/>
        <a:lstStyle/>
        <a:p>
          <a:r>
            <a:rPr lang="ru-RU" dirty="0"/>
            <a:t>США ожидается существенный рост поголовья</a:t>
          </a:r>
        </a:p>
      </dgm:t>
    </dgm:pt>
    <dgm:pt modelId="{FB3CAC3C-6F96-4FF7-B084-6FDBF96BD20C}" type="parTrans" cxnId="{F401FA38-EAE4-4544-A50A-E1441A8B427C}">
      <dgm:prSet/>
      <dgm:spPr/>
      <dgm:t>
        <a:bodyPr/>
        <a:lstStyle/>
        <a:p>
          <a:endParaRPr lang="ru-RU"/>
        </a:p>
      </dgm:t>
    </dgm:pt>
    <dgm:pt modelId="{404C4DDF-7205-4117-B30F-09C738256463}" type="sibTrans" cxnId="{F401FA38-EAE4-4544-A50A-E1441A8B427C}">
      <dgm:prSet/>
      <dgm:spPr/>
      <dgm:t>
        <a:bodyPr/>
        <a:lstStyle/>
        <a:p>
          <a:endParaRPr lang="ru-RU"/>
        </a:p>
      </dgm:t>
    </dgm:pt>
    <dgm:pt modelId="{AF4CC334-8823-45C4-99F0-8B2A1E1EE695}">
      <dgm:prSet/>
      <dgm:spPr/>
      <dgm:t>
        <a:bodyPr/>
        <a:lstStyle/>
        <a:p>
          <a:r>
            <a:rPr lang="ru-RU" dirty="0"/>
            <a:t>России и Германии ожидается снижения поголовья</a:t>
          </a:r>
        </a:p>
      </dgm:t>
    </dgm:pt>
    <dgm:pt modelId="{EC35B382-D17C-43BE-A285-2D215FC0B320}" type="parTrans" cxnId="{965A4A5E-8913-4746-B944-09E9318653C0}">
      <dgm:prSet/>
      <dgm:spPr/>
      <dgm:t>
        <a:bodyPr/>
        <a:lstStyle/>
        <a:p>
          <a:endParaRPr lang="ru-RU"/>
        </a:p>
      </dgm:t>
    </dgm:pt>
    <dgm:pt modelId="{12FDB267-5538-467E-8A93-6EDDB245F4F2}" type="sibTrans" cxnId="{965A4A5E-8913-4746-B944-09E9318653C0}">
      <dgm:prSet/>
      <dgm:spPr/>
      <dgm:t>
        <a:bodyPr/>
        <a:lstStyle/>
        <a:p>
          <a:endParaRPr lang="ru-RU"/>
        </a:p>
      </dgm:t>
    </dgm:pt>
    <dgm:pt modelId="{188E9ECF-55FA-432F-9B8F-F5BFECACAC0D}" type="pres">
      <dgm:prSet presAssocID="{2E6A2B58-E058-41F8-8C54-503B9A247289}" presName="cycle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8C36A80E-3B89-425E-B50F-EA2D452C8EBC}" type="pres">
      <dgm:prSet presAssocID="{D2FFB81B-88E9-4A94-B783-7E62E75430ED}" presName="centerShape" presStyleLbl="node0" presStyleIdx="0" presStyleCnt="1" custScaleX="147967" custScaleY="134769" custLinFactNeighborX="-939" custLinFactNeighborY="-2695"/>
      <dgm:spPr/>
    </dgm:pt>
    <dgm:pt modelId="{22A12A6A-28AE-45A3-8D98-520E336DE6EC}" type="pres">
      <dgm:prSet presAssocID="{EC35B382-D17C-43BE-A285-2D215FC0B320}" presName="parTrans" presStyleLbl="bgSibTrans2D1" presStyleIdx="0" presStyleCnt="3"/>
      <dgm:spPr/>
    </dgm:pt>
    <dgm:pt modelId="{2AA4D86A-EACB-40B6-B736-F05604358CF1}" type="pres">
      <dgm:prSet presAssocID="{AF4CC334-8823-45C4-99F0-8B2A1E1EE695}" presName="node" presStyleLbl="node1" presStyleIdx="0" presStyleCnt="3" custScaleX="132525" custScaleY="55838" custRadScaleRad="130776" custRadScaleInc="-30313">
        <dgm:presLayoutVars>
          <dgm:bulletEnabled val="1"/>
        </dgm:presLayoutVars>
      </dgm:prSet>
      <dgm:spPr/>
    </dgm:pt>
    <dgm:pt modelId="{B3BECECE-647E-4140-BB8F-B25FDBEE4616}" type="pres">
      <dgm:prSet presAssocID="{6BBA33D3-F534-4A27-B5B0-5F719BCDF573}" presName="parTrans" presStyleLbl="bgSibTrans2D1" presStyleIdx="1" presStyleCnt="3"/>
      <dgm:spPr/>
    </dgm:pt>
    <dgm:pt modelId="{99894363-406C-40F2-AC17-D2488359D346}" type="pres">
      <dgm:prSet presAssocID="{0E5E41F2-276F-48D1-984C-677FFBEBE623}" presName="node" presStyleLbl="node1" presStyleIdx="1" presStyleCnt="3" custScaleX="236712" custScaleY="76217" custRadScaleRad="97796" custRadScaleInc="-13355">
        <dgm:presLayoutVars>
          <dgm:bulletEnabled val="1"/>
        </dgm:presLayoutVars>
      </dgm:prSet>
      <dgm:spPr/>
    </dgm:pt>
    <dgm:pt modelId="{AE8B51BA-72DF-41E7-A24C-922407A3B128}" type="pres">
      <dgm:prSet presAssocID="{FB3CAC3C-6F96-4FF7-B084-6FDBF96BD20C}" presName="parTrans" presStyleLbl="bgSibTrans2D1" presStyleIdx="2" presStyleCnt="3"/>
      <dgm:spPr/>
    </dgm:pt>
    <dgm:pt modelId="{8C34640F-3ECB-4981-BF33-F7A8402EA56C}" type="pres">
      <dgm:prSet presAssocID="{A12D045E-73A1-487C-8BD9-ED24C0200CC4}" presName="node" presStyleLbl="node1" presStyleIdx="2" presStyleCnt="3" custScaleX="126186" custScaleY="61076" custRadScaleRad="142073" custRadScaleInc="34926">
        <dgm:presLayoutVars>
          <dgm:bulletEnabled val="1"/>
        </dgm:presLayoutVars>
      </dgm:prSet>
      <dgm:spPr/>
    </dgm:pt>
  </dgm:ptLst>
  <dgm:cxnLst>
    <dgm:cxn modelId="{FFA02815-2584-4833-AF9C-9AD9AAC6CD95}" srcId="{D2FFB81B-88E9-4A94-B783-7E62E75430ED}" destId="{0E5E41F2-276F-48D1-984C-677FFBEBE623}" srcOrd="1" destOrd="0" parTransId="{6BBA33D3-F534-4A27-B5B0-5F719BCDF573}" sibTransId="{DF3F595B-16BB-4A65-9280-3F228238CA84}"/>
    <dgm:cxn modelId="{E2981D33-8B61-4C96-AC0A-E0B99A933E70}" type="presOf" srcId="{FB3CAC3C-6F96-4FF7-B084-6FDBF96BD20C}" destId="{AE8B51BA-72DF-41E7-A24C-922407A3B128}" srcOrd="0" destOrd="0" presId="urn:microsoft.com/office/officeart/2005/8/layout/radial4"/>
    <dgm:cxn modelId="{F401FA38-EAE4-4544-A50A-E1441A8B427C}" srcId="{D2FFB81B-88E9-4A94-B783-7E62E75430ED}" destId="{A12D045E-73A1-487C-8BD9-ED24C0200CC4}" srcOrd="2" destOrd="0" parTransId="{FB3CAC3C-6F96-4FF7-B084-6FDBF96BD20C}" sibTransId="{404C4DDF-7205-4117-B30F-09C738256463}"/>
    <dgm:cxn modelId="{ADAA583F-E805-4B66-9959-37E3704FBF95}" type="presOf" srcId="{A12D045E-73A1-487C-8BD9-ED24C0200CC4}" destId="{8C34640F-3ECB-4981-BF33-F7A8402EA56C}" srcOrd="0" destOrd="0" presId="urn:microsoft.com/office/officeart/2005/8/layout/radial4"/>
    <dgm:cxn modelId="{965A4A5E-8913-4746-B944-09E9318653C0}" srcId="{D2FFB81B-88E9-4A94-B783-7E62E75430ED}" destId="{AF4CC334-8823-45C4-99F0-8B2A1E1EE695}" srcOrd="0" destOrd="0" parTransId="{EC35B382-D17C-43BE-A285-2D215FC0B320}" sibTransId="{12FDB267-5538-467E-8A93-6EDDB245F4F2}"/>
    <dgm:cxn modelId="{72C9C695-85C3-4ECA-8F77-179CB87CE8BB}" type="presOf" srcId="{2E6A2B58-E058-41F8-8C54-503B9A247289}" destId="{188E9ECF-55FA-432F-9B8F-F5BFECACAC0D}" srcOrd="0" destOrd="0" presId="urn:microsoft.com/office/officeart/2005/8/layout/radial4"/>
    <dgm:cxn modelId="{9C5038A6-349A-47F8-8136-B589229A2613}" type="presOf" srcId="{0E5E41F2-276F-48D1-984C-677FFBEBE623}" destId="{99894363-406C-40F2-AC17-D2488359D346}" srcOrd="0" destOrd="0" presId="urn:microsoft.com/office/officeart/2005/8/layout/radial4"/>
    <dgm:cxn modelId="{C341A0B4-29FF-4E9C-B9B5-E8FB14A499D0}" type="presOf" srcId="{D2FFB81B-88E9-4A94-B783-7E62E75430ED}" destId="{8C36A80E-3B89-425E-B50F-EA2D452C8EBC}" srcOrd="0" destOrd="0" presId="urn:microsoft.com/office/officeart/2005/8/layout/radial4"/>
    <dgm:cxn modelId="{953FB4E9-1C63-490F-B0C2-E78E424D7F32}" srcId="{2E6A2B58-E058-41F8-8C54-503B9A247289}" destId="{D2FFB81B-88E9-4A94-B783-7E62E75430ED}" srcOrd="0" destOrd="0" parTransId="{6E2A2EE2-DD9C-44A9-9DB3-87D8829567B9}" sibTransId="{40BDE22B-8DBE-46DF-982A-C734D5CB9F7A}"/>
    <dgm:cxn modelId="{5FCBE7D2-AEFF-4255-9597-8A829389940E}" type="presOf" srcId="{AF4CC334-8823-45C4-99F0-8B2A1E1EE695}" destId="{2AA4D86A-EACB-40B6-B736-F05604358CF1}" srcOrd="0" destOrd="0" presId="urn:microsoft.com/office/officeart/2005/8/layout/radial4"/>
    <dgm:cxn modelId="{537DD9F8-5106-4C06-ABC9-1E74C5CA8010}" type="presOf" srcId="{6BBA33D3-F534-4A27-B5B0-5F719BCDF573}" destId="{B3BECECE-647E-4140-BB8F-B25FDBEE4616}" srcOrd="0" destOrd="0" presId="urn:microsoft.com/office/officeart/2005/8/layout/radial4"/>
    <dgm:cxn modelId="{4BC321DF-2C73-439F-A956-9046CE761A6F}" type="presOf" srcId="{EC35B382-D17C-43BE-A285-2D215FC0B320}" destId="{22A12A6A-28AE-45A3-8D98-520E336DE6EC}" srcOrd="0" destOrd="0" presId="urn:microsoft.com/office/officeart/2005/8/layout/radial4"/>
    <dgm:cxn modelId="{3D0BD8AB-5FCD-4162-A2B2-138573038B8B}" type="presParOf" srcId="{188E9ECF-55FA-432F-9B8F-F5BFECACAC0D}" destId="{8C36A80E-3B89-425E-B50F-EA2D452C8EBC}" srcOrd="0" destOrd="0" presId="urn:microsoft.com/office/officeart/2005/8/layout/radial4"/>
    <dgm:cxn modelId="{78949826-682D-4BEC-8E43-F1C412E9CF60}" type="presParOf" srcId="{188E9ECF-55FA-432F-9B8F-F5BFECACAC0D}" destId="{22A12A6A-28AE-45A3-8D98-520E336DE6EC}" srcOrd="1" destOrd="0" presId="urn:microsoft.com/office/officeart/2005/8/layout/radial4"/>
    <dgm:cxn modelId="{C9DB2F60-646B-43AC-BB13-193664E8981B}" type="presParOf" srcId="{188E9ECF-55FA-432F-9B8F-F5BFECACAC0D}" destId="{2AA4D86A-EACB-40B6-B736-F05604358CF1}" srcOrd="2" destOrd="0" presId="urn:microsoft.com/office/officeart/2005/8/layout/radial4"/>
    <dgm:cxn modelId="{1530867F-DB26-4967-852B-BEED0F5D5E64}" type="presParOf" srcId="{188E9ECF-55FA-432F-9B8F-F5BFECACAC0D}" destId="{B3BECECE-647E-4140-BB8F-B25FDBEE4616}" srcOrd="3" destOrd="0" presId="urn:microsoft.com/office/officeart/2005/8/layout/radial4"/>
    <dgm:cxn modelId="{EF5B9528-7D79-403E-BB43-C45C690BF980}" type="presParOf" srcId="{188E9ECF-55FA-432F-9B8F-F5BFECACAC0D}" destId="{99894363-406C-40F2-AC17-D2488359D346}" srcOrd="4" destOrd="0" presId="urn:microsoft.com/office/officeart/2005/8/layout/radial4"/>
    <dgm:cxn modelId="{BD680322-8C79-48DE-886D-0ECE39DBF251}" type="presParOf" srcId="{188E9ECF-55FA-432F-9B8F-F5BFECACAC0D}" destId="{AE8B51BA-72DF-41E7-A24C-922407A3B128}" srcOrd="5" destOrd="0" presId="urn:microsoft.com/office/officeart/2005/8/layout/radial4"/>
    <dgm:cxn modelId="{E8F4FEFC-70AF-4CF4-804E-0A76328D2AD6}" type="presParOf" srcId="{188E9ECF-55FA-432F-9B8F-F5BFECACAC0D}" destId="{8C34640F-3ECB-4981-BF33-F7A8402EA56C}" srcOrd="6" destOrd="0" presId="urn:microsoft.com/office/officeart/2005/8/layout/radial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08DCF8F-ED97-4710-9B01-94D26022E07F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ru-RU"/>
        </a:p>
      </dgm:t>
    </dgm:pt>
    <dgm:pt modelId="{35D4B17C-631A-4A17-9679-E51A4C825F36}">
      <dgm:prSet/>
      <dgm:spPr/>
      <dgm:t>
        <a:bodyPr/>
        <a:lstStyle/>
        <a:p>
          <a:r>
            <a:rPr lang="ru-RU" b="0" i="0" baseline="0"/>
            <a:t>6000 коров</a:t>
          </a:r>
          <a:endParaRPr lang="ru-RU"/>
        </a:p>
      </dgm:t>
    </dgm:pt>
    <dgm:pt modelId="{15B6CBDA-6315-41F4-9C48-48DC0403340E}" type="parTrans" cxnId="{820F1A63-E412-4FE2-A39A-7EE033ACFBA3}">
      <dgm:prSet/>
      <dgm:spPr/>
      <dgm:t>
        <a:bodyPr/>
        <a:lstStyle/>
        <a:p>
          <a:endParaRPr lang="ru-RU"/>
        </a:p>
      </dgm:t>
    </dgm:pt>
    <dgm:pt modelId="{44DFF765-F9AB-4544-BC37-398E696F2127}" type="sibTrans" cxnId="{820F1A63-E412-4FE2-A39A-7EE033ACFBA3}">
      <dgm:prSet/>
      <dgm:spPr/>
      <dgm:t>
        <a:bodyPr/>
        <a:lstStyle/>
        <a:p>
          <a:endParaRPr lang="ru-RU"/>
        </a:p>
      </dgm:t>
    </dgm:pt>
    <dgm:pt modelId="{1175A7FA-798B-4566-8E62-E22B43EEFFB2}">
      <dgm:prSet/>
      <dgm:spPr/>
      <dgm:t>
        <a:bodyPr/>
        <a:lstStyle/>
        <a:p>
          <a:r>
            <a:rPr lang="ru-RU" b="0" i="0" baseline="0"/>
            <a:t>1 карусель DR T8900 – 120 мест</a:t>
          </a:r>
          <a:endParaRPr lang="ru-RU"/>
        </a:p>
      </dgm:t>
    </dgm:pt>
    <dgm:pt modelId="{E1CFC0D7-8872-4421-9BC2-63FC91BA03E4}" type="parTrans" cxnId="{DEA61D0A-4C40-44DF-90DA-C7F05B5CEF49}">
      <dgm:prSet/>
      <dgm:spPr/>
      <dgm:t>
        <a:bodyPr/>
        <a:lstStyle/>
        <a:p>
          <a:endParaRPr lang="ru-RU"/>
        </a:p>
      </dgm:t>
    </dgm:pt>
    <dgm:pt modelId="{07FD173B-9E90-4DC6-AA63-A821242D57B7}" type="sibTrans" cxnId="{DEA61D0A-4C40-44DF-90DA-C7F05B5CEF49}">
      <dgm:prSet/>
      <dgm:spPr/>
      <dgm:t>
        <a:bodyPr/>
        <a:lstStyle/>
        <a:p>
          <a:endParaRPr lang="ru-RU"/>
        </a:p>
      </dgm:t>
    </dgm:pt>
    <dgm:pt modelId="{D1F1F52A-8884-4DFF-9A11-07038A920D2D}">
      <dgm:prSet/>
      <dgm:spPr/>
      <dgm:t>
        <a:bodyPr/>
        <a:lstStyle/>
        <a:p>
          <a:r>
            <a:rPr lang="ru-RU" b="0" i="0" baseline="0"/>
            <a:t>1 параллель 2</a:t>
          </a:r>
          <a:r>
            <a:rPr lang="en-US" b="0" i="0" baseline="0"/>
            <a:t>x16 </a:t>
          </a:r>
          <a:r>
            <a:rPr lang="ru-RU" b="0" i="0" baseline="0"/>
            <a:t>мест</a:t>
          </a:r>
          <a:endParaRPr lang="ru-RU"/>
        </a:p>
      </dgm:t>
    </dgm:pt>
    <dgm:pt modelId="{19EF2665-875A-409B-9A35-3BE66B4EC4E9}" type="parTrans" cxnId="{F2E58310-01C1-4F5A-91F2-CAAB68237E5C}">
      <dgm:prSet/>
      <dgm:spPr/>
      <dgm:t>
        <a:bodyPr/>
        <a:lstStyle/>
        <a:p>
          <a:endParaRPr lang="ru-RU"/>
        </a:p>
      </dgm:t>
    </dgm:pt>
    <dgm:pt modelId="{1E133B7E-B220-4336-A57D-F3B137AFFDFA}" type="sibTrans" cxnId="{F2E58310-01C1-4F5A-91F2-CAAB68237E5C}">
      <dgm:prSet/>
      <dgm:spPr/>
      <dgm:t>
        <a:bodyPr/>
        <a:lstStyle/>
        <a:p>
          <a:endParaRPr lang="ru-RU"/>
        </a:p>
      </dgm:t>
    </dgm:pt>
    <dgm:pt modelId="{F412E14D-D864-4C66-8D50-A030316524A8}">
      <dgm:prSet/>
      <dgm:spPr/>
      <dgm:t>
        <a:bodyPr/>
        <a:lstStyle/>
        <a:p>
          <a:r>
            <a:rPr lang="ru-RU"/>
            <a:t>Количество сотрудников - 70</a:t>
          </a:r>
        </a:p>
      </dgm:t>
    </dgm:pt>
    <dgm:pt modelId="{13032F50-68C6-4621-9B87-5E67D32F08AA}" type="parTrans" cxnId="{4728E8EA-7BE2-4253-B56A-81F75A1EA67C}">
      <dgm:prSet/>
      <dgm:spPr/>
      <dgm:t>
        <a:bodyPr/>
        <a:lstStyle/>
        <a:p>
          <a:endParaRPr lang="ru-RU"/>
        </a:p>
      </dgm:t>
    </dgm:pt>
    <dgm:pt modelId="{10DA6796-7D15-4E82-8E91-9217CF907462}" type="sibTrans" cxnId="{4728E8EA-7BE2-4253-B56A-81F75A1EA67C}">
      <dgm:prSet/>
      <dgm:spPr/>
      <dgm:t>
        <a:bodyPr/>
        <a:lstStyle/>
        <a:p>
          <a:endParaRPr lang="ru-RU"/>
        </a:p>
      </dgm:t>
    </dgm:pt>
    <dgm:pt modelId="{28E485AA-1D3B-41BA-9273-4767A0EB776F}">
      <dgm:prSet/>
      <dgm:spPr/>
      <dgm:t>
        <a:bodyPr/>
        <a:lstStyle/>
        <a:p>
          <a:r>
            <a:rPr lang="ru-RU" b="0" i="0" baseline="0"/>
            <a:t>Запущена ½ комплекса, другая ½ строится</a:t>
          </a:r>
          <a:endParaRPr lang="ru-RU"/>
        </a:p>
      </dgm:t>
    </dgm:pt>
    <dgm:pt modelId="{93129B36-2D8A-416E-94B0-554590D53418}" type="parTrans" cxnId="{5C137351-FE57-4CA7-8A87-69CE18E269B6}">
      <dgm:prSet/>
      <dgm:spPr/>
      <dgm:t>
        <a:bodyPr/>
        <a:lstStyle/>
        <a:p>
          <a:endParaRPr lang="ru-RU"/>
        </a:p>
      </dgm:t>
    </dgm:pt>
    <dgm:pt modelId="{63E69B05-5B47-4BCF-B959-0D1E4005E5FE}" type="sibTrans" cxnId="{5C137351-FE57-4CA7-8A87-69CE18E269B6}">
      <dgm:prSet/>
      <dgm:spPr/>
      <dgm:t>
        <a:bodyPr/>
        <a:lstStyle/>
        <a:p>
          <a:endParaRPr lang="ru-RU"/>
        </a:p>
      </dgm:t>
    </dgm:pt>
    <dgm:pt modelId="{72611116-79AB-4482-AC04-AE9B6CD7988C}">
      <dgm:prSet/>
      <dgm:spPr/>
      <dgm:t>
        <a:bodyPr/>
        <a:lstStyle/>
        <a:p>
          <a:r>
            <a:rPr lang="ru-RU" b="0" i="0" baseline="0"/>
            <a:t>Хранение молока – вертикальные танки</a:t>
          </a:r>
          <a:endParaRPr lang="ru-RU"/>
        </a:p>
      </dgm:t>
    </dgm:pt>
    <dgm:pt modelId="{757579BE-7022-49EB-830F-453C06B886D7}" type="parTrans" cxnId="{43411DC1-FC9D-4C44-BFC9-AA96BAD24AA0}">
      <dgm:prSet/>
      <dgm:spPr/>
      <dgm:t>
        <a:bodyPr/>
        <a:lstStyle/>
        <a:p>
          <a:endParaRPr lang="ru-RU"/>
        </a:p>
      </dgm:t>
    </dgm:pt>
    <dgm:pt modelId="{36C7A5E5-950A-45F0-AB5F-0070BC6AF46E}" type="sibTrans" cxnId="{43411DC1-FC9D-4C44-BFC9-AA96BAD24AA0}">
      <dgm:prSet/>
      <dgm:spPr/>
      <dgm:t>
        <a:bodyPr/>
        <a:lstStyle/>
        <a:p>
          <a:endParaRPr lang="ru-RU"/>
        </a:p>
      </dgm:t>
    </dgm:pt>
    <dgm:pt modelId="{C8AFC16F-CC4A-40D1-87DE-15ECA9E8E29D}">
      <dgm:prSet/>
      <dgm:spPr/>
      <dgm:t>
        <a:bodyPr/>
        <a:lstStyle/>
        <a:p>
          <a:r>
            <a:rPr lang="ru-RU"/>
            <a:t>Жир – 4,7</a:t>
          </a:r>
        </a:p>
      </dgm:t>
    </dgm:pt>
    <dgm:pt modelId="{90218296-2955-4C6B-A7FD-BC9BE4DC15DE}" type="parTrans" cxnId="{19C45608-81D8-49A7-B2A9-FB8B0D095A88}">
      <dgm:prSet/>
      <dgm:spPr/>
      <dgm:t>
        <a:bodyPr/>
        <a:lstStyle/>
        <a:p>
          <a:endParaRPr lang="ru-RU"/>
        </a:p>
      </dgm:t>
    </dgm:pt>
    <dgm:pt modelId="{24AD2DD0-2C3D-4E34-BD41-DEE014578690}" type="sibTrans" cxnId="{19C45608-81D8-49A7-B2A9-FB8B0D095A88}">
      <dgm:prSet/>
      <dgm:spPr/>
      <dgm:t>
        <a:bodyPr/>
        <a:lstStyle/>
        <a:p>
          <a:endParaRPr lang="ru-RU"/>
        </a:p>
      </dgm:t>
    </dgm:pt>
    <dgm:pt modelId="{B57FAF16-E6E5-4E33-BFC8-2D945D3A8991}">
      <dgm:prSet/>
      <dgm:spPr/>
      <dgm:t>
        <a:bodyPr/>
        <a:lstStyle/>
        <a:p>
          <a:r>
            <a:rPr lang="ru-RU"/>
            <a:t>Белок – 3,7</a:t>
          </a:r>
        </a:p>
      </dgm:t>
    </dgm:pt>
    <dgm:pt modelId="{98798B66-F08C-448E-BC3E-C0475B40CEE3}" type="parTrans" cxnId="{E7B848C0-A0FB-4A1A-A3CC-948CE0C8A507}">
      <dgm:prSet/>
      <dgm:spPr/>
      <dgm:t>
        <a:bodyPr/>
        <a:lstStyle/>
        <a:p>
          <a:endParaRPr lang="ru-RU"/>
        </a:p>
      </dgm:t>
    </dgm:pt>
    <dgm:pt modelId="{F2EDBDA3-FDB0-4060-82F1-7E556FD51E98}" type="sibTrans" cxnId="{E7B848C0-A0FB-4A1A-A3CC-948CE0C8A507}">
      <dgm:prSet/>
      <dgm:spPr/>
      <dgm:t>
        <a:bodyPr/>
        <a:lstStyle/>
        <a:p>
          <a:endParaRPr lang="ru-RU"/>
        </a:p>
      </dgm:t>
    </dgm:pt>
    <dgm:pt modelId="{1D78B960-9E80-4B0F-BF7C-90653A64D55D}">
      <dgm:prSet/>
      <dgm:spPr/>
      <dgm:t>
        <a:bodyPr/>
        <a:lstStyle/>
        <a:p>
          <a:r>
            <a:rPr lang="ru-RU"/>
            <a:t>Соматические клетки 90 000</a:t>
          </a:r>
        </a:p>
      </dgm:t>
    </dgm:pt>
    <dgm:pt modelId="{946F4AC9-EDBF-4396-951B-1A804E368E08}" type="parTrans" cxnId="{1FB65DF8-BF57-4F78-A702-B10DA14C9BE7}">
      <dgm:prSet/>
      <dgm:spPr/>
      <dgm:t>
        <a:bodyPr/>
        <a:lstStyle/>
        <a:p>
          <a:endParaRPr lang="ru-RU"/>
        </a:p>
      </dgm:t>
    </dgm:pt>
    <dgm:pt modelId="{F1028AB6-F3C0-4DD8-B0F9-02BF2A66DDF2}" type="sibTrans" cxnId="{1FB65DF8-BF57-4F78-A702-B10DA14C9BE7}">
      <dgm:prSet/>
      <dgm:spPr/>
      <dgm:t>
        <a:bodyPr/>
        <a:lstStyle/>
        <a:p>
          <a:endParaRPr lang="ru-RU"/>
        </a:p>
      </dgm:t>
    </dgm:pt>
    <dgm:pt modelId="{68452BD8-4E2F-4846-942C-3346DDB3B7F6}" type="pres">
      <dgm:prSet presAssocID="{B08DCF8F-ED97-4710-9B01-94D26022E07F}" presName="linear" presStyleCnt="0">
        <dgm:presLayoutVars>
          <dgm:animLvl val="lvl"/>
          <dgm:resizeHandles val="exact"/>
        </dgm:presLayoutVars>
      </dgm:prSet>
      <dgm:spPr/>
    </dgm:pt>
    <dgm:pt modelId="{6832CA70-C2B9-439B-A854-500D8D423A0B}" type="pres">
      <dgm:prSet presAssocID="{35D4B17C-631A-4A17-9679-E51A4C825F36}" presName="parentText" presStyleLbl="node1" presStyleIdx="0" presStyleCnt="9">
        <dgm:presLayoutVars>
          <dgm:chMax val="0"/>
          <dgm:bulletEnabled val="1"/>
        </dgm:presLayoutVars>
      </dgm:prSet>
      <dgm:spPr/>
    </dgm:pt>
    <dgm:pt modelId="{27F8586B-52FA-4E18-BCB5-61554923EC29}" type="pres">
      <dgm:prSet presAssocID="{44DFF765-F9AB-4544-BC37-398E696F2127}" presName="spacer" presStyleCnt="0"/>
      <dgm:spPr/>
    </dgm:pt>
    <dgm:pt modelId="{1A8400F3-2879-4F35-8A4E-6D0BE614C524}" type="pres">
      <dgm:prSet presAssocID="{1175A7FA-798B-4566-8E62-E22B43EEFFB2}" presName="parentText" presStyleLbl="node1" presStyleIdx="1" presStyleCnt="9">
        <dgm:presLayoutVars>
          <dgm:chMax val="0"/>
          <dgm:bulletEnabled val="1"/>
        </dgm:presLayoutVars>
      </dgm:prSet>
      <dgm:spPr/>
    </dgm:pt>
    <dgm:pt modelId="{DDF3E3DB-CDC3-417F-BA0B-7BA70EF3F706}" type="pres">
      <dgm:prSet presAssocID="{07FD173B-9E90-4DC6-AA63-A821242D57B7}" presName="spacer" presStyleCnt="0"/>
      <dgm:spPr/>
    </dgm:pt>
    <dgm:pt modelId="{B0B6878C-E032-45E5-A9C7-6B4571A0EA62}" type="pres">
      <dgm:prSet presAssocID="{D1F1F52A-8884-4DFF-9A11-07038A920D2D}" presName="parentText" presStyleLbl="node1" presStyleIdx="2" presStyleCnt="9">
        <dgm:presLayoutVars>
          <dgm:chMax val="0"/>
          <dgm:bulletEnabled val="1"/>
        </dgm:presLayoutVars>
      </dgm:prSet>
      <dgm:spPr/>
    </dgm:pt>
    <dgm:pt modelId="{C4D86CB9-FA80-4777-8170-834ABC3A16A3}" type="pres">
      <dgm:prSet presAssocID="{1E133B7E-B220-4336-A57D-F3B137AFFDFA}" presName="spacer" presStyleCnt="0"/>
      <dgm:spPr/>
    </dgm:pt>
    <dgm:pt modelId="{7B7A471E-DDC6-45B3-84CA-119152B45BB6}" type="pres">
      <dgm:prSet presAssocID="{F412E14D-D864-4C66-8D50-A030316524A8}" presName="parentText" presStyleLbl="node1" presStyleIdx="3" presStyleCnt="9">
        <dgm:presLayoutVars>
          <dgm:chMax val="0"/>
          <dgm:bulletEnabled val="1"/>
        </dgm:presLayoutVars>
      </dgm:prSet>
      <dgm:spPr/>
    </dgm:pt>
    <dgm:pt modelId="{09AB4C91-83E3-420C-A98D-405CFCA6AB9F}" type="pres">
      <dgm:prSet presAssocID="{10DA6796-7D15-4E82-8E91-9217CF907462}" presName="spacer" presStyleCnt="0"/>
      <dgm:spPr/>
    </dgm:pt>
    <dgm:pt modelId="{49C7C980-96FD-449E-B685-4292FB1E62C0}" type="pres">
      <dgm:prSet presAssocID="{28E485AA-1D3B-41BA-9273-4767A0EB776F}" presName="parentText" presStyleLbl="node1" presStyleIdx="4" presStyleCnt="9">
        <dgm:presLayoutVars>
          <dgm:chMax val="0"/>
          <dgm:bulletEnabled val="1"/>
        </dgm:presLayoutVars>
      </dgm:prSet>
      <dgm:spPr/>
    </dgm:pt>
    <dgm:pt modelId="{D7451C9C-9B6A-49A7-978A-D36A5732FFD7}" type="pres">
      <dgm:prSet presAssocID="{63E69B05-5B47-4BCF-B959-0D1E4005E5FE}" presName="spacer" presStyleCnt="0"/>
      <dgm:spPr/>
    </dgm:pt>
    <dgm:pt modelId="{2A2238FC-F446-4028-BD47-B41813F73C18}" type="pres">
      <dgm:prSet presAssocID="{72611116-79AB-4482-AC04-AE9B6CD7988C}" presName="parentText" presStyleLbl="node1" presStyleIdx="5" presStyleCnt="9">
        <dgm:presLayoutVars>
          <dgm:chMax val="0"/>
          <dgm:bulletEnabled val="1"/>
        </dgm:presLayoutVars>
      </dgm:prSet>
      <dgm:spPr/>
    </dgm:pt>
    <dgm:pt modelId="{1C96E535-F2CF-48F7-902E-3B04ADB358E3}" type="pres">
      <dgm:prSet presAssocID="{36C7A5E5-950A-45F0-AB5F-0070BC6AF46E}" presName="spacer" presStyleCnt="0"/>
      <dgm:spPr/>
    </dgm:pt>
    <dgm:pt modelId="{42EAB209-2E6B-45C6-9B23-E50AAB40E1A9}" type="pres">
      <dgm:prSet presAssocID="{C8AFC16F-CC4A-40D1-87DE-15ECA9E8E29D}" presName="parentText" presStyleLbl="node1" presStyleIdx="6" presStyleCnt="9">
        <dgm:presLayoutVars>
          <dgm:chMax val="0"/>
          <dgm:bulletEnabled val="1"/>
        </dgm:presLayoutVars>
      </dgm:prSet>
      <dgm:spPr/>
    </dgm:pt>
    <dgm:pt modelId="{9E6F9A7D-9349-4514-BC21-91DE4515F7E7}" type="pres">
      <dgm:prSet presAssocID="{24AD2DD0-2C3D-4E34-BD41-DEE014578690}" presName="spacer" presStyleCnt="0"/>
      <dgm:spPr/>
    </dgm:pt>
    <dgm:pt modelId="{138C4E67-31D6-413D-8B81-C9A3AB086E81}" type="pres">
      <dgm:prSet presAssocID="{B57FAF16-E6E5-4E33-BFC8-2D945D3A8991}" presName="parentText" presStyleLbl="node1" presStyleIdx="7" presStyleCnt="9">
        <dgm:presLayoutVars>
          <dgm:chMax val="0"/>
          <dgm:bulletEnabled val="1"/>
        </dgm:presLayoutVars>
      </dgm:prSet>
      <dgm:spPr/>
    </dgm:pt>
    <dgm:pt modelId="{A4FA3059-E10A-4D6F-9D44-FB7906FD33D5}" type="pres">
      <dgm:prSet presAssocID="{F2EDBDA3-FDB0-4060-82F1-7E556FD51E98}" presName="spacer" presStyleCnt="0"/>
      <dgm:spPr/>
    </dgm:pt>
    <dgm:pt modelId="{6BFFCE32-A51D-45D3-91BC-F94D7EFAB8F8}" type="pres">
      <dgm:prSet presAssocID="{1D78B960-9E80-4B0F-BF7C-90653A64D55D}" presName="parentText" presStyleLbl="node1" presStyleIdx="8" presStyleCnt="9">
        <dgm:presLayoutVars>
          <dgm:chMax val="0"/>
          <dgm:bulletEnabled val="1"/>
        </dgm:presLayoutVars>
      </dgm:prSet>
      <dgm:spPr/>
    </dgm:pt>
  </dgm:ptLst>
  <dgm:cxnLst>
    <dgm:cxn modelId="{19C45608-81D8-49A7-B2A9-FB8B0D095A88}" srcId="{B08DCF8F-ED97-4710-9B01-94D26022E07F}" destId="{C8AFC16F-CC4A-40D1-87DE-15ECA9E8E29D}" srcOrd="6" destOrd="0" parTransId="{90218296-2955-4C6B-A7FD-BC9BE4DC15DE}" sibTransId="{24AD2DD0-2C3D-4E34-BD41-DEE014578690}"/>
    <dgm:cxn modelId="{DEA61D0A-4C40-44DF-90DA-C7F05B5CEF49}" srcId="{B08DCF8F-ED97-4710-9B01-94D26022E07F}" destId="{1175A7FA-798B-4566-8E62-E22B43EEFFB2}" srcOrd="1" destOrd="0" parTransId="{E1CFC0D7-8872-4421-9BC2-63FC91BA03E4}" sibTransId="{07FD173B-9E90-4DC6-AA63-A821242D57B7}"/>
    <dgm:cxn modelId="{F2E58310-01C1-4F5A-91F2-CAAB68237E5C}" srcId="{B08DCF8F-ED97-4710-9B01-94D26022E07F}" destId="{D1F1F52A-8884-4DFF-9A11-07038A920D2D}" srcOrd="2" destOrd="0" parTransId="{19EF2665-875A-409B-9A35-3BE66B4EC4E9}" sibTransId="{1E133B7E-B220-4336-A57D-F3B137AFFDFA}"/>
    <dgm:cxn modelId="{004CE33E-CB6D-4FC2-BE7E-3CFFC09FFD09}" type="presOf" srcId="{28E485AA-1D3B-41BA-9273-4767A0EB776F}" destId="{49C7C980-96FD-449E-B685-4292FB1E62C0}" srcOrd="0" destOrd="0" presId="urn:microsoft.com/office/officeart/2005/8/layout/vList2"/>
    <dgm:cxn modelId="{820F1A63-E412-4FE2-A39A-7EE033ACFBA3}" srcId="{B08DCF8F-ED97-4710-9B01-94D26022E07F}" destId="{35D4B17C-631A-4A17-9679-E51A4C825F36}" srcOrd="0" destOrd="0" parTransId="{15B6CBDA-6315-41F4-9C48-48DC0403340E}" sibTransId="{44DFF765-F9AB-4544-BC37-398E696F2127}"/>
    <dgm:cxn modelId="{8C043565-DCFE-40AA-B609-CFAD31D5257D}" type="presOf" srcId="{D1F1F52A-8884-4DFF-9A11-07038A920D2D}" destId="{B0B6878C-E032-45E5-A9C7-6B4571A0EA62}" srcOrd="0" destOrd="0" presId="urn:microsoft.com/office/officeart/2005/8/layout/vList2"/>
    <dgm:cxn modelId="{3B9FFD4A-FF48-4352-9BF1-9C6CF88489E7}" type="presOf" srcId="{B57FAF16-E6E5-4E33-BFC8-2D945D3A8991}" destId="{138C4E67-31D6-413D-8B81-C9A3AB086E81}" srcOrd="0" destOrd="0" presId="urn:microsoft.com/office/officeart/2005/8/layout/vList2"/>
    <dgm:cxn modelId="{55956950-1832-4F28-A2B6-1CB9D0ADFF65}" type="presOf" srcId="{35D4B17C-631A-4A17-9679-E51A4C825F36}" destId="{6832CA70-C2B9-439B-A854-500D8D423A0B}" srcOrd="0" destOrd="0" presId="urn:microsoft.com/office/officeart/2005/8/layout/vList2"/>
    <dgm:cxn modelId="{5C137351-FE57-4CA7-8A87-69CE18E269B6}" srcId="{B08DCF8F-ED97-4710-9B01-94D26022E07F}" destId="{28E485AA-1D3B-41BA-9273-4767A0EB776F}" srcOrd="4" destOrd="0" parTransId="{93129B36-2D8A-416E-94B0-554590D53418}" sibTransId="{63E69B05-5B47-4BCF-B959-0D1E4005E5FE}"/>
    <dgm:cxn modelId="{9F0C1C7A-1078-4C00-8362-047D42D38445}" type="presOf" srcId="{1175A7FA-798B-4566-8E62-E22B43EEFFB2}" destId="{1A8400F3-2879-4F35-8A4E-6D0BE614C524}" srcOrd="0" destOrd="0" presId="urn:microsoft.com/office/officeart/2005/8/layout/vList2"/>
    <dgm:cxn modelId="{75C0CD7C-85B7-4797-BD1B-1F00273267BC}" type="presOf" srcId="{72611116-79AB-4482-AC04-AE9B6CD7988C}" destId="{2A2238FC-F446-4028-BD47-B41813F73C18}" srcOrd="0" destOrd="0" presId="urn:microsoft.com/office/officeart/2005/8/layout/vList2"/>
    <dgm:cxn modelId="{32DD70AE-9EA4-4F03-A6B1-1B93D2FD202F}" type="presOf" srcId="{B08DCF8F-ED97-4710-9B01-94D26022E07F}" destId="{68452BD8-4E2F-4846-942C-3346DDB3B7F6}" srcOrd="0" destOrd="0" presId="urn:microsoft.com/office/officeart/2005/8/layout/vList2"/>
    <dgm:cxn modelId="{E7B848C0-A0FB-4A1A-A3CC-948CE0C8A507}" srcId="{B08DCF8F-ED97-4710-9B01-94D26022E07F}" destId="{B57FAF16-E6E5-4E33-BFC8-2D945D3A8991}" srcOrd="7" destOrd="0" parTransId="{98798B66-F08C-448E-BC3E-C0475B40CEE3}" sibTransId="{F2EDBDA3-FDB0-4060-82F1-7E556FD51E98}"/>
    <dgm:cxn modelId="{43411DC1-FC9D-4C44-BFC9-AA96BAD24AA0}" srcId="{B08DCF8F-ED97-4710-9B01-94D26022E07F}" destId="{72611116-79AB-4482-AC04-AE9B6CD7988C}" srcOrd="5" destOrd="0" parTransId="{757579BE-7022-49EB-830F-453C06B886D7}" sibTransId="{36C7A5E5-950A-45F0-AB5F-0070BC6AF46E}"/>
    <dgm:cxn modelId="{4728E8EA-7BE2-4253-B56A-81F75A1EA67C}" srcId="{B08DCF8F-ED97-4710-9B01-94D26022E07F}" destId="{F412E14D-D864-4C66-8D50-A030316524A8}" srcOrd="3" destOrd="0" parTransId="{13032F50-68C6-4621-9B87-5E67D32F08AA}" sibTransId="{10DA6796-7D15-4E82-8E91-9217CF907462}"/>
    <dgm:cxn modelId="{28196ACC-30E6-4269-A196-FB91654F5CB1}" type="presOf" srcId="{F412E14D-D864-4C66-8D50-A030316524A8}" destId="{7B7A471E-DDC6-45B3-84CA-119152B45BB6}" srcOrd="0" destOrd="0" presId="urn:microsoft.com/office/officeart/2005/8/layout/vList2"/>
    <dgm:cxn modelId="{ABCA64CD-598E-4352-AE2E-C21F4C4CF649}" type="presOf" srcId="{C8AFC16F-CC4A-40D1-87DE-15ECA9E8E29D}" destId="{42EAB209-2E6B-45C6-9B23-E50AAB40E1A9}" srcOrd="0" destOrd="0" presId="urn:microsoft.com/office/officeart/2005/8/layout/vList2"/>
    <dgm:cxn modelId="{001A74D7-AE1D-4207-8F5B-B403F51618BE}" type="presOf" srcId="{1D78B960-9E80-4B0F-BF7C-90653A64D55D}" destId="{6BFFCE32-A51D-45D3-91BC-F94D7EFAB8F8}" srcOrd="0" destOrd="0" presId="urn:microsoft.com/office/officeart/2005/8/layout/vList2"/>
    <dgm:cxn modelId="{1FB65DF8-BF57-4F78-A702-B10DA14C9BE7}" srcId="{B08DCF8F-ED97-4710-9B01-94D26022E07F}" destId="{1D78B960-9E80-4B0F-BF7C-90653A64D55D}" srcOrd="8" destOrd="0" parTransId="{946F4AC9-EDBF-4396-951B-1A804E368E08}" sibTransId="{F1028AB6-F3C0-4DD8-B0F9-02BF2A66DDF2}"/>
    <dgm:cxn modelId="{427E67B8-687C-42B8-99FE-0BD893D6056B}" type="presParOf" srcId="{68452BD8-4E2F-4846-942C-3346DDB3B7F6}" destId="{6832CA70-C2B9-439B-A854-500D8D423A0B}" srcOrd="0" destOrd="0" presId="urn:microsoft.com/office/officeart/2005/8/layout/vList2"/>
    <dgm:cxn modelId="{5EC988DC-F085-43D3-ABAB-AD8F7ACF814A}" type="presParOf" srcId="{68452BD8-4E2F-4846-942C-3346DDB3B7F6}" destId="{27F8586B-52FA-4E18-BCB5-61554923EC29}" srcOrd="1" destOrd="0" presId="urn:microsoft.com/office/officeart/2005/8/layout/vList2"/>
    <dgm:cxn modelId="{D863DAD7-BF88-4AC9-9BC7-68043E593CF8}" type="presParOf" srcId="{68452BD8-4E2F-4846-942C-3346DDB3B7F6}" destId="{1A8400F3-2879-4F35-8A4E-6D0BE614C524}" srcOrd="2" destOrd="0" presId="urn:microsoft.com/office/officeart/2005/8/layout/vList2"/>
    <dgm:cxn modelId="{4BC26A5E-F111-493E-B12E-56B714302B2B}" type="presParOf" srcId="{68452BD8-4E2F-4846-942C-3346DDB3B7F6}" destId="{DDF3E3DB-CDC3-417F-BA0B-7BA70EF3F706}" srcOrd="3" destOrd="0" presId="urn:microsoft.com/office/officeart/2005/8/layout/vList2"/>
    <dgm:cxn modelId="{CB7A3767-2908-420B-80C3-EB2421687A14}" type="presParOf" srcId="{68452BD8-4E2F-4846-942C-3346DDB3B7F6}" destId="{B0B6878C-E032-45E5-A9C7-6B4571A0EA62}" srcOrd="4" destOrd="0" presId="urn:microsoft.com/office/officeart/2005/8/layout/vList2"/>
    <dgm:cxn modelId="{ED2FF789-3978-4309-B1EF-D07E8A58355E}" type="presParOf" srcId="{68452BD8-4E2F-4846-942C-3346DDB3B7F6}" destId="{C4D86CB9-FA80-4777-8170-834ABC3A16A3}" srcOrd="5" destOrd="0" presId="urn:microsoft.com/office/officeart/2005/8/layout/vList2"/>
    <dgm:cxn modelId="{283DF4D2-4D86-4B74-88DF-8D9FC286AAB9}" type="presParOf" srcId="{68452BD8-4E2F-4846-942C-3346DDB3B7F6}" destId="{7B7A471E-DDC6-45B3-84CA-119152B45BB6}" srcOrd="6" destOrd="0" presId="urn:microsoft.com/office/officeart/2005/8/layout/vList2"/>
    <dgm:cxn modelId="{595A3EDF-BE9D-405C-9742-7E0B720B0DDA}" type="presParOf" srcId="{68452BD8-4E2F-4846-942C-3346DDB3B7F6}" destId="{09AB4C91-83E3-420C-A98D-405CFCA6AB9F}" srcOrd="7" destOrd="0" presId="urn:microsoft.com/office/officeart/2005/8/layout/vList2"/>
    <dgm:cxn modelId="{0D84D7F7-576B-4DC0-A650-CEA51E89D1B2}" type="presParOf" srcId="{68452BD8-4E2F-4846-942C-3346DDB3B7F6}" destId="{49C7C980-96FD-449E-B685-4292FB1E62C0}" srcOrd="8" destOrd="0" presId="urn:microsoft.com/office/officeart/2005/8/layout/vList2"/>
    <dgm:cxn modelId="{7BB58AE7-0E34-4E86-93BF-4D68585CD961}" type="presParOf" srcId="{68452BD8-4E2F-4846-942C-3346DDB3B7F6}" destId="{D7451C9C-9B6A-49A7-978A-D36A5732FFD7}" srcOrd="9" destOrd="0" presId="urn:microsoft.com/office/officeart/2005/8/layout/vList2"/>
    <dgm:cxn modelId="{6B4BD341-3795-4AB1-B462-00C66222BA6D}" type="presParOf" srcId="{68452BD8-4E2F-4846-942C-3346DDB3B7F6}" destId="{2A2238FC-F446-4028-BD47-B41813F73C18}" srcOrd="10" destOrd="0" presId="urn:microsoft.com/office/officeart/2005/8/layout/vList2"/>
    <dgm:cxn modelId="{DD9D007E-A0F8-49CC-973A-CEAC4D179F5B}" type="presParOf" srcId="{68452BD8-4E2F-4846-942C-3346DDB3B7F6}" destId="{1C96E535-F2CF-48F7-902E-3B04ADB358E3}" srcOrd="11" destOrd="0" presId="urn:microsoft.com/office/officeart/2005/8/layout/vList2"/>
    <dgm:cxn modelId="{BA97E1A5-9959-44FD-B9E5-D4015B9B2A08}" type="presParOf" srcId="{68452BD8-4E2F-4846-942C-3346DDB3B7F6}" destId="{42EAB209-2E6B-45C6-9B23-E50AAB40E1A9}" srcOrd="12" destOrd="0" presId="urn:microsoft.com/office/officeart/2005/8/layout/vList2"/>
    <dgm:cxn modelId="{CAD2C404-2DAC-4C98-9918-44531A1CF1AF}" type="presParOf" srcId="{68452BD8-4E2F-4846-942C-3346DDB3B7F6}" destId="{9E6F9A7D-9349-4514-BC21-91DE4515F7E7}" srcOrd="13" destOrd="0" presId="urn:microsoft.com/office/officeart/2005/8/layout/vList2"/>
    <dgm:cxn modelId="{DC11C855-4E4B-440B-A0CA-5B78B42E9004}" type="presParOf" srcId="{68452BD8-4E2F-4846-942C-3346DDB3B7F6}" destId="{138C4E67-31D6-413D-8B81-C9A3AB086E81}" srcOrd="14" destOrd="0" presId="urn:microsoft.com/office/officeart/2005/8/layout/vList2"/>
    <dgm:cxn modelId="{D4C474DE-771F-444C-BE7B-85323608BE46}" type="presParOf" srcId="{68452BD8-4E2F-4846-942C-3346DDB3B7F6}" destId="{A4FA3059-E10A-4D6F-9D44-FB7906FD33D5}" srcOrd="15" destOrd="0" presId="urn:microsoft.com/office/officeart/2005/8/layout/vList2"/>
    <dgm:cxn modelId="{55FC963F-BF45-4C48-B500-92950C345891}" type="presParOf" srcId="{68452BD8-4E2F-4846-942C-3346DDB3B7F6}" destId="{6BFFCE32-A51D-45D3-91BC-F94D7EFAB8F8}" srcOrd="1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E983B74E-3A28-4BA7-8925-329B4960C8D4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9F8F05EF-BF08-457C-B5A8-892BCBF3269E}">
      <dgm:prSet/>
      <dgm:spPr/>
      <dgm:t>
        <a:bodyPr/>
        <a:lstStyle/>
        <a:p>
          <a:r>
            <a:rPr lang="ru-RU" dirty="0"/>
            <a:t>Пока 576 коров в час; 4,8 головы в час на место.</a:t>
          </a:r>
        </a:p>
      </dgm:t>
    </dgm:pt>
    <dgm:pt modelId="{E26BAA37-C97D-4FC2-BA0F-04E4CE860CFE}" type="parTrans" cxnId="{FCE57D0C-D518-4F8A-9EB3-5CF5C3703D1A}">
      <dgm:prSet/>
      <dgm:spPr/>
      <dgm:t>
        <a:bodyPr/>
        <a:lstStyle/>
        <a:p>
          <a:endParaRPr lang="ru-RU"/>
        </a:p>
      </dgm:t>
    </dgm:pt>
    <dgm:pt modelId="{2E8940F4-34C4-4CCF-B534-5B08AF818082}" type="sibTrans" cxnId="{FCE57D0C-D518-4F8A-9EB3-5CF5C3703D1A}">
      <dgm:prSet/>
      <dgm:spPr/>
      <dgm:t>
        <a:bodyPr/>
        <a:lstStyle/>
        <a:p>
          <a:endParaRPr lang="ru-RU"/>
        </a:p>
      </dgm:t>
    </dgm:pt>
    <dgm:pt modelId="{A95B85C3-38B7-44DF-9000-31C6C6F197A4}">
      <dgm:prSet/>
      <dgm:spPr/>
      <dgm:t>
        <a:bodyPr/>
        <a:lstStyle/>
        <a:p>
          <a:r>
            <a:rPr lang="ru-RU"/>
            <a:t>1 месяц в работе</a:t>
          </a:r>
        </a:p>
      </dgm:t>
    </dgm:pt>
    <dgm:pt modelId="{4C391CAB-CEA5-402D-921B-C5E001B8BA91}" type="parTrans" cxnId="{B52927D6-8918-429F-8A9D-BE9BC01DF034}">
      <dgm:prSet/>
      <dgm:spPr/>
      <dgm:t>
        <a:bodyPr/>
        <a:lstStyle/>
        <a:p>
          <a:endParaRPr lang="ru-RU"/>
        </a:p>
      </dgm:t>
    </dgm:pt>
    <dgm:pt modelId="{7053F5DE-250E-405E-A46A-D119887B81BC}" type="sibTrans" cxnId="{B52927D6-8918-429F-8A9D-BE9BC01DF034}">
      <dgm:prSet/>
      <dgm:spPr/>
      <dgm:t>
        <a:bodyPr/>
        <a:lstStyle/>
        <a:p>
          <a:endParaRPr lang="ru-RU"/>
        </a:p>
      </dgm:t>
    </dgm:pt>
    <dgm:pt modelId="{D2202574-626E-4A3A-9E97-F01545F98704}">
      <dgm:prSet/>
      <dgm:spPr/>
      <dgm:t>
        <a:bodyPr/>
        <a:lstStyle/>
        <a:p>
          <a:r>
            <a:rPr lang="ru-RU"/>
            <a:t>Собственной земли нет</a:t>
          </a:r>
        </a:p>
      </dgm:t>
    </dgm:pt>
    <dgm:pt modelId="{ED94F25B-5131-49C9-AA66-1404C5236AEB}" type="parTrans" cxnId="{A2DE2536-E5E6-4C7D-897F-DE39D5A430D4}">
      <dgm:prSet/>
      <dgm:spPr/>
      <dgm:t>
        <a:bodyPr/>
        <a:lstStyle/>
        <a:p>
          <a:endParaRPr lang="ru-RU"/>
        </a:p>
      </dgm:t>
    </dgm:pt>
    <dgm:pt modelId="{F61DFF2F-0220-4DB9-A358-4318F15B32EE}" type="sibTrans" cxnId="{A2DE2536-E5E6-4C7D-897F-DE39D5A430D4}">
      <dgm:prSet/>
      <dgm:spPr/>
      <dgm:t>
        <a:bodyPr/>
        <a:lstStyle/>
        <a:p>
          <a:endParaRPr lang="ru-RU"/>
        </a:p>
      </dgm:t>
    </dgm:pt>
    <dgm:pt modelId="{AA2A1C0F-5E76-48CC-959D-AB89AE30DE1F}">
      <dgm:prSet/>
      <dgm:spPr/>
      <dgm:t>
        <a:bodyPr/>
        <a:lstStyle/>
        <a:p>
          <a:r>
            <a:rPr lang="ru-RU"/>
            <a:t>Корма привозные</a:t>
          </a:r>
          <a:r>
            <a:rPr lang="en-US"/>
            <a:t> (</a:t>
          </a:r>
          <a:r>
            <a:rPr lang="ru-RU"/>
            <a:t>Силос, кукуруза, концентрированные корма, люцерна, овес</a:t>
          </a:r>
          <a:r>
            <a:rPr lang="en-US"/>
            <a:t>)</a:t>
          </a:r>
          <a:endParaRPr lang="ru-RU"/>
        </a:p>
      </dgm:t>
    </dgm:pt>
    <dgm:pt modelId="{81910092-F743-4133-8191-B972728F6377}" type="parTrans" cxnId="{6F95A0CC-7268-4494-9998-581E5F24BCDC}">
      <dgm:prSet/>
      <dgm:spPr/>
      <dgm:t>
        <a:bodyPr/>
        <a:lstStyle/>
        <a:p>
          <a:endParaRPr lang="ru-RU"/>
        </a:p>
      </dgm:t>
    </dgm:pt>
    <dgm:pt modelId="{9EA5C658-867A-42BD-8D6A-8172D16B13E4}" type="sibTrans" cxnId="{6F95A0CC-7268-4494-9998-581E5F24BCDC}">
      <dgm:prSet/>
      <dgm:spPr/>
      <dgm:t>
        <a:bodyPr/>
        <a:lstStyle/>
        <a:p>
          <a:endParaRPr lang="ru-RU"/>
        </a:p>
      </dgm:t>
    </dgm:pt>
    <dgm:pt modelId="{02573D9C-FFE3-493A-9A44-536481B668DB}">
      <dgm:prSet/>
      <dgm:spPr/>
      <dgm:t>
        <a:bodyPr/>
        <a:lstStyle/>
        <a:p>
          <a:r>
            <a:rPr lang="ru-RU"/>
            <a:t>2.6 л/мин поток молока</a:t>
          </a:r>
        </a:p>
      </dgm:t>
    </dgm:pt>
    <dgm:pt modelId="{433CE3A4-7C64-4F99-B16F-062DBBB9A8CB}" type="parTrans" cxnId="{E50A7C96-1642-4AD6-82F8-0013449FB54C}">
      <dgm:prSet/>
      <dgm:spPr/>
      <dgm:t>
        <a:bodyPr/>
        <a:lstStyle/>
        <a:p>
          <a:endParaRPr lang="ru-RU"/>
        </a:p>
      </dgm:t>
    </dgm:pt>
    <dgm:pt modelId="{32A274C0-E258-4F36-AA10-35A9BEB8FE65}" type="sibTrans" cxnId="{E50A7C96-1642-4AD6-82F8-0013449FB54C}">
      <dgm:prSet/>
      <dgm:spPr/>
      <dgm:t>
        <a:bodyPr/>
        <a:lstStyle/>
        <a:p>
          <a:endParaRPr lang="ru-RU"/>
        </a:p>
      </dgm:t>
    </dgm:pt>
    <dgm:pt modelId="{A3F1BA1D-B1B8-4480-8419-54BF232EC526}">
      <dgm:prSet/>
      <dgm:spPr/>
      <dgm:t>
        <a:bodyPr/>
        <a:lstStyle/>
        <a:p>
          <a:r>
            <a:rPr lang="ru-RU"/>
            <a:t>8 доярок в смену</a:t>
          </a:r>
        </a:p>
      </dgm:t>
    </dgm:pt>
    <dgm:pt modelId="{6B88274B-EBFC-4EEB-959B-1C123A00B633}" type="parTrans" cxnId="{4ADE1B9B-E478-4B0F-B8BF-031FA110A8C0}">
      <dgm:prSet/>
      <dgm:spPr/>
      <dgm:t>
        <a:bodyPr/>
        <a:lstStyle/>
        <a:p>
          <a:endParaRPr lang="ru-RU"/>
        </a:p>
      </dgm:t>
    </dgm:pt>
    <dgm:pt modelId="{5F801341-839E-485F-A262-C56312091C26}" type="sibTrans" cxnId="{4ADE1B9B-E478-4B0F-B8BF-031FA110A8C0}">
      <dgm:prSet/>
      <dgm:spPr/>
      <dgm:t>
        <a:bodyPr/>
        <a:lstStyle/>
        <a:p>
          <a:endParaRPr lang="ru-RU"/>
        </a:p>
      </dgm:t>
    </dgm:pt>
    <dgm:pt modelId="{94C43AB8-D77F-4D9B-9FD7-3B186BA32BC8}">
      <dgm:prSet/>
      <dgm:spPr/>
      <dgm:t>
        <a:bodyPr/>
        <a:lstStyle/>
        <a:p>
          <a:r>
            <a:rPr lang="ru-RU"/>
            <a:t>Используют Cow </a:t>
          </a:r>
          <a:r>
            <a:rPr lang="en-US"/>
            <a:t>S</a:t>
          </a:r>
          <a:r>
            <a:rPr lang="ru-RU"/>
            <a:t>cout (шея)- контроль охоты и время поедания</a:t>
          </a:r>
        </a:p>
      </dgm:t>
    </dgm:pt>
    <dgm:pt modelId="{5DECEC13-7C7A-4FF2-8AA4-DDBB9F2B04D1}" type="parTrans" cxnId="{1671C0BE-3B36-410E-BA99-B13CA647A67B}">
      <dgm:prSet/>
      <dgm:spPr/>
      <dgm:t>
        <a:bodyPr/>
        <a:lstStyle/>
        <a:p>
          <a:endParaRPr lang="ru-RU"/>
        </a:p>
      </dgm:t>
    </dgm:pt>
    <dgm:pt modelId="{9B57EFC6-E461-49FD-A9DB-AF8DA47CDFEC}" type="sibTrans" cxnId="{1671C0BE-3B36-410E-BA99-B13CA647A67B}">
      <dgm:prSet/>
      <dgm:spPr/>
      <dgm:t>
        <a:bodyPr/>
        <a:lstStyle/>
        <a:p>
          <a:endParaRPr lang="ru-RU"/>
        </a:p>
      </dgm:t>
    </dgm:pt>
    <dgm:pt modelId="{FA32035E-1FBD-42B8-A110-8108B08AE7E7}" type="pres">
      <dgm:prSet presAssocID="{E983B74E-3A28-4BA7-8925-329B4960C8D4}" presName="linear" presStyleCnt="0">
        <dgm:presLayoutVars>
          <dgm:animLvl val="lvl"/>
          <dgm:resizeHandles val="exact"/>
        </dgm:presLayoutVars>
      </dgm:prSet>
      <dgm:spPr/>
    </dgm:pt>
    <dgm:pt modelId="{1AEFF8B6-68B1-4459-BD47-E4FA83B2D8EB}" type="pres">
      <dgm:prSet presAssocID="{9F8F05EF-BF08-457C-B5A8-892BCBF3269E}" presName="parentText" presStyleLbl="node1" presStyleIdx="0" presStyleCnt="7">
        <dgm:presLayoutVars>
          <dgm:chMax val="0"/>
          <dgm:bulletEnabled val="1"/>
        </dgm:presLayoutVars>
      </dgm:prSet>
      <dgm:spPr/>
    </dgm:pt>
    <dgm:pt modelId="{6CA2E63E-C1DC-4CAD-A474-EE3FC8992F70}" type="pres">
      <dgm:prSet presAssocID="{2E8940F4-34C4-4CCF-B534-5B08AF818082}" presName="spacer" presStyleCnt="0"/>
      <dgm:spPr/>
    </dgm:pt>
    <dgm:pt modelId="{356B01AD-B6D2-4719-B2B3-CC13387CAA84}" type="pres">
      <dgm:prSet presAssocID="{A95B85C3-38B7-44DF-9000-31C6C6F197A4}" presName="parentText" presStyleLbl="node1" presStyleIdx="1" presStyleCnt="7">
        <dgm:presLayoutVars>
          <dgm:chMax val="0"/>
          <dgm:bulletEnabled val="1"/>
        </dgm:presLayoutVars>
      </dgm:prSet>
      <dgm:spPr/>
    </dgm:pt>
    <dgm:pt modelId="{91DE981E-A2FA-438F-B4EA-2FE7D9A8F60D}" type="pres">
      <dgm:prSet presAssocID="{7053F5DE-250E-405E-A46A-D119887B81BC}" presName="spacer" presStyleCnt="0"/>
      <dgm:spPr/>
    </dgm:pt>
    <dgm:pt modelId="{C7641AEA-2405-4214-908E-44229E99DEC2}" type="pres">
      <dgm:prSet presAssocID="{D2202574-626E-4A3A-9E97-F01545F98704}" presName="parentText" presStyleLbl="node1" presStyleIdx="2" presStyleCnt="7">
        <dgm:presLayoutVars>
          <dgm:chMax val="0"/>
          <dgm:bulletEnabled val="1"/>
        </dgm:presLayoutVars>
      </dgm:prSet>
      <dgm:spPr/>
    </dgm:pt>
    <dgm:pt modelId="{D6AD69A6-81D7-4761-AFD0-856FA4105420}" type="pres">
      <dgm:prSet presAssocID="{F61DFF2F-0220-4DB9-A358-4318F15B32EE}" presName="spacer" presStyleCnt="0"/>
      <dgm:spPr/>
    </dgm:pt>
    <dgm:pt modelId="{E50E94C4-DA96-4CF5-8FFE-5C1EB32C9A50}" type="pres">
      <dgm:prSet presAssocID="{AA2A1C0F-5E76-48CC-959D-AB89AE30DE1F}" presName="parentText" presStyleLbl="node1" presStyleIdx="3" presStyleCnt="7">
        <dgm:presLayoutVars>
          <dgm:chMax val="0"/>
          <dgm:bulletEnabled val="1"/>
        </dgm:presLayoutVars>
      </dgm:prSet>
      <dgm:spPr/>
    </dgm:pt>
    <dgm:pt modelId="{9D2DD4DA-89EF-4709-AA9F-E74B4554A599}" type="pres">
      <dgm:prSet presAssocID="{9EA5C658-867A-42BD-8D6A-8172D16B13E4}" presName="spacer" presStyleCnt="0"/>
      <dgm:spPr/>
    </dgm:pt>
    <dgm:pt modelId="{3D1CEE2A-59EE-4491-A99F-2996C53BBFB6}" type="pres">
      <dgm:prSet presAssocID="{02573D9C-FFE3-493A-9A44-536481B668DB}" presName="parentText" presStyleLbl="node1" presStyleIdx="4" presStyleCnt="7">
        <dgm:presLayoutVars>
          <dgm:chMax val="0"/>
          <dgm:bulletEnabled val="1"/>
        </dgm:presLayoutVars>
      </dgm:prSet>
      <dgm:spPr/>
    </dgm:pt>
    <dgm:pt modelId="{868E72FB-D999-48AB-8877-CC77316F8125}" type="pres">
      <dgm:prSet presAssocID="{32A274C0-E258-4F36-AA10-35A9BEB8FE65}" presName="spacer" presStyleCnt="0"/>
      <dgm:spPr/>
    </dgm:pt>
    <dgm:pt modelId="{3AD05B8C-C69D-4EF0-953A-2D17ED3BF88A}" type="pres">
      <dgm:prSet presAssocID="{A3F1BA1D-B1B8-4480-8419-54BF232EC526}" presName="parentText" presStyleLbl="node1" presStyleIdx="5" presStyleCnt="7">
        <dgm:presLayoutVars>
          <dgm:chMax val="0"/>
          <dgm:bulletEnabled val="1"/>
        </dgm:presLayoutVars>
      </dgm:prSet>
      <dgm:spPr/>
    </dgm:pt>
    <dgm:pt modelId="{4F46A1AF-215A-4943-A8FB-823C46AD5F7D}" type="pres">
      <dgm:prSet presAssocID="{5F801341-839E-485F-A262-C56312091C26}" presName="spacer" presStyleCnt="0"/>
      <dgm:spPr/>
    </dgm:pt>
    <dgm:pt modelId="{C772A3FF-25EF-4C2C-9C62-2989F9702FE4}" type="pres">
      <dgm:prSet presAssocID="{94C43AB8-D77F-4D9B-9FD7-3B186BA32BC8}" presName="parentText" presStyleLbl="node1" presStyleIdx="6" presStyleCnt="7">
        <dgm:presLayoutVars>
          <dgm:chMax val="0"/>
          <dgm:bulletEnabled val="1"/>
        </dgm:presLayoutVars>
      </dgm:prSet>
      <dgm:spPr/>
    </dgm:pt>
  </dgm:ptLst>
  <dgm:cxnLst>
    <dgm:cxn modelId="{FCE57D0C-D518-4F8A-9EB3-5CF5C3703D1A}" srcId="{E983B74E-3A28-4BA7-8925-329B4960C8D4}" destId="{9F8F05EF-BF08-457C-B5A8-892BCBF3269E}" srcOrd="0" destOrd="0" parTransId="{E26BAA37-C97D-4FC2-BA0F-04E4CE860CFE}" sibTransId="{2E8940F4-34C4-4CCF-B534-5B08AF818082}"/>
    <dgm:cxn modelId="{06EA581B-1554-411C-B2D0-E2AC8FF1E599}" type="presOf" srcId="{A95B85C3-38B7-44DF-9000-31C6C6F197A4}" destId="{356B01AD-B6D2-4719-B2B3-CC13387CAA84}" srcOrd="0" destOrd="0" presId="urn:microsoft.com/office/officeart/2005/8/layout/vList2"/>
    <dgm:cxn modelId="{A2DE2536-E5E6-4C7D-897F-DE39D5A430D4}" srcId="{E983B74E-3A28-4BA7-8925-329B4960C8D4}" destId="{D2202574-626E-4A3A-9E97-F01545F98704}" srcOrd="2" destOrd="0" parTransId="{ED94F25B-5131-49C9-AA66-1404C5236AEB}" sibTransId="{F61DFF2F-0220-4DB9-A358-4318F15B32EE}"/>
    <dgm:cxn modelId="{4B43B083-E1B3-455B-85C0-3E7A45222829}" type="presOf" srcId="{94C43AB8-D77F-4D9B-9FD7-3B186BA32BC8}" destId="{C772A3FF-25EF-4C2C-9C62-2989F9702FE4}" srcOrd="0" destOrd="0" presId="urn:microsoft.com/office/officeart/2005/8/layout/vList2"/>
    <dgm:cxn modelId="{E50A7C96-1642-4AD6-82F8-0013449FB54C}" srcId="{E983B74E-3A28-4BA7-8925-329B4960C8D4}" destId="{02573D9C-FFE3-493A-9A44-536481B668DB}" srcOrd="4" destOrd="0" parTransId="{433CE3A4-7C64-4F99-B16F-062DBBB9A8CB}" sibTransId="{32A274C0-E258-4F36-AA10-35A9BEB8FE65}"/>
    <dgm:cxn modelId="{4ADE1B9B-E478-4B0F-B8BF-031FA110A8C0}" srcId="{E983B74E-3A28-4BA7-8925-329B4960C8D4}" destId="{A3F1BA1D-B1B8-4480-8419-54BF232EC526}" srcOrd="5" destOrd="0" parTransId="{6B88274B-EBFC-4EEB-959B-1C123A00B633}" sibTransId="{5F801341-839E-485F-A262-C56312091C26}"/>
    <dgm:cxn modelId="{B2CBF7A1-FF76-4373-9F62-9243CF9A1534}" type="presOf" srcId="{AA2A1C0F-5E76-48CC-959D-AB89AE30DE1F}" destId="{E50E94C4-DA96-4CF5-8FFE-5C1EB32C9A50}" srcOrd="0" destOrd="0" presId="urn:microsoft.com/office/officeart/2005/8/layout/vList2"/>
    <dgm:cxn modelId="{1671C0BE-3B36-410E-BA99-B13CA647A67B}" srcId="{E983B74E-3A28-4BA7-8925-329B4960C8D4}" destId="{94C43AB8-D77F-4D9B-9FD7-3B186BA32BC8}" srcOrd="6" destOrd="0" parTransId="{5DECEC13-7C7A-4FF2-8AA4-DDBB9F2B04D1}" sibTransId="{9B57EFC6-E461-49FD-A9DB-AF8DA47CDFEC}"/>
    <dgm:cxn modelId="{2D1B85BF-AF9E-4002-8AD1-6F44A5692F4C}" type="presOf" srcId="{A3F1BA1D-B1B8-4480-8419-54BF232EC526}" destId="{3AD05B8C-C69D-4EF0-953A-2D17ED3BF88A}" srcOrd="0" destOrd="0" presId="urn:microsoft.com/office/officeart/2005/8/layout/vList2"/>
    <dgm:cxn modelId="{BAEAA7C6-F02A-4A56-827E-F72F26D34C5D}" type="presOf" srcId="{02573D9C-FFE3-493A-9A44-536481B668DB}" destId="{3D1CEE2A-59EE-4491-A99F-2996C53BBFB6}" srcOrd="0" destOrd="0" presId="urn:microsoft.com/office/officeart/2005/8/layout/vList2"/>
    <dgm:cxn modelId="{E9C4A3EA-76A6-41FC-9D34-6D3158CC3F0B}" type="presOf" srcId="{9F8F05EF-BF08-457C-B5A8-892BCBF3269E}" destId="{1AEFF8B6-68B1-4459-BD47-E4FA83B2D8EB}" srcOrd="0" destOrd="0" presId="urn:microsoft.com/office/officeart/2005/8/layout/vList2"/>
    <dgm:cxn modelId="{5E68D6EB-7C1A-4234-9F05-60D5022D9CFC}" type="presOf" srcId="{E983B74E-3A28-4BA7-8925-329B4960C8D4}" destId="{FA32035E-1FBD-42B8-A110-8108B08AE7E7}" srcOrd="0" destOrd="0" presId="urn:microsoft.com/office/officeart/2005/8/layout/vList2"/>
    <dgm:cxn modelId="{6F95A0CC-7268-4494-9998-581E5F24BCDC}" srcId="{E983B74E-3A28-4BA7-8925-329B4960C8D4}" destId="{AA2A1C0F-5E76-48CC-959D-AB89AE30DE1F}" srcOrd="3" destOrd="0" parTransId="{81910092-F743-4133-8191-B972728F6377}" sibTransId="{9EA5C658-867A-42BD-8D6A-8172D16B13E4}"/>
    <dgm:cxn modelId="{2839ACF3-A736-403F-9CF1-2B4CD2C0EE02}" type="presOf" srcId="{D2202574-626E-4A3A-9E97-F01545F98704}" destId="{C7641AEA-2405-4214-908E-44229E99DEC2}" srcOrd="0" destOrd="0" presId="urn:microsoft.com/office/officeart/2005/8/layout/vList2"/>
    <dgm:cxn modelId="{B52927D6-8918-429F-8A9D-BE9BC01DF034}" srcId="{E983B74E-3A28-4BA7-8925-329B4960C8D4}" destId="{A95B85C3-38B7-44DF-9000-31C6C6F197A4}" srcOrd="1" destOrd="0" parTransId="{4C391CAB-CEA5-402D-921B-C5E001B8BA91}" sibTransId="{7053F5DE-250E-405E-A46A-D119887B81BC}"/>
    <dgm:cxn modelId="{087D4C88-D4B2-4D35-9BEA-553FB4D7B0BF}" type="presParOf" srcId="{FA32035E-1FBD-42B8-A110-8108B08AE7E7}" destId="{1AEFF8B6-68B1-4459-BD47-E4FA83B2D8EB}" srcOrd="0" destOrd="0" presId="urn:microsoft.com/office/officeart/2005/8/layout/vList2"/>
    <dgm:cxn modelId="{3161F369-E2E0-4D61-918D-DBD02C8A3464}" type="presParOf" srcId="{FA32035E-1FBD-42B8-A110-8108B08AE7E7}" destId="{6CA2E63E-C1DC-4CAD-A474-EE3FC8992F70}" srcOrd="1" destOrd="0" presId="urn:microsoft.com/office/officeart/2005/8/layout/vList2"/>
    <dgm:cxn modelId="{4F799AE6-12D4-4D6F-8C95-C6CA09232136}" type="presParOf" srcId="{FA32035E-1FBD-42B8-A110-8108B08AE7E7}" destId="{356B01AD-B6D2-4719-B2B3-CC13387CAA84}" srcOrd="2" destOrd="0" presId="urn:microsoft.com/office/officeart/2005/8/layout/vList2"/>
    <dgm:cxn modelId="{B1D4CAD6-0A60-4B0B-9005-1D820E064136}" type="presParOf" srcId="{FA32035E-1FBD-42B8-A110-8108B08AE7E7}" destId="{91DE981E-A2FA-438F-B4EA-2FE7D9A8F60D}" srcOrd="3" destOrd="0" presId="urn:microsoft.com/office/officeart/2005/8/layout/vList2"/>
    <dgm:cxn modelId="{AFE8D78B-B861-46F1-B072-8C2A3DB4630C}" type="presParOf" srcId="{FA32035E-1FBD-42B8-A110-8108B08AE7E7}" destId="{C7641AEA-2405-4214-908E-44229E99DEC2}" srcOrd="4" destOrd="0" presId="urn:microsoft.com/office/officeart/2005/8/layout/vList2"/>
    <dgm:cxn modelId="{4F3C7639-62CD-4C58-8264-9C3AFE0653B6}" type="presParOf" srcId="{FA32035E-1FBD-42B8-A110-8108B08AE7E7}" destId="{D6AD69A6-81D7-4761-AFD0-856FA4105420}" srcOrd="5" destOrd="0" presId="urn:microsoft.com/office/officeart/2005/8/layout/vList2"/>
    <dgm:cxn modelId="{D5F0EFCE-B4AC-4FA8-AB41-7723FCA89EAE}" type="presParOf" srcId="{FA32035E-1FBD-42B8-A110-8108B08AE7E7}" destId="{E50E94C4-DA96-4CF5-8FFE-5C1EB32C9A50}" srcOrd="6" destOrd="0" presId="urn:microsoft.com/office/officeart/2005/8/layout/vList2"/>
    <dgm:cxn modelId="{21EEB0E2-BAFD-4C23-B8E2-B8E997318BA8}" type="presParOf" srcId="{FA32035E-1FBD-42B8-A110-8108B08AE7E7}" destId="{9D2DD4DA-89EF-4709-AA9F-E74B4554A599}" srcOrd="7" destOrd="0" presId="urn:microsoft.com/office/officeart/2005/8/layout/vList2"/>
    <dgm:cxn modelId="{421E1054-5756-4569-802C-108B989A721D}" type="presParOf" srcId="{FA32035E-1FBD-42B8-A110-8108B08AE7E7}" destId="{3D1CEE2A-59EE-4491-A99F-2996C53BBFB6}" srcOrd="8" destOrd="0" presId="urn:microsoft.com/office/officeart/2005/8/layout/vList2"/>
    <dgm:cxn modelId="{3050696E-1366-408A-B1F2-96FE3850C8A9}" type="presParOf" srcId="{FA32035E-1FBD-42B8-A110-8108B08AE7E7}" destId="{868E72FB-D999-48AB-8877-CC77316F8125}" srcOrd="9" destOrd="0" presId="urn:microsoft.com/office/officeart/2005/8/layout/vList2"/>
    <dgm:cxn modelId="{EB2DCB11-7130-48A4-BA3D-9D4C3A90F705}" type="presParOf" srcId="{FA32035E-1FBD-42B8-A110-8108B08AE7E7}" destId="{3AD05B8C-C69D-4EF0-953A-2D17ED3BF88A}" srcOrd="10" destOrd="0" presId="urn:microsoft.com/office/officeart/2005/8/layout/vList2"/>
    <dgm:cxn modelId="{19A43E61-5E2E-48CA-B3AB-F67550639F7D}" type="presParOf" srcId="{FA32035E-1FBD-42B8-A110-8108B08AE7E7}" destId="{4F46A1AF-215A-4943-A8FB-823C46AD5F7D}" srcOrd="11" destOrd="0" presId="urn:microsoft.com/office/officeart/2005/8/layout/vList2"/>
    <dgm:cxn modelId="{2F9D2402-0933-4D16-B44B-4A103A8CA834}" type="presParOf" srcId="{FA32035E-1FBD-42B8-A110-8108B08AE7E7}" destId="{C772A3FF-25EF-4C2C-9C62-2989F9702FE4}" srcOrd="1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A90E104D-E589-497F-A6F8-5D56C263215D}" type="doc">
      <dgm:prSet loTypeId="urn:microsoft.com/office/officeart/2005/8/layout/venn1" loCatId="relationship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ru-RU"/>
        </a:p>
      </dgm:t>
    </dgm:pt>
    <dgm:pt modelId="{2B23FE02-810A-4C16-B657-FC52B45586CF}">
      <dgm:prSet custT="1"/>
      <dgm:spPr/>
      <dgm:t>
        <a:bodyPr/>
        <a:lstStyle/>
        <a:p>
          <a:r>
            <a:rPr lang="ru-RU" sz="1400">
              <a:solidFill>
                <a:schemeClr val="bg1"/>
              </a:solidFill>
            </a:rPr>
            <a:t>Рисовая шелуха</a:t>
          </a:r>
        </a:p>
      </dgm:t>
    </dgm:pt>
    <dgm:pt modelId="{79DA126D-E8A5-43C2-B960-79F2AB38215B}" type="parTrans" cxnId="{0182841C-1435-4F1E-A364-7345920FBAD8}">
      <dgm:prSet/>
      <dgm:spPr/>
      <dgm:t>
        <a:bodyPr/>
        <a:lstStyle/>
        <a:p>
          <a:endParaRPr lang="ru-RU" sz="1400">
            <a:solidFill>
              <a:schemeClr val="bg1"/>
            </a:solidFill>
          </a:endParaRPr>
        </a:p>
      </dgm:t>
    </dgm:pt>
    <dgm:pt modelId="{DD740472-69C3-4E74-98FA-1BF7DDB804F9}" type="sibTrans" cxnId="{0182841C-1435-4F1E-A364-7345920FBAD8}">
      <dgm:prSet/>
      <dgm:spPr/>
      <dgm:t>
        <a:bodyPr/>
        <a:lstStyle/>
        <a:p>
          <a:endParaRPr lang="ru-RU" sz="1400">
            <a:solidFill>
              <a:schemeClr val="bg1"/>
            </a:solidFill>
          </a:endParaRPr>
        </a:p>
      </dgm:t>
    </dgm:pt>
    <dgm:pt modelId="{AA966FAB-486E-407D-80E5-AB8D22432965}">
      <dgm:prSet custT="1"/>
      <dgm:spPr/>
      <dgm:t>
        <a:bodyPr/>
        <a:lstStyle/>
        <a:p>
          <a:r>
            <a:rPr lang="ru-RU" sz="1400">
              <a:solidFill>
                <a:schemeClr val="bg1"/>
              </a:solidFill>
            </a:rPr>
            <a:t>Малая гигроскопичность</a:t>
          </a:r>
        </a:p>
      </dgm:t>
    </dgm:pt>
    <dgm:pt modelId="{468648BC-CC06-4379-A964-C2CB9FF2DE84}" type="parTrans" cxnId="{BE5C8C29-EB89-4316-A48D-2029F615346D}">
      <dgm:prSet/>
      <dgm:spPr/>
      <dgm:t>
        <a:bodyPr/>
        <a:lstStyle/>
        <a:p>
          <a:endParaRPr lang="ru-RU" sz="1400">
            <a:solidFill>
              <a:schemeClr val="bg1"/>
            </a:solidFill>
          </a:endParaRPr>
        </a:p>
      </dgm:t>
    </dgm:pt>
    <dgm:pt modelId="{6BCAF255-2C65-4D66-9BA5-B96BF6F409FA}" type="sibTrans" cxnId="{BE5C8C29-EB89-4316-A48D-2029F615346D}">
      <dgm:prSet/>
      <dgm:spPr/>
      <dgm:t>
        <a:bodyPr/>
        <a:lstStyle/>
        <a:p>
          <a:endParaRPr lang="ru-RU" sz="1400">
            <a:solidFill>
              <a:schemeClr val="bg1"/>
            </a:solidFill>
          </a:endParaRPr>
        </a:p>
      </dgm:t>
    </dgm:pt>
    <dgm:pt modelId="{77CF9694-D221-4FD9-BDD7-295F3B86CF97}">
      <dgm:prSet custT="1"/>
      <dgm:spPr/>
      <dgm:t>
        <a:bodyPr/>
        <a:lstStyle/>
        <a:p>
          <a:r>
            <a:rPr lang="ru-RU" sz="1400" dirty="0">
              <a:solidFill>
                <a:schemeClr val="bg1"/>
              </a:solidFill>
            </a:rPr>
            <a:t>Много кремния, стекловидна, на ощупь острая</a:t>
          </a:r>
        </a:p>
      </dgm:t>
    </dgm:pt>
    <dgm:pt modelId="{4BF123EB-BC19-4F3D-840A-F21D04CAEB29}" type="parTrans" cxnId="{D34AF371-30B0-4B95-B40E-C86E8B855AFF}">
      <dgm:prSet/>
      <dgm:spPr/>
      <dgm:t>
        <a:bodyPr/>
        <a:lstStyle/>
        <a:p>
          <a:endParaRPr lang="ru-RU" sz="1400">
            <a:solidFill>
              <a:schemeClr val="bg1"/>
            </a:solidFill>
          </a:endParaRPr>
        </a:p>
      </dgm:t>
    </dgm:pt>
    <dgm:pt modelId="{C0DC8AF6-2111-4E38-A796-0551697B34E3}" type="sibTrans" cxnId="{D34AF371-30B0-4B95-B40E-C86E8B855AFF}">
      <dgm:prSet/>
      <dgm:spPr/>
      <dgm:t>
        <a:bodyPr/>
        <a:lstStyle/>
        <a:p>
          <a:endParaRPr lang="ru-RU" sz="1400">
            <a:solidFill>
              <a:schemeClr val="bg1"/>
            </a:solidFill>
          </a:endParaRPr>
        </a:p>
      </dgm:t>
    </dgm:pt>
    <dgm:pt modelId="{949035CD-5A53-44EB-AD7C-174D161CCB9C}" type="pres">
      <dgm:prSet presAssocID="{A90E104D-E589-497F-A6F8-5D56C263215D}" presName="compositeShape" presStyleCnt="0">
        <dgm:presLayoutVars>
          <dgm:chMax val="7"/>
          <dgm:dir/>
          <dgm:resizeHandles val="exact"/>
        </dgm:presLayoutVars>
      </dgm:prSet>
      <dgm:spPr/>
    </dgm:pt>
    <dgm:pt modelId="{4F4DFF08-67DE-4823-86B5-193465F26197}" type="pres">
      <dgm:prSet presAssocID="{2B23FE02-810A-4C16-B657-FC52B45586CF}" presName="circ1" presStyleLbl="vennNode1" presStyleIdx="0" presStyleCnt="3"/>
      <dgm:spPr/>
    </dgm:pt>
    <dgm:pt modelId="{D6CFCA7A-7C62-49FE-B4FC-E03D08D5BBF7}" type="pres">
      <dgm:prSet presAssocID="{2B23FE02-810A-4C16-B657-FC52B45586CF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833C8CBB-3316-4524-8C2C-2FE90CC7F8BC}" type="pres">
      <dgm:prSet presAssocID="{AA966FAB-486E-407D-80E5-AB8D22432965}" presName="circ2" presStyleLbl="vennNode1" presStyleIdx="1" presStyleCnt="3"/>
      <dgm:spPr/>
    </dgm:pt>
    <dgm:pt modelId="{69EA42CB-9267-4B98-AF00-36220C4EB197}" type="pres">
      <dgm:prSet presAssocID="{AA966FAB-486E-407D-80E5-AB8D22432965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8AB9F495-F24E-4E73-AA66-6873195B6E02}" type="pres">
      <dgm:prSet presAssocID="{77CF9694-D221-4FD9-BDD7-295F3B86CF97}" presName="circ3" presStyleLbl="vennNode1" presStyleIdx="2" presStyleCnt="3"/>
      <dgm:spPr/>
    </dgm:pt>
    <dgm:pt modelId="{A80E4858-7F23-40FC-80C3-6CC2E26973F3}" type="pres">
      <dgm:prSet presAssocID="{77CF9694-D221-4FD9-BDD7-295F3B86CF97}" presName="circ3Tx" presStyleLbl="revTx" presStyleIdx="0" presStyleCnt="0">
        <dgm:presLayoutVars>
          <dgm:chMax val="0"/>
          <dgm:chPref val="0"/>
          <dgm:bulletEnabled val="1"/>
        </dgm:presLayoutVars>
      </dgm:prSet>
      <dgm:spPr/>
    </dgm:pt>
  </dgm:ptLst>
  <dgm:cxnLst>
    <dgm:cxn modelId="{359F2008-DA8D-46DD-A6F5-E7192989839E}" type="presOf" srcId="{77CF9694-D221-4FD9-BDD7-295F3B86CF97}" destId="{8AB9F495-F24E-4E73-AA66-6873195B6E02}" srcOrd="0" destOrd="0" presId="urn:microsoft.com/office/officeart/2005/8/layout/venn1"/>
    <dgm:cxn modelId="{0182841C-1435-4F1E-A364-7345920FBAD8}" srcId="{A90E104D-E589-497F-A6F8-5D56C263215D}" destId="{2B23FE02-810A-4C16-B657-FC52B45586CF}" srcOrd="0" destOrd="0" parTransId="{79DA126D-E8A5-43C2-B960-79F2AB38215B}" sibTransId="{DD740472-69C3-4E74-98FA-1BF7DDB804F9}"/>
    <dgm:cxn modelId="{BE5C8C29-EB89-4316-A48D-2029F615346D}" srcId="{A90E104D-E589-497F-A6F8-5D56C263215D}" destId="{AA966FAB-486E-407D-80E5-AB8D22432965}" srcOrd="1" destOrd="0" parTransId="{468648BC-CC06-4379-A964-C2CB9FF2DE84}" sibTransId="{6BCAF255-2C65-4D66-9BA5-B96BF6F409FA}"/>
    <dgm:cxn modelId="{55295C2A-D03C-447A-A568-71E863F655E0}" type="presOf" srcId="{2B23FE02-810A-4C16-B657-FC52B45586CF}" destId="{D6CFCA7A-7C62-49FE-B4FC-E03D08D5BBF7}" srcOrd="1" destOrd="0" presId="urn:microsoft.com/office/officeart/2005/8/layout/venn1"/>
    <dgm:cxn modelId="{662AF170-E149-437A-B564-8FBA73409921}" type="presOf" srcId="{2B23FE02-810A-4C16-B657-FC52B45586CF}" destId="{4F4DFF08-67DE-4823-86B5-193465F26197}" srcOrd="0" destOrd="0" presId="urn:microsoft.com/office/officeart/2005/8/layout/venn1"/>
    <dgm:cxn modelId="{D34AF371-30B0-4B95-B40E-C86E8B855AFF}" srcId="{A90E104D-E589-497F-A6F8-5D56C263215D}" destId="{77CF9694-D221-4FD9-BDD7-295F3B86CF97}" srcOrd="2" destOrd="0" parTransId="{4BF123EB-BC19-4F3D-840A-F21D04CAEB29}" sibTransId="{C0DC8AF6-2111-4E38-A796-0551697B34E3}"/>
    <dgm:cxn modelId="{CAFA579B-1374-4504-97E3-88C0BB654212}" type="presOf" srcId="{AA966FAB-486E-407D-80E5-AB8D22432965}" destId="{69EA42CB-9267-4B98-AF00-36220C4EB197}" srcOrd="1" destOrd="0" presId="urn:microsoft.com/office/officeart/2005/8/layout/venn1"/>
    <dgm:cxn modelId="{4C2075A9-D311-40E6-A284-0234C6E8174C}" type="presOf" srcId="{AA966FAB-486E-407D-80E5-AB8D22432965}" destId="{833C8CBB-3316-4524-8C2C-2FE90CC7F8BC}" srcOrd="0" destOrd="0" presId="urn:microsoft.com/office/officeart/2005/8/layout/venn1"/>
    <dgm:cxn modelId="{C84EC0E7-E557-4426-BEFE-FA1D1AD25AE2}" type="presOf" srcId="{A90E104D-E589-497F-A6F8-5D56C263215D}" destId="{949035CD-5A53-44EB-AD7C-174D161CCB9C}" srcOrd="0" destOrd="0" presId="urn:microsoft.com/office/officeart/2005/8/layout/venn1"/>
    <dgm:cxn modelId="{5CF7BFC8-A82B-4D2D-B238-EC8DB9157773}" type="presOf" srcId="{77CF9694-D221-4FD9-BDD7-295F3B86CF97}" destId="{A80E4858-7F23-40FC-80C3-6CC2E26973F3}" srcOrd="1" destOrd="0" presId="urn:microsoft.com/office/officeart/2005/8/layout/venn1"/>
    <dgm:cxn modelId="{6184A1D7-F999-4587-8C50-CA97732EEE70}" type="presParOf" srcId="{949035CD-5A53-44EB-AD7C-174D161CCB9C}" destId="{4F4DFF08-67DE-4823-86B5-193465F26197}" srcOrd="0" destOrd="0" presId="urn:microsoft.com/office/officeart/2005/8/layout/venn1"/>
    <dgm:cxn modelId="{836A1FE6-C0C4-49F4-B85F-A23AEE148CF4}" type="presParOf" srcId="{949035CD-5A53-44EB-AD7C-174D161CCB9C}" destId="{D6CFCA7A-7C62-49FE-B4FC-E03D08D5BBF7}" srcOrd="1" destOrd="0" presId="urn:microsoft.com/office/officeart/2005/8/layout/venn1"/>
    <dgm:cxn modelId="{261F54AA-DDF5-453B-A01A-4B623CB8E35E}" type="presParOf" srcId="{949035CD-5A53-44EB-AD7C-174D161CCB9C}" destId="{833C8CBB-3316-4524-8C2C-2FE90CC7F8BC}" srcOrd="2" destOrd="0" presId="urn:microsoft.com/office/officeart/2005/8/layout/venn1"/>
    <dgm:cxn modelId="{BACFEE3E-6456-4656-BB97-9AAC04114582}" type="presParOf" srcId="{949035CD-5A53-44EB-AD7C-174D161CCB9C}" destId="{69EA42CB-9267-4B98-AF00-36220C4EB197}" srcOrd="3" destOrd="0" presId="urn:microsoft.com/office/officeart/2005/8/layout/venn1"/>
    <dgm:cxn modelId="{24C687DA-B4C3-4302-9FDF-420F12DEFB8D}" type="presParOf" srcId="{949035CD-5A53-44EB-AD7C-174D161CCB9C}" destId="{8AB9F495-F24E-4E73-AA66-6873195B6E02}" srcOrd="4" destOrd="0" presId="urn:microsoft.com/office/officeart/2005/8/layout/venn1"/>
    <dgm:cxn modelId="{7FCE2224-1F88-48A3-87B5-53672958C923}" type="presParOf" srcId="{949035CD-5A53-44EB-AD7C-174D161CCB9C}" destId="{A80E4858-7F23-40FC-80C3-6CC2E26973F3}" srcOrd="5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635CF0EC-38D0-4672-AB23-1A4B5404B760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06C2B267-5CD0-4156-809F-D3E72BC7A471}">
      <dgm:prSet/>
      <dgm:spPr/>
      <dgm:t>
        <a:bodyPr/>
        <a:lstStyle/>
        <a:p>
          <a:r>
            <a:rPr lang="ru-RU" dirty="0"/>
            <a:t>600-720 коров в</a:t>
          </a:r>
          <a:r>
            <a:rPr lang="en-US" dirty="0"/>
            <a:t> </a:t>
          </a:r>
          <a:r>
            <a:rPr lang="ru-RU" dirty="0"/>
            <a:t>час/карусель; 6-7,2 головы в час на место</a:t>
          </a:r>
        </a:p>
      </dgm:t>
    </dgm:pt>
    <dgm:pt modelId="{AA45FF77-F749-4C1C-994D-86984A88D82B}" type="parTrans" cxnId="{99605AFD-A4B5-4B70-93AE-706A31E31417}">
      <dgm:prSet/>
      <dgm:spPr/>
      <dgm:t>
        <a:bodyPr/>
        <a:lstStyle/>
        <a:p>
          <a:endParaRPr lang="ru-RU"/>
        </a:p>
      </dgm:t>
    </dgm:pt>
    <dgm:pt modelId="{D2311DAA-080C-4394-BAE9-4B8AEB85F5AE}" type="sibTrans" cxnId="{99605AFD-A4B5-4B70-93AE-706A31E31417}">
      <dgm:prSet/>
      <dgm:spPr/>
      <dgm:t>
        <a:bodyPr/>
        <a:lstStyle/>
        <a:p>
          <a:endParaRPr lang="ru-RU"/>
        </a:p>
      </dgm:t>
    </dgm:pt>
    <dgm:pt modelId="{DA387247-EBB1-4029-A1AF-19CF8A7738E5}">
      <dgm:prSet/>
      <dgm:spPr/>
      <dgm:t>
        <a:bodyPr/>
        <a:lstStyle/>
        <a:p>
          <a:r>
            <a:rPr lang="ru-RU"/>
            <a:t>1 очередь с 2011 года, 2 – с</a:t>
          </a:r>
          <a:r>
            <a:rPr lang="en-US"/>
            <a:t> </a:t>
          </a:r>
          <a:r>
            <a:rPr lang="ru-RU"/>
            <a:t>2022 года</a:t>
          </a:r>
        </a:p>
      </dgm:t>
    </dgm:pt>
    <dgm:pt modelId="{53D7BCBA-8C6B-4E3B-BC6C-B7EABA1795EB}" type="parTrans" cxnId="{E4611059-F17D-47AC-92E2-C32BBA1792DB}">
      <dgm:prSet/>
      <dgm:spPr/>
      <dgm:t>
        <a:bodyPr/>
        <a:lstStyle/>
        <a:p>
          <a:endParaRPr lang="ru-RU"/>
        </a:p>
      </dgm:t>
    </dgm:pt>
    <dgm:pt modelId="{34E58163-17DB-4270-B053-55A0705E0AB4}" type="sibTrans" cxnId="{E4611059-F17D-47AC-92E2-C32BBA1792DB}">
      <dgm:prSet/>
      <dgm:spPr/>
      <dgm:t>
        <a:bodyPr/>
        <a:lstStyle/>
        <a:p>
          <a:endParaRPr lang="ru-RU"/>
        </a:p>
      </dgm:t>
    </dgm:pt>
    <dgm:pt modelId="{BF5041C5-6130-405D-8448-34A0FDB0D3B2}">
      <dgm:prSet/>
      <dgm:spPr/>
      <dgm:t>
        <a:bodyPr/>
        <a:lstStyle/>
        <a:p>
          <a:r>
            <a:rPr lang="en-US"/>
            <a:t>200 </a:t>
          </a:r>
          <a:r>
            <a:rPr lang="ru-RU"/>
            <a:t>га выращивание кормов</a:t>
          </a:r>
        </a:p>
      </dgm:t>
    </dgm:pt>
    <dgm:pt modelId="{13EC0C4D-C1FD-4B15-94BB-9E8130A7E0CE}" type="parTrans" cxnId="{74A66A67-5C13-4BA4-B2D0-77075E2EED92}">
      <dgm:prSet/>
      <dgm:spPr/>
      <dgm:t>
        <a:bodyPr/>
        <a:lstStyle/>
        <a:p>
          <a:endParaRPr lang="ru-RU"/>
        </a:p>
      </dgm:t>
    </dgm:pt>
    <dgm:pt modelId="{809B00F0-BCB9-4D36-ACDC-A4A4213C3AD2}" type="sibTrans" cxnId="{74A66A67-5C13-4BA4-B2D0-77075E2EED92}">
      <dgm:prSet/>
      <dgm:spPr/>
      <dgm:t>
        <a:bodyPr/>
        <a:lstStyle/>
        <a:p>
          <a:endParaRPr lang="ru-RU"/>
        </a:p>
      </dgm:t>
    </dgm:pt>
    <dgm:pt modelId="{4FDA0E8E-6568-4A1A-8A5A-9FE3E82B6BBC}">
      <dgm:prSet/>
      <dgm:spPr/>
      <dgm:t>
        <a:bodyPr/>
        <a:lstStyle/>
        <a:p>
          <a:r>
            <a:rPr lang="ru-RU"/>
            <a:t>450 сотрудников</a:t>
          </a:r>
        </a:p>
      </dgm:t>
    </dgm:pt>
    <dgm:pt modelId="{10AEA753-9361-472F-9274-DFCBA15568F1}" type="parTrans" cxnId="{EE2156F1-DF30-454D-BAE5-DA695F3DBB75}">
      <dgm:prSet/>
      <dgm:spPr/>
      <dgm:t>
        <a:bodyPr/>
        <a:lstStyle/>
        <a:p>
          <a:endParaRPr lang="ru-RU"/>
        </a:p>
      </dgm:t>
    </dgm:pt>
    <dgm:pt modelId="{D2665525-3583-4A14-842E-15601836013E}" type="sibTrans" cxnId="{EE2156F1-DF30-454D-BAE5-DA695F3DBB75}">
      <dgm:prSet/>
      <dgm:spPr/>
      <dgm:t>
        <a:bodyPr/>
        <a:lstStyle/>
        <a:p>
          <a:endParaRPr lang="ru-RU"/>
        </a:p>
      </dgm:t>
    </dgm:pt>
    <dgm:pt modelId="{43EEACA8-0DDD-4E49-B03B-32B4C1A8A430}">
      <dgm:prSet/>
      <dgm:spPr/>
      <dgm:t>
        <a:bodyPr/>
        <a:lstStyle/>
        <a:p>
          <a:r>
            <a:rPr lang="ru-RU"/>
            <a:t>7 доярок в смену на одну карусель</a:t>
          </a:r>
        </a:p>
      </dgm:t>
    </dgm:pt>
    <dgm:pt modelId="{53DE23A6-926A-42D9-880D-2A0191C4A5F2}" type="parTrans" cxnId="{F0C0497A-529D-49D8-B6FE-B39F09150FDD}">
      <dgm:prSet/>
      <dgm:spPr/>
      <dgm:t>
        <a:bodyPr/>
        <a:lstStyle/>
        <a:p>
          <a:endParaRPr lang="ru-RU"/>
        </a:p>
      </dgm:t>
    </dgm:pt>
    <dgm:pt modelId="{87D2BF06-CB71-49BE-9785-62281F9C97F5}" type="sibTrans" cxnId="{F0C0497A-529D-49D8-B6FE-B39F09150FDD}">
      <dgm:prSet/>
      <dgm:spPr/>
      <dgm:t>
        <a:bodyPr/>
        <a:lstStyle/>
        <a:p>
          <a:endParaRPr lang="ru-RU"/>
        </a:p>
      </dgm:t>
    </dgm:pt>
    <dgm:pt modelId="{BA08918C-8C95-4D52-9968-2BE4601B15B2}">
      <dgm:prSet/>
      <dgm:spPr/>
      <dgm:t>
        <a:bodyPr/>
        <a:lstStyle/>
        <a:p>
          <a:r>
            <a:rPr lang="ru-RU"/>
            <a:t>Используют Cow scout (шея) контроль охоты и время поедания</a:t>
          </a:r>
        </a:p>
      </dgm:t>
    </dgm:pt>
    <dgm:pt modelId="{F9DB4315-4140-4BE2-BA2E-509F34E0DE3C}" type="parTrans" cxnId="{F438B733-021D-4FF2-9E23-B9383AE9C8B5}">
      <dgm:prSet/>
      <dgm:spPr/>
      <dgm:t>
        <a:bodyPr/>
        <a:lstStyle/>
        <a:p>
          <a:endParaRPr lang="ru-RU"/>
        </a:p>
      </dgm:t>
    </dgm:pt>
    <dgm:pt modelId="{E49970A7-D9A4-44B3-85B2-03534700BCBA}" type="sibTrans" cxnId="{F438B733-021D-4FF2-9E23-B9383AE9C8B5}">
      <dgm:prSet/>
      <dgm:spPr/>
      <dgm:t>
        <a:bodyPr/>
        <a:lstStyle/>
        <a:p>
          <a:endParaRPr lang="ru-RU"/>
        </a:p>
      </dgm:t>
    </dgm:pt>
    <dgm:pt modelId="{93EB9D53-31E2-4AA3-B257-815B55EB7486}">
      <dgm:prSet/>
      <dgm:spPr/>
      <dgm:t>
        <a:bodyPr/>
        <a:lstStyle/>
        <a:p>
          <a:r>
            <a:rPr lang="ru-RU"/>
            <a:t>Поток молока 2,6 л/мин.</a:t>
          </a:r>
        </a:p>
      </dgm:t>
    </dgm:pt>
    <dgm:pt modelId="{CB82995C-7B83-436D-800B-DD9F3F505B30}" type="parTrans" cxnId="{DB68EE27-6CCD-46E8-811C-F0BA503E60D1}">
      <dgm:prSet/>
      <dgm:spPr/>
      <dgm:t>
        <a:bodyPr/>
        <a:lstStyle/>
        <a:p>
          <a:endParaRPr lang="ru-RU"/>
        </a:p>
      </dgm:t>
    </dgm:pt>
    <dgm:pt modelId="{81B1F54E-1210-4E9B-A4D2-963426FDA45F}" type="sibTrans" cxnId="{DB68EE27-6CCD-46E8-811C-F0BA503E60D1}">
      <dgm:prSet/>
      <dgm:spPr/>
      <dgm:t>
        <a:bodyPr/>
        <a:lstStyle/>
        <a:p>
          <a:endParaRPr lang="ru-RU"/>
        </a:p>
      </dgm:t>
    </dgm:pt>
    <dgm:pt modelId="{FA8150A7-1F5A-49B8-9956-1B122A7982A6}">
      <dgm:prSet/>
      <dgm:spPr/>
      <dgm:t>
        <a:bodyPr/>
        <a:lstStyle/>
        <a:p>
          <a:r>
            <a:rPr lang="ru-RU"/>
            <a:t>8 235 кг/год на 1 корову</a:t>
          </a:r>
        </a:p>
      </dgm:t>
    </dgm:pt>
    <dgm:pt modelId="{B166249D-3134-46DD-AF4A-95336FB3038C}" type="parTrans" cxnId="{9C0F8CF5-E7B3-4EDB-9162-2AAD281645AF}">
      <dgm:prSet/>
      <dgm:spPr/>
      <dgm:t>
        <a:bodyPr/>
        <a:lstStyle/>
        <a:p>
          <a:endParaRPr lang="ru-RU"/>
        </a:p>
      </dgm:t>
    </dgm:pt>
    <dgm:pt modelId="{E1298287-14D8-4319-A784-581401843C8F}" type="sibTrans" cxnId="{9C0F8CF5-E7B3-4EDB-9162-2AAD281645AF}">
      <dgm:prSet/>
      <dgm:spPr/>
      <dgm:t>
        <a:bodyPr/>
        <a:lstStyle/>
        <a:p>
          <a:endParaRPr lang="ru-RU"/>
        </a:p>
      </dgm:t>
    </dgm:pt>
    <dgm:pt modelId="{358D95F8-DB20-4A59-8A61-E7B1B16338A9}" type="pres">
      <dgm:prSet presAssocID="{635CF0EC-38D0-4672-AB23-1A4B5404B760}" presName="linear" presStyleCnt="0">
        <dgm:presLayoutVars>
          <dgm:animLvl val="lvl"/>
          <dgm:resizeHandles val="exact"/>
        </dgm:presLayoutVars>
      </dgm:prSet>
      <dgm:spPr/>
    </dgm:pt>
    <dgm:pt modelId="{9DDE911D-0857-4CC7-8320-AD335A18BDDA}" type="pres">
      <dgm:prSet presAssocID="{06C2B267-5CD0-4156-809F-D3E72BC7A471}" presName="parentText" presStyleLbl="node1" presStyleIdx="0" presStyleCnt="8">
        <dgm:presLayoutVars>
          <dgm:chMax val="0"/>
          <dgm:bulletEnabled val="1"/>
        </dgm:presLayoutVars>
      </dgm:prSet>
      <dgm:spPr/>
    </dgm:pt>
    <dgm:pt modelId="{2E0E44A9-E7F4-42FA-884D-2AED3DED98FC}" type="pres">
      <dgm:prSet presAssocID="{D2311DAA-080C-4394-BAE9-4B8AEB85F5AE}" presName="spacer" presStyleCnt="0"/>
      <dgm:spPr/>
    </dgm:pt>
    <dgm:pt modelId="{5E8F0B02-A502-42E5-8786-0FD4D2DC4691}" type="pres">
      <dgm:prSet presAssocID="{DA387247-EBB1-4029-A1AF-19CF8A7738E5}" presName="parentText" presStyleLbl="node1" presStyleIdx="1" presStyleCnt="8">
        <dgm:presLayoutVars>
          <dgm:chMax val="0"/>
          <dgm:bulletEnabled val="1"/>
        </dgm:presLayoutVars>
      </dgm:prSet>
      <dgm:spPr/>
    </dgm:pt>
    <dgm:pt modelId="{944CEB5F-3FB1-4115-87B5-F7750FDB8AC9}" type="pres">
      <dgm:prSet presAssocID="{34E58163-17DB-4270-B053-55A0705E0AB4}" presName="spacer" presStyleCnt="0"/>
      <dgm:spPr/>
    </dgm:pt>
    <dgm:pt modelId="{1C2CAA49-885A-4210-A5D2-588620BDF945}" type="pres">
      <dgm:prSet presAssocID="{BF5041C5-6130-405D-8448-34A0FDB0D3B2}" presName="parentText" presStyleLbl="node1" presStyleIdx="2" presStyleCnt="8">
        <dgm:presLayoutVars>
          <dgm:chMax val="0"/>
          <dgm:bulletEnabled val="1"/>
        </dgm:presLayoutVars>
      </dgm:prSet>
      <dgm:spPr/>
    </dgm:pt>
    <dgm:pt modelId="{D882943F-9ED6-4ABA-A396-23DB08FFB5B4}" type="pres">
      <dgm:prSet presAssocID="{809B00F0-BCB9-4D36-ACDC-A4A4213C3AD2}" presName="spacer" presStyleCnt="0"/>
      <dgm:spPr/>
    </dgm:pt>
    <dgm:pt modelId="{92E68B3B-8B64-47D4-B298-EBE7A9C2D2EA}" type="pres">
      <dgm:prSet presAssocID="{4FDA0E8E-6568-4A1A-8A5A-9FE3E82B6BBC}" presName="parentText" presStyleLbl="node1" presStyleIdx="3" presStyleCnt="8">
        <dgm:presLayoutVars>
          <dgm:chMax val="0"/>
          <dgm:bulletEnabled val="1"/>
        </dgm:presLayoutVars>
      </dgm:prSet>
      <dgm:spPr/>
    </dgm:pt>
    <dgm:pt modelId="{C274E3C3-0801-4967-9194-EA29D72CA057}" type="pres">
      <dgm:prSet presAssocID="{D2665525-3583-4A14-842E-15601836013E}" presName="spacer" presStyleCnt="0"/>
      <dgm:spPr/>
    </dgm:pt>
    <dgm:pt modelId="{4324D9F7-2CB5-4C94-BE5E-887344D2E677}" type="pres">
      <dgm:prSet presAssocID="{43EEACA8-0DDD-4E49-B03B-32B4C1A8A430}" presName="parentText" presStyleLbl="node1" presStyleIdx="4" presStyleCnt="8">
        <dgm:presLayoutVars>
          <dgm:chMax val="0"/>
          <dgm:bulletEnabled val="1"/>
        </dgm:presLayoutVars>
      </dgm:prSet>
      <dgm:spPr/>
    </dgm:pt>
    <dgm:pt modelId="{A9EC94C0-CF93-4EEE-8324-65DA9EB7B1D7}" type="pres">
      <dgm:prSet presAssocID="{87D2BF06-CB71-49BE-9785-62281F9C97F5}" presName="spacer" presStyleCnt="0"/>
      <dgm:spPr/>
    </dgm:pt>
    <dgm:pt modelId="{3461B506-30B9-4F5E-8B7B-818B886ADE6A}" type="pres">
      <dgm:prSet presAssocID="{BA08918C-8C95-4D52-9968-2BE4601B15B2}" presName="parentText" presStyleLbl="node1" presStyleIdx="5" presStyleCnt="8">
        <dgm:presLayoutVars>
          <dgm:chMax val="0"/>
          <dgm:bulletEnabled val="1"/>
        </dgm:presLayoutVars>
      </dgm:prSet>
      <dgm:spPr/>
    </dgm:pt>
    <dgm:pt modelId="{6FDC225A-998C-430F-9295-04181F62217F}" type="pres">
      <dgm:prSet presAssocID="{E49970A7-D9A4-44B3-85B2-03534700BCBA}" presName="spacer" presStyleCnt="0"/>
      <dgm:spPr/>
    </dgm:pt>
    <dgm:pt modelId="{2036E2ED-1FBD-4352-81FB-8671DE33D29F}" type="pres">
      <dgm:prSet presAssocID="{93EB9D53-31E2-4AA3-B257-815B55EB7486}" presName="parentText" presStyleLbl="node1" presStyleIdx="6" presStyleCnt="8">
        <dgm:presLayoutVars>
          <dgm:chMax val="0"/>
          <dgm:bulletEnabled val="1"/>
        </dgm:presLayoutVars>
      </dgm:prSet>
      <dgm:spPr/>
    </dgm:pt>
    <dgm:pt modelId="{BB5654E9-2D81-4DEF-A828-EFFA6638A354}" type="pres">
      <dgm:prSet presAssocID="{81B1F54E-1210-4E9B-A4D2-963426FDA45F}" presName="spacer" presStyleCnt="0"/>
      <dgm:spPr/>
    </dgm:pt>
    <dgm:pt modelId="{B6A74D05-C359-4FF6-B9EA-4103DAD795CC}" type="pres">
      <dgm:prSet presAssocID="{FA8150A7-1F5A-49B8-9956-1B122A7982A6}" presName="parentText" presStyleLbl="node1" presStyleIdx="7" presStyleCnt="8">
        <dgm:presLayoutVars>
          <dgm:chMax val="0"/>
          <dgm:bulletEnabled val="1"/>
        </dgm:presLayoutVars>
      </dgm:prSet>
      <dgm:spPr/>
    </dgm:pt>
  </dgm:ptLst>
  <dgm:cxnLst>
    <dgm:cxn modelId="{DB68EE27-6CCD-46E8-811C-F0BA503E60D1}" srcId="{635CF0EC-38D0-4672-AB23-1A4B5404B760}" destId="{93EB9D53-31E2-4AA3-B257-815B55EB7486}" srcOrd="6" destOrd="0" parTransId="{CB82995C-7B83-436D-800B-DD9F3F505B30}" sibTransId="{81B1F54E-1210-4E9B-A4D2-963426FDA45F}"/>
    <dgm:cxn modelId="{3F0AC82D-C897-485D-AF24-367698E39686}" type="presOf" srcId="{06C2B267-5CD0-4156-809F-D3E72BC7A471}" destId="{9DDE911D-0857-4CC7-8320-AD335A18BDDA}" srcOrd="0" destOrd="0" presId="urn:microsoft.com/office/officeart/2005/8/layout/vList2"/>
    <dgm:cxn modelId="{9E2E3E2E-6866-42B1-A4DD-B9D7D8B88866}" type="presOf" srcId="{93EB9D53-31E2-4AA3-B257-815B55EB7486}" destId="{2036E2ED-1FBD-4352-81FB-8671DE33D29F}" srcOrd="0" destOrd="0" presId="urn:microsoft.com/office/officeart/2005/8/layout/vList2"/>
    <dgm:cxn modelId="{F438B733-021D-4FF2-9E23-B9383AE9C8B5}" srcId="{635CF0EC-38D0-4672-AB23-1A4B5404B760}" destId="{BA08918C-8C95-4D52-9968-2BE4601B15B2}" srcOrd="5" destOrd="0" parTransId="{F9DB4315-4140-4BE2-BA2E-509F34E0DE3C}" sibTransId="{E49970A7-D9A4-44B3-85B2-03534700BCBA}"/>
    <dgm:cxn modelId="{C4F8753C-E459-4F2D-8325-D97003681B0B}" type="presOf" srcId="{BF5041C5-6130-405D-8448-34A0FDB0D3B2}" destId="{1C2CAA49-885A-4210-A5D2-588620BDF945}" srcOrd="0" destOrd="0" presId="urn:microsoft.com/office/officeart/2005/8/layout/vList2"/>
    <dgm:cxn modelId="{74A66A67-5C13-4BA4-B2D0-77075E2EED92}" srcId="{635CF0EC-38D0-4672-AB23-1A4B5404B760}" destId="{BF5041C5-6130-405D-8448-34A0FDB0D3B2}" srcOrd="2" destOrd="0" parTransId="{13EC0C4D-C1FD-4B15-94BB-9E8130A7E0CE}" sibTransId="{809B00F0-BCB9-4D36-ACDC-A4A4213C3AD2}"/>
    <dgm:cxn modelId="{8B9C4F55-E8CE-4202-8D2F-DB5465DBD2FC}" type="presOf" srcId="{BA08918C-8C95-4D52-9968-2BE4601B15B2}" destId="{3461B506-30B9-4F5E-8B7B-818B886ADE6A}" srcOrd="0" destOrd="0" presId="urn:microsoft.com/office/officeart/2005/8/layout/vList2"/>
    <dgm:cxn modelId="{0CCE8B55-E963-43EB-895F-BBA50DEF166E}" type="presOf" srcId="{DA387247-EBB1-4029-A1AF-19CF8A7738E5}" destId="{5E8F0B02-A502-42E5-8786-0FD4D2DC4691}" srcOrd="0" destOrd="0" presId="urn:microsoft.com/office/officeart/2005/8/layout/vList2"/>
    <dgm:cxn modelId="{E4611059-F17D-47AC-92E2-C32BBA1792DB}" srcId="{635CF0EC-38D0-4672-AB23-1A4B5404B760}" destId="{DA387247-EBB1-4029-A1AF-19CF8A7738E5}" srcOrd="1" destOrd="0" parTransId="{53D7BCBA-8C6B-4E3B-BC6C-B7EABA1795EB}" sibTransId="{34E58163-17DB-4270-B053-55A0705E0AB4}"/>
    <dgm:cxn modelId="{F0C0497A-529D-49D8-B6FE-B39F09150FDD}" srcId="{635CF0EC-38D0-4672-AB23-1A4B5404B760}" destId="{43EEACA8-0DDD-4E49-B03B-32B4C1A8A430}" srcOrd="4" destOrd="0" parTransId="{53DE23A6-926A-42D9-880D-2A0191C4A5F2}" sibTransId="{87D2BF06-CB71-49BE-9785-62281F9C97F5}"/>
    <dgm:cxn modelId="{F0D53DA9-9043-42D5-862B-4CDB80300657}" type="presOf" srcId="{43EEACA8-0DDD-4E49-B03B-32B4C1A8A430}" destId="{4324D9F7-2CB5-4C94-BE5E-887344D2E677}" srcOrd="0" destOrd="0" presId="urn:microsoft.com/office/officeart/2005/8/layout/vList2"/>
    <dgm:cxn modelId="{0D6733C0-1227-4D61-9387-F518B9706DB4}" type="presOf" srcId="{4FDA0E8E-6568-4A1A-8A5A-9FE3E82B6BBC}" destId="{92E68B3B-8B64-47D4-B298-EBE7A9C2D2EA}" srcOrd="0" destOrd="0" presId="urn:microsoft.com/office/officeart/2005/8/layout/vList2"/>
    <dgm:cxn modelId="{EE2156F1-DF30-454D-BAE5-DA695F3DBB75}" srcId="{635CF0EC-38D0-4672-AB23-1A4B5404B760}" destId="{4FDA0E8E-6568-4A1A-8A5A-9FE3E82B6BBC}" srcOrd="3" destOrd="0" parTransId="{10AEA753-9361-472F-9274-DFCBA15568F1}" sibTransId="{D2665525-3583-4A14-842E-15601836013E}"/>
    <dgm:cxn modelId="{9C0F8CF5-E7B3-4EDB-9162-2AAD281645AF}" srcId="{635CF0EC-38D0-4672-AB23-1A4B5404B760}" destId="{FA8150A7-1F5A-49B8-9956-1B122A7982A6}" srcOrd="7" destOrd="0" parTransId="{B166249D-3134-46DD-AF4A-95336FB3038C}" sibTransId="{E1298287-14D8-4319-A784-581401843C8F}"/>
    <dgm:cxn modelId="{8CA8BDFA-1FA7-49EF-9687-6694F02F90F6}" type="presOf" srcId="{635CF0EC-38D0-4672-AB23-1A4B5404B760}" destId="{358D95F8-DB20-4A59-8A61-E7B1B16338A9}" srcOrd="0" destOrd="0" presId="urn:microsoft.com/office/officeart/2005/8/layout/vList2"/>
    <dgm:cxn modelId="{99605AFD-A4B5-4B70-93AE-706A31E31417}" srcId="{635CF0EC-38D0-4672-AB23-1A4B5404B760}" destId="{06C2B267-5CD0-4156-809F-D3E72BC7A471}" srcOrd="0" destOrd="0" parTransId="{AA45FF77-F749-4C1C-994D-86984A88D82B}" sibTransId="{D2311DAA-080C-4394-BAE9-4B8AEB85F5AE}"/>
    <dgm:cxn modelId="{F18010DE-77BF-489C-9DE5-098457423384}" type="presOf" srcId="{FA8150A7-1F5A-49B8-9956-1B122A7982A6}" destId="{B6A74D05-C359-4FF6-B9EA-4103DAD795CC}" srcOrd="0" destOrd="0" presId="urn:microsoft.com/office/officeart/2005/8/layout/vList2"/>
    <dgm:cxn modelId="{8E1CC6A1-C914-4DC6-B508-B0132BD783B4}" type="presParOf" srcId="{358D95F8-DB20-4A59-8A61-E7B1B16338A9}" destId="{9DDE911D-0857-4CC7-8320-AD335A18BDDA}" srcOrd="0" destOrd="0" presId="urn:microsoft.com/office/officeart/2005/8/layout/vList2"/>
    <dgm:cxn modelId="{4AF79E43-2312-489A-ADBB-A432F158874E}" type="presParOf" srcId="{358D95F8-DB20-4A59-8A61-E7B1B16338A9}" destId="{2E0E44A9-E7F4-42FA-884D-2AED3DED98FC}" srcOrd="1" destOrd="0" presId="urn:microsoft.com/office/officeart/2005/8/layout/vList2"/>
    <dgm:cxn modelId="{E08912E1-29EA-49E2-9F73-01EFC0EB5826}" type="presParOf" srcId="{358D95F8-DB20-4A59-8A61-E7B1B16338A9}" destId="{5E8F0B02-A502-42E5-8786-0FD4D2DC4691}" srcOrd="2" destOrd="0" presId="urn:microsoft.com/office/officeart/2005/8/layout/vList2"/>
    <dgm:cxn modelId="{365FB54F-BC89-48B7-BA08-D94FCBB476B2}" type="presParOf" srcId="{358D95F8-DB20-4A59-8A61-E7B1B16338A9}" destId="{944CEB5F-3FB1-4115-87B5-F7750FDB8AC9}" srcOrd="3" destOrd="0" presId="urn:microsoft.com/office/officeart/2005/8/layout/vList2"/>
    <dgm:cxn modelId="{C3552760-AE95-4A9D-A125-3817B2428AEA}" type="presParOf" srcId="{358D95F8-DB20-4A59-8A61-E7B1B16338A9}" destId="{1C2CAA49-885A-4210-A5D2-588620BDF945}" srcOrd="4" destOrd="0" presId="urn:microsoft.com/office/officeart/2005/8/layout/vList2"/>
    <dgm:cxn modelId="{2F1D3A8C-47F7-4751-8EE9-CF2C09FEE80B}" type="presParOf" srcId="{358D95F8-DB20-4A59-8A61-E7B1B16338A9}" destId="{D882943F-9ED6-4ABA-A396-23DB08FFB5B4}" srcOrd="5" destOrd="0" presId="urn:microsoft.com/office/officeart/2005/8/layout/vList2"/>
    <dgm:cxn modelId="{4D42E5B2-D7BE-4096-BFB3-78A979D8D22B}" type="presParOf" srcId="{358D95F8-DB20-4A59-8A61-E7B1B16338A9}" destId="{92E68B3B-8B64-47D4-B298-EBE7A9C2D2EA}" srcOrd="6" destOrd="0" presId="urn:microsoft.com/office/officeart/2005/8/layout/vList2"/>
    <dgm:cxn modelId="{9F6FB59D-F21C-4391-A2CE-B84A16129095}" type="presParOf" srcId="{358D95F8-DB20-4A59-8A61-E7B1B16338A9}" destId="{C274E3C3-0801-4967-9194-EA29D72CA057}" srcOrd="7" destOrd="0" presId="urn:microsoft.com/office/officeart/2005/8/layout/vList2"/>
    <dgm:cxn modelId="{23A02EC0-92C6-43B7-866A-DB6E2AFC6841}" type="presParOf" srcId="{358D95F8-DB20-4A59-8A61-E7B1B16338A9}" destId="{4324D9F7-2CB5-4C94-BE5E-887344D2E677}" srcOrd="8" destOrd="0" presId="urn:microsoft.com/office/officeart/2005/8/layout/vList2"/>
    <dgm:cxn modelId="{518162DF-7C00-4D82-B63A-91D7C7C4AE21}" type="presParOf" srcId="{358D95F8-DB20-4A59-8A61-E7B1B16338A9}" destId="{A9EC94C0-CF93-4EEE-8324-65DA9EB7B1D7}" srcOrd="9" destOrd="0" presId="urn:microsoft.com/office/officeart/2005/8/layout/vList2"/>
    <dgm:cxn modelId="{6C420283-EEBF-4DEF-A604-3701436CB639}" type="presParOf" srcId="{358D95F8-DB20-4A59-8A61-E7B1B16338A9}" destId="{3461B506-30B9-4F5E-8B7B-818B886ADE6A}" srcOrd="10" destOrd="0" presId="urn:microsoft.com/office/officeart/2005/8/layout/vList2"/>
    <dgm:cxn modelId="{C3D108BF-710D-45BB-8727-A4146E7CBB65}" type="presParOf" srcId="{358D95F8-DB20-4A59-8A61-E7B1B16338A9}" destId="{6FDC225A-998C-430F-9295-04181F62217F}" srcOrd="11" destOrd="0" presId="urn:microsoft.com/office/officeart/2005/8/layout/vList2"/>
    <dgm:cxn modelId="{8AD3CEDC-14F9-4379-B90B-6AABB5F3E9E7}" type="presParOf" srcId="{358D95F8-DB20-4A59-8A61-E7B1B16338A9}" destId="{2036E2ED-1FBD-4352-81FB-8671DE33D29F}" srcOrd="12" destOrd="0" presId="urn:microsoft.com/office/officeart/2005/8/layout/vList2"/>
    <dgm:cxn modelId="{71B997FC-9D52-4C60-B23A-31D070B30CA9}" type="presParOf" srcId="{358D95F8-DB20-4A59-8A61-E7B1B16338A9}" destId="{BB5654E9-2D81-4DEF-A828-EFFA6638A354}" srcOrd="13" destOrd="0" presId="urn:microsoft.com/office/officeart/2005/8/layout/vList2"/>
    <dgm:cxn modelId="{A9402174-DDA0-4C11-BF83-16DA72CE764D}" type="presParOf" srcId="{358D95F8-DB20-4A59-8A61-E7B1B16338A9}" destId="{B6A74D05-C359-4FF6-B9EA-4103DAD795CC}" srcOrd="1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4726F800-ACC8-4C9E-B7FD-313BC41150F4}" type="doc">
      <dgm:prSet loTypeId="urn:microsoft.com/office/officeart/2005/8/layout/cycle2" loCatId="cycle" qsTypeId="urn:microsoft.com/office/officeart/2005/8/quickstyle/simple1" qsCatId="simple" csTypeId="urn:microsoft.com/office/officeart/2005/8/colors/accent1_3" csCatId="accent1"/>
      <dgm:spPr/>
      <dgm:t>
        <a:bodyPr/>
        <a:lstStyle/>
        <a:p>
          <a:endParaRPr lang="ru-RU"/>
        </a:p>
      </dgm:t>
    </dgm:pt>
    <dgm:pt modelId="{C1699436-E48A-4176-9D40-72488FB019BE}">
      <dgm:prSet/>
      <dgm:spPr/>
      <dgm:t>
        <a:bodyPr/>
        <a:lstStyle/>
        <a:p>
          <a:r>
            <a:rPr lang="ru-RU"/>
            <a:t>Корма привозные</a:t>
          </a:r>
          <a:r>
            <a:rPr lang="en-US"/>
            <a:t> –</a:t>
          </a:r>
          <a:r>
            <a:rPr lang="ru-RU"/>
            <a:t> </a:t>
          </a:r>
          <a:r>
            <a:rPr lang="en-US"/>
            <a:t>TMR (</a:t>
          </a:r>
          <a:r>
            <a:rPr lang="ru-RU"/>
            <a:t>смесь грубых кормов и концентрата, а также корма с витаминно-минеральными добавками</a:t>
          </a:r>
          <a:r>
            <a:rPr lang="en-US"/>
            <a:t>)</a:t>
          </a:r>
          <a:endParaRPr lang="ru-RU"/>
        </a:p>
      </dgm:t>
    </dgm:pt>
    <dgm:pt modelId="{E2D81479-743E-4BCC-988B-30DA0B4FA461}" type="parTrans" cxnId="{9317625D-E177-4520-87E7-7706A31B5FAC}">
      <dgm:prSet/>
      <dgm:spPr/>
      <dgm:t>
        <a:bodyPr/>
        <a:lstStyle/>
        <a:p>
          <a:endParaRPr lang="ru-RU"/>
        </a:p>
      </dgm:t>
    </dgm:pt>
    <dgm:pt modelId="{9B1AE711-5FA9-4472-82C2-F89368E73CBC}" type="sibTrans" cxnId="{9317625D-E177-4520-87E7-7706A31B5FAC}">
      <dgm:prSet/>
      <dgm:spPr/>
      <dgm:t>
        <a:bodyPr/>
        <a:lstStyle/>
        <a:p>
          <a:endParaRPr lang="ru-RU"/>
        </a:p>
      </dgm:t>
    </dgm:pt>
    <dgm:pt modelId="{6DE97C46-DDF3-4306-8972-57A9250C8F85}">
      <dgm:prSet/>
      <dgm:spPr/>
      <dgm:t>
        <a:bodyPr/>
        <a:lstStyle/>
        <a:p>
          <a:r>
            <a:rPr lang="ru-RU"/>
            <a:t>Раздача кормов – самоходные кормораздатчики</a:t>
          </a:r>
        </a:p>
      </dgm:t>
    </dgm:pt>
    <dgm:pt modelId="{01715912-757E-4F51-9CF6-ECD2E9C94E80}" type="parTrans" cxnId="{2D68C1BA-BE70-4544-8C42-250CC24FF64E}">
      <dgm:prSet/>
      <dgm:spPr/>
      <dgm:t>
        <a:bodyPr/>
        <a:lstStyle/>
        <a:p>
          <a:endParaRPr lang="ru-RU"/>
        </a:p>
      </dgm:t>
    </dgm:pt>
    <dgm:pt modelId="{1C6367FD-B64B-498E-8712-8DD52BD2B43F}" type="sibTrans" cxnId="{2D68C1BA-BE70-4544-8C42-250CC24FF64E}">
      <dgm:prSet/>
      <dgm:spPr/>
      <dgm:t>
        <a:bodyPr/>
        <a:lstStyle/>
        <a:p>
          <a:endParaRPr lang="ru-RU"/>
        </a:p>
      </dgm:t>
    </dgm:pt>
    <dgm:pt modelId="{301B7CF3-1A40-4B07-AFA8-94D1E14BD103}">
      <dgm:prSet/>
      <dgm:spPr/>
      <dgm:t>
        <a:bodyPr/>
        <a:lstStyle/>
        <a:p>
          <a:r>
            <a:rPr lang="ru-RU" b="0" i="0" baseline="0"/>
            <a:t>Содержание коров – рисовая шелуха и</a:t>
          </a:r>
          <a:r>
            <a:rPr lang="en-US" b="0" i="0" baseline="0"/>
            <a:t> </a:t>
          </a:r>
          <a:r>
            <a:rPr lang="ru-RU" b="0" i="0" baseline="0"/>
            <a:t>сепарированный навоз</a:t>
          </a:r>
          <a:endParaRPr lang="ru-RU"/>
        </a:p>
      </dgm:t>
    </dgm:pt>
    <dgm:pt modelId="{9584F1B9-47AA-4D86-A2C4-554B393B55D5}" type="parTrans" cxnId="{6B18C2EF-9050-4156-A989-93A68616E097}">
      <dgm:prSet/>
      <dgm:spPr/>
      <dgm:t>
        <a:bodyPr/>
        <a:lstStyle/>
        <a:p>
          <a:endParaRPr lang="ru-RU"/>
        </a:p>
      </dgm:t>
    </dgm:pt>
    <dgm:pt modelId="{6AE832CC-0BDB-4695-9C16-D6396D41874F}" type="sibTrans" cxnId="{6B18C2EF-9050-4156-A989-93A68616E097}">
      <dgm:prSet/>
      <dgm:spPr/>
      <dgm:t>
        <a:bodyPr/>
        <a:lstStyle/>
        <a:p>
          <a:endParaRPr lang="ru-RU"/>
        </a:p>
      </dgm:t>
    </dgm:pt>
    <dgm:pt modelId="{EA4D1DE7-BB61-4711-B85E-62855132B8AE}" type="pres">
      <dgm:prSet presAssocID="{4726F800-ACC8-4C9E-B7FD-313BC41150F4}" presName="cycle" presStyleCnt="0">
        <dgm:presLayoutVars>
          <dgm:dir/>
          <dgm:resizeHandles val="exact"/>
        </dgm:presLayoutVars>
      </dgm:prSet>
      <dgm:spPr/>
    </dgm:pt>
    <dgm:pt modelId="{F59195F1-3ABE-4DE2-A9A9-D69DF72008FC}" type="pres">
      <dgm:prSet presAssocID="{C1699436-E48A-4176-9D40-72488FB019BE}" presName="node" presStyleLbl="node1" presStyleIdx="0" presStyleCnt="3">
        <dgm:presLayoutVars>
          <dgm:bulletEnabled val="1"/>
        </dgm:presLayoutVars>
      </dgm:prSet>
      <dgm:spPr/>
    </dgm:pt>
    <dgm:pt modelId="{C17513FF-97A9-4945-850A-BB6BAF0A9BAC}" type="pres">
      <dgm:prSet presAssocID="{9B1AE711-5FA9-4472-82C2-F89368E73CBC}" presName="sibTrans" presStyleLbl="sibTrans2D1" presStyleIdx="0" presStyleCnt="3"/>
      <dgm:spPr/>
    </dgm:pt>
    <dgm:pt modelId="{8339F382-4137-436D-BC92-FA9AC9B464B2}" type="pres">
      <dgm:prSet presAssocID="{9B1AE711-5FA9-4472-82C2-F89368E73CBC}" presName="connectorText" presStyleLbl="sibTrans2D1" presStyleIdx="0" presStyleCnt="3"/>
      <dgm:spPr/>
    </dgm:pt>
    <dgm:pt modelId="{9B4E7FA6-47DC-4988-9DC3-B4C0972F0B3A}" type="pres">
      <dgm:prSet presAssocID="{6DE97C46-DDF3-4306-8972-57A9250C8F85}" presName="node" presStyleLbl="node1" presStyleIdx="1" presStyleCnt="3">
        <dgm:presLayoutVars>
          <dgm:bulletEnabled val="1"/>
        </dgm:presLayoutVars>
      </dgm:prSet>
      <dgm:spPr/>
    </dgm:pt>
    <dgm:pt modelId="{C159A193-E6B0-4AF3-A3A1-1392764D6E84}" type="pres">
      <dgm:prSet presAssocID="{1C6367FD-B64B-498E-8712-8DD52BD2B43F}" presName="sibTrans" presStyleLbl="sibTrans2D1" presStyleIdx="1" presStyleCnt="3"/>
      <dgm:spPr/>
    </dgm:pt>
    <dgm:pt modelId="{F3DD1B0A-D59C-47BD-A33A-DBE20F1DE187}" type="pres">
      <dgm:prSet presAssocID="{1C6367FD-B64B-498E-8712-8DD52BD2B43F}" presName="connectorText" presStyleLbl="sibTrans2D1" presStyleIdx="1" presStyleCnt="3"/>
      <dgm:spPr/>
    </dgm:pt>
    <dgm:pt modelId="{81A2F921-7BE9-4487-A4E8-2D1489A34838}" type="pres">
      <dgm:prSet presAssocID="{301B7CF3-1A40-4B07-AFA8-94D1E14BD103}" presName="node" presStyleLbl="node1" presStyleIdx="2" presStyleCnt="3">
        <dgm:presLayoutVars>
          <dgm:bulletEnabled val="1"/>
        </dgm:presLayoutVars>
      </dgm:prSet>
      <dgm:spPr/>
    </dgm:pt>
    <dgm:pt modelId="{F08ADA96-7BB4-461D-8189-0C7FC764FB02}" type="pres">
      <dgm:prSet presAssocID="{6AE832CC-0BDB-4695-9C16-D6396D41874F}" presName="sibTrans" presStyleLbl="sibTrans2D1" presStyleIdx="2" presStyleCnt="3"/>
      <dgm:spPr/>
    </dgm:pt>
    <dgm:pt modelId="{5A4C010A-8F83-42FC-A127-321850BBD419}" type="pres">
      <dgm:prSet presAssocID="{6AE832CC-0BDB-4695-9C16-D6396D41874F}" presName="connectorText" presStyleLbl="sibTrans2D1" presStyleIdx="2" presStyleCnt="3"/>
      <dgm:spPr/>
    </dgm:pt>
  </dgm:ptLst>
  <dgm:cxnLst>
    <dgm:cxn modelId="{541BC707-2E7C-4D4D-B4A7-68B7C4354F44}" type="presOf" srcId="{6DE97C46-DDF3-4306-8972-57A9250C8F85}" destId="{9B4E7FA6-47DC-4988-9DC3-B4C0972F0B3A}" srcOrd="0" destOrd="0" presId="urn:microsoft.com/office/officeart/2005/8/layout/cycle2"/>
    <dgm:cxn modelId="{6E9FBC1D-E657-465C-B768-1350BA6DC5F5}" type="presOf" srcId="{1C6367FD-B64B-498E-8712-8DD52BD2B43F}" destId="{F3DD1B0A-D59C-47BD-A33A-DBE20F1DE187}" srcOrd="1" destOrd="0" presId="urn:microsoft.com/office/officeart/2005/8/layout/cycle2"/>
    <dgm:cxn modelId="{C5C4D722-4F77-44FC-B2A5-0B3AD0825CAC}" type="presOf" srcId="{6AE832CC-0BDB-4695-9C16-D6396D41874F}" destId="{F08ADA96-7BB4-461D-8189-0C7FC764FB02}" srcOrd="0" destOrd="0" presId="urn:microsoft.com/office/officeart/2005/8/layout/cycle2"/>
    <dgm:cxn modelId="{9317625D-E177-4520-87E7-7706A31B5FAC}" srcId="{4726F800-ACC8-4C9E-B7FD-313BC41150F4}" destId="{C1699436-E48A-4176-9D40-72488FB019BE}" srcOrd="0" destOrd="0" parTransId="{E2D81479-743E-4BCC-988B-30DA0B4FA461}" sibTransId="{9B1AE711-5FA9-4472-82C2-F89368E73CBC}"/>
    <dgm:cxn modelId="{42095463-E15D-4DEB-8D3A-A44D5577BC6F}" type="presOf" srcId="{6AE832CC-0BDB-4695-9C16-D6396D41874F}" destId="{5A4C010A-8F83-42FC-A127-321850BBD419}" srcOrd="1" destOrd="0" presId="urn:microsoft.com/office/officeart/2005/8/layout/cycle2"/>
    <dgm:cxn modelId="{14832F52-9843-4649-9E13-0A4AF7EC061D}" type="presOf" srcId="{1C6367FD-B64B-498E-8712-8DD52BD2B43F}" destId="{C159A193-E6B0-4AF3-A3A1-1392764D6E84}" srcOrd="0" destOrd="0" presId="urn:microsoft.com/office/officeart/2005/8/layout/cycle2"/>
    <dgm:cxn modelId="{D53C9178-194B-4736-8317-78AD26CF14A1}" type="presOf" srcId="{9B1AE711-5FA9-4472-82C2-F89368E73CBC}" destId="{C17513FF-97A9-4945-850A-BB6BAF0A9BAC}" srcOrd="0" destOrd="0" presId="urn:microsoft.com/office/officeart/2005/8/layout/cycle2"/>
    <dgm:cxn modelId="{BDC1D5AD-57C5-4EF9-B6B3-C8AB55EC3CB0}" type="presOf" srcId="{C1699436-E48A-4176-9D40-72488FB019BE}" destId="{F59195F1-3ABE-4DE2-A9A9-D69DF72008FC}" srcOrd="0" destOrd="0" presId="urn:microsoft.com/office/officeart/2005/8/layout/cycle2"/>
    <dgm:cxn modelId="{2D68C1BA-BE70-4544-8C42-250CC24FF64E}" srcId="{4726F800-ACC8-4C9E-B7FD-313BC41150F4}" destId="{6DE97C46-DDF3-4306-8972-57A9250C8F85}" srcOrd="1" destOrd="0" parTransId="{01715912-757E-4F51-9CF6-ECD2E9C94E80}" sibTransId="{1C6367FD-B64B-498E-8712-8DD52BD2B43F}"/>
    <dgm:cxn modelId="{E368D2AF-43F9-4E28-B447-0EFE4AE6DAA6}" type="presOf" srcId="{301B7CF3-1A40-4B07-AFA8-94D1E14BD103}" destId="{81A2F921-7BE9-4487-A4E8-2D1489A34838}" srcOrd="0" destOrd="0" presId="urn:microsoft.com/office/officeart/2005/8/layout/cycle2"/>
    <dgm:cxn modelId="{10A874C2-4DE7-4CC8-916B-750F1019466C}" type="presOf" srcId="{4726F800-ACC8-4C9E-B7FD-313BC41150F4}" destId="{EA4D1DE7-BB61-4711-B85E-62855132B8AE}" srcOrd="0" destOrd="0" presId="urn:microsoft.com/office/officeart/2005/8/layout/cycle2"/>
    <dgm:cxn modelId="{6B18C2EF-9050-4156-A989-93A68616E097}" srcId="{4726F800-ACC8-4C9E-B7FD-313BC41150F4}" destId="{301B7CF3-1A40-4B07-AFA8-94D1E14BD103}" srcOrd="2" destOrd="0" parTransId="{9584F1B9-47AA-4D86-A2C4-554B393B55D5}" sibTransId="{6AE832CC-0BDB-4695-9C16-D6396D41874F}"/>
    <dgm:cxn modelId="{CA70AED5-ED92-4A6A-9FD1-E6E766E16FC2}" type="presOf" srcId="{9B1AE711-5FA9-4472-82C2-F89368E73CBC}" destId="{8339F382-4137-436D-BC92-FA9AC9B464B2}" srcOrd="1" destOrd="0" presId="urn:microsoft.com/office/officeart/2005/8/layout/cycle2"/>
    <dgm:cxn modelId="{0B054979-540F-48E5-ADB7-7F32CA67083D}" type="presParOf" srcId="{EA4D1DE7-BB61-4711-B85E-62855132B8AE}" destId="{F59195F1-3ABE-4DE2-A9A9-D69DF72008FC}" srcOrd="0" destOrd="0" presId="urn:microsoft.com/office/officeart/2005/8/layout/cycle2"/>
    <dgm:cxn modelId="{6B879723-3F3D-4E5B-81AC-709D597BF78C}" type="presParOf" srcId="{EA4D1DE7-BB61-4711-B85E-62855132B8AE}" destId="{C17513FF-97A9-4945-850A-BB6BAF0A9BAC}" srcOrd="1" destOrd="0" presId="urn:microsoft.com/office/officeart/2005/8/layout/cycle2"/>
    <dgm:cxn modelId="{086B8697-A154-477E-94DD-AD75DAE898B9}" type="presParOf" srcId="{C17513FF-97A9-4945-850A-BB6BAF0A9BAC}" destId="{8339F382-4137-436D-BC92-FA9AC9B464B2}" srcOrd="0" destOrd="0" presId="urn:microsoft.com/office/officeart/2005/8/layout/cycle2"/>
    <dgm:cxn modelId="{6DF044E3-1C5D-4BC6-A1B7-4ED0F6DF2D40}" type="presParOf" srcId="{EA4D1DE7-BB61-4711-B85E-62855132B8AE}" destId="{9B4E7FA6-47DC-4988-9DC3-B4C0972F0B3A}" srcOrd="2" destOrd="0" presId="urn:microsoft.com/office/officeart/2005/8/layout/cycle2"/>
    <dgm:cxn modelId="{9CAB8295-1B3A-460D-90B0-73F7C11AC00B}" type="presParOf" srcId="{EA4D1DE7-BB61-4711-B85E-62855132B8AE}" destId="{C159A193-E6B0-4AF3-A3A1-1392764D6E84}" srcOrd="3" destOrd="0" presId="urn:microsoft.com/office/officeart/2005/8/layout/cycle2"/>
    <dgm:cxn modelId="{6F4343DD-DB77-4E47-A08C-80F033C39BC3}" type="presParOf" srcId="{C159A193-E6B0-4AF3-A3A1-1392764D6E84}" destId="{F3DD1B0A-D59C-47BD-A33A-DBE20F1DE187}" srcOrd="0" destOrd="0" presId="urn:microsoft.com/office/officeart/2005/8/layout/cycle2"/>
    <dgm:cxn modelId="{3EDF90A7-E2C9-4116-A581-FDE14FDAA732}" type="presParOf" srcId="{EA4D1DE7-BB61-4711-B85E-62855132B8AE}" destId="{81A2F921-7BE9-4487-A4E8-2D1489A34838}" srcOrd="4" destOrd="0" presId="urn:microsoft.com/office/officeart/2005/8/layout/cycle2"/>
    <dgm:cxn modelId="{17F167B6-28C0-468F-AA1B-F685DE0DA5D3}" type="presParOf" srcId="{EA4D1DE7-BB61-4711-B85E-62855132B8AE}" destId="{F08ADA96-7BB4-461D-8189-0C7FC764FB02}" srcOrd="5" destOrd="0" presId="urn:microsoft.com/office/officeart/2005/8/layout/cycle2"/>
    <dgm:cxn modelId="{5CE329E3-21BA-4828-8037-90ED0E8440E1}" type="presParOf" srcId="{F08ADA96-7BB4-461D-8189-0C7FC764FB02}" destId="{5A4C010A-8F83-42FC-A127-321850BBD419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0E3E592A-154B-4F59-A26E-286C066C0C42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E961313F-2378-4369-99F5-1B623B317E33}">
      <dgm:prSet/>
      <dgm:spPr/>
      <dgm:t>
        <a:bodyPr/>
        <a:lstStyle/>
        <a:p>
          <a:r>
            <a:rPr lang="en-US" dirty="0"/>
            <a:t>500</a:t>
          </a:r>
          <a:r>
            <a:rPr lang="ru-RU" dirty="0"/>
            <a:t>-</a:t>
          </a:r>
          <a:r>
            <a:rPr lang="en-US" dirty="0"/>
            <a:t>55</a:t>
          </a:r>
          <a:r>
            <a:rPr lang="ru-RU" dirty="0"/>
            <a:t>0 коров в</a:t>
          </a:r>
          <a:r>
            <a:rPr lang="en-US" dirty="0"/>
            <a:t> </a:t>
          </a:r>
          <a:r>
            <a:rPr lang="ru-RU" dirty="0"/>
            <a:t>час/карусель; 6,25-6,8 голов в час на место</a:t>
          </a:r>
        </a:p>
      </dgm:t>
    </dgm:pt>
    <dgm:pt modelId="{C29E36B0-A5FF-481E-AD2F-07DA74245380}" type="parTrans" cxnId="{8B18167B-4C41-4E5B-B271-F81B2E0064B5}">
      <dgm:prSet/>
      <dgm:spPr/>
      <dgm:t>
        <a:bodyPr/>
        <a:lstStyle/>
        <a:p>
          <a:endParaRPr lang="ru-RU"/>
        </a:p>
      </dgm:t>
    </dgm:pt>
    <dgm:pt modelId="{20289443-F034-4ABD-A505-B7B8ACDEF1DA}" type="sibTrans" cxnId="{8B18167B-4C41-4E5B-B271-F81B2E0064B5}">
      <dgm:prSet/>
      <dgm:spPr/>
      <dgm:t>
        <a:bodyPr/>
        <a:lstStyle/>
        <a:p>
          <a:endParaRPr lang="ru-RU"/>
        </a:p>
      </dgm:t>
    </dgm:pt>
    <dgm:pt modelId="{4C74FFBE-5C9A-40BB-B136-CCE4AA00A805}">
      <dgm:prSet/>
      <dgm:spPr/>
      <dgm:t>
        <a:bodyPr/>
        <a:lstStyle/>
        <a:p>
          <a:r>
            <a:rPr lang="ru-RU" dirty="0"/>
            <a:t>2 человека в смену по 1 на каждой карусели.</a:t>
          </a:r>
        </a:p>
      </dgm:t>
    </dgm:pt>
    <dgm:pt modelId="{7E975699-0783-4271-8132-13F894AD1037}" type="parTrans" cxnId="{8EC548BC-25FB-4FE3-B2F6-E349ECA7BA21}">
      <dgm:prSet/>
      <dgm:spPr/>
      <dgm:t>
        <a:bodyPr/>
        <a:lstStyle/>
        <a:p>
          <a:endParaRPr lang="ru-RU"/>
        </a:p>
      </dgm:t>
    </dgm:pt>
    <dgm:pt modelId="{2DBEBA2E-34CE-4744-9356-5C3BD6003AF1}" type="sibTrans" cxnId="{8EC548BC-25FB-4FE3-B2F6-E349ECA7BA21}">
      <dgm:prSet/>
      <dgm:spPr/>
      <dgm:t>
        <a:bodyPr/>
        <a:lstStyle/>
        <a:p>
          <a:endParaRPr lang="ru-RU"/>
        </a:p>
      </dgm:t>
    </dgm:pt>
    <dgm:pt modelId="{98A78E65-0D06-4B3F-A23B-3FA8C89837C9}">
      <dgm:prSet/>
      <dgm:spPr/>
      <dgm:t>
        <a:bodyPr/>
        <a:lstStyle/>
        <a:p>
          <a:r>
            <a:rPr lang="ru-RU"/>
            <a:t>Используют Cow scout (шея) контроль охоты и время поедания </a:t>
          </a:r>
        </a:p>
      </dgm:t>
    </dgm:pt>
    <dgm:pt modelId="{E71A80DA-1C4E-417F-8A10-B5753C26DAE9}" type="parTrans" cxnId="{AF914A7F-ECEE-4F88-B79C-16EB9CF9C546}">
      <dgm:prSet/>
      <dgm:spPr/>
      <dgm:t>
        <a:bodyPr/>
        <a:lstStyle/>
        <a:p>
          <a:endParaRPr lang="ru-RU"/>
        </a:p>
      </dgm:t>
    </dgm:pt>
    <dgm:pt modelId="{B97B8A42-76B1-46D7-836E-71D1DA5EFD1E}" type="sibTrans" cxnId="{AF914A7F-ECEE-4F88-B79C-16EB9CF9C546}">
      <dgm:prSet/>
      <dgm:spPr/>
      <dgm:t>
        <a:bodyPr/>
        <a:lstStyle/>
        <a:p>
          <a:endParaRPr lang="ru-RU"/>
        </a:p>
      </dgm:t>
    </dgm:pt>
    <dgm:pt modelId="{29335F05-7225-4E74-80CF-936A033B99BE}">
      <dgm:prSet/>
      <dgm:spPr/>
      <dgm:t>
        <a:bodyPr/>
        <a:lstStyle/>
        <a:p>
          <a:r>
            <a:rPr lang="ru-RU"/>
            <a:t>Поток молока: 2,5 л/мин.</a:t>
          </a:r>
        </a:p>
      </dgm:t>
    </dgm:pt>
    <dgm:pt modelId="{F99D7C0A-DBBD-4C87-A467-CEACD7513688}" type="parTrans" cxnId="{6216528C-1059-4243-A6EB-EF9FD10E1D19}">
      <dgm:prSet/>
      <dgm:spPr/>
      <dgm:t>
        <a:bodyPr/>
        <a:lstStyle/>
        <a:p>
          <a:endParaRPr lang="ru-RU"/>
        </a:p>
      </dgm:t>
    </dgm:pt>
    <dgm:pt modelId="{2186FF34-0F39-4484-AF6E-969ADA7954CC}" type="sibTrans" cxnId="{6216528C-1059-4243-A6EB-EF9FD10E1D19}">
      <dgm:prSet/>
      <dgm:spPr/>
      <dgm:t>
        <a:bodyPr/>
        <a:lstStyle/>
        <a:p>
          <a:endParaRPr lang="ru-RU"/>
        </a:p>
      </dgm:t>
    </dgm:pt>
    <dgm:pt modelId="{2DD2A2FF-715B-4337-B833-6906F234A222}">
      <dgm:prSet/>
      <dgm:spPr/>
      <dgm:t>
        <a:bodyPr/>
        <a:lstStyle/>
        <a:p>
          <a:r>
            <a:rPr lang="ru-RU"/>
            <a:t>9 955 кг/г на корову</a:t>
          </a:r>
        </a:p>
      </dgm:t>
    </dgm:pt>
    <dgm:pt modelId="{C56B9741-1972-466C-B11C-8E12AC1CE777}" type="parTrans" cxnId="{5CCBB08E-EF9B-4104-944F-ABD6BD7ED44D}">
      <dgm:prSet/>
      <dgm:spPr/>
      <dgm:t>
        <a:bodyPr/>
        <a:lstStyle/>
        <a:p>
          <a:endParaRPr lang="ru-RU"/>
        </a:p>
      </dgm:t>
    </dgm:pt>
    <dgm:pt modelId="{42771BB2-F55E-4F71-9AED-A8232586E20E}" type="sibTrans" cxnId="{5CCBB08E-EF9B-4104-944F-ABD6BD7ED44D}">
      <dgm:prSet/>
      <dgm:spPr/>
      <dgm:t>
        <a:bodyPr/>
        <a:lstStyle/>
        <a:p>
          <a:endParaRPr lang="ru-RU"/>
        </a:p>
      </dgm:t>
    </dgm:pt>
    <dgm:pt modelId="{BC041192-E0AA-49C6-974D-9E1AAF4300B7}">
      <dgm:prSet/>
      <dgm:spPr/>
      <dgm:t>
        <a:bodyPr/>
        <a:lstStyle/>
        <a:p>
          <a:r>
            <a:rPr lang="ru-RU"/>
            <a:t>Жир - 4,52</a:t>
          </a:r>
        </a:p>
      </dgm:t>
    </dgm:pt>
    <dgm:pt modelId="{85AA0CBA-6D52-4E85-AF9E-2E69235D89FC}" type="parTrans" cxnId="{CD277739-223A-4E86-9E8D-2433CEEB7140}">
      <dgm:prSet/>
      <dgm:spPr/>
      <dgm:t>
        <a:bodyPr/>
        <a:lstStyle/>
        <a:p>
          <a:endParaRPr lang="ru-RU"/>
        </a:p>
      </dgm:t>
    </dgm:pt>
    <dgm:pt modelId="{84A397F9-5D9D-41AC-AFA8-863BBF865FBD}" type="sibTrans" cxnId="{CD277739-223A-4E86-9E8D-2433CEEB7140}">
      <dgm:prSet/>
      <dgm:spPr/>
      <dgm:t>
        <a:bodyPr/>
        <a:lstStyle/>
        <a:p>
          <a:endParaRPr lang="ru-RU"/>
        </a:p>
      </dgm:t>
    </dgm:pt>
    <dgm:pt modelId="{D0675024-9AC9-4FD9-81EE-22A4CBFB0B86}">
      <dgm:prSet/>
      <dgm:spPr/>
      <dgm:t>
        <a:bodyPr/>
        <a:lstStyle/>
        <a:p>
          <a:r>
            <a:rPr lang="ru-RU"/>
            <a:t>Белок - 3,6</a:t>
          </a:r>
        </a:p>
      </dgm:t>
    </dgm:pt>
    <dgm:pt modelId="{E3D1DACA-CC70-454E-A1CA-0A1232ECC125}" type="parTrans" cxnId="{A05ECE00-3D3B-4DD6-A6EF-237B3BAA55B6}">
      <dgm:prSet/>
      <dgm:spPr/>
      <dgm:t>
        <a:bodyPr/>
        <a:lstStyle/>
        <a:p>
          <a:endParaRPr lang="ru-RU"/>
        </a:p>
      </dgm:t>
    </dgm:pt>
    <dgm:pt modelId="{05E3C21C-5274-4CA7-9AAF-65940B295502}" type="sibTrans" cxnId="{A05ECE00-3D3B-4DD6-A6EF-237B3BAA55B6}">
      <dgm:prSet/>
      <dgm:spPr/>
      <dgm:t>
        <a:bodyPr/>
        <a:lstStyle/>
        <a:p>
          <a:endParaRPr lang="ru-RU"/>
        </a:p>
      </dgm:t>
    </dgm:pt>
    <dgm:pt modelId="{AF915F81-3516-4D1B-BF19-4DEECA148DD4}">
      <dgm:prSet/>
      <dgm:spPr/>
      <dgm:t>
        <a:bodyPr/>
        <a:lstStyle/>
        <a:p>
          <a:r>
            <a:rPr lang="ru-RU"/>
            <a:t>Соматические клетки: 80 000 – 90 000</a:t>
          </a:r>
        </a:p>
      </dgm:t>
    </dgm:pt>
    <dgm:pt modelId="{E6D3E586-D2BB-4F80-92A6-EDEFFF38DC0D}" type="parTrans" cxnId="{BC683DD0-6D31-45AC-8883-5F501F80B563}">
      <dgm:prSet/>
      <dgm:spPr/>
      <dgm:t>
        <a:bodyPr/>
        <a:lstStyle/>
        <a:p>
          <a:endParaRPr lang="ru-RU"/>
        </a:p>
      </dgm:t>
    </dgm:pt>
    <dgm:pt modelId="{1C558A75-22E0-40D4-8358-53C1F2C4CD08}" type="sibTrans" cxnId="{BC683DD0-6D31-45AC-8883-5F501F80B563}">
      <dgm:prSet/>
      <dgm:spPr/>
      <dgm:t>
        <a:bodyPr/>
        <a:lstStyle/>
        <a:p>
          <a:endParaRPr lang="ru-RU"/>
        </a:p>
      </dgm:t>
    </dgm:pt>
    <dgm:pt modelId="{C6B84711-084B-4320-96B8-E627365964BD}">
      <dgm:prSet/>
      <dgm:spPr/>
      <dgm:t>
        <a:bodyPr/>
        <a:lstStyle/>
        <a:p>
          <a:r>
            <a:rPr lang="ru-RU" dirty="0"/>
            <a:t>Бак. обсеменённость: 3 000 – 5 000</a:t>
          </a:r>
        </a:p>
      </dgm:t>
    </dgm:pt>
    <dgm:pt modelId="{F78D1DA1-9F32-451E-8955-F64A82CB32BD}" type="parTrans" cxnId="{1EE91EC3-FBC1-457E-939B-F42F48D2AAB5}">
      <dgm:prSet/>
      <dgm:spPr/>
      <dgm:t>
        <a:bodyPr/>
        <a:lstStyle/>
        <a:p>
          <a:endParaRPr lang="ru-RU"/>
        </a:p>
      </dgm:t>
    </dgm:pt>
    <dgm:pt modelId="{42A5018C-3ED5-4D13-943B-722B1D9593AB}" type="sibTrans" cxnId="{1EE91EC3-FBC1-457E-939B-F42F48D2AAB5}">
      <dgm:prSet/>
      <dgm:spPr/>
      <dgm:t>
        <a:bodyPr/>
        <a:lstStyle/>
        <a:p>
          <a:endParaRPr lang="ru-RU"/>
        </a:p>
      </dgm:t>
    </dgm:pt>
    <dgm:pt modelId="{9ABF2FEF-96DC-40E5-AF6C-EB3BF8726EB8}" type="pres">
      <dgm:prSet presAssocID="{0E3E592A-154B-4F59-A26E-286C066C0C42}" presName="linear" presStyleCnt="0">
        <dgm:presLayoutVars>
          <dgm:animLvl val="lvl"/>
          <dgm:resizeHandles val="exact"/>
        </dgm:presLayoutVars>
      </dgm:prSet>
      <dgm:spPr/>
    </dgm:pt>
    <dgm:pt modelId="{A8446B47-27D1-4AB8-9A7C-AAA792126939}" type="pres">
      <dgm:prSet presAssocID="{E961313F-2378-4369-99F5-1B623B317E33}" presName="parentText" presStyleLbl="node1" presStyleIdx="0" presStyleCnt="9">
        <dgm:presLayoutVars>
          <dgm:chMax val="0"/>
          <dgm:bulletEnabled val="1"/>
        </dgm:presLayoutVars>
      </dgm:prSet>
      <dgm:spPr/>
    </dgm:pt>
    <dgm:pt modelId="{4142CFA4-E983-4111-8B17-286B9E30A861}" type="pres">
      <dgm:prSet presAssocID="{20289443-F034-4ABD-A505-B7B8ACDEF1DA}" presName="spacer" presStyleCnt="0"/>
      <dgm:spPr/>
    </dgm:pt>
    <dgm:pt modelId="{2817952D-FBE2-45E3-9DF6-6BB5F95D1E29}" type="pres">
      <dgm:prSet presAssocID="{4C74FFBE-5C9A-40BB-B136-CCE4AA00A805}" presName="parentText" presStyleLbl="node1" presStyleIdx="1" presStyleCnt="9">
        <dgm:presLayoutVars>
          <dgm:chMax val="0"/>
          <dgm:bulletEnabled val="1"/>
        </dgm:presLayoutVars>
      </dgm:prSet>
      <dgm:spPr/>
    </dgm:pt>
    <dgm:pt modelId="{7D098330-0E3D-40E7-A8A4-161EC7A4EC26}" type="pres">
      <dgm:prSet presAssocID="{2DBEBA2E-34CE-4744-9356-5C3BD6003AF1}" presName="spacer" presStyleCnt="0"/>
      <dgm:spPr/>
    </dgm:pt>
    <dgm:pt modelId="{62BC4568-49A9-42EB-8A00-1B66E09A3E14}" type="pres">
      <dgm:prSet presAssocID="{98A78E65-0D06-4B3F-A23B-3FA8C89837C9}" presName="parentText" presStyleLbl="node1" presStyleIdx="2" presStyleCnt="9">
        <dgm:presLayoutVars>
          <dgm:chMax val="0"/>
          <dgm:bulletEnabled val="1"/>
        </dgm:presLayoutVars>
      </dgm:prSet>
      <dgm:spPr/>
    </dgm:pt>
    <dgm:pt modelId="{C5562916-69FA-435F-A138-35C2C1E86B43}" type="pres">
      <dgm:prSet presAssocID="{B97B8A42-76B1-46D7-836E-71D1DA5EFD1E}" presName="spacer" presStyleCnt="0"/>
      <dgm:spPr/>
    </dgm:pt>
    <dgm:pt modelId="{8EF785D0-D61D-473A-9619-71B3A44FFEE4}" type="pres">
      <dgm:prSet presAssocID="{29335F05-7225-4E74-80CF-936A033B99BE}" presName="parentText" presStyleLbl="node1" presStyleIdx="3" presStyleCnt="9">
        <dgm:presLayoutVars>
          <dgm:chMax val="0"/>
          <dgm:bulletEnabled val="1"/>
        </dgm:presLayoutVars>
      </dgm:prSet>
      <dgm:spPr/>
    </dgm:pt>
    <dgm:pt modelId="{72E848E2-D14B-44A1-B7E6-8113F7C1E15F}" type="pres">
      <dgm:prSet presAssocID="{2186FF34-0F39-4484-AF6E-969ADA7954CC}" presName="spacer" presStyleCnt="0"/>
      <dgm:spPr/>
    </dgm:pt>
    <dgm:pt modelId="{AA1F1545-5C1D-4E7D-8647-2D710CEBB991}" type="pres">
      <dgm:prSet presAssocID="{2DD2A2FF-715B-4337-B833-6906F234A222}" presName="parentText" presStyleLbl="node1" presStyleIdx="4" presStyleCnt="9">
        <dgm:presLayoutVars>
          <dgm:chMax val="0"/>
          <dgm:bulletEnabled val="1"/>
        </dgm:presLayoutVars>
      </dgm:prSet>
      <dgm:spPr/>
    </dgm:pt>
    <dgm:pt modelId="{C740BE0A-D439-4336-A11D-3A9C75FFE93C}" type="pres">
      <dgm:prSet presAssocID="{42771BB2-F55E-4F71-9AED-A8232586E20E}" presName="spacer" presStyleCnt="0"/>
      <dgm:spPr/>
    </dgm:pt>
    <dgm:pt modelId="{B0CF819D-9D67-48EF-8AF1-DF9C82C3FFF5}" type="pres">
      <dgm:prSet presAssocID="{BC041192-E0AA-49C6-974D-9E1AAF4300B7}" presName="parentText" presStyleLbl="node1" presStyleIdx="5" presStyleCnt="9">
        <dgm:presLayoutVars>
          <dgm:chMax val="0"/>
          <dgm:bulletEnabled val="1"/>
        </dgm:presLayoutVars>
      </dgm:prSet>
      <dgm:spPr/>
    </dgm:pt>
    <dgm:pt modelId="{07C352EF-54F1-4C6B-AA9B-AFA55C7C1995}" type="pres">
      <dgm:prSet presAssocID="{84A397F9-5D9D-41AC-AFA8-863BBF865FBD}" presName="spacer" presStyleCnt="0"/>
      <dgm:spPr/>
    </dgm:pt>
    <dgm:pt modelId="{3FF82C22-02D4-42E4-B9CE-A18694B99091}" type="pres">
      <dgm:prSet presAssocID="{D0675024-9AC9-4FD9-81EE-22A4CBFB0B86}" presName="parentText" presStyleLbl="node1" presStyleIdx="6" presStyleCnt="9">
        <dgm:presLayoutVars>
          <dgm:chMax val="0"/>
          <dgm:bulletEnabled val="1"/>
        </dgm:presLayoutVars>
      </dgm:prSet>
      <dgm:spPr/>
    </dgm:pt>
    <dgm:pt modelId="{C2700327-C578-40B7-88D9-5BB6CE2B6583}" type="pres">
      <dgm:prSet presAssocID="{05E3C21C-5274-4CA7-9AAF-65940B295502}" presName="spacer" presStyleCnt="0"/>
      <dgm:spPr/>
    </dgm:pt>
    <dgm:pt modelId="{637484D7-545D-4590-9E6B-2C4DD31F8815}" type="pres">
      <dgm:prSet presAssocID="{AF915F81-3516-4D1B-BF19-4DEECA148DD4}" presName="parentText" presStyleLbl="node1" presStyleIdx="7" presStyleCnt="9">
        <dgm:presLayoutVars>
          <dgm:chMax val="0"/>
          <dgm:bulletEnabled val="1"/>
        </dgm:presLayoutVars>
      </dgm:prSet>
      <dgm:spPr/>
    </dgm:pt>
    <dgm:pt modelId="{BC332218-BBD0-485D-8B20-91470E569AB0}" type="pres">
      <dgm:prSet presAssocID="{1C558A75-22E0-40D4-8358-53C1F2C4CD08}" presName="spacer" presStyleCnt="0"/>
      <dgm:spPr/>
    </dgm:pt>
    <dgm:pt modelId="{EBE432F0-3038-4F8A-AD21-8D2BCE04F2A1}" type="pres">
      <dgm:prSet presAssocID="{C6B84711-084B-4320-96B8-E627365964BD}" presName="parentText" presStyleLbl="node1" presStyleIdx="8" presStyleCnt="9">
        <dgm:presLayoutVars>
          <dgm:chMax val="0"/>
          <dgm:bulletEnabled val="1"/>
        </dgm:presLayoutVars>
      </dgm:prSet>
      <dgm:spPr/>
    </dgm:pt>
  </dgm:ptLst>
  <dgm:cxnLst>
    <dgm:cxn modelId="{A05ECE00-3D3B-4DD6-A6EF-237B3BAA55B6}" srcId="{0E3E592A-154B-4F59-A26E-286C066C0C42}" destId="{D0675024-9AC9-4FD9-81EE-22A4CBFB0B86}" srcOrd="6" destOrd="0" parTransId="{E3D1DACA-CC70-454E-A1CA-0A1232ECC125}" sibTransId="{05E3C21C-5274-4CA7-9AAF-65940B295502}"/>
    <dgm:cxn modelId="{16B5D803-B2D3-48D3-BC96-0BEE6E2077AA}" type="presOf" srcId="{BC041192-E0AA-49C6-974D-9E1AAF4300B7}" destId="{B0CF819D-9D67-48EF-8AF1-DF9C82C3FFF5}" srcOrd="0" destOrd="0" presId="urn:microsoft.com/office/officeart/2005/8/layout/vList2"/>
    <dgm:cxn modelId="{AC1C6D18-86CE-4528-8B76-6FEF796E685E}" type="presOf" srcId="{D0675024-9AC9-4FD9-81EE-22A4CBFB0B86}" destId="{3FF82C22-02D4-42E4-B9CE-A18694B99091}" srcOrd="0" destOrd="0" presId="urn:microsoft.com/office/officeart/2005/8/layout/vList2"/>
    <dgm:cxn modelId="{CD277739-223A-4E86-9E8D-2433CEEB7140}" srcId="{0E3E592A-154B-4F59-A26E-286C066C0C42}" destId="{BC041192-E0AA-49C6-974D-9E1AAF4300B7}" srcOrd="5" destOrd="0" parTransId="{85AA0CBA-6D52-4E85-AF9E-2E69235D89FC}" sibTransId="{84A397F9-5D9D-41AC-AFA8-863BBF865FBD}"/>
    <dgm:cxn modelId="{A5E3004A-20A1-412D-8CEE-D82959D823C0}" type="presOf" srcId="{98A78E65-0D06-4B3F-A23B-3FA8C89837C9}" destId="{62BC4568-49A9-42EB-8A00-1B66E09A3E14}" srcOrd="0" destOrd="0" presId="urn:microsoft.com/office/officeart/2005/8/layout/vList2"/>
    <dgm:cxn modelId="{8B18167B-4C41-4E5B-B271-F81B2E0064B5}" srcId="{0E3E592A-154B-4F59-A26E-286C066C0C42}" destId="{E961313F-2378-4369-99F5-1B623B317E33}" srcOrd="0" destOrd="0" parTransId="{C29E36B0-A5FF-481E-AD2F-07DA74245380}" sibTransId="{20289443-F034-4ABD-A505-B7B8ACDEF1DA}"/>
    <dgm:cxn modelId="{AF914A7F-ECEE-4F88-B79C-16EB9CF9C546}" srcId="{0E3E592A-154B-4F59-A26E-286C066C0C42}" destId="{98A78E65-0D06-4B3F-A23B-3FA8C89837C9}" srcOrd="2" destOrd="0" parTransId="{E71A80DA-1C4E-417F-8A10-B5753C26DAE9}" sibTransId="{B97B8A42-76B1-46D7-836E-71D1DA5EFD1E}"/>
    <dgm:cxn modelId="{A4C54C83-2441-4074-B96B-CADB6205FA32}" type="presOf" srcId="{C6B84711-084B-4320-96B8-E627365964BD}" destId="{EBE432F0-3038-4F8A-AD21-8D2BCE04F2A1}" srcOrd="0" destOrd="0" presId="urn:microsoft.com/office/officeart/2005/8/layout/vList2"/>
    <dgm:cxn modelId="{6216528C-1059-4243-A6EB-EF9FD10E1D19}" srcId="{0E3E592A-154B-4F59-A26E-286C066C0C42}" destId="{29335F05-7225-4E74-80CF-936A033B99BE}" srcOrd="3" destOrd="0" parTransId="{F99D7C0A-DBBD-4C87-A467-CEACD7513688}" sibTransId="{2186FF34-0F39-4484-AF6E-969ADA7954CC}"/>
    <dgm:cxn modelId="{5CCBB08E-EF9B-4104-944F-ABD6BD7ED44D}" srcId="{0E3E592A-154B-4F59-A26E-286C066C0C42}" destId="{2DD2A2FF-715B-4337-B833-6906F234A222}" srcOrd="4" destOrd="0" parTransId="{C56B9741-1972-466C-B11C-8E12AC1CE777}" sibTransId="{42771BB2-F55E-4F71-9AED-A8232586E20E}"/>
    <dgm:cxn modelId="{C340F79F-3FD3-45F1-BBB3-969EDB33F9DA}" type="presOf" srcId="{0E3E592A-154B-4F59-A26E-286C066C0C42}" destId="{9ABF2FEF-96DC-40E5-AF6C-EB3BF8726EB8}" srcOrd="0" destOrd="0" presId="urn:microsoft.com/office/officeart/2005/8/layout/vList2"/>
    <dgm:cxn modelId="{8EC548BC-25FB-4FE3-B2F6-E349ECA7BA21}" srcId="{0E3E592A-154B-4F59-A26E-286C066C0C42}" destId="{4C74FFBE-5C9A-40BB-B136-CCE4AA00A805}" srcOrd="1" destOrd="0" parTransId="{7E975699-0783-4271-8132-13F894AD1037}" sibTransId="{2DBEBA2E-34CE-4744-9356-5C3BD6003AF1}"/>
    <dgm:cxn modelId="{1EE91EC3-FBC1-457E-939B-F42F48D2AAB5}" srcId="{0E3E592A-154B-4F59-A26E-286C066C0C42}" destId="{C6B84711-084B-4320-96B8-E627365964BD}" srcOrd="8" destOrd="0" parTransId="{F78D1DA1-9F32-451E-8955-F64A82CB32BD}" sibTransId="{42A5018C-3ED5-4D13-943B-722B1D9593AB}"/>
    <dgm:cxn modelId="{BD3191C9-1647-48C5-B019-7F9118E7B2EC}" type="presOf" srcId="{2DD2A2FF-715B-4337-B833-6906F234A222}" destId="{AA1F1545-5C1D-4E7D-8647-2D710CEBB991}" srcOrd="0" destOrd="0" presId="urn:microsoft.com/office/officeart/2005/8/layout/vList2"/>
    <dgm:cxn modelId="{F8CFBDE9-6301-42D7-90D6-DA9B3FDA7B43}" type="presOf" srcId="{29335F05-7225-4E74-80CF-936A033B99BE}" destId="{8EF785D0-D61D-473A-9619-71B3A44FFEE4}" srcOrd="0" destOrd="0" presId="urn:microsoft.com/office/officeart/2005/8/layout/vList2"/>
    <dgm:cxn modelId="{061DF4EB-8FB7-4F7D-82C3-D55C9F49F060}" type="presOf" srcId="{AF915F81-3516-4D1B-BF19-4DEECA148DD4}" destId="{637484D7-545D-4590-9E6B-2C4DD31F8815}" srcOrd="0" destOrd="0" presId="urn:microsoft.com/office/officeart/2005/8/layout/vList2"/>
    <dgm:cxn modelId="{5B491AEE-04DE-4EBB-82E7-AEB17B2F6E84}" type="presOf" srcId="{E961313F-2378-4369-99F5-1B623B317E33}" destId="{A8446B47-27D1-4AB8-9A7C-AAA792126939}" srcOrd="0" destOrd="0" presId="urn:microsoft.com/office/officeart/2005/8/layout/vList2"/>
    <dgm:cxn modelId="{BC683DD0-6D31-45AC-8883-5F501F80B563}" srcId="{0E3E592A-154B-4F59-A26E-286C066C0C42}" destId="{AF915F81-3516-4D1B-BF19-4DEECA148DD4}" srcOrd="7" destOrd="0" parTransId="{E6D3E586-D2BB-4F80-92A6-EDEFFF38DC0D}" sibTransId="{1C558A75-22E0-40D4-8358-53C1F2C4CD08}"/>
    <dgm:cxn modelId="{6B0D53F1-0EB2-4348-99BE-A317D3084CDB}" type="presOf" srcId="{4C74FFBE-5C9A-40BB-B136-CCE4AA00A805}" destId="{2817952D-FBE2-45E3-9DF6-6BB5F95D1E29}" srcOrd="0" destOrd="0" presId="urn:microsoft.com/office/officeart/2005/8/layout/vList2"/>
    <dgm:cxn modelId="{C404993C-8C68-4317-BA1B-CB0118413708}" type="presParOf" srcId="{9ABF2FEF-96DC-40E5-AF6C-EB3BF8726EB8}" destId="{A8446B47-27D1-4AB8-9A7C-AAA792126939}" srcOrd="0" destOrd="0" presId="urn:microsoft.com/office/officeart/2005/8/layout/vList2"/>
    <dgm:cxn modelId="{9B27B150-911E-4C9A-BC34-98A4F11C069E}" type="presParOf" srcId="{9ABF2FEF-96DC-40E5-AF6C-EB3BF8726EB8}" destId="{4142CFA4-E983-4111-8B17-286B9E30A861}" srcOrd="1" destOrd="0" presId="urn:microsoft.com/office/officeart/2005/8/layout/vList2"/>
    <dgm:cxn modelId="{38A17FF2-74BD-406B-92F1-80E3D42F9C42}" type="presParOf" srcId="{9ABF2FEF-96DC-40E5-AF6C-EB3BF8726EB8}" destId="{2817952D-FBE2-45E3-9DF6-6BB5F95D1E29}" srcOrd="2" destOrd="0" presId="urn:microsoft.com/office/officeart/2005/8/layout/vList2"/>
    <dgm:cxn modelId="{A0CB71D0-9882-4C86-B20C-0C62CC5388B1}" type="presParOf" srcId="{9ABF2FEF-96DC-40E5-AF6C-EB3BF8726EB8}" destId="{7D098330-0E3D-40E7-A8A4-161EC7A4EC26}" srcOrd="3" destOrd="0" presId="urn:microsoft.com/office/officeart/2005/8/layout/vList2"/>
    <dgm:cxn modelId="{FEC5E9BC-1341-41A1-87EC-E21A1C908C0B}" type="presParOf" srcId="{9ABF2FEF-96DC-40E5-AF6C-EB3BF8726EB8}" destId="{62BC4568-49A9-42EB-8A00-1B66E09A3E14}" srcOrd="4" destOrd="0" presId="urn:microsoft.com/office/officeart/2005/8/layout/vList2"/>
    <dgm:cxn modelId="{681BFF71-A64C-4D65-B7B9-3B62EEBB7417}" type="presParOf" srcId="{9ABF2FEF-96DC-40E5-AF6C-EB3BF8726EB8}" destId="{C5562916-69FA-435F-A138-35C2C1E86B43}" srcOrd="5" destOrd="0" presId="urn:microsoft.com/office/officeart/2005/8/layout/vList2"/>
    <dgm:cxn modelId="{16A6EED4-730C-4C89-9358-17891260B75F}" type="presParOf" srcId="{9ABF2FEF-96DC-40E5-AF6C-EB3BF8726EB8}" destId="{8EF785D0-D61D-473A-9619-71B3A44FFEE4}" srcOrd="6" destOrd="0" presId="urn:microsoft.com/office/officeart/2005/8/layout/vList2"/>
    <dgm:cxn modelId="{DB1BA6E7-1C9A-4A0C-B463-3E781E5EBF58}" type="presParOf" srcId="{9ABF2FEF-96DC-40E5-AF6C-EB3BF8726EB8}" destId="{72E848E2-D14B-44A1-B7E6-8113F7C1E15F}" srcOrd="7" destOrd="0" presId="urn:microsoft.com/office/officeart/2005/8/layout/vList2"/>
    <dgm:cxn modelId="{C687F110-52EF-4445-B9DA-F3B91ECD87D3}" type="presParOf" srcId="{9ABF2FEF-96DC-40E5-AF6C-EB3BF8726EB8}" destId="{AA1F1545-5C1D-4E7D-8647-2D710CEBB991}" srcOrd="8" destOrd="0" presId="urn:microsoft.com/office/officeart/2005/8/layout/vList2"/>
    <dgm:cxn modelId="{446C121A-1684-43CE-B699-BF2111857CBB}" type="presParOf" srcId="{9ABF2FEF-96DC-40E5-AF6C-EB3BF8726EB8}" destId="{C740BE0A-D439-4336-A11D-3A9C75FFE93C}" srcOrd="9" destOrd="0" presId="urn:microsoft.com/office/officeart/2005/8/layout/vList2"/>
    <dgm:cxn modelId="{FD3179AC-E1DF-455C-BB9C-625E0EA7DCD0}" type="presParOf" srcId="{9ABF2FEF-96DC-40E5-AF6C-EB3BF8726EB8}" destId="{B0CF819D-9D67-48EF-8AF1-DF9C82C3FFF5}" srcOrd="10" destOrd="0" presId="urn:microsoft.com/office/officeart/2005/8/layout/vList2"/>
    <dgm:cxn modelId="{534E1FB1-39F2-4960-B7EB-EE1FDF475E6E}" type="presParOf" srcId="{9ABF2FEF-96DC-40E5-AF6C-EB3BF8726EB8}" destId="{07C352EF-54F1-4C6B-AA9B-AFA55C7C1995}" srcOrd="11" destOrd="0" presId="urn:microsoft.com/office/officeart/2005/8/layout/vList2"/>
    <dgm:cxn modelId="{4BE2B6F2-25E4-4E56-83C7-82ED8900EC93}" type="presParOf" srcId="{9ABF2FEF-96DC-40E5-AF6C-EB3BF8726EB8}" destId="{3FF82C22-02D4-42E4-B9CE-A18694B99091}" srcOrd="12" destOrd="0" presId="urn:microsoft.com/office/officeart/2005/8/layout/vList2"/>
    <dgm:cxn modelId="{C143D2B5-659D-4955-9600-26C2C95AAC3B}" type="presParOf" srcId="{9ABF2FEF-96DC-40E5-AF6C-EB3BF8726EB8}" destId="{C2700327-C578-40B7-88D9-5BB6CE2B6583}" srcOrd="13" destOrd="0" presId="urn:microsoft.com/office/officeart/2005/8/layout/vList2"/>
    <dgm:cxn modelId="{0248E44F-F081-4307-9E40-9F8795752ED9}" type="presParOf" srcId="{9ABF2FEF-96DC-40E5-AF6C-EB3BF8726EB8}" destId="{637484D7-545D-4590-9E6B-2C4DD31F8815}" srcOrd="14" destOrd="0" presId="urn:microsoft.com/office/officeart/2005/8/layout/vList2"/>
    <dgm:cxn modelId="{E03BEE46-14DA-4457-9294-5684B6A237B5}" type="presParOf" srcId="{9ABF2FEF-96DC-40E5-AF6C-EB3BF8726EB8}" destId="{BC332218-BBD0-485D-8B20-91470E569AB0}" srcOrd="15" destOrd="0" presId="urn:microsoft.com/office/officeart/2005/8/layout/vList2"/>
    <dgm:cxn modelId="{15F05456-B459-44B2-9397-EBE7003BCE80}" type="presParOf" srcId="{9ABF2FEF-96DC-40E5-AF6C-EB3BF8726EB8}" destId="{EBE432F0-3038-4F8A-AD21-8D2BCE04F2A1}" srcOrd="1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575D36F7-2F26-460C-B5F7-C6E7435F70C8}" type="doc">
      <dgm:prSet loTypeId="urn:microsoft.com/office/officeart/2005/8/layout/cycle2" loCatId="cycle" qsTypeId="urn:microsoft.com/office/officeart/2005/8/quickstyle/simple1" qsCatId="simple" csTypeId="urn:microsoft.com/office/officeart/2005/8/colors/accent1_5" csCatId="accent1"/>
      <dgm:spPr/>
      <dgm:t>
        <a:bodyPr/>
        <a:lstStyle/>
        <a:p>
          <a:endParaRPr lang="ru-RU"/>
        </a:p>
      </dgm:t>
    </dgm:pt>
    <dgm:pt modelId="{7D39BC06-A941-4E19-B8F8-60EDA86568E4}">
      <dgm:prSet/>
      <dgm:spPr/>
      <dgm:t>
        <a:bodyPr/>
        <a:lstStyle/>
        <a:p>
          <a:r>
            <a:rPr lang="ru-RU" b="0" i="0" baseline="0"/>
            <a:t>Содержание коров – рисовая шелуха</a:t>
          </a:r>
          <a:endParaRPr lang="ru-RU"/>
        </a:p>
      </dgm:t>
    </dgm:pt>
    <dgm:pt modelId="{9B49BD95-D7CF-43FD-B879-519C8D758281}" type="parTrans" cxnId="{04FF1F04-0212-414B-ABA3-CC925C98B89D}">
      <dgm:prSet/>
      <dgm:spPr/>
      <dgm:t>
        <a:bodyPr/>
        <a:lstStyle/>
        <a:p>
          <a:endParaRPr lang="ru-RU"/>
        </a:p>
      </dgm:t>
    </dgm:pt>
    <dgm:pt modelId="{9744B532-8E7C-4554-B055-0FD689B0B91D}" type="sibTrans" cxnId="{04FF1F04-0212-414B-ABA3-CC925C98B89D}">
      <dgm:prSet/>
      <dgm:spPr/>
      <dgm:t>
        <a:bodyPr/>
        <a:lstStyle/>
        <a:p>
          <a:endParaRPr lang="ru-RU"/>
        </a:p>
      </dgm:t>
    </dgm:pt>
    <dgm:pt modelId="{9012A129-7A90-4CF7-8E43-7D3BA110A971}">
      <dgm:prSet/>
      <dgm:spPr/>
      <dgm:t>
        <a:bodyPr/>
        <a:lstStyle/>
        <a:p>
          <a:r>
            <a:rPr lang="ru-RU" b="0" i="0" baseline="0"/>
            <a:t>Корма привозные – TMR (смесь грубых кормов и концентрата, а также корма с витаминно-минеральными добавками)</a:t>
          </a:r>
          <a:endParaRPr lang="ru-RU"/>
        </a:p>
      </dgm:t>
    </dgm:pt>
    <dgm:pt modelId="{97433BC4-2562-44BD-9AD2-8822C5B90382}" type="parTrans" cxnId="{3FF87CEE-7335-4F05-B264-7DF91E8DB1B4}">
      <dgm:prSet/>
      <dgm:spPr/>
      <dgm:t>
        <a:bodyPr/>
        <a:lstStyle/>
        <a:p>
          <a:endParaRPr lang="ru-RU"/>
        </a:p>
      </dgm:t>
    </dgm:pt>
    <dgm:pt modelId="{F38C03FB-0CD8-44C9-9921-11D397A5002A}" type="sibTrans" cxnId="{3FF87CEE-7335-4F05-B264-7DF91E8DB1B4}">
      <dgm:prSet/>
      <dgm:spPr/>
      <dgm:t>
        <a:bodyPr/>
        <a:lstStyle/>
        <a:p>
          <a:endParaRPr lang="ru-RU"/>
        </a:p>
      </dgm:t>
    </dgm:pt>
    <dgm:pt modelId="{24972E29-95F8-4184-B6B4-B99DB7FD7781}">
      <dgm:prSet/>
      <dgm:spPr/>
      <dgm:t>
        <a:bodyPr/>
        <a:lstStyle/>
        <a:p>
          <a:r>
            <a:rPr lang="ru-RU"/>
            <a:t>Раздача кормов – самоходные кормораздатчики</a:t>
          </a:r>
        </a:p>
      </dgm:t>
    </dgm:pt>
    <dgm:pt modelId="{6306A78B-6CE9-4F78-BE9F-8C86CAB874B0}" type="parTrans" cxnId="{0E04023D-FDD1-4417-B4BC-2E4F1F55CABF}">
      <dgm:prSet/>
      <dgm:spPr/>
      <dgm:t>
        <a:bodyPr/>
        <a:lstStyle/>
        <a:p>
          <a:endParaRPr lang="ru-RU"/>
        </a:p>
      </dgm:t>
    </dgm:pt>
    <dgm:pt modelId="{8F13E371-8212-456A-B7DC-53520415C556}" type="sibTrans" cxnId="{0E04023D-FDD1-4417-B4BC-2E4F1F55CABF}">
      <dgm:prSet/>
      <dgm:spPr/>
      <dgm:t>
        <a:bodyPr/>
        <a:lstStyle/>
        <a:p>
          <a:endParaRPr lang="ru-RU"/>
        </a:p>
      </dgm:t>
    </dgm:pt>
    <dgm:pt modelId="{4DB7DBFF-2C12-413D-89A2-52F805DD406E}" type="pres">
      <dgm:prSet presAssocID="{575D36F7-2F26-460C-B5F7-C6E7435F70C8}" presName="cycle" presStyleCnt="0">
        <dgm:presLayoutVars>
          <dgm:dir/>
          <dgm:resizeHandles val="exact"/>
        </dgm:presLayoutVars>
      </dgm:prSet>
      <dgm:spPr/>
    </dgm:pt>
    <dgm:pt modelId="{2968016F-5EAF-4D4A-9B7F-8C7E25107CF0}" type="pres">
      <dgm:prSet presAssocID="{7D39BC06-A941-4E19-B8F8-60EDA86568E4}" presName="node" presStyleLbl="node1" presStyleIdx="0" presStyleCnt="3">
        <dgm:presLayoutVars>
          <dgm:bulletEnabled val="1"/>
        </dgm:presLayoutVars>
      </dgm:prSet>
      <dgm:spPr/>
    </dgm:pt>
    <dgm:pt modelId="{818429BC-BAD2-4E00-A40D-DCA2B16E1673}" type="pres">
      <dgm:prSet presAssocID="{9744B532-8E7C-4554-B055-0FD689B0B91D}" presName="sibTrans" presStyleLbl="sibTrans2D1" presStyleIdx="0" presStyleCnt="3"/>
      <dgm:spPr/>
    </dgm:pt>
    <dgm:pt modelId="{9E29762A-A321-4372-8DFD-B6769783B82A}" type="pres">
      <dgm:prSet presAssocID="{9744B532-8E7C-4554-B055-0FD689B0B91D}" presName="connectorText" presStyleLbl="sibTrans2D1" presStyleIdx="0" presStyleCnt="3"/>
      <dgm:spPr/>
    </dgm:pt>
    <dgm:pt modelId="{AB10C77E-5D97-47B1-881A-DB9733BAC034}" type="pres">
      <dgm:prSet presAssocID="{9012A129-7A90-4CF7-8E43-7D3BA110A971}" presName="node" presStyleLbl="node1" presStyleIdx="1" presStyleCnt="3">
        <dgm:presLayoutVars>
          <dgm:bulletEnabled val="1"/>
        </dgm:presLayoutVars>
      </dgm:prSet>
      <dgm:spPr/>
    </dgm:pt>
    <dgm:pt modelId="{F4E8C5A2-15B8-4C9D-AB32-B287E32D2252}" type="pres">
      <dgm:prSet presAssocID="{F38C03FB-0CD8-44C9-9921-11D397A5002A}" presName="sibTrans" presStyleLbl="sibTrans2D1" presStyleIdx="1" presStyleCnt="3"/>
      <dgm:spPr/>
    </dgm:pt>
    <dgm:pt modelId="{EBCC86CE-BD67-43F7-9CD6-4599CEF39DD8}" type="pres">
      <dgm:prSet presAssocID="{F38C03FB-0CD8-44C9-9921-11D397A5002A}" presName="connectorText" presStyleLbl="sibTrans2D1" presStyleIdx="1" presStyleCnt="3"/>
      <dgm:spPr/>
    </dgm:pt>
    <dgm:pt modelId="{7EDBEF51-9A24-4A00-B312-88DCCB869F8C}" type="pres">
      <dgm:prSet presAssocID="{24972E29-95F8-4184-B6B4-B99DB7FD7781}" presName="node" presStyleLbl="node1" presStyleIdx="2" presStyleCnt="3">
        <dgm:presLayoutVars>
          <dgm:bulletEnabled val="1"/>
        </dgm:presLayoutVars>
      </dgm:prSet>
      <dgm:spPr/>
    </dgm:pt>
    <dgm:pt modelId="{7793D2E3-E411-4095-A4BC-C6EBAF2959DD}" type="pres">
      <dgm:prSet presAssocID="{8F13E371-8212-456A-B7DC-53520415C556}" presName="sibTrans" presStyleLbl="sibTrans2D1" presStyleIdx="2" presStyleCnt="3"/>
      <dgm:spPr/>
    </dgm:pt>
    <dgm:pt modelId="{C25513F8-E3E7-4E9C-99FE-3C95B444F892}" type="pres">
      <dgm:prSet presAssocID="{8F13E371-8212-456A-B7DC-53520415C556}" presName="connectorText" presStyleLbl="sibTrans2D1" presStyleIdx="2" presStyleCnt="3"/>
      <dgm:spPr/>
    </dgm:pt>
  </dgm:ptLst>
  <dgm:cxnLst>
    <dgm:cxn modelId="{04FF1F04-0212-414B-ABA3-CC925C98B89D}" srcId="{575D36F7-2F26-460C-B5F7-C6E7435F70C8}" destId="{7D39BC06-A941-4E19-B8F8-60EDA86568E4}" srcOrd="0" destOrd="0" parTransId="{9B49BD95-D7CF-43FD-B879-519C8D758281}" sibTransId="{9744B532-8E7C-4554-B055-0FD689B0B91D}"/>
    <dgm:cxn modelId="{FDCDE51D-CF72-449B-A1C1-803C891250FE}" type="presOf" srcId="{F38C03FB-0CD8-44C9-9921-11D397A5002A}" destId="{F4E8C5A2-15B8-4C9D-AB32-B287E32D2252}" srcOrd="0" destOrd="0" presId="urn:microsoft.com/office/officeart/2005/8/layout/cycle2"/>
    <dgm:cxn modelId="{0C9A8F39-B7BD-4004-A144-0ED014D3DFA1}" type="presOf" srcId="{7D39BC06-A941-4E19-B8F8-60EDA86568E4}" destId="{2968016F-5EAF-4D4A-9B7F-8C7E25107CF0}" srcOrd="0" destOrd="0" presId="urn:microsoft.com/office/officeart/2005/8/layout/cycle2"/>
    <dgm:cxn modelId="{0E04023D-FDD1-4417-B4BC-2E4F1F55CABF}" srcId="{575D36F7-2F26-460C-B5F7-C6E7435F70C8}" destId="{24972E29-95F8-4184-B6B4-B99DB7FD7781}" srcOrd="2" destOrd="0" parTransId="{6306A78B-6CE9-4F78-BE9F-8C86CAB874B0}" sibTransId="{8F13E371-8212-456A-B7DC-53520415C556}"/>
    <dgm:cxn modelId="{F282C148-B9C5-4EA5-90E4-2D1C6041DEA2}" type="presOf" srcId="{9744B532-8E7C-4554-B055-0FD689B0B91D}" destId="{9E29762A-A321-4372-8DFD-B6769783B82A}" srcOrd="1" destOrd="0" presId="urn:microsoft.com/office/officeart/2005/8/layout/cycle2"/>
    <dgm:cxn modelId="{4BA72349-82CA-4AD7-972A-0D81D5ED327A}" type="presOf" srcId="{8F13E371-8212-456A-B7DC-53520415C556}" destId="{7793D2E3-E411-4095-A4BC-C6EBAF2959DD}" srcOrd="0" destOrd="0" presId="urn:microsoft.com/office/officeart/2005/8/layout/cycle2"/>
    <dgm:cxn modelId="{699C5D6B-E763-4DDE-A37F-6C87A4016C7E}" type="presOf" srcId="{F38C03FB-0CD8-44C9-9921-11D397A5002A}" destId="{EBCC86CE-BD67-43F7-9CD6-4599CEF39DD8}" srcOrd="1" destOrd="0" presId="urn:microsoft.com/office/officeart/2005/8/layout/cycle2"/>
    <dgm:cxn modelId="{FCBA0D78-F87A-4C78-9BA1-23B53B195A9C}" type="presOf" srcId="{9012A129-7A90-4CF7-8E43-7D3BA110A971}" destId="{AB10C77E-5D97-47B1-881A-DB9733BAC034}" srcOrd="0" destOrd="0" presId="urn:microsoft.com/office/officeart/2005/8/layout/cycle2"/>
    <dgm:cxn modelId="{08C05D90-B20E-410C-BFC1-B8CB087BD25F}" type="presOf" srcId="{9744B532-8E7C-4554-B055-0FD689B0B91D}" destId="{818429BC-BAD2-4E00-A40D-DCA2B16E1673}" srcOrd="0" destOrd="0" presId="urn:microsoft.com/office/officeart/2005/8/layout/cycle2"/>
    <dgm:cxn modelId="{D65DE498-79A5-4155-9510-F735C7734E66}" type="presOf" srcId="{575D36F7-2F26-460C-B5F7-C6E7435F70C8}" destId="{4DB7DBFF-2C12-413D-89A2-52F805DD406E}" srcOrd="0" destOrd="0" presId="urn:microsoft.com/office/officeart/2005/8/layout/cycle2"/>
    <dgm:cxn modelId="{09415DCB-B3BB-480F-A1A2-E9CD955FA9FA}" type="presOf" srcId="{24972E29-95F8-4184-B6B4-B99DB7FD7781}" destId="{7EDBEF51-9A24-4A00-B312-88DCCB869F8C}" srcOrd="0" destOrd="0" presId="urn:microsoft.com/office/officeart/2005/8/layout/cycle2"/>
    <dgm:cxn modelId="{D2EFA1EB-7E47-4FB7-87EF-551DF3EEF269}" type="presOf" srcId="{8F13E371-8212-456A-B7DC-53520415C556}" destId="{C25513F8-E3E7-4E9C-99FE-3C95B444F892}" srcOrd="1" destOrd="0" presId="urn:microsoft.com/office/officeart/2005/8/layout/cycle2"/>
    <dgm:cxn modelId="{3FF87CEE-7335-4F05-B264-7DF91E8DB1B4}" srcId="{575D36F7-2F26-460C-B5F7-C6E7435F70C8}" destId="{9012A129-7A90-4CF7-8E43-7D3BA110A971}" srcOrd="1" destOrd="0" parTransId="{97433BC4-2562-44BD-9AD2-8822C5B90382}" sibTransId="{F38C03FB-0CD8-44C9-9921-11D397A5002A}"/>
    <dgm:cxn modelId="{C0E408C9-3712-4B6C-915A-4AF9F804D645}" type="presParOf" srcId="{4DB7DBFF-2C12-413D-89A2-52F805DD406E}" destId="{2968016F-5EAF-4D4A-9B7F-8C7E25107CF0}" srcOrd="0" destOrd="0" presId="urn:microsoft.com/office/officeart/2005/8/layout/cycle2"/>
    <dgm:cxn modelId="{3A58EEFB-32AC-45DF-9A27-9C786FF56F9A}" type="presParOf" srcId="{4DB7DBFF-2C12-413D-89A2-52F805DD406E}" destId="{818429BC-BAD2-4E00-A40D-DCA2B16E1673}" srcOrd="1" destOrd="0" presId="urn:microsoft.com/office/officeart/2005/8/layout/cycle2"/>
    <dgm:cxn modelId="{CD777381-FC37-4BD9-8CC8-90172CDD2010}" type="presParOf" srcId="{818429BC-BAD2-4E00-A40D-DCA2B16E1673}" destId="{9E29762A-A321-4372-8DFD-B6769783B82A}" srcOrd="0" destOrd="0" presId="urn:microsoft.com/office/officeart/2005/8/layout/cycle2"/>
    <dgm:cxn modelId="{6905E4D1-9E3F-46B7-AD5B-D882B609DE16}" type="presParOf" srcId="{4DB7DBFF-2C12-413D-89A2-52F805DD406E}" destId="{AB10C77E-5D97-47B1-881A-DB9733BAC034}" srcOrd="2" destOrd="0" presId="urn:microsoft.com/office/officeart/2005/8/layout/cycle2"/>
    <dgm:cxn modelId="{33DAFA9A-89A2-437C-859C-6F50214FBBB2}" type="presParOf" srcId="{4DB7DBFF-2C12-413D-89A2-52F805DD406E}" destId="{F4E8C5A2-15B8-4C9D-AB32-B287E32D2252}" srcOrd="3" destOrd="0" presId="urn:microsoft.com/office/officeart/2005/8/layout/cycle2"/>
    <dgm:cxn modelId="{B40D1E70-B7EB-4CD1-B4EA-0B55DA2AE496}" type="presParOf" srcId="{F4E8C5A2-15B8-4C9D-AB32-B287E32D2252}" destId="{EBCC86CE-BD67-43F7-9CD6-4599CEF39DD8}" srcOrd="0" destOrd="0" presId="urn:microsoft.com/office/officeart/2005/8/layout/cycle2"/>
    <dgm:cxn modelId="{1A9E1D6E-7733-4B2B-B02C-D565E7F354FB}" type="presParOf" srcId="{4DB7DBFF-2C12-413D-89A2-52F805DD406E}" destId="{7EDBEF51-9A24-4A00-B312-88DCCB869F8C}" srcOrd="4" destOrd="0" presId="urn:microsoft.com/office/officeart/2005/8/layout/cycle2"/>
    <dgm:cxn modelId="{406D6B11-85CB-4EC8-8DE6-B7B8F49ADBFA}" type="presParOf" srcId="{4DB7DBFF-2C12-413D-89A2-52F805DD406E}" destId="{7793D2E3-E411-4095-A4BC-C6EBAF2959DD}" srcOrd="5" destOrd="0" presId="urn:microsoft.com/office/officeart/2005/8/layout/cycle2"/>
    <dgm:cxn modelId="{528C1A50-7632-4425-B669-ACDA8077AA1C}" type="presParOf" srcId="{7793D2E3-E411-4095-A4BC-C6EBAF2959DD}" destId="{C25513F8-E3E7-4E9C-99FE-3C95B444F892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2E53E012-A5C4-4479-8837-96FD43061CFB}" type="doc">
      <dgm:prSet loTypeId="urn:microsoft.com/office/officeart/2005/8/layout/vList4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28F56C47-AE15-44F6-BC1B-AA4C8BEFFF88}">
      <dgm:prSet phldrT="[Текст]"/>
      <dgm:spPr/>
      <dgm:t>
        <a:bodyPr/>
        <a:lstStyle/>
        <a:p>
          <a:r>
            <a:rPr lang="ru-RU" dirty="0"/>
            <a:t>Строительство</a:t>
          </a:r>
        </a:p>
      </dgm:t>
    </dgm:pt>
    <dgm:pt modelId="{3152ADF5-5D57-4D6B-ABAD-AE0B535EF4D0}" type="parTrans" cxnId="{8C87C352-11DC-4B2A-B145-11A1054D2321}">
      <dgm:prSet/>
      <dgm:spPr/>
      <dgm:t>
        <a:bodyPr/>
        <a:lstStyle/>
        <a:p>
          <a:endParaRPr lang="ru-RU"/>
        </a:p>
      </dgm:t>
    </dgm:pt>
    <dgm:pt modelId="{A7004A61-B2D2-4F32-86C0-4224F8649B26}" type="sibTrans" cxnId="{8C87C352-11DC-4B2A-B145-11A1054D2321}">
      <dgm:prSet/>
      <dgm:spPr/>
      <dgm:t>
        <a:bodyPr/>
        <a:lstStyle/>
        <a:p>
          <a:endParaRPr lang="ru-RU"/>
        </a:p>
      </dgm:t>
    </dgm:pt>
    <dgm:pt modelId="{B01524C4-34F1-458E-A5D6-F770DE6C7743}">
      <dgm:prSet phldrT="[Текст]"/>
      <dgm:spPr/>
      <dgm:t>
        <a:bodyPr/>
        <a:lstStyle/>
        <a:p>
          <a:r>
            <a:rPr lang="ru-RU" dirty="0"/>
            <a:t>Крупные комплексы от 3 000 голов</a:t>
          </a:r>
        </a:p>
      </dgm:t>
    </dgm:pt>
    <dgm:pt modelId="{E29AE127-89B4-4476-BF78-915146B99391}" type="parTrans" cxnId="{B1DB1970-25E6-495E-BAC6-1DE58EEB6B36}">
      <dgm:prSet/>
      <dgm:spPr/>
      <dgm:t>
        <a:bodyPr/>
        <a:lstStyle/>
        <a:p>
          <a:endParaRPr lang="ru-RU"/>
        </a:p>
      </dgm:t>
    </dgm:pt>
    <dgm:pt modelId="{9F9733A7-0948-4F63-B72B-6782EC22D522}" type="sibTrans" cxnId="{B1DB1970-25E6-495E-BAC6-1DE58EEB6B36}">
      <dgm:prSet/>
      <dgm:spPr/>
      <dgm:t>
        <a:bodyPr/>
        <a:lstStyle/>
        <a:p>
          <a:endParaRPr lang="ru-RU"/>
        </a:p>
      </dgm:t>
    </dgm:pt>
    <dgm:pt modelId="{74E661CF-216D-4E70-8B33-0A449C63DC5A}">
      <dgm:prSet phldrT="[Текст]"/>
      <dgm:spPr/>
      <dgm:t>
        <a:bodyPr/>
        <a:lstStyle/>
        <a:p>
          <a:r>
            <a:rPr lang="ru-RU" dirty="0"/>
            <a:t>Расширение существующих ферм</a:t>
          </a:r>
        </a:p>
      </dgm:t>
    </dgm:pt>
    <dgm:pt modelId="{92888AE7-EFEA-47B5-B9BC-4F32D48C7EA0}" type="parTrans" cxnId="{70DC5AC6-9337-41BB-9E4C-8CB0314728AA}">
      <dgm:prSet/>
      <dgm:spPr/>
      <dgm:t>
        <a:bodyPr/>
        <a:lstStyle/>
        <a:p>
          <a:endParaRPr lang="ru-RU"/>
        </a:p>
      </dgm:t>
    </dgm:pt>
    <dgm:pt modelId="{2B3E408D-973C-4CD2-AACF-180C93043F16}" type="sibTrans" cxnId="{70DC5AC6-9337-41BB-9E4C-8CB0314728AA}">
      <dgm:prSet/>
      <dgm:spPr/>
      <dgm:t>
        <a:bodyPr/>
        <a:lstStyle/>
        <a:p>
          <a:endParaRPr lang="ru-RU"/>
        </a:p>
      </dgm:t>
    </dgm:pt>
    <dgm:pt modelId="{902F6F41-7001-4D94-91AD-BBCAFD713676}">
      <dgm:prSet phldrT="[Текст]"/>
      <dgm:spPr/>
      <dgm:t>
        <a:bodyPr/>
        <a:lstStyle/>
        <a:p>
          <a:r>
            <a:rPr lang="ru-RU" dirty="0"/>
            <a:t>Оборудование</a:t>
          </a:r>
        </a:p>
      </dgm:t>
    </dgm:pt>
    <dgm:pt modelId="{F2FF5B09-ECD2-42AB-83C7-6F9A58CDEB98}" type="parTrans" cxnId="{BC382954-A8D0-41BD-82B5-8D93F2FDDE6D}">
      <dgm:prSet/>
      <dgm:spPr/>
      <dgm:t>
        <a:bodyPr/>
        <a:lstStyle/>
        <a:p>
          <a:endParaRPr lang="ru-RU"/>
        </a:p>
      </dgm:t>
    </dgm:pt>
    <dgm:pt modelId="{1C08B331-B1F6-440A-9373-DCAE141C3F06}" type="sibTrans" cxnId="{BC382954-A8D0-41BD-82B5-8D93F2FDDE6D}">
      <dgm:prSet/>
      <dgm:spPr/>
      <dgm:t>
        <a:bodyPr/>
        <a:lstStyle/>
        <a:p>
          <a:endParaRPr lang="ru-RU"/>
        </a:p>
      </dgm:t>
    </dgm:pt>
    <dgm:pt modelId="{2F0D8E74-F4B3-4443-A871-0846E54D572C}">
      <dgm:prSet phldrT="[Текст]"/>
      <dgm:spPr/>
      <dgm:t>
        <a:bodyPr/>
        <a:lstStyle/>
        <a:p>
          <a:r>
            <a:rPr lang="ru-RU" dirty="0"/>
            <a:t>Карусели (параллель только в родильном отделении)</a:t>
          </a:r>
        </a:p>
      </dgm:t>
    </dgm:pt>
    <dgm:pt modelId="{792A049C-93D2-45C6-AE51-ACAEB591E45B}" type="parTrans" cxnId="{0A1ACC04-667A-4C89-9753-CCF8EA9E3777}">
      <dgm:prSet/>
      <dgm:spPr/>
      <dgm:t>
        <a:bodyPr/>
        <a:lstStyle/>
        <a:p>
          <a:endParaRPr lang="ru-RU"/>
        </a:p>
      </dgm:t>
    </dgm:pt>
    <dgm:pt modelId="{AA87C371-46E4-4B85-AF8E-1B2F3347AF35}" type="sibTrans" cxnId="{0A1ACC04-667A-4C89-9753-CCF8EA9E3777}">
      <dgm:prSet/>
      <dgm:spPr/>
      <dgm:t>
        <a:bodyPr/>
        <a:lstStyle/>
        <a:p>
          <a:endParaRPr lang="ru-RU"/>
        </a:p>
      </dgm:t>
    </dgm:pt>
    <dgm:pt modelId="{D7EC43F8-E9BD-465A-9C41-BF9E00858895}">
      <dgm:prSet phldrT="[Текст]"/>
      <dgm:spPr/>
      <dgm:t>
        <a:bodyPr/>
        <a:lstStyle/>
        <a:p>
          <a:r>
            <a:rPr lang="ru-RU" dirty="0"/>
            <a:t>Роботизированные карусели</a:t>
          </a:r>
        </a:p>
      </dgm:t>
    </dgm:pt>
    <dgm:pt modelId="{8A5A9717-1857-4704-BE4D-F8D3ACDAAF1A}" type="parTrans" cxnId="{74E4B52E-D357-49EF-954B-6FB1150A2B0F}">
      <dgm:prSet/>
      <dgm:spPr/>
      <dgm:t>
        <a:bodyPr/>
        <a:lstStyle/>
        <a:p>
          <a:endParaRPr lang="ru-RU"/>
        </a:p>
      </dgm:t>
    </dgm:pt>
    <dgm:pt modelId="{FFF5AFE2-EA80-4055-8D31-1C97AC6D4651}" type="sibTrans" cxnId="{74E4B52E-D357-49EF-954B-6FB1150A2B0F}">
      <dgm:prSet/>
      <dgm:spPr/>
      <dgm:t>
        <a:bodyPr/>
        <a:lstStyle/>
        <a:p>
          <a:endParaRPr lang="ru-RU"/>
        </a:p>
      </dgm:t>
    </dgm:pt>
    <dgm:pt modelId="{E99BEFEF-19A2-4869-9389-DADD58D10C09}">
      <dgm:prSet phldrT="[Текст]"/>
      <dgm:spPr/>
      <dgm:t>
        <a:bodyPr/>
        <a:lstStyle/>
        <a:p>
          <a:r>
            <a:rPr lang="ru-RU" dirty="0"/>
            <a:t>Содержание</a:t>
          </a:r>
        </a:p>
      </dgm:t>
    </dgm:pt>
    <dgm:pt modelId="{63C1EDA6-1F94-4CF4-91F9-37335B4A5C30}" type="parTrans" cxnId="{D3DEA282-D96E-4E57-983F-DE0CA9F3BD67}">
      <dgm:prSet/>
      <dgm:spPr/>
      <dgm:t>
        <a:bodyPr/>
        <a:lstStyle/>
        <a:p>
          <a:endParaRPr lang="ru-RU"/>
        </a:p>
      </dgm:t>
    </dgm:pt>
    <dgm:pt modelId="{7BF4DDAC-8230-40B3-A9FE-A59A29628840}" type="sibTrans" cxnId="{D3DEA282-D96E-4E57-983F-DE0CA9F3BD67}">
      <dgm:prSet/>
      <dgm:spPr/>
      <dgm:t>
        <a:bodyPr/>
        <a:lstStyle/>
        <a:p>
          <a:endParaRPr lang="ru-RU"/>
        </a:p>
      </dgm:t>
    </dgm:pt>
    <dgm:pt modelId="{979646DB-8E24-4B43-8067-87E1AB0BFC4F}">
      <dgm:prSet phldrT="[Текст]"/>
      <dgm:spPr/>
      <dgm:t>
        <a:bodyPr/>
        <a:lstStyle/>
        <a:p>
          <a:r>
            <a:rPr lang="ru-RU" dirty="0"/>
            <a:t>Кросс вентиляция, 6-и и 4-х рядные коровники</a:t>
          </a:r>
        </a:p>
      </dgm:t>
    </dgm:pt>
    <dgm:pt modelId="{F443A771-CC02-4058-98C9-C68FA9C8000E}" type="parTrans" cxnId="{1D4BD7B4-B74C-43EB-B45F-7C86CFEACCB7}">
      <dgm:prSet/>
      <dgm:spPr/>
      <dgm:t>
        <a:bodyPr/>
        <a:lstStyle/>
        <a:p>
          <a:endParaRPr lang="ru-RU"/>
        </a:p>
      </dgm:t>
    </dgm:pt>
    <dgm:pt modelId="{4773328F-462A-4E7A-8C93-55D98586DCF1}" type="sibTrans" cxnId="{1D4BD7B4-B74C-43EB-B45F-7C86CFEACCB7}">
      <dgm:prSet/>
      <dgm:spPr/>
      <dgm:t>
        <a:bodyPr/>
        <a:lstStyle/>
        <a:p>
          <a:endParaRPr lang="ru-RU"/>
        </a:p>
      </dgm:t>
    </dgm:pt>
    <dgm:pt modelId="{6140BFEB-3DD4-45C1-A7D2-40F363183B12}">
      <dgm:prSet phldrT="[Текст]"/>
      <dgm:spPr/>
      <dgm:t>
        <a:bodyPr/>
        <a:lstStyle/>
        <a:p>
          <a:r>
            <a:rPr lang="ru-RU" dirty="0"/>
            <a:t>Большое количество вентиляторов</a:t>
          </a:r>
        </a:p>
      </dgm:t>
    </dgm:pt>
    <dgm:pt modelId="{08327DA2-1E54-44F1-A81E-03C7BCD4E6BC}" type="parTrans" cxnId="{857864AA-09A4-4AF1-957C-3900202F7BA2}">
      <dgm:prSet/>
      <dgm:spPr/>
      <dgm:t>
        <a:bodyPr/>
        <a:lstStyle/>
        <a:p>
          <a:endParaRPr lang="ru-RU"/>
        </a:p>
      </dgm:t>
    </dgm:pt>
    <dgm:pt modelId="{B3F0513B-6E68-4644-8D07-B2CDA270215D}" type="sibTrans" cxnId="{857864AA-09A4-4AF1-957C-3900202F7BA2}">
      <dgm:prSet/>
      <dgm:spPr/>
      <dgm:t>
        <a:bodyPr/>
        <a:lstStyle/>
        <a:p>
          <a:endParaRPr lang="ru-RU"/>
        </a:p>
      </dgm:t>
    </dgm:pt>
    <dgm:pt modelId="{F106561A-2F68-4797-8838-5765EDE1D6E3}">
      <dgm:prSet phldrT="[Текст]"/>
      <dgm:spPr/>
      <dgm:t>
        <a:bodyPr/>
        <a:lstStyle/>
        <a:p>
          <a:r>
            <a:rPr lang="ru-RU" dirty="0"/>
            <a:t>Глубокая подстилка – рисовая шелуха и сепарированный навоз</a:t>
          </a:r>
        </a:p>
      </dgm:t>
    </dgm:pt>
    <dgm:pt modelId="{29A595F1-8F12-4A9E-B9CE-A4E080694450}" type="parTrans" cxnId="{353F2C30-DD63-4764-BA85-DF887C81BBB5}">
      <dgm:prSet/>
      <dgm:spPr/>
    </dgm:pt>
    <dgm:pt modelId="{A36944D7-E285-47C3-9395-A0B7E5DE0A09}" type="sibTrans" cxnId="{353F2C30-DD63-4764-BA85-DF887C81BBB5}">
      <dgm:prSet/>
      <dgm:spPr/>
    </dgm:pt>
    <dgm:pt modelId="{284CC8C9-CF6F-4AEB-8F45-D10C50661FE9}" type="pres">
      <dgm:prSet presAssocID="{2E53E012-A5C4-4479-8837-96FD43061CFB}" presName="linear" presStyleCnt="0">
        <dgm:presLayoutVars>
          <dgm:dir/>
          <dgm:resizeHandles val="exact"/>
        </dgm:presLayoutVars>
      </dgm:prSet>
      <dgm:spPr/>
    </dgm:pt>
    <dgm:pt modelId="{C01D0D5E-3D5E-47CE-A820-FC20431B2F80}" type="pres">
      <dgm:prSet presAssocID="{28F56C47-AE15-44F6-BC1B-AA4C8BEFFF88}" presName="comp" presStyleCnt="0"/>
      <dgm:spPr/>
    </dgm:pt>
    <dgm:pt modelId="{072DC419-A8B7-438B-8A92-DC5D56D2C026}" type="pres">
      <dgm:prSet presAssocID="{28F56C47-AE15-44F6-BC1B-AA4C8BEFFF88}" presName="box" presStyleLbl="node1" presStyleIdx="0" presStyleCnt="3"/>
      <dgm:spPr/>
    </dgm:pt>
    <dgm:pt modelId="{EC779176-3B91-469C-BC80-50692B00E8F7}" type="pres">
      <dgm:prSet presAssocID="{28F56C47-AE15-44F6-BC1B-AA4C8BEFFF88}" presName="img" presStyleLbl="fgImgPlace1" presStyleIdx="0" presStyleCnt="3"/>
      <dgm:spPr>
        <a:blipFill rotWithShape="1">
          <a:blip xmlns:r="http://schemas.openxmlformats.org/officeDocument/2006/relationships" r:embed="rId1"/>
          <a:srcRect/>
          <a:stretch>
            <a:fillRect l="-27000" r="-27000"/>
          </a:stretch>
        </a:blipFill>
      </dgm:spPr>
    </dgm:pt>
    <dgm:pt modelId="{DBE5989F-14E2-4BF0-BB54-A6B93F8F1A94}" type="pres">
      <dgm:prSet presAssocID="{28F56C47-AE15-44F6-BC1B-AA4C8BEFFF88}" presName="text" presStyleLbl="node1" presStyleIdx="0" presStyleCnt="3">
        <dgm:presLayoutVars>
          <dgm:bulletEnabled val="1"/>
        </dgm:presLayoutVars>
      </dgm:prSet>
      <dgm:spPr/>
    </dgm:pt>
    <dgm:pt modelId="{45D77871-46DB-4CC0-A591-C1542B86E095}" type="pres">
      <dgm:prSet presAssocID="{A7004A61-B2D2-4F32-86C0-4224F8649B26}" presName="spacer" presStyleCnt="0"/>
      <dgm:spPr/>
    </dgm:pt>
    <dgm:pt modelId="{667159B0-67C9-4878-8BC0-02EAFE5FD524}" type="pres">
      <dgm:prSet presAssocID="{902F6F41-7001-4D94-91AD-BBCAFD713676}" presName="comp" presStyleCnt="0"/>
      <dgm:spPr/>
    </dgm:pt>
    <dgm:pt modelId="{7DEF9EEC-5A02-46A4-8752-E7C6D52A183B}" type="pres">
      <dgm:prSet presAssocID="{902F6F41-7001-4D94-91AD-BBCAFD713676}" presName="box" presStyleLbl="node1" presStyleIdx="1" presStyleCnt="3"/>
      <dgm:spPr/>
    </dgm:pt>
    <dgm:pt modelId="{CD75C1E3-49A4-4CFF-AE18-1F879469E084}" type="pres">
      <dgm:prSet presAssocID="{902F6F41-7001-4D94-91AD-BBCAFD713676}" presName="img" presStyleLbl="fgImgPlace1" presStyleIdx="1" presStyleCnt="3"/>
      <dgm:spPr>
        <a:blipFill rotWithShape="1">
          <a:blip xmlns:r="http://schemas.openxmlformats.org/officeDocument/2006/relationships" r:embed="rId2"/>
          <a:srcRect/>
          <a:stretch>
            <a:fillRect l="-5000" r="-5000"/>
          </a:stretch>
        </a:blipFill>
      </dgm:spPr>
    </dgm:pt>
    <dgm:pt modelId="{C2D403E2-1BDA-4438-ADA8-6AE0CBEE7A66}" type="pres">
      <dgm:prSet presAssocID="{902F6F41-7001-4D94-91AD-BBCAFD713676}" presName="text" presStyleLbl="node1" presStyleIdx="1" presStyleCnt="3">
        <dgm:presLayoutVars>
          <dgm:bulletEnabled val="1"/>
        </dgm:presLayoutVars>
      </dgm:prSet>
      <dgm:spPr/>
    </dgm:pt>
    <dgm:pt modelId="{75D6AF79-C7CC-4343-B0FC-3965AC98313E}" type="pres">
      <dgm:prSet presAssocID="{1C08B331-B1F6-440A-9373-DCAE141C3F06}" presName="spacer" presStyleCnt="0"/>
      <dgm:spPr/>
    </dgm:pt>
    <dgm:pt modelId="{DD5D4280-75AD-48FC-AA6E-17B8CE0A4F22}" type="pres">
      <dgm:prSet presAssocID="{E99BEFEF-19A2-4869-9389-DADD58D10C09}" presName="comp" presStyleCnt="0"/>
      <dgm:spPr/>
    </dgm:pt>
    <dgm:pt modelId="{8B33508D-05A1-41C7-AA2A-C2B16A04ED56}" type="pres">
      <dgm:prSet presAssocID="{E99BEFEF-19A2-4869-9389-DADD58D10C09}" presName="box" presStyleLbl="node1" presStyleIdx="2" presStyleCnt="3"/>
      <dgm:spPr/>
    </dgm:pt>
    <dgm:pt modelId="{B5721E47-4236-4D9C-AC6C-8BAC15381F48}" type="pres">
      <dgm:prSet presAssocID="{E99BEFEF-19A2-4869-9389-DADD58D10C09}" presName="img" presStyleLbl="fgImgPlace1" presStyleIdx="2" presStyleCnt="3"/>
      <dgm:spPr>
        <a:blipFill rotWithShape="1">
          <a:blip xmlns:r="http://schemas.openxmlformats.org/officeDocument/2006/relationships" r:embed="rId3"/>
          <a:srcRect/>
          <a:stretch>
            <a:fillRect t="-17000" b="-17000"/>
          </a:stretch>
        </a:blipFill>
      </dgm:spPr>
    </dgm:pt>
    <dgm:pt modelId="{7AC1D1E4-F824-4AC6-80F3-1E07E78477BE}" type="pres">
      <dgm:prSet presAssocID="{E99BEFEF-19A2-4869-9389-DADD58D10C09}" presName="text" presStyleLbl="node1" presStyleIdx="2" presStyleCnt="3">
        <dgm:presLayoutVars>
          <dgm:bulletEnabled val="1"/>
        </dgm:presLayoutVars>
      </dgm:prSet>
      <dgm:spPr/>
    </dgm:pt>
  </dgm:ptLst>
  <dgm:cxnLst>
    <dgm:cxn modelId="{0A1ACC04-667A-4C89-9753-CCF8EA9E3777}" srcId="{902F6F41-7001-4D94-91AD-BBCAFD713676}" destId="{2F0D8E74-F4B3-4443-A871-0846E54D572C}" srcOrd="0" destOrd="0" parTransId="{792A049C-93D2-45C6-AE51-ACAEB591E45B}" sibTransId="{AA87C371-46E4-4B85-AF8E-1B2F3347AF35}"/>
    <dgm:cxn modelId="{1C1DC10D-0EB8-4747-AE33-1F5718F47A4A}" type="presOf" srcId="{979646DB-8E24-4B43-8067-87E1AB0BFC4F}" destId="{7AC1D1E4-F824-4AC6-80F3-1E07E78477BE}" srcOrd="1" destOrd="1" presId="urn:microsoft.com/office/officeart/2005/8/layout/vList4"/>
    <dgm:cxn modelId="{DE091B22-C634-4157-83AA-80B007135B80}" type="presOf" srcId="{2E53E012-A5C4-4479-8837-96FD43061CFB}" destId="{284CC8C9-CF6F-4AEB-8F45-D10C50661FE9}" srcOrd="0" destOrd="0" presId="urn:microsoft.com/office/officeart/2005/8/layout/vList4"/>
    <dgm:cxn modelId="{74E4B52E-D357-49EF-954B-6FB1150A2B0F}" srcId="{902F6F41-7001-4D94-91AD-BBCAFD713676}" destId="{D7EC43F8-E9BD-465A-9C41-BF9E00858895}" srcOrd="1" destOrd="0" parTransId="{8A5A9717-1857-4704-BE4D-F8D3ACDAAF1A}" sibTransId="{FFF5AFE2-EA80-4055-8D31-1C97AC6D4651}"/>
    <dgm:cxn modelId="{353F2C30-DD63-4764-BA85-DF887C81BBB5}" srcId="{E99BEFEF-19A2-4869-9389-DADD58D10C09}" destId="{F106561A-2F68-4797-8838-5765EDE1D6E3}" srcOrd="1" destOrd="0" parTransId="{29A595F1-8F12-4A9E-B9CE-A4E080694450}" sibTransId="{A36944D7-E285-47C3-9395-A0B7E5DE0A09}"/>
    <dgm:cxn modelId="{AAC7D562-A652-4C01-8164-14724131C823}" type="presOf" srcId="{74E661CF-216D-4E70-8B33-0A449C63DC5A}" destId="{072DC419-A8B7-438B-8A92-DC5D56D2C026}" srcOrd="0" destOrd="2" presId="urn:microsoft.com/office/officeart/2005/8/layout/vList4"/>
    <dgm:cxn modelId="{76433E66-A496-4072-A2DD-596F7E7DC2B7}" type="presOf" srcId="{979646DB-8E24-4B43-8067-87E1AB0BFC4F}" destId="{8B33508D-05A1-41C7-AA2A-C2B16A04ED56}" srcOrd="0" destOrd="1" presId="urn:microsoft.com/office/officeart/2005/8/layout/vList4"/>
    <dgm:cxn modelId="{7D8C8767-5340-451C-A8C4-C934C476CF3F}" type="presOf" srcId="{902F6F41-7001-4D94-91AD-BBCAFD713676}" destId="{C2D403E2-1BDA-4438-ADA8-6AE0CBEE7A66}" srcOrd="1" destOrd="0" presId="urn:microsoft.com/office/officeart/2005/8/layout/vList4"/>
    <dgm:cxn modelId="{DDF43848-057B-4058-AB13-9B79B408B719}" type="presOf" srcId="{B01524C4-34F1-458E-A5D6-F770DE6C7743}" destId="{072DC419-A8B7-438B-8A92-DC5D56D2C026}" srcOrd="0" destOrd="1" presId="urn:microsoft.com/office/officeart/2005/8/layout/vList4"/>
    <dgm:cxn modelId="{F0736968-9CF1-492B-81F9-7E00A60335F4}" type="presOf" srcId="{28F56C47-AE15-44F6-BC1B-AA4C8BEFFF88}" destId="{072DC419-A8B7-438B-8A92-DC5D56D2C026}" srcOrd="0" destOrd="0" presId="urn:microsoft.com/office/officeart/2005/8/layout/vList4"/>
    <dgm:cxn modelId="{B1DB1970-25E6-495E-BAC6-1DE58EEB6B36}" srcId="{28F56C47-AE15-44F6-BC1B-AA4C8BEFFF88}" destId="{B01524C4-34F1-458E-A5D6-F770DE6C7743}" srcOrd="0" destOrd="0" parTransId="{E29AE127-89B4-4476-BF78-915146B99391}" sibTransId="{9F9733A7-0948-4F63-B72B-6782EC22D522}"/>
    <dgm:cxn modelId="{A4FE9D52-EF3A-4B41-9587-4953CA8CB623}" type="presOf" srcId="{F106561A-2F68-4797-8838-5765EDE1D6E3}" destId="{7AC1D1E4-F824-4AC6-80F3-1E07E78477BE}" srcOrd="1" destOrd="2" presId="urn:microsoft.com/office/officeart/2005/8/layout/vList4"/>
    <dgm:cxn modelId="{8C87C352-11DC-4B2A-B145-11A1054D2321}" srcId="{2E53E012-A5C4-4479-8837-96FD43061CFB}" destId="{28F56C47-AE15-44F6-BC1B-AA4C8BEFFF88}" srcOrd="0" destOrd="0" parTransId="{3152ADF5-5D57-4D6B-ABAD-AE0B535EF4D0}" sibTransId="{A7004A61-B2D2-4F32-86C0-4224F8649B26}"/>
    <dgm:cxn modelId="{BC382954-A8D0-41BD-82B5-8D93F2FDDE6D}" srcId="{2E53E012-A5C4-4479-8837-96FD43061CFB}" destId="{902F6F41-7001-4D94-91AD-BBCAFD713676}" srcOrd="1" destOrd="0" parTransId="{F2FF5B09-ECD2-42AB-83C7-6F9A58CDEB98}" sibTransId="{1C08B331-B1F6-440A-9373-DCAE141C3F06}"/>
    <dgm:cxn modelId="{64EBDF76-33C4-4545-A0DC-AD6B37103C6D}" type="presOf" srcId="{2F0D8E74-F4B3-4443-A871-0846E54D572C}" destId="{C2D403E2-1BDA-4438-ADA8-6AE0CBEE7A66}" srcOrd="1" destOrd="1" presId="urn:microsoft.com/office/officeart/2005/8/layout/vList4"/>
    <dgm:cxn modelId="{11B2C459-B4D5-49A7-95D3-5D2EE0408475}" type="presOf" srcId="{6140BFEB-3DD4-45C1-A7D2-40F363183B12}" destId="{7AC1D1E4-F824-4AC6-80F3-1E07E78477BE}" srcOrd="1" destOrd="3" presId="urn:microsoft.com/office/officeart/2005/8/layout/vList4"/>
    <dgm:cxn modelId="{966AAD5A-CCD3-4DA5-BE5A-B62BD6853F21}" type="presOf" srcId="{D7EC43F8-E9BD-465A-9C41-BF9E00858895}" destId="{C2D403E2-1BDA-4438-ADA8-6AE0CBEE7A66}" srcOrd="1" destOrd="2" presId="urn:microsoft.com/office/officeart/2005/8/layout/vList4"/>
    <dgm:cxn modelId="{D3DEA282-D96E-4E57-983F-DE0CA9F3BD67}" srcId="{2E53E012-A5C4-4479-8837-96FD43061CFB}" destId="{E99BEFEF-19A2-4869-9389-DADD58D10C09}" srcOrd="2" destOrd="0" parTransId="{63C1EDA6-1F94-4CF4-91F9-37335B4A5C30}" sibTransId="{7BF4DDAC-8230-40B3-A9FE-A59A29628840}"/>
    <dgm:cxn modelId="{E0883393-D8B3-450D-8498-9A623721EDD3}" type="presOf" srcId="{B01524C4-34F1-458E-A5D6-F770DE6C7743}" destId="{DBE5989F-14E2-4BF0-BB54-A6B93F8F1A94}" srcOrd="1" destOrd="1" presId="urn:microsoft.com/office/officeart/2005/8/layout/vList4"/>
    <dgm:cxn modelId="{1D4BD7B4-B74C-43EB-B45F-7C86CFEACCB7}" srcId="{E99BEFEF-19A2-4869-9389-DADD58D10C09}" destId="{979646DB-8E24-4B43-8067-87E1AB0BFC4F}" srcOrd="0" destOrd="0" parTransId="{F443A771-CC02-4058-98C9-C68FA9C8000E}" sibTransId="{4773328F-462A-4E7A-8C93-55D98586DCF1}"/>
    <dgm:cxn modelId="{D504DCB8-E0C0-4099-A7E7-A6265C6A21E4}" type="presOf" srcId="{E99BEFEF-19A2-4869-9389-DADD58D10C09}" destId="{7AC1D1E4-F824-4AC6-80F3-1E07E78477BE}" srcOrd="1" destOrd="0" presId="urn:microsoft.com/office/officeart/2005/8/layout/vList4"/>
    <dgm:cxn modelId="{857864AA-09A4-4AF1-957C-3900202F7BA2}" srcId="{E99BEFEF-19A2-4869-9389-DADD58D10C09}" destId="{6140BFEB-3DD4-45C1-A7D2-40F363183B12}" srcOrd="2" destOrd="0" parTransId="{08327DA2-1E54-44F1-A81E-03C7BCD4E6BC}" sibTransId="{B3F0513B-6E68-4644-8D07-B2CDA270215D}"/>
    <dgm:cxn modelId="{C30CA9BF-5692-495D-BE82-79A266885F36}" type="presOf" srcId="{902F6F41-7001-4D94-91AD-BBCAFD713676}" destId="{7DEF9EEC-5A02-46A4-8752-E7C6D52A183B}" srcOrd="0" destOrd="0" presId="urn:microsoft.com/office/officeart/2005/8/layout/vList4"/>
    <dgm:cxn modelId="{0CB9FCE5-8B03-4108-BFA3-BBC338A6CC0D}" type="presOf" srcId="{6140BFEB-3DD4-45C1-A7D2-40F363183B12}" destId="{8B33508D-05A1-41C7-AA2A-C2B16A04ED56}" srcOrd="0" destOrd="3" presId="urn:microsoft.com/office/officeart/2005/8/layout/vList4"/>
    <dgm:cxn modelId="{70DC5AC6-9337-41BB-9E4C-8CB0314728AA}" srcId="{28F56C47-AE15-44F6-BC1B-AA4C8BEFFF88}" destId="{74E661CF-216D-4E70-8B33-0A449C63DC5A}" srcOrd="1" destOrd="0" parTransId="{92888AE7-EFEA-47B5-B9BC-4F32D48C7EA0}" sibTransId="{2B3E408D-973C-4CD2-AACF-180C93043F16}"/>
    <dgm:cxn modelId="{C55005EA-757A-4F53-A2E4-AD542D6CD558}" type="presOf" srcId="{28F56C47-AE15-44F6-BC1B-AA4C8BEFFF88}" destId="{DBE5989F-14E2-4BF0-BB54-A6B93F8F1A94}" srcOrd="1" destOrd="0" presId="urn:microsoft.com/office/officeart/2005/8/layout/vList4"/>
    <dgm:cxn modelId="{A8013BEC-24B7-49C9-A68B-0F8928CC9819}" type="presOf" srcId="{2F0D8E74-F4B3-4443-A871-0846E54D572C}" destId="{7DEF9EEC-5A02-46A4-8752-E7C6D52A183B}" srcOrd="0" destOrd="1" presId="urn:microsoft.com/office/officeart/2005/8/layout/vList4"/>
    <dgm:cxn modelId="{BDF96AED-8E48-4D89-A626-5F4F80022C2B}" type="presOf" srcId="{74E661CF-216D-4E70-8B33-0A449C63DC5A}" destId="{DBE5989F-14E2-4BF0-BB54-A6B93F8F1A94}" srcOrd="1" destOrd="2" presId="urn:microsoft.com/office/officeart/2005/8/layout/vList4"/>
    <dgm:cxn modelId="{4E4C94CD-A559-445F-82A2-B4F7615C7179}" type="presOf" srcId="{D7EC43F8-E9BD-465A-9C41-BF9E00858895}" destId="{7DEF9EEC-5A02-46A4-8752-E7C6D52A183B}" srcOrd="0" destOrd="2" presId="urn:microsoft.com/office/officeart/2005/8/layout/vList4"/>
    <dgm:cxn modelId="{8006E0D4-3AC6-4BAE-863F-EA9F81D0BA75}" type="presOf" srcId="{F106561A-2F68-4797-8838-5765EDE1D6E3}" destId="{8B33508D-05A1-41C7-AA2A-C2B16A04ED56}" srcOrd="0" destOrd="2" presId="urn:microsoft.com/office/officeart/2005/8/layout/vList4"/>
    <dgm:cxn modelId="{094783FA-2F90-4BD1-BC3C-91BAE3F672B1}" type="presOf" srcId="{E99BEFEF-19A2-4869-9389-DADD58D10C09}" destId="{8B33508D-05A1-41C7-AA2A-C2B16A04ED56}" srcOrd="0" destOrd="0" presId="urn:microsoft.com/office/officeart/2005/8/layout/vList4"/>
    <dgm:cxn modelId="{B0B8BBAF-8667-482E-9038-FDC7D7612E46}" type="presParOf" srcId="{284CC8C9-CF6F-4AEB-8F45-D10C50661FE9}" destId="{C01D0D5E-3D5E-47CE-A820-FC20431B2F80}" srcOrd="0" destOrd="0" presId="urn:microsoft.com/office/officeart/2005/8/layout/vList4"/>
    <dgm:cxn modelId="{D3670F5E-D2EE-49C6-900B-B6EC1F27DF6D}" type="presParOf" srcId="{C01D0D5E-3D5E-47CE-A820-FC20431B2F80}" destId="{072DC419-A8B7-438B-8A92-DC5D56D2C026}" srcOrd="0" destOrd="0" presId="urn:microsoft.com/office/officeart/2005/8/layout/vList4"/>
    <dgm:cxn modelId="{07EE0CE7-FC08-4FA7-955E-AEDFCDD7796D}" type="presParOf" srcId="{C01D0D5E-3D5E-47CE-A820-FC20431B2F80}" destId="{EC779176-3B91-469C-BC80-50692B00E8F7}" srcOrd="1" destOrd="0" presId="urn:microsoft.com/office/officeart/2005/8/layout/vList4"/>
    <dgm:cxn modelId="{40C5DE01-411B-4821-88CE-134373A46472}" type="presParOf" srcId="{C01D0D5E-3D5E-47CE-A820-FC20431B2F80}" destId="{DBE5989F-14E2-4BF0-BB54-A6B93F8F1A94}" srcOrd="2" destOrd="0" presId="urn:microsoft.com/office/officeart/2005/8/layout/vList4"/>
    <dgm:cxn modelId="{A2E16AED-E2AA-4DD3-9B04-FC1222F676F9}" type="presParOf" srcId="{284CC8C9-CF6F-4AEB-8F45-D10C50661FE9}" destId="{45D77871-46DB-4CC0-A591-C1542B86E095}" srcOrd="1" destOrd="0" presId="urn:microsoft.com/office/officeart/2005/8/layout/vList4"/>
    <dgm:cxn modelId="{F11C3F5F-F112-45FE-A8CC-ED7569294059}" type="presParOf" srcId="{284CC8C9-CF6F-4AEB-8F45-D10C50661FE9}" destId="{667159B0-67C9-4878-8BC0-02EAFE5FD524}" srcOrd="2" destOrd="0" presId="urn:microsoft.com/office/officeart/2005/8/layout/vList4"/>
    <dgm:cxn modelId="{3F065163-2E30-4B1E-AD3B-936E75783363}" type="presParOf" srcId="{667159B0-67C9-4878-8BC0-02EAFE5FD524}" destId="{7DEF9EEC-5A02-46A4-8752-E7C6D52A183B}" srcOrd="0" destOrd="0" presId="urn:microsoft.com/office/officeart/2005/8/layout/vList4"/>
    <dgm:cxn modelId="{8EC83F3F-CA29-42A1-9E56-992E587D730B}" type="presParOf" srcId="{667159B0-67C9-4878-8BC0-02EAFE5FD524}" destId="{CD75C1E3-49A4-4CFF-AE18-1F879469E084}" srcOrd="1" destOrd="0" presId="urn:microsoft.com/office/officeart/2005/8/layout/vList4"/>
    <dgm:cxn modelId="{F1D2E67F-AC9A-4B00-88CF-8F85FEDBAE96}" type="presParOf" srcId="{667159B0-67C9-4878-8BC0-02EAFE5FD524}" destId="{C2D403E2-1BDA-4438-ADA8-6AE0CBEE7A66}" srcOrd="2" destOrd="0" presId="urn:microsoft.com/office/officeart/2005/8/layout/vList4"/>
    <dgm:cxn modelId="{BA877F9A-2578-4A21-8E8F-2F17F9230BE5}" type="presParOf" srcId="{284CC8C9-CF6F-4AEB-8F45-D10C50661FE9}" destId="{75D6AF79-C7CC-4343-B0FC-3965AC98313E}" srcOrd="3" destOrd="0" presId="urn:microsoft.com/office/officeart/2005/8/layout/vList4"/>
    <dgm:cxn modelId="{9A23BD12-AFB8-4CDE-B03E-DFC303A52A0C}" type="presParOf" srcId="{284CC8C9-CF6F-4AEB-8F45-D10C50661FE9}" destId="{DD5D4280-75AD-48FC-AA6E-17B8CE0A4F22}" srcOrd="4" destOrd="0" presId="urn:microsoft.com/office/officeart/2005/8/layout/vList4"/>
    <dgm:cxn modelId="{F3B08B75-7F70-4781-B44F-2B5F9601EB78}" type="presParOf" srcId="{DD5D4280-75AD-48FC-AA6E-17B8CE0A4F22}" destId="{8B33508D-05A1-41C7-AA2A-C2B16A04ED56}" srcOrd="0" destOrd="0" presId="urn:microsoft.com/office/officeart/2005/8/layout/vList4"/>
    <dgm:cxn modelId="{A9F53432-25FA-40F7-B6AC-BF47E0DC1C4E}" type="presParOf" srcId="{DD5D4280-75AD-48FC-AA6E-17B8CE0A4F22}" destId="{B5721E47-4236-4D9C-AC6C-8BAC15381F48}" srcOrd="1" destOrd="0" presId="urn:microsoft.com/office/officeart/2005/8/layout/vList4"/>
    <dgm:cxn modelId="{72ED85C6-BA6A-4634-951D-CDE8EE992546}" type="presParOf" srcId="{DD5D4280-75AD-48FC-AA6E-17B8CE0A4F22}" destId="{7AC1D1E4-F824-4AC6-80F3-1E07E78477BE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C36A80E-3B89-425E-B50F-EA2D452C8EBC}">
      <dsp:nvSpPr>
        <dsp:cNvPr id="0" name=""/>
        <dsp:cNvSpPr/>
      </dsp:nvSpPr>
      <dsp:spPr>
        <a:xfrm>
          <a:off x="3912478" y="2086202"/>
          <a:ext cx="3791024" cy="345288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kern="1200" dirty="0"/>
            <a:t>Увеличения поголовья на  комплексах, снижение количества за счет фермерских хозяйств.</a:t>
          </a:r>
        </a:p>
      </dsp:txBody>
      <dsp:txXfrm>
        <a:off x="4467661" y="2591865"/>
        <a:ext cx="2680658" cy="2441555"/>
      </dsp:txXfrm>
    </dsp:sp>
    <dsp:sp modelId="{22A12A6A-28AE-45A3-8D98-520E336DE6EC}">
      <dsp:nvSpPr>
        <dsp:cNvPr id="0" name=""/>
        <dsp:cNvSpPr/>
      </dsp:nvSpPr>
      <dsp:spPr>
        <a:xfrm rot="11684236">
          <a:off x="1630468" y="2646736"/>
          <a:ext cx="2266155" cy="730191"/>
        </a:xfrm>
        <a:prstGeom prst="lef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AA4D86A-EACB-40B6-B736-F05604358CF1}">
      <dsp:nvSpPr>
        <dsp:cNvPr id="0" name=""/>
        <dsp:cNvSpPr/>
      </dsp:nvSpPr>
      <dsp:spPr>
        <a:xfrm>
          <a:off x="54934" y="2179959"/>
          <a:ext cx="3225619" cy="108726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200" kern="1200" dirty="0"/>
            <a:t>России и Германии ожидается снижения поголовья</a:t>
          </a:r>
        </a:p>
      </dsp:txBody>
      <dsp:txXfrm>
        <a:off x="86779" y="2211804"/>
        <a:ext cx="3161929" cy="1023574"/>
      </dsp:txXfrm>
    </dsp:sp>
    <dsp:sp modelId="{B3BECECE-647E-4140-BB8F-B25FDBEE4616}">
      <dsp:nvSpPr>
        <dsp:cNvPr id="0" name=""/>
        <dsp:cNvSpPr/>
      </dsp:nvSpPr>
      <dsp:spPr>
        <a:xfrm rot="15760544">
          <a:off x="4849742" y="1017597"/>
          <a:ext cx="1291835" cy="730191"/>
        </a:xfrm>
        <a:prstGeom prst="lef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9894363-406C-40F2-AC17-D2488359D346}">
      <dsp:nvSpPr>
        <dsp:cNvPr id="0" name=""/>
        <dsp:cNvSpPr/>
      </dsp:nvSpPr>
      <dsp:spPr>
        <a:xfrm>
          <a:off x="2532565" y="5"/>
          <a:ext cx="5761500" cy="148407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200" kern="1200" dirty="0"/>
            <a:t>Казахстан и Китай небольшой рост</a:t>
          </a:r>
          <a:r>
            <a:rPr lang="en-US" sz="2200" kern="1200" dirty="0"/>
            <a:t> </a:t>
          </a:r>
          <a:r>
            <a:rPr lang="ru-RU" sz="2200" kern="1200" dirty="0"/>
            <a:t>поголовья</a:t>
          </a:r>
        </a:p>
      </dsp:txBody>
      <dsp:txXfrm>
        <a:off x="2576032" y="43472"/>
        <a:ext cx="5674566" cy="1397145"/>
      </dsp:txXfrm>
    </dsp:sp>
    <dsp:sp modelId="{AE8B51BA-72DF-41E7-A24C-922407A3B128}">
      <dsp:nvSpPr>
        <dsp:cNvPr id="0" name=""/>
        <dsp:cNvSpPr/>
      </dsp:nvSpPr>
      <dsp:spPr>
        <a:xfrm rot="20835878">
          <a:off x="7754622" y="2735904"/>
          <a:ext cx="2404236" cy="730191"/>
        </a:xfrm>
        <a:prstGeom prst="lef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C34640F-3ECB-4981-BF33-F7A8402EA56C}">
      <dsp:nvSpPr>
        <dsp:cNvPr id="0" name=""/>
        <dsp:cNvSpPr/>
      </dsp:nvSpPr>
      <dsp:spPr>
        <a:xfrm>
          <a:off x="8593620" y="2241366"/>
          <a:ext cx="3071329" cy="118925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200" kern="1200" dirty="0"/>
            <a:t>США ожидается существенный рост поголовья</a:t>
          </a:r>
        </a:p>
      </dsp:txBody>
      <dsp:txXfrm>
        <a:off x="8628452" y="2276198"/>
        <a:ext cx="3001665" cy="111959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832CA70-C2B9-439B-A854-500D8D423A0B}">
      <dsp:nvSpPr>
        <dsp:cNvPr id="0" name=""/>
        <dsp:cNvSpPr/>
      </dsp:nvSpPr>
      <dsp:spPr>
        <a:xfrm>
          <a:off x="0" y="80060"/>
          <a:ext cx="5651500" cy="43173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b="0" i="0" kern="1200" baseline="0"/>
            <a:t>6000 коров</a:t>
          </a:r>
          <a:endParaRPr lang="ru-RU" sz="1800" kern="1200"/>
        </a:p>
      </dsp:txBody>
      <dsp:txXfrm>
        <a:off x="21075" y="101135"/>
        <a:ext cx="5609350" cy="389580"/>
      </dsp:txXfrm>
    </dsp:sp>
    <dsp:sp modelId="{1A8400F3-2879-4F35-8A4E-6D0BE614C524}">
      <dsp:nvSpPr>
        <dsp:cNvPr id="0" name=""/>
        <dsp:cNvSpPr/>
      </dsp:nvSpPr>
      <dsp:spPr>
        <a:xfrm>
          <a:off x="0" y="563630"/>
          <a:ext cx="5651500" cy="43173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b="0" i="0" kern="1200" baseline="0"/>
            <a:t>1 карусель DR T8900 – 120 мест</a:t>
          </a:r>
          <a:endParaRPr lang="ru-RU" sz="1800" kern="1200"/>
        </a:p>
      </dsp:txBody>
      <dsp:txXfrm>
        <a:off x="21075" y="584705"/>
        <a:ext cx="5609350" cy="389580"/>
      </dsp:txXfrm>
    </dsp:sp>
    <dsp:sp modelId="{B0B6878C-E032-45E5-A9C7-6B4571A0EA62}">
      <dsp:nvSpPr>
        <dsp:cNvPr id="0" name=""/>
        <dsp:cNvSpPr/>
      </dsp:nvSpPr>
      <dsp:spPr>
        <a:xfrm>
          <a:off x="0" y="1047200"/>
          <a:ext cx="5651500" cy="43173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b="0" i="0" kern="1200" baseline="0"/>
            <a:t>1 параллель 2</a:t>
          </a:r>
          <a:r>
            <a:rPr lang="en-US" sz="1800" b="0" i="0" kern="1200" baseline="0"/>
            <a:t>x16 </a:t>
          </a:r>
          <a:r>
            <a:rPr lang="ru-RU" sz="1800" b="0" i="0" kern="1200" baseline="0"/>
            <a:t>мест</a:t>
          </a:r>
          <a:endParaRPr lang="ru-RU" sz="1800" kern="1200"/>
        </a:p>
      </dsp:txBody>
      <dsp:txXfrm>
        <a:off x="21075" y="1068275"/>
        <a:ext cx="5609350" cy="389580"/>
      </dsp:txXfrm>
    </dsp:sp>
    <dsp:sp modelId="{7B7A471E-DDC6-45B3-84CA-119152B45BB6}">
      <dsp:nvSpPr>
        <dsp:cNvPr id="0" name=""/>
        <dsp:cNvSpPr/>
      </dsp:nvSpPr>
      <dsp:spPr>
        <a:xfrm>
          <a:off x="0" y="1530770"/>
          <a:ext cx="5651500" cy="43173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/>
            <a:t>Количество сотрудников - 70</a:t>
          </a:r>
        </a:p>
      </dsp:txBody>
      <dsp:txXfrm>
        <a:off x="21075" y="1551845"/>
        <a:ext cx="5609350" cy="389580"/>
      </dsp:txXfrm>
    </dsp:sp>
    <dsp:sp modelId="{49C7C980-96FD-449E-B685-4292FB1E62C0}">
      <dsp:nvSpPr>
        <dsp:cNvPr id="0" name=""/>
        <dsp:cNvSpPr/>
      </dsp:nvSpPr>
      <dsp:spPr>
        <a:xfrm>
          <a:off x="0" y="2014340"/>
          <a:ext cx="5651500" cy="43173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b="0" i="0" kern="1200" baseline="0"/>
            <a:t>Запущена ½ комплекса, другая ½ строится</a:t>
          </a:r>
          <a:endParaRPr lang="ru-RU" sz="1800" kern="1200"/>
        </a:p>
      </dsp:txBody>
      <dsp:txXfrm>
        <a:off x="21075" y="2035415"/>
        <a:ext cx="5609350" cy="389580"/>
      </dsp:txXfrm>
    </dsp:sp>
    <dsp:sp modelId="{2A2238FC-F446-4028-BD47-B41813F73C18}">
      <dsp:nvSpPr>
        <dsp:cNvPr id="0" name=""/>
        <dsp:cNvSpPr/>
      </dsp:nvSpPr>
      <dsp:spPr>
        <a:xfrm>
          <a:off x="0" y="2497910"/>
          <a:ext cx="5651500" cy="43173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b="0" i="0" kern="1200" baseline="0"/>
            <a:t>Хранение молока – вертикальные танки</a:t>
          </a:r>
          <a:endParaRPr lang="ru-RU" sz="1800" kern="1200"/>
        </a:p>
      </dsp:txBody>
      <dsp:txXfrm>
        <a:off x="21075" y="2518985"/>
        <a:ext cx="5609350" cy="389580"/>
      </dsp:txXfrm>
    </dsp:sp>
    <dsp:sp modelId="{42EAB209-2E6B-45C6-9B23-E50AAB40E1A9}">
      <dsp:nvSpPr>
        <dsp:cNvPr id="0" name=""/>
        <dsp:cNvSpPr/>
      </dsp:nvSpPr>
      <dsp:spPr>
        <a:xfrm>
          <a:off x="0" y="2981480"/>
          <a:ext cx="5651500" cy="43173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/>
            <a:t>Жир – 4,7</a:t>
          </a:r>
        </a:p>
      </dsp:txBody>
      <dsp:txXfrm>
        <a:off x="21075" y="3002555"/>
        <a:ext cx="5609350" cy="389580"/>
      </dsp:txXfrm>
    </dsp:sp>
    <dsp:sp modelId="{138C4E67-31D6-413D-8B81-C9A3AB086E81}">
      <dsp:nvSpPr>
        <dsp:cNvPr id="0" name=""/>
        <dsp:cNvSpPr/>
      </dsp:nvSpPr>
      <dsp:spPr>
        <a:xfrm>
          <a:off x="0" y="3465050"/>
          <a:ext cx="5651500" cy="43173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/>
            <a:t>Белок – 3,7</a:t>
          </a:r>
        </a:p>
      </dsp:txBody>
      <dsp:txXfrm>
        <a:off x="21075" y="3486125"/>
        <a:ext cx="5609350" cy="389580"/>
      </dsp:txXfrm>
    </dsp:sp>
    <dsp:sp modelId="{6BFFCE32-A51D-45D3-91BC-F94D7EFAB8F8}">
      <dsp:nvSpPr>
        <dsp:cNvPr id="0" name=""/>
        <dsp:cNvSpPr/>
      </dsp:nvSpPr>
      <dsp:spPr>
        <a:xfrm>
          <a:off x="0" y="3948620"/>
          <a:ext cx="5651500" cy="43173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/>
            <a:t>Соматические клетки 90 000</a:t>
          </a:r>
        </a:p>
      </dsp:txBody>
      <dsp:txXfrm>
        <a:off x="21075" y="3969695"/>
        <a:ext cx="5609350" cy="38958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AEFF8B6-68B1-4459-BD47-E4FA83B2D8EB}">
      <dsp:nvSpPr>
        <dsp:cNvPr id="0" name=""/>
        <dsp:cNvSpPr/>
      </dsp:nvSpPr>
      <dsp:spPr>
        <a:xfrm>
          <a:off x="0" y="35110"/>
          <a:ext cx="5651500" cy="595877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500" kern="1200" dirty="0"/>
            <a:t>Пока 576 коров в час; 4,8 головы в час на место.</a:t>
          </a:r>
        </a:p>
      </dsp:txBody>
      <dsp:txXfrm>
        <a:off x="29088" y="64198"/>
        <a:ext cx="5593324" cy="537701"/>
      </dsp:txXfrm>
    </dsp:sp>
    <dsp:sp modelId="{356B01AD-B6D2-4719-B2B3-CC13387CAA84}">
      <dsp:nvSpPr>
        <dsp:cNvPr id="0" name=""/>
        <dsp:cNvSpPr/>
      </dsp:nvSpPr>
      <dsp:spPr>
        <a:xfrm>
          <a:off x="0" y="674187"/>
          <a:ext cx="5651500" cy="595877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500" kern="1200"/>
            <a:t>1 месяц в работе</a:t>
          </a:r>
        </a:p>
      </dsp:txBody>
      <dsp:txXfrm>
        <a:off x="29088" y="703275"/>
        <a:ext cx="5593324" cy="537701"/>
      </dsp:txXfrm>
    </dsp:sp>
    <dsp:sp modelId="{C7641AEA-2405-4214-908E-44229E99DEC2}">
      <dsp:nvSpPr>
        <dsp:cNvPr id="0" name=""/>
        <dsp:cNvSpPr/>
      </dsp:nvSpPr>
      <dsp:spPr>
        <a:xfrm>
          <a:off x="0" y="1313264"/>
          <a:ext cx="5651500" cy="595877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500" kern="1200"/>
            <a:t>Собственной земли нет</a:t>
          </a:r>
        </a:p>
      </dsp:txBody>
      <dsp:txXfrm>
        <a:off x="29088" y="1342352"/>
        <a:ext cx="5593324" cy="537701"/>
      </dsp:txXfrm>
    </dsp:sp>
    <dsp:sp modelId="{E50E94C4-DA96-4CF5-8FFE-5C1EB32C9A50}">
      <dsp:nvSpPr>
        <dsp:cNvPr id="0" name=""/>
        <dsp:cNvSpPr/>
      </dsp:nvSpPr>
      <dsp:spPr>
        <a:xfrm>
          <a:off x="0" y="1952342"/>
          <a:ext cx="5651500" cy="595877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500" kern="1200"/>
            <a:t>Корма привозные</a:t>
          </a:r>
          <a:r>
            <a:rPr lang="en-US" sz="1500" kern="1200"/>
            <a:t> (</a:t>
          </a:r>
          <a:r>
            <a:rPr lang="ru-RU" sz="1500" kern="1200"/>
            <a:t>Силос, кукуруза, концентрированные корма, люцерна, овес</a:t>
          </a:r>
          <a:r>
            <a:rPr lang="en-US" sz="1500" kern="1200"/>
            <a:t>)</a:t>
          </a:r>
          <a:endParaRPr lang="ru-RU" sz="1500" kern="1200"/>
        </a:p>
      </dsp:txBody>
      <dsp:txXfrm>
        <a:off x="29088" y="1981430"/>
        <a:ext cx="5593324" cy="537701"/>
      </dsp:txXfrm>
    </dsp:sp>
    <dsp:sp modelId="{3D1CEE2A-59EE-4491-A99F-2996C53BBFB6}">
      <dsp:nvSpPr>
        <dsp:cNvPr id="0" name=""/>
        <dsp:cNvSpPr/>
      </dsp:nvSpPr>
      <dsp:spPr>
        <a:xfrm>
          <a:off x="0" y="2591419"/>
          <a:ext cx="5651500" cy="595877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500" kern="1200"/>
            <a:t>2.6 л/мин поток молока</a:t>
          </a:r>
        </a:p>
      </dsp:txBody>
      <dsp:txXfrm>
        <a:off x="29088" y="2620507"/>
        <a:ext cx="5593324" cy="537701"/>
      </dsp:txXfrm>
    </dsp:sp>
    <dsp:sp modelId="{3AD05B8C-C69D-4EF0-953A-2D17ED3BF88A}">
      <dsp:nvSpPr>
        <dsp:cNvPr id="0" name=""/>
        <dsp:cNvSpPr/>
      </dsp:nvSpPr>
      <dsp:spPr>
        <a:xfrm>
          <a:off x="0" y="3230497"/>
          <a:ext cx="5651500" cy="595877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500" kern="1200"/>
            <a:t>8 доярок в смену</a:t>
          </a:r>
        </a:p>
      </dsp:txBody>
      <dsp:txXfrm>
        <a:off x="29088" y="3259585"/>
        <a:ext cx="5593324" cy="537701"/>
      </dsp:txXfrm>
    </dsp:sp>
    <dsp:sp modelId="{C772A3FF-25EF-4C2C-9C62-2989F9702FE4}">
      <dsp:nvSpPr>
        <dsp:cNvPr id="0" name=""/>
        <dsp:cNvSpPr/>
      </dsp:nvSpPr>
      <dsp:spPr>
        <a:xfrm>
          <a:off x="0" y="3869574"/>
          <a:ext cx="5651500" cy="595877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500" kern="1200"/>
            <a:t>Используют Cow </a:t>
          </a:r>
          <a:r>
            <a:rPr lang="en-US" sz="1500" kern="1200"/>
            <a:t>S</a:t>
          </a:r>
          <a:r>
            <a:rPr lang="ru-RU" sz="1500" kern="1200"/>
            <a:t>cout (шея)- контроль охоты и время поедания</a:t>
          </a:r>
        </a:p>
      </dsp:txBody>
      <dsp:txXfrm>
        <a:off x="29088" y="3898662"/>
        <a:ext cx="5593324" cy="537701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F4DFF08-67DE-4823-86B5-193465F26197}">
      <dsp:nvSpPr>
        <dsp:cNvPr id="0" name=""/>
        <dsp:cNvSpPr/>
      </dsp:nvSpPr>
      <dsp:spPr>
        <a:xfrm>
          <a:off x="1784549" y="100726"/>
          <a:ext cx="2083988" cy="2083988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kern="1200">
              <a:solidFill>
                <a:schemeClr val="bg1"/>
              </a:solidFill>
            </a:rPr>
            <a:t>Рисовая шелуха</a:t>
          </a:r>
        </a:p>
      </dsp:txBody>
      <dsp:txXfrm>
        <a:off x="2062414" y="465424"/>
        <a:ext cx="1528258" cy="937794"/>
      </dsp:txXfrm>
    </dsp:sp>
    <dsp:sp modelId="{833C8CBB-3316-4524-8C2C-2FE90CC7F8BC}">
      <dsp:nvSpPr>
        <dsp:cNvPr id="0" name=""/>
        <dsp:cNvSpPr/>
      </dsp:nvSpPr>
      <dsp:spPr>
        <a:xfrm>
          <a:off x="2536522" y="1403218"/>
          <a:ext cx="2083988" cy="2083988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kern="1200">
              <a:solidFill>
                <a:schemeClr val="bg1"/>
              </a:solidFill>
            </a:rPr>
            <a:t>Малая гигроскопичность</a:t>
          </a:r>
        </a:p>
      </dsp:txBody>
      <dsp:txXfrm>
        <a:off x="3173875" y="1941582"/>
        <a:ext cx="1250392" cy="1146193"/>
      </dsp:txXfrm>
    </dsp:sp>
    <dsp:sp modelId="{8AB9F495-F24E-4E73-AA66-6873195B6E02}">
      <dsp:nvSpPr>
        <dsp:cNvPr id="0" name=""/>
        <dsp:cNvSpPr/>
      </dsp:nvSpPr>
      <dsp:spPr>
        <a:xfrm>
          <a:off x="1032577" y="1403218"/>
          <a:ext cx="2083988" cy="2083988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kern="1200" dirty="0">
              <a:solidFill>
                <a:schemeClr val="bg1"/>
              </a:solidFill>
            </a:rPr>
            <a:t>Много кремния, стекловидна, на ощупь острая</a:t>
          </a:r>
        </a:p>
      </dsp:txBody>
      <dsp:txXfrm>
        <a:off x="1228819" y="1941582"/>
        <a:ext cx="1250392" cy="1146193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DDE911D-0857-4CC7-8320-AD335A18BDDA}">
      <dsp:nvSpPr>
        <dsp:cNvPr id="0" name=""/>
        <dsp:cNvSpPr/>
      </dsp:nvSpPr>
      <dsp:spPr>
        <a:xfrm>
          <a:off x="0" y="872020"/>
          <a:ext cx="5651500" cy="31180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300" kern="1200" dirty="0"/>
            <a:t>600-720 коров в</a:t>
          </a:r>
          <a:r>
            <a:rPr lang="en-US" sz="1300" kern="1200" dirty="0"/>
            <a:t> </a:t>
          </a:r>
          <a:r>
            <a:rPr lang="ru-RU" sz="1300" kern="1200" dirty="0"/>
            <a:t>час/карусель; 6-7,2 головы в час на место</a:t>
          </a:r>
        </a:p>
      </dsp:txBody>
      <dsp:txXfrm>
        <a:off x="15221" y="887241"/>
        <a:ext cx="5621058" cy="281363"/>
      </dsp:txXfrm>
    </dsp:sp>
    <dsp:sp modelId="{5E8F0B02-A502-42E5-8786-0FD4D2DC4691}">
      <dsp:nvSpPr>
        <dsp:cNvPr id="0" name=""/>
        <dsp:cNvSpPr/>
      </dsp:nvSpPr>
      <dsp:spPr>
        <a:xfrm>
          <a:off x="0" y="1221265"/>
          <a:ext cx="5651500" cy="31180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300" kern="1200"/>
            <a:t>1 очередь с 2011 года, 2 – с</a:t>
          </a:r>
          <a:r>
            <a:rPr lang="en-US" sz="1300" kern="1200"/>
            <a:t> </a:t>
          </a:r>
          <a:r>
            <a:rPr lang="ru-RU" sz="1300" kern="1200"/>
            <a:t>2022 года</a:t>
          </a:r>
        </a:p>
      </dsp:txBody>
      <dsp:txXfrm>
        <a:off x="15221" y="1236486"/>
        <a:ext cx="5621058" cy="281363"/>
      </dsp:txXfrm>
    </dsp:sp>
    <dsp:sp modelId="{1C2CAA49-885A-4210-A5D2-588620BDF945}">
      <dsp:nvSpPr>
        <dsp:cNvPr id="0" name=""/>
        <dsp:cNvSpPr/>
      </dsp:nvSpPr>
      <dsp:spPr>
        <a:xfrm>
          <a:off x="0" y="1570510"/>
          <a:ext cx="5651500" cy="31180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/>
            <a:t>200 </a:t>
          </a:r>
          <a:r>
            <a:rPr lang="ru-RU" sz="1300" kern="1200"/>
            <a:t>га выращивание кормов</a:t>
          </a:r>
        </a:p>
      </dsp:txBody>
      <dsp:txXfrm>
        <a:off x="15221" y="1585731"/>
        <a:ext cx="5621058" cy="281363"/>
      </dsp:txXfrm>
    </dsp:sp>
    <dsp:sp modelId="{92E68B3B-8B64-47D4-B298-EBE7A9C2D2EA}">
      <dsp:nvSpPr>
        <dsp:cNvPr id="0" name=""/>
        <dsp:cNvSpPr/>
      </dsp:nvSpPr>
      <dsp:spPr>
        <a:xfrm>
          <a:off x="0" y="1919756"/>
          <a:ext cx="5651500" cy="31180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300" kern="1200"/>
            <a:t>450 сотрудников</a:t>
          </a:r>
        </a:p>
      </dsp:txBody>
      <dsp:txXfrm>
        <a:off x="15221" y="1934977"/>
        <a:ext cx="5621058" cy="281363"/>
      </dsp:txXfrm>
    </dsp:sp>
    <dsp:sp modelId="{4324D9F7-2CB5-4C94-BE5E-887344D2E677}">
      <dsp:nvSpPr>
        <dsp:cNvPr id="0" name=""/>
        <dsp:cNvSpPr/>
      </dsp:nvSpPr>
      <dsp:spPr>
        <a:xfrm>
          <a:off x="0" y="2269001"/>
          <a:ext cx="5651500" cy="31180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300" kern="1200"/>
            <a:t>7 доярок в смену на одну карусель</a:t>
          </a:r>
        </a:p>
      </dsp:txBody>
      <dsp:txXfrm>
        <a:off x="15221" y="2284222"/>
        <a:ext cx="5621058" cy="281363"/>
      </dsp:txXfrm>
    </dsp:sp>
    <dsp:sp modelId="{3461B506-30B9-4F5E-8B7B-818B886ADE6A}">
      <dsp:nvSpPr>
        <dsp:cNvPr id="0" name=""/>
        <dsp:cNvSpPr/>
      </dsp:nvSpPr>
      <dsp:spPr>
        <a:xfrm>
          <a:off x="0" y="2618246"/>
          <a:ext cx="5651500" cy="31180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300" kern="1200"/>
            <a:t>Используют Cow scout (шея) контроль охоты и время поедания</a:t>
          </a:r>
        </a:p>
      </dsp:txBody>
      <dsp:txXfrm>
        <a:off x="15221" y="2633467"/>
        <a:ext cx="5621058" cy="281363"/>
      </dsp:txXfrm>
    </dsp:sp>
    <dsp:sp modelId="{2036E2ED-1FBD-4352-81FB-8671DE33D29F}">
      <dsp:nvSpPr>
        <dsp:cNvPr id="0" name=""/>
        <dsp:cNvSpPr/>
      </dsp:nvSpPr>
      <dsp:spPr>
        <a:xfrm>
          <a:off x="0" y="2967490"/>
          <a:ext cx="5651500" cy="31180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300" kern="1200"/>
            <a:t>Поток молока 2,6 л/мин.</a:t>
          </a:r>
        </a:p>
      </dsp:txBody>
      <dsp:txXfrm>
        <a:off x="15221" y="2982711"/>
        <a:ext cx="5621058" cy="281363"/>
      </dsp:txXfrm>
    </dsp:sp>
    <dsp:sp modelId="{B6A74D05-C359-4FF6-B9EA-4103DAD795CC}">
      <dsp:nvSpPr>
        <dsp:cNvPr id="0" name=""/>
        <dsp:cNvSpPr/>
      </dsp:nvSpPr>
      <dsp:spPr>
        <a:xfrm>
          <a:off x="0" y="3316736"/>
          <a:ext cx="5651500" cy="31180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300" kern="1200"/>
            <a:t>8 235 кг/год на 1 корову</a:t>
          </a:r>
        </a:p>
      </dsp:txBody>
      <dsp:txXfrm>
        <a:off x="15221" y="3331957"/>
        <a:ext cx="5621058" cy="281363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59195F1-3ABE-4DE2-A9A9-D69DF72008FC}">
      <dsp:nvSpPr>
        <dsp:cNvPr id="0" name=""/>
        <dsp:cNvSpPr/>
      </dsp:nvSpPr>
      <dsp:spPr>
        <a:xfrm>
          <a:off x="1355353" y="187885"/>
          <a:ext cx="1802731" cy="1802731"/>
        </a:xfrm>
        <a:prstGeom prst="ellipse">
          <a:avLst/>
        </a:prstGeom>
        <a:solidFill>
          <a:schemeClr val="accent1">
            <a:shade val="8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100" kern="1200"/>
            <a:t>Корма привозные</a:t>
          </a:r>
          <a:r>
            <a:rPr lang="en-US" sz="1100" kern="1200"/>
            <a:t> –</a:t>
          </a:r>
          <a:r>
            <a:rPr lang="ru-RU" sz="1100" kern="1200"/>
            <a:t> </a:t>
          </a:r>
          <a:r>
            <a:rPr lang="en-US" sz="1100" kern="1200"/>
            <a:t>TMR (</a:t>
          </a:r>
          <a:r>
            <a:rPr lang="ru-RU" sz="1100" kern="1200"/>
            <a:t>смесь грубых кормов и концентрата, а также корма с витаминно-минеральными добавками</a:t>
          </a:r>
          <a:r>
            <a:rPr lang="en-US" sz="1100" kern="1200"/>
            <a:t>)</a:t>
          </a:r>
          <a:endParaRPr lang="ru-RU" sz="1100" kern="1200"/>
        </a:p>
      </dsp:txBody>
      <dsp:txXfrm>
        <a:off x="1619357" y="451889"/>
        <a:ext cx="1274723" cy="1274723"/>
      </dsp:txXfrm>
    </dsp:sp>
    <dsp:sp modelId="{C17513FF-97A9-4945-850A-BB6BAF0A9BAC}">
      <dsp:nvSpPr>
        <dsp:cNvPr id="0" name=""/>
        <dsp:cNvSpPr/>
      </dsp:nvSpPr>
      <dsp:spPr>
        <a:xfrm rot="3600000">
          <a:off x="2687017" y="1946177"/>
          <a:ext cx="480169" cy="608421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shade val="9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900" kern="1200"/>
        </a:p>
      </dsp:txBody>
      <dsp:txXfrm>
        <a:off x="2723030" y="2005485"/>
        <a:ext cx="336118" cy="365053"/>
      </dsp:txXfrm>
    </dsp:sp>
    <dsp:sp modelId="{9B4E7FA6-47DC-4988-9DC3-B4C0972F0B3A}">
      <dsp:nvSpPr>
        <dsp:cNvPr id="0" name=""/>
        <dsp:cNvSpPr/>
      </dsp:nvSpPr>
      <dsp:spPr>
        <a:xfrm>
          <a:off x="2709709" y="2533698"/>
          <a:ext cx="1802731" cy="1802731"/>
        </a:xfrm>
        <a:prstGeom prst="ellipse">
          <a:avLst/>
        </a:prstGeom>
        <a:solidFill>
          <a:schemeClr val="accent1">
            <a:shade val="80000"/>
            <a:hueOff val="0"/>
            <a:satOff val="-28982"/>
            <a:lumOff val="18519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100" kern="1200"/>
            <a:t>Раздача кормов – самоходные кормораздатчики</a:t>
          </a:r>
        </a:p>
      </dsp:txBody>
      <dsp:txXfrm>
        <a:off x="2973713" y="2797702"/>
        <a:ext cx="1274723" cy="1274723"/>
      </dsp:txXfrm>
    </dsp:sp>
    <dsp:sp modelId="{C159A193-E6B0-4AF3-A3A1-1392764D6E84}">
      <dsp:nvSpPr>
        <dsp:cNvPr id="0" name=""/>
        <dsp:cNvSpPr/>
      </dsp:nvSpPr>
      <dsp:spPr>
        <a:xfrm rot="10800000">
          <a:off x="2030224" y="3130852"/>
          <a:ext cx="480169" cy="608421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shade val="90000"/>
            <a:hueOff val="0"/>
            <a:satOff val="-28890"/>
            <a:lumOff val="1760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900" kern="1200"/>
        </a:p>
      </dsp:txBody>
      <dsp:txXfrm rot="10800000">
        <a:off x="2174275" y="3252536"/>
        <a:ext cx="336118" cy="365053"/>
      </dsp:txXfrm>
    </dsp:sp>
    <dsp:sp modelId="{81A2F921-7BE9-4487-A4E8-2D1489A34838}">
      <dsp:nvSpPr>
        <dsp:cNvPr id="0" name=""/>
        <dsp:cNvSpPr/>
      </dsp:nvSpPr>
      <dsp:spPr>
        <a:xfrm>
          <a:off x="998" y="2533698"/>
          <a:ext cx="1802731" cy="1802731"/>
        </a:xfrm>
        <a:prstGeom prst="ellipse">
          <a:avLst/>
        </a:prstGeom>
        <a:solidFill>
          <a:schemeClr val="accent1">
            <a:shade val="80000"/>
            <a:hueOff val="0"/>
            <a:satOff val="-57963"/>
            <a:lumOff val="3703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100" b="0" i="0" kern="1200" baseline="0"/>
            <a:t>Содержание коров – рисовая шелуха и</a:t>
          </a:r>
          <a:r>
            <a:rPr lang="en-US" sz="1100" b="0" i="0" kern="1200" baseline="0"/>
            <a:t> </a:t>
          </a:r>
          <a:r>
            <a:rPr lang="ru-RU" sz="1100" b="0" i="0" kern="1200" baseline="0"/>
            <a:t>сепарированный навоз</a:t>
          </a:r>
          <a:endParaRPr lang="ru-RU" sz="1100" kern="1200"/>
        </a:p>
      </dsp:txBody>
      <dsp:txXfrm>
        <a:off x="265002" y="2797702"/>
        <a:ext cx="1274723" cy="1274723"/>
      </dsp:txXfrm>
    </dsp:sp>
    <dsp:sp modelId="{F08ADA96-7BB4-461D-8189-0C7FC764FB02}">
      <dsp:nvSpPr>
        <dsp:cNvPr id="0" name=""/>
        <dsp:cNvSpPr/>
      </dsp:nvSpPr>
      <dsp:spPr>
        <a:xfrm rot="18000000">
          <a:off x="1332662" y="1969715"/>
          <a:ext cx="480169" cy="608421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shade val="90000"/>
            <a:hueOff val="0"/>
            <a:satOff val="-57780"/>
            <a:lumOff val="3520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900" kern="1200"/>
        </a:p>
      </dsp:txBody>
      <dsp:txXfrm>
        <a:off x="1368675" y="2153775"/>
        <a:ext cx="336118" cy="365053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8446B47-27D1-4AB8-9A7C-AAA792126939}">
      <dsp:nvSpPr>
        <dsp:cNvPr id="0" name=""/>
        <dsp:cNvSpPr/>
      </dsp:nvSpPr>
      <dsp:spPr>
        <a:xfrm>
          <a:off x="0" y="697398"/>
          <a:ext cx="5651500" cy="31180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500</a:t>
          </a:r>
          <a:r>
            <a:rPr lang="ru-RU" sz="1300" kern="1200" dirty="0"/>
            <a:t>-</a:t>
          </a:r>
          <a:r>
            <a:rPr lang="en-US" sz="1300" kern="1200" dirty="0"/>
            <a:t>55</a:t>
          </a:r>
          <a:r>
            <a:rPr lang="ru-RU" sz="1300" kern="1200" dirty="0"/>
            <a:t>0 коров в</a:t>
          </a:r>
          <a:r>
            <a:rPr lang="en-US" sz="1300" kern="1200" dirty="0"/>
            <a:t> </a:t>
          </a:r>
          <a:r>
            <a:rPr lang="ru-RU" sz="1300" kern="1200" dirty="0"/>
            <a:t>час/карусель; 6,25-6,8 голов в час на место</a:t>
          </a:r>
        </a:p>
      </dsp:txBody>
      <dsp:txXfrm>
        <a:off x="15221" y="712619"/>
        <a:ext cx="5621058" cy="281363"/>
      </dsp:txXfrm>
    </dsp:sp>
    <dsp:sp modelId="{2817952D-FBE2-45E3-9DF6-6BB5F95D1E29}">
      <dsp:nvSpPr>
        <dsp:cNvPr id="0" name=""/>
        <dsp:cNvSpPr/>
      </dsp:nvSpPr>
      <dsp:spPr>
        <a:xfrm>
          <a:off x="0" y="1046643"/>
          <a:ext cx="5651500" cy="31180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300" kern="1200" dirty="0"/>
            <a:t>2 человека в смену по 1 на каждой карусели.</a:t>
          </a:r>
        </a:p>
      </dsp:txBody>
      <dsp:txXfrm>
        <a:off x="15221" y="1061864"/>
        <a:ext cx="5621058" cy="281363"/>
      </dsp:txXfrm>
    </dsp:sp>
    <dsp:sp modelId="{62BC4568-49A9-42EB-8A00-1B66E09A3E14}">
      <dsp:nvSpPr>
        <dsp:cNvPr id="0" name=""/>
        <dsp:cNvSpPr/>
      </dsp:nvSpPr>
      <dsp:spPr>
        <a:xfrm>
          <a:off x="0" y="1395888"/>
          <a:ext cx="5651500" cy="31180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300" kern="1200"/>
            <a:t>Используют Cow scout (шея) контроль охоты и время поедания </a:t>
          </a:r>
        </a:p>
      </dsp:txBody>
      <dsp:txXfrm>
        <a:off x="15221" y="1411109"/>
        <a:ext cx="5621058" cy="281363"/>
      </dsp:txXfrm>
    </dsp:sp>
    <dsp:sp modelId="{8EF785D0-D61D-473A-9619-71B3A44FFEE4}">
      <dsp:nvSpPr>
        <dsp:cNvPr id="0" name=""/>
        <dsp:cNvSpPr/>
      </dsp:nvSpPr>
      <dsp:spPr>
        <a:xfrm>
          <a:off x="0" y="1745133"/>
          <a:ext cx="5651500" cy="31180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300" kern="1200"/>
            <a:t>Поток молока: 2,5 л/мин.</a:t>
          </a:r>
        </a:p>
      </dsp:txBody>
      <dsp:txXfrm>
        <a:off x="15221" y="1760354"/>
        <a:ext cx="5621058" cy="281363"/>
      </dsp:txXfrm>
    </dsp:sp>
    <dsp:sp modelId="{AA1F1545-5C1D-4E7D-8647-2D710CEBB991}">
      <dsp:nvSpPr>
        <dsp:cNvPr id="0" name=""/>
        <dsp:cNvSpPr/>
      </dsp:nvSpPr>
      <dsp:spPr>
        <a:xfrm>
          <a:off x="0" y="2094378"/>
          <a:ext cx="5651500" cy="31180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300" kern="1200"/>
            <a:t>9 955 кг/г на корову</a:t>
          </a:r>
        </a:p>
      </dsp:txBody>
      <dsp:txXfrm>
        <a:off x="15221" y="2109599"/>
        <a:ext cx="5621058" cy="281363"/>
      </dsp:txXfrm>
    </dsp:sp>
    <dsp:sp modelId="{B0CF819D-9D67-48EF-8AF1-DF9C82C3FFF5}">
      <dsp:nvSpPr>
        <dsp:cNvPr id="0" name=""/>
        <dsp:cNvSpPr/>
      </dsp:nvSpPr>
      <dsp:spPr>
        <a:xfrm>
          <a:off x="0" y="2443623"/>
          <a:ext cx="5651500" cy="31180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300" kern="1200"/>
            <a:t>Жир - 4,52</a:t>
          </a:r>
        </a:p>
      </dsp:txBody>
      <dsp:txXfrm>
        <a:off x="15221" y="2458844"/>
        <a:ext cx="5621058" cy="281363"/>
      </dsp:txXfrm>
    </dsp:sp>
    <dsp:sp modelId="{3FF82C22-02D4-42E4-B9CE-A18694B99091}">
      <dsp:nvSpPr>
        <dsp:cNvPr id="0" name=""/>
        <dsp:cNvSpPr/>
      </dsp:nvSpPr>
      <dsp:spPr>
        <a:xfrm>
          <a:off x="0" y="2792868"/>
          <a:ext cx="5651500" cy="31180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300" kern="1200"/>
            <a:t>Белок - 3,6</a:t>
          </a:r>
        </a:p>
      </dsp:txBody>
      <dsp:txXfrm>
        <a:off x="15221" y="2808089"/>
        <a:ext cx="5621058" cy="281363"/>
      </dsp:txXfrm>
    </dsp:sp>
    <dsp:sp modelId="{637484D7-545D-4590-9E6B-2C4DD31F8815}">
      <dsp:nvSpPr>
        <dsp:cNvPr id="0" name=""/>
        <dsp:cNvSpPr/>
      </dsp:nvSpPr>
      <dsp:spPr>
        <a:xfrm>
          <a:off x="0" y="3142113"/>
          <a:ext cx="5651500" cy="31180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300" kern="1200"/>
            <a:t>Соматические клетки: 80 000 – 90 000</a:t>
          </a:r>
        </a:p>
      </dsp:txBody>
      <dsp:txXfrm>
        <a:off x="15221" y="3157334"/>
        <a:ext cx="5621058" cy="281363"/>
      </dsp:txXfrm>
    </dsp:sp>
    <dsp:sp modelId="{EBE432F0-3038-4F8A-AD21-8D2BCE04F2A1}">
      <dsp:nvSpPr>
        <dsp:cNvPr id="0" name=""/>
        <dsp:cNvSpPr/>
      </dsp:nvSpPr>
      <dsp:spPr>
        <a:xfrm>
          <a:off x="0" y="3491358"/>
          <a:ext cx="5651500" cy="31180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300" kern="1200" dirty="0"/>
            <a:t>Бак. обсеменённость: 3 000 – 5 000</a:t>
          </a:r>
        </a:p>
      </dsp:txBody>
      <dsp:txXfrm>
        <a:off x="15221" y="3506579"/>
        <a:ext cx="5621058" cy="281363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968016F-5EAF-4D4A-9B7F-8C7E25107CF0}">
      <dsp:nvSpPr>
        <dsp:cNvPr id="0" name=""/>
        <dsp:cNvSpPr/>
      </dsp:nvSpPr>
      <dsp:spPr>
        <a:xfrm>
          <a:off x="1656885" y="792"/>
          <a:ext cx="1804330" cy="1804330"/>
        </a:xfrm>
        <a:prstGeom prst="ellipse">
          <a:avLst/>
        </a:prstGeom>
        <a:solidFill>
          <a:schemeClr val="accen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100" b="0" i="0" kern="1200" baseline="0"/>
            <a:t>Содержание коров – рисовая шелуха</a:t>
          </a:r>
          <a:endParaRPr lang="ru-RU" sz="1100" kern="1200"/>
        </a:p>
      </dsp:txBody>
      <dsp:txXfrm>
        <a:off x="1921123" y="265030"/>
        <a:ext cx="1275854" cy="1275854"/>
      </dsp:txXfrm>
    </dsp:sp>
    <dsp:sp modelId="{818429BC-BAD2-4E00-A40D-DCA2B16E1673}">
      <dsp:nvSpPr>
        <dsp:cNvPr id="0" name=""/>
        <dsp:cNvSpPr/>
      </dsp:nvSpPr>
      <dsp:spPr>
        <a:xfrm rot="3600000">
          <a:off x="2989699" y="1761214"/>
          <a:ext cx="481314" cy="608961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shade val="9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900" kern="1200"/>
        </a:p>
      </dsp:txBody>
      <dsp:txXfrm>
        <a:off x="3025798" y="1820482"/>
        <a:ext cx="336920" cy="365377"/>
      </dsp:txXfrm>
    </dsp:sp>
    <dsp:sp modelId="{AB10C77E-5D97-47B1-881A-DB9733BAC034}">
      <dsp:nvSpPr>
        <dsp:cNvPr id="0" name=""/>
        <dsp:cNvSpPr/>
      </dsp:nvSpPr>
      <dsp:spPr>
        <a:xfrm>
          <a:off x="3013121" y="2349861"/>
          <a:ext cx="1804330" cy="1804330"/>
        </a:xfrm>
        <a:prstGeom prst="ellipse">
          <a:avLst/>
        </a:prstGeom>
        <a:solidFill>
          <a:schemeClr val="accent1">
            <a:alpha val="90000"/>
            <a:hueOff val="0"/>
            <a:satOff val="0"/>
            <a:lumOff val="0"/>
            <a:alphaOff val="-2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100" b="0" i="0" kern="1200" baseline="0"/>
            <a:t>Корма привозные – TMR (смесь грубых кормов и концентрата, а также корма с витаминно-минеральными добавками)</a:t>
          </a:r>
          <a:endParaRPr lang="ru-RU" sz="1100" kern="1200"/>
        </a:p>
      </dsp:txBody>
      <dsp:txXfrm>
        <a:off x="3277359" y="2614099"/>
        <a:ext cx="1275854" cy="1275854"/>
      </dsp:txXfrm>
    </dsp:sp>
    <dsp:sp modelId="{F4E8C5A2-15B8-4C9D-AB32-B287E32D2252}">
      <dsp:nvSpPr>
        <dsp:cNvPr id="0" name=""/>
        <dsp:cNvSpPr/>
      </dsp:nvSpPr>
      <dsp:spPr>
        <a:xfrm rot="10800000">
          <a:off x="2332015" y="2947545"/>
          <a:ext cx="481314" cy="608961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shade val="90000"/>
            <a:hueOff val="0"/>
            <a:satOff val="-30515"/>
            <a:lumOff val="22807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900" kern="1200"/>
        </a:p>
      </dsp:txBody>
      <dsp:txXfrm rot="10800000">
        <a:off x="2476409" y="3069337"/>
        <a:ext cx="336920" cy="365377"/>
      </dsp:txXfrm>
    </dsp:sp>
    <dsp:sp modelId="{7EDBEF51-9A24-4A00-B312-88DCCB869F8C}">
      <dsp:nvSpPr>
        <dsp:cNvPr id="0" name=""/>
        <dsp:cNvSpPr/>
      </dsp:nvSpPr>
      <dsp:spPr>
        <a:xfrm>
          <a:off x="300649" y="2349861"/>
          <a:ext cx="1804330" cy="1804330"/>
        </a:xfrm>
        <a:prstGeom prst="ellipse">
          <a:avLst/>
        </a:prstGeom>
        <a:solidFill>
          <a:schemeClr val="accent1">
            <a:alpha val="90000"/>
            <a:hueOff val="0"/>
            <a:satOff val="0"/>
            <a:lumOff val="0"/>
            <a:alphaOff val="-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100" kern="1200"/>
            <a:t>Раздача кормов – самоходные кормораздатчики</a:t>
          </a:r>
        </a:p>
      </dsp:txBody>
      <dsp:txXfrm>
        <a:off x="564887" y="2614099"/>
        <a:ext cx="1275854" cy="1275854"/>
      </dsp:txXfrm>
    </dsp:sp>
    <dsp:sp modelId="{7793D2E3-E411-4095-A4BC-C6EBAF2959DD}">
      <dsp:nvSpPr>
        <dsp:cNvPr id="0" name=""/>
        <dsp:cNvSpPr/>
      </dsp:nvSpPr>
      <dsp:spPr>
        <a:xfrm rot="18000000">
          <a:off x="1633464" y="1784808"/>
          <a:ext cx="481314" cy="608961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shade val="90000"/>
            <a:hueOff val="0"/>
            <a:satOff val="-61030"/>
            <a:lumOff val="45613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900" kern="1200"/>
        </a:p>
      </dsp:txBody>
      <dsp:txXfrm>
        <a:off x="1669563" y="1969124"/>
        <a:ext cx="336920" cy="365377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72DC419-A8B7-438B-8A92-DC5D56D2C026}">
      <dsp:nvSpPr>
        <dsp:cNvPr id="0" name=""/>
        <dsp:cNvSpPr/>
      </dsp:nvSpPr>
      <dsp:spPr>
        <a:xfrm>
          <a:off x="0" y="0"/>
          <a:ext cx="8128000" cy="169333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200" kern="1200" dirty="0"/>
            <a:t>Строительство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700" kern="1200" dirty="0"/>
            <a:t>Крупные комплексы от 3 000 голов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700" kern="1200" dirty="0"/>
            <a:t>Расширение существующих ферм</a:t>
          </a:r>
        </a:p>
      </dsp:txBody>
      <dsp:txXfrm>
        <a:off x="1794933" y="0"/>
        <a:ext cx="6333066" cy="1693333"/>
      </dsp:txXfrm>
    </dsp:sp>
    <dsp:sp modelId="{EC779176-3B91-469C-BC80-50692B00E8F7}">
      <dsp:nvSpPr>
        <dsp:cNvPr id="0" name=""/>
        <dsp:cNvSpPr/>
      </dsp:nvSpPr>
      <dsp:spPr>
        <a:xfrm>
          <a:off x="169333" y="169333"/>
          <a:ext cx="1625600" cy="1354666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/>
          <a:srcRect/>
          <a:stretch>
            <a:fillRect l="-27000" r="-27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DEF9EEC-5A02-46A4-8752-E7C6D52A183B}">
      <dsp:nvSpPr>
        <dsp:cNvPr id="0" name=""/>
        <dsp:cNvSpPr/>
      </dsp:nvSpPr>
      <dsp:spPr>
        <a:xfrm>
          <a:off x="0" y="1862666"/>
          <a:ext cx="8128000" cy="169333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200" kern="1200" dirty="0"/>
            <a:t>Оборудование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700" kern="1200" dirty="0"/>
            <a:t>Карусели (параллель только в родильном отделении)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700" kern="1200" dirty="0"/>
            <a:t>Роботизированные карусели</a:t>
          </a:r>
        </a:p>
      </dsp:txBody>
      <dsp:txXfrm>
        <a:off x="1794933" y="1862666"/>
        <a:ext cx="6333066" cy="1693333"/>
      </dsp:txXfrm>
    </dsp:sp>
    <dsp:sp modelId="{CD75C1E3-49A4-4CFF-AE18-1F879469E084}">
      <dsp:nvSpPr>
        <dsp:cNvPr id="0" name=""/>
        <dsp:cNvSpPr/>
      </dsp:nvSpPr>
      <dsp:spPr>
        <a:xfrm>
          <a:off x="169333" y="2032000"/>
          <a:ext cx="1625600" cy="1354666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2"/>
          <a:srcRect/>
          <a:stretch>
            <a:fillRect l="-5000" r="-5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B33508D-05A1-41C7-AA2A-C2B16A04ED56}">
      <dsp:nvSpPr>
        <dsp:cNvPr id="0" name=""/>
        <dsp:cNvSpPr/>
      </dsp:nvSpPr>
      <dsp:spPr>
        <a:xfrm>
          <a:off x="0" y="3725333"/>
          <a:ext cx="8128000" cy="169333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200" kern="1200" dirty="0"/>
            <a:t>Содержание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700" kern="1200" dirty="0"/>
            <a:t>Кросс вентиляция, 6-и и 4-х рядные коровники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700" kern="1200" dirty="0"/>
            <a:t>Глубокая подстилка – рисовая шелуха и сепарированный навоз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700" kern="1200" dirty="0"/>
            <a:t>Большое количество вентиляторов</a:t>
          </a:r>
        </a:p>
      </dsp:txBody>
      <dsp:txXfrm>
        <a:off x="1794933" y="3725333"/>
        <a:ext cx="6333066" cy="1693333"/>
      </dsp:txXfrm>
    </dsp:sp>
    <dsp:sp modelId="{B5721E47-4236-4D9C-AC6C-8BAC15381F48}">
      <dsp:nvSpPr>
        <dsp:cNvPr id="0" name=""/>
        <dsp:cNvSpPr/>
      </dsp:nvSpPr>
      <dsp:spPr>
        <a:xfrm>
          <a:off x="169333" y="3894666"/>
          <a:ext cx="1625600" cy="1354666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3"/>
          <a:srcRect/>
          <a:stretch>
            <a:fillRect t="-17000" b="-17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drawing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image" Target="../media/image11.png"/></Relationships>
</file>

<file path=ppt/drawings/_rels/drawing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1.png"/></Relationships>
</file>

<file path=ppt/drawings/_rels/drawing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image" Target="../media/image12.png"/></Relationships>
</file>

<file path=ppt/drawings/_rels/drawing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image" Target="../media/image11.png"/></Relationships>
</file>

<file path=ppt/drawings/_rels/drawing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image" Target="../media/image13.png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0.03025</cdr:x>
      <cdr:y>0</cdr:y>
    </cdr:from>
    <cdr:to>
      <cdr:x>1</cdr:x>
      <cdr:y>0.07592</cdr:y>
    </cdr:to>
    <cdr:sp macro="" textlink="">
      <cdr:nvSpPr>
        <cdr:cNvPr id="2" name="Titel 16">
          <a:extLst xmlns:a="http://schemas.openxmlformats.org/drawingml/2006/main">
            <a:ext uri="{FF2B5EF4-FFF2-40B4-BE49-F238E27FC236}">
              <a16:creationId xmlns:a16="http://schemas.microsoft.com/office/drawing/2014/main" id="{3906F1E3-DA99-4B74-86D5-F171FEFC2303}"/>
            </a:ext>
          </a:extLst>
        </cdr:cNvPr>
        <cdr:cNvSpPr>
          <a:spLocks xmlns:a="http://schemas.openxmlformats.org/drawingml/2006/main" noGrp="1"/>
        </cdr:cNvSpPr>
      </cdr:nvSpPr>
      <cdr:spPr>
        <a:xfrm xmlns:a="http://schemas.openxmlformats.org/drawingml/2006/main">
          <a:off x="176318" y="-777205"/>
          <a:ext cx="5653088" cy="46166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="horz" wrap="square" lIns="0" tIns="0" rIns="0" bIns="0" rtlCol="0" anchor="t">
          <a:noAutofit/>
        </a:bodyPr>
        <a:lstStyle xmlns:a="http://schemas.openxmlformats.org/drawingml/2006/main">
          <a:lvl1pPr algn="l" defTabSz="914400" rtl="0" eaLnBrk="1" latinLnBrk="0" hangingPunct="1">
            <a:lnSpc>
              <a:spcPct val="100000"/>
            </a:lnSpc>
            <a:spcBef>
              <a:spcPct val="0"/>
            </a:spcBef>
            <a:buNone/>
            <a:defRPr sz="3000" b="1" kern="1200">
              <a:solidFill>
                <a:schemeClr val="accent1"/>
              </a:solidFill>
              <a:latin typeface="+mj-lt"/>
              <a:ea typeface="+mj-ea"/>
              <a:cs typeface="+mj-cs"/>
            </a:defRPr>
          </a:lvl1pPr>
        </a:lstStyle>
        <a:p xmlns:a="http://schemas.openxmlformats.org/drawingml/2006/main">
          <a:pPr algn="ctr"/>
          <a:br>
            <a:rPr lang="en-US" sz="2800" dirty="0"/>
          </a:br>
          <a:endParaRPr lang="ru-RU" sz="2800" dirty="0"/>
        </a:p>
      </cdr:txBody>
    </cdr:sp>
  </cdr:relSizeAnchor>
  <cdr:relSizeAnchor xmlns:cdr="http://schemas.openxmlformats.org/drawingml/2006/chartDrawing">
    <cdr:from>
      <cdr:x>0.16178</cdr:x>
      <cdr:y>0</cdr:y>
    </cdr:from>
    <cdr:to>
      <cdr:x>0.88072</cdr:x>
      <cdr:y>0.03979</cdr:y>
    </cdr:to>
    <cdr:sp macro="" textlink="">
      <cdr:nvSpPr>
        <cdr:cNvPr id="3" name="Titel 16">
          <a:extLst xmlns:a="http://schemas.openxmlformats.org/drawingml/2006/main">
            <a:ext uri="{FF2B5EF4-FFF2-40B4-BE49-F238E27FC236}">
              <a16:creationId xmlns:a16="http://schemas.microsoft.com/office/drawing/2014/main" id="{3906F1E3-DA99-4B74-86D5-F171FEFC2303}"/>
            </a:ext>
          </a:extLst>
        </cdr:cNvPr>
        <cdr:cNvSpPr>
          <a:spLocks xmlns:a="http://schemas.openxmlformats.org/drawingml/2006/main" noGrp="1"/>
        </cdr:cNvSpPr>
      </cdr:nvSpPr>
      <cdr:spPr>
        <a:xfrm xmlns:a="http://schemas.openxmlformats.org/drawingml/2006/main">
          <a:off x="943081" y="0"/>
          <a:ext cx="4191000" cy="24196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="horz" wrap="square" lIns="0" tIns="0" rIns="0" bIns="0" rtlCol="0" anchor="t">
          <a:noAutofit/>
        </a:bodyPr>
        <a:lstStyle xmlns:a="http://schemas.openxmlformats.org/drawingml/2006/main">
          <a:lvl1pPr algn="l" defTabSz="914400" rtl="0" eaLnBrk="1" latinLnBrk="0" hangingPunct="1">
            <a:lnSpc>
              <a:spcPct val="100000"/>
            </a:lnSpc>
            <a:spcBef>
              <a:spcPct val="0"/>
            </a:spcBef>
            <a:buNone/>
            <a:defRPr sz="3000" b="1" kern="1200">
              <a:solidFill>
                <a:schemeClr val="accent1"/>
              </a:solidFill>
              <a:latin typeface="+mj-lt"/>
              <a:ea typeface="+mj-ea"/>
              <a:cs typeface="+mj-cs"/>
            </a:defRPr>
          </a:lvl1pPr>
        </a:lstStyle>
        <a:p xmlns:a="http://schemas.openxmlformats.org/drawingml/2006/main">
          <a:pPr algn="ctr"/>
          <a:r>
            <a:rPr lang="ru-RU" sz="1800" dirty="0">
              <a:solidFill>
                <a:schemeClr val="tx1"/>
              </a:solidFill>
            </a:rPr>
            <a:t>Общее поголовье и средний надой</a:t>
          </a:r>
          <a:endParaRPr lang="ru-RU" sz="1800" dirty="0"/>
        </a:p>
      </cdr:txBody>
    </cdr:sp>
  </cdr:relSizeAnchor>
  <cdr:relSizeAnchor xmlns:cdr="http://schemas.openxmlformats.org/drawingml/2006/chartDrawing">
    <cdr:from>
      <cdr:x>0.21705</cdr:x>
      <cdr:y>0.04595</cdr:y>
    </cdr:from>
    <cdr:to>
      <cdr:x>0.78295</cdr:x>
      <cdr:y>0.12751</cdr:y>
    </cdr:to>
    <cdr:sp macro="" textlink="">
      <cdr:nvSpPr>
        <cdr:cNvPr id="4" name="Titel 16">
          <a:extLst xmlns:a="http://schemas.openxmlformats.org/drawingml/2006/main">
            <a:ext uri="{FF2B5EF4-FFF2-40B4-BE49-F238E27FC236}">
              <a16:creationId xmlns:a16="http://schemas.microsoft.com/office/drawing/2014/main" id="{18E4B523-965C-65D6-58DB-D75CEAFC1227}"/>
            </a:ext>
          </a:extLst>
        </cdr:cNvPr>
        <cdr:cNvSpPr>
          <a:spLocks xmlns:a="http://schemas.openxmlformats.org/drawingml/2006/main" noGrp="1"/>
        </cdr:cNvSpPr>
      </cdr:nvSpPr>
      <cdr:spPr>
        <a:xfrm xmlns:a="http://schemas.openxmlformats.org/drawingml/2006/main">
          <a:off x="1265290" y="279400"/>
          <a:ext cx="3298825" cy="49597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="horz" wrap="square" lIns="0" tIns="0" rIns="0" bIns="0" rtlCol="0" anchor="t">
          <a:no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sz="1600" dirty="0">
              <a:solidFill>
                <a:schemeClr val="accent2">
                  <a:lumMod val="75000"/>
                </a:schemeClr>
              </a:solidFill>
            </a:rPr>
            <a:t>Общее поголовье</a:t>
          </a:r>
        </a:p>
        <a:p xmlns:a="http://schemas.openxmlformats.org/drawingml/2006/main">
          <a:pPr algn="ctr"/>
          <a:r>
            <a:rPr lang="ru-RU" sz="1600" dirty="0">
              <a:solidFill>
                <a:srgbClr val="FF0000"/>
              </a:solidFill>
            </a:rPr>
            <a:t>Средний надой</a:t>
          </a:r>
          <a:endParaRPr lang="ru-RU" sz="2800" dirty="0">
            <a:solidFill>
              <a:srgbClr val="FF0000"/>
            </a:solidFill>
          </a:endParaRPr>
        </a:p>
      </cdr:txBody>
    </cdr:sp>
  </cdr:relSizeAnchor>
</c:userShapes>
</file>

<file path=ppt/drawings/drawing10.xml><?xml version="1.0" encoding="utf-8"?>
<c:userShapes xmlns:c="http://schemas.openxmlformats.org/drawingml/2006/chart">
  <cdr:relSizeAnchor xmlns:cdr="http://schemas.openxmlformats.org/drawingml/2006/chartDrawing">
    <cdr:from>
      <cdr:x>0.17941</cdr:x>
      <cdr:y>0</cdr:y>
    </cdr:from>
    <cdr:to>
      <cdr:x>0.82059</cdr:x>
      <cdr:y>0.09765</cdr:y>
    </cdr:to>
    <cdr:pic>
      <cdr:nvPicPr>
        <cdr:cNvPr id="2" name="chart">
          <a:extLst xmlns:a="http://schemas.openxmlformats.org/drawingml/2006/main">
            <a:ext uri="{FF2B5EF4-FFF2-40B4-BE49-F238E27FC236}">
              <a16:creationId xmlns:a16="http://schemas.microsoft.com/office/drawing/2014/main" id="{E80A4B0C-63C4-D9A3-1DA7-41B801847D0C}"/>
            </a:ext>
          </a:extLst>
        </cdr:cNvPr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/>
        <a:stretch xmlns:a="http://schemas.openxmlformats.org/drawingml/2006/main">
          <a:fillRect/>
        </a:stretch>
      </cdr:blipFill>
      <cdr:spPr>
        <a:xfrm xmlns:a="http://schemas.openxmlformats.org/drawingml/2006/main">
          <a:off x="953616" y="-660767"/>
          <a:ext cx="3407959" cy="525640"/>
        </a:xfrm>
        <a:prstGeom xmlns:a="http://schemas.openxmlformats.org/drawingml/2006/main" prst="rect">
          <a:avLst/>
        </a:prstGeom>
      </cdr:spPr>
    </cdr:pic>
  </cdr:relSizeAnchor>
  <cdr:relSizeAnchor xmlns:cdr="http://schemas.openxmlformats.org/drawingml/2006/chartDrawing">
    <cdr:from>
      <cdr:x>0.28698</cdr:x>
      <cdr:y>0.05551</cdr:y>
    </cdr:from>
    <cdr:to>
      <cdr:x>0.7561</cdr:x>
      <cdr:y>0.1801</cdr:y>
    </cdr:to>
    <cdr:pic>
      <cdr:nvPicPr>
        <cdr:cNvPr id="3" name="chart">
          <a:extLst xmlns:a="http://schemas.openxmlformats.org/drawingml/2006/main">
            <a:ext uri="{FF2B5EF4-FFF2-40B4-BE49-F238E27FC236}">
              <a16:creationId xmlns:a16="http://schemas.microsoft.com/office/drawing/2014/main" id="{E32BC8CF-622A-3B5C-04A2-49CFEC4F538A}"/>
            </a:ext>
          </a:extLst>
        </cdr:cNvPr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2"/>
        <a:stretch xmlns:a="http://schemas.openxmlformats.org/drawingml/2006/main">
          <a:fillRect/>
        </a:stretch>
      </cdr:blipFill>
      <cdr:spPr>
        <a:xfrm xmlns:a="http://schemas.openxmlformats.org/drawingml/2006/main">
          <a:off x="1525350" y="298817"/>
          <a:ext cx="2493480" cy="670618"/>
        </a:xfrm>
        <a:prstGeom xmlns:a="http://schemas.openxmlformats.org/drawingml/2006/main" prst="rect">
          <a:avLst/>
        </a:prstGeom>
      </cdr:spPr>
    </cdr:pic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0.30485</cdr:x>
      <cdr:y>0.0543</cdr:y>
    </cdr:from>
    <cdr:to>
      <cdr:x>0.75663</cdr:x>
      <cdr:y>0.13195</cdr:y>
    </cdr:to>
    <cdr:sp macro="" textlink="">
      <cdr:nvSpPr>
        <cdr:cNvPr id="2" name="Titel 16">
          <a:extLst xmlns:a="http://schemas.openxmlformats.org/drawingml/2006/main">
            <a:ext uri="{FF2B5EF4-FFF2-40B4-BE49-F238E27FC236}">
              <a16:creationId xmlns:a16="http://schemas.microsoft.com/office/drawing/2014/main" id="{79ACE23E-FD79-9A88-C10B-A6D7D911525D}"/>
            </a:ext>
          </a:extLst>
        </cdr:cNvPr>
        <cdr:cNvSpPr>
          <a:spLocks xmlns:a="http://schemas.openxmlformats.org/drawingml/2006/main" noGrp="1"/>
        </cdr:cNvSpPr>
      </cdr:nvSpPr>
      <cdr:spPr>
        <a:xfrm xmlns:a="http://schemas.openxmlformats.org/drawingml/2006/main">
          <a:off x="1907727" y="330200"/>
          <a:ext cx="2827179" cy="47219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="horz" wrap="square" lIns="0" tIns="0" rIns="0" bIns="0" rtlCol="0" anchor="t">
          <a:no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sz="1600" dirty="0">
              <a:solidFill>
                <a:schemeClr val="accent5">
                  <a:lumMod val="50000"/>
                </a:schemeClr>
              </a:solidFill>
            </a:rPr>
            <a:t>Количество ферм</a:t>
          </a:r>
        </a:p>
        <a:p xmlns:a="http://schemas.openxmlformats.org/drawingml/2006/main">
          <a:pPr algn="ctr"/>
          <a:r>
            <a:rPr lang="ru-RU" sz="1600" dirty="0">
              <a:solidFill>
                <a:srgbClr val="FF9900"/>
              </a:solidFill>
            </a:rPr>
            <a:t>Средний поголовье ферм</a:t>
          </a:r>
          <a:endParaRPr lang="ru-RU" sz="2800" dirty="0">
            <a:solidFill>
              <a:srgbClr val="FF9900"/>
            </a:solidFill>
          </a:endParaRPr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0.21627</cdr:x>
      <cdr:y>0.0748</cdr:y>
    </cdr:from>
    <cdr:to>
      <cdr:x>0.78373</cdr:x>
      <cdr:y>0.16089</cdr:y>
    </cdr:to>
    <cdr:sp macro="" textlink="">
      <cdr:nvSpPr>
        <cdr:cNvPr id="2" name="Titel 16">
          <a:extLst xmlns:a="http://schemas.openxmlformats.org/drawingml/2006/main">
            <a:ext uri="{FF2B5EF4-FFF2-40B4-BE49-F238E27FC236}">
              <a16:creationId xmlns:a16="http://schemas.microsoft.com/office/drawing/2014/main" id="{463D661B-43EC-EEEB-1F81-D606FDF36CFC}"/>
            </a:ext>
          </a:extLst>
        </cdr:cNvPr>
        <cdr:cNvSpPr>
          <a:spLocks xmlns:a="http://schemas.openxmlformats.org/drawingml/2006/main" noGrp="1"/>
        </cdr:cNvSpPr>
      </cdr:nvSpPr>
      <cdr:spPr>
        <a:xfrm xmlns:a="http://schemas.openxmlformats.org/drawingml/2006/main">
          <a:off x="1257282" y="430887"/>
          <a:ext cx="3298860" cy="49594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="horz" wrap="square" lIns="0" tIns="0" rIns="0" bIns="0" rtlCol="0" anchor="t">
          <a:no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sz="1600" dirty="0">
              <a:solidFill>
                <a:schemeClr val="accent2">
                  <a:lumMod val="75000"/>
                </a:schemeClr>
              </a:solidFill>
            </a:rPr>
            <a:t>Общее поголовье</a:t>
          </a:r>
        </a:p>
        <a:p xmlns:a="http://schemas.openxmlformats.org/drawingml/2006/main">
          <a:pPr algn="ctr"/>
          <a:r>
            <a:rPr lang="ru-RU" sz="1600" dirty="0">
              <a:solidFill>
                <a:srgbClr val="FF0000"/>
              </a:solidFill>
            </a:rPr>
            <a:t>Средний надой</a:t>
          </a:r>
          <a:endParaRPr lang="ru-RU" sz="2800" dirty="0">
            <a:solidFill>
              <a:srgbClr val="FF0000"/>
            </a:solidFill>
          </a:endParaRPr>
        </a:p>
      </cdr:txBody>
    </cdr:sp>
  </cdr:relSizeAnchor>
  <cdr:relSizeAnchor xmlns:cdr="http://schemas.openxmlformats.org/drawingml/2006/chartDrawing">
    <cdr:from>
      <cdr:x>0.15294</cdr:x>
      <cdr:y>0.0167</cdr:y>
    </cdr:from>
    <cdr:to>
      <cdr:x>0.87386</cdr:x>
      <cdr:y>0.0587</cdr:y>
    </cdr:to>
    <cdr:sp macro="" textlink="">
      <cdr:nvSpPr>
        <cdr:cNvPr id="3" name="Titel 16">
          <a:extLst xmlns:a="http://schemas.openxmlformats.org/drawingml/2006/main">
            <a:ext uri="{FF2B5EF4-FFF2-40B4-BE49-F238E27FC236}">
              <a16:creationId xmlns:a16="http://schemas.microsoft.com/office/drawing/2014/main" id="{3394A495-512F-34AE-42DE-11D37BF79699}"/>
            </a:ext>
          </a:extLst>
        </cdr:cNvPr>
        <cdr:cNvSpPr>
          <a:spLocks xmlns:a="http://schemas.openxmlformats.org/drawingml/2006/main" noGrp="1"/>
        </cdr:cNvSpPr>
      </cdr:nvSpPr>
      <cdr:spPr>
        <a:xfrm xmlns:a="http://schemas.openxmlformats.org/drawingml/2006/main">
          <a:off x="889106" y="96193"/>
          <a:ext cx="4190993" cy="24195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="horz" wrap="square" lIns="0" tIns="0" rIns="0" bIns="0" rtlCol="0" anchor="t">
          <a:no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sz="1800" b="1" dirty="0">
              <a:solidFill>
                <a:schemeClr val="tx1"/>
              </a:solidFill>
            </a:rPr>
            <a:t>Общее поголовье и средний надой</a:t>
          </a:r>
          <a:endParaRPr lang="ru-RU" sz="1800" b="1" dirty="0"/>
        </a:p>
      </cdr:txBody>
    </cdr:sp>
  </cdr:relSizeAnchor>
</c:userShapes>
</file>

<file path=ppt/drawings/drawing4.xml><?xml version="1.0" encoding="utf-8"?>
<c:userShapes xmlns:c="http://schemas.openxmlformats.org/drawingml/2006/chart">
  <cdr:relSizeAnchor xmlns:cdr="http://schemas.openxmlformats.org/drawingml/2006/chartDrawing">
    <cdr:from>
      <cdr:x>0.25528</cdr:x>
      <cdr:y>0.06204</cdr:y>
    </cdr:from>
    <cdr:to>
      <cdr:x>0.78886</cdr:x>
      <cdr:y>0.14721</cdr:y>
    </cdr:to>
    <cdr:sp macro="" textlink="">
      <cdr:nvSpPr>
        <cdr:cNvPr id="2" name="Titel 16">
          <a:extLst xmlns:a="http://schemas.openxmlformats.org/drawingml/2006/main">
            <a:ext uri="{FF2B5EF4-FFF2-40B4-BE49-F238E27FC236}">
              <a16:creationId xmlns:a16="http://schemas.microsoft.com/office/drawing/2014/main" id="{4D14921A-6B89-71A0-ADCB-84FF4E958337}"/>
            </a:ext>
          </a:extLst>
        </cdr:cNvPr>
        <cdr:cNvSpPr>
          <a:spLocks xmlns:a="http://schemas.openxmlformats.org/drawingml/2006/main" noGrp="1"/>
        </cdr:cNvSpPr>
      </cdr:nvSpPr>
      <cdr:spPr>
        <a:xfrm xmlns:a="http://schemas.openxmlformats.org/drawingml/2006/main">
          <a:off x="1499590" y="339812"/>
          <a:ext cx="3134357" cy="46649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="horz" wrap="square" lIns="0" tIns="0" rIns="0" bIns="0" rtlCol="0" anchor="t">
          <a:no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sz="1600" dirty="0">
              <a:solidFill>
                <a:schemeClr val="accent5">
                  <a:lumMod val="50000"/>
                </a:schemeClr>
              </a:solidFill>
            </a:rPr>
            <a:t>Количество ферм</a:t>
          </a:r>
        </a:p>
        <a:p xmlns:a="http://schemas.openxmlformats.org/drawingml/2006/main">
          <a:pPr algn="ctr"/>
          <a:r>
            <a:rPr lang="ru-RU" sz="1600" dirty="0">
              <a:solidFill>
                <a:srgbClr val="FF9900"/>
              </a:solidFill>
            </a:rPr>
            <a:t>Средний размер ферм</a:t>
          </a:r>
          <a:endParaRPr lang="ru-RU" sz="2800" dirty="0">
            <a:solidFill>
              <a:srgbClr val="FF9900"/>
            </a:solidFill>
          </a:endParaRPr>
        </a:p>
      </cdr:txBody>
    </cdr:sp>
  </cdr:relSizeAnchor>
  <cdr:relSizeAnchor xmlns:cdr="http://schemas.openxmlformats.org/drawingml/2006/chartDrawing">
    <cdr:from>
      <cdr:x>0.20794</cdr:x>
      <cdr:y>0</cdr:y>
    </cdr:from>
    <cdr:to>
      <cdr:x>0.85112</cdr:x>
      <cdr:y>0.09735</cdr:y>
    </cdr:to>
    <cdr:pic>
      <cdr:nvPicPr>
        <cdr:cNvPr id="3" name="chart">
          <a:extLst xmlns:a="http://schemas.openxmlformats.org/drawingml/2006/main">
            <a:ext uri="{FF2B5EF4-FFF2-40B4-BE49-F238E27FC236}">
              <a16:creationId xmlns:a16="http://schemas.microsoft.com/office/drawing/2014/main" id="{704197BB-F025-E55A-0689-1663EE04C41B}"/>
            </a:ext>
          </a:extLst>
        </cdr:cNvPr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/>
        <a:stretch xmlns:a="http://schemas.openxmlformats.org/drawingml/2006/main">
          <a:fillRect/>
        </a:stretch>
      </cdr:blipFill>
      <cdr:spPr>
        <a:xfrm xmlns:a="http://schemas.openxmlformats.org/drawingml/2006/main">
          <a:off x="1221482" y="0"/>
          <a:ext cx="3778170" cy="533178"/>
        </a:xfrm>
        <a:prstGeom xmlns:a="http://schemas.openxmlformats.org/drawingml/2006/main" prst="rect">
          <a:avLst/>
        </a:prstGeom>
      </cdr:spPr>
    </cdr:pic>
  </cdr:relSizeAnchor>
</c:userShapes>
</file>

<file path=ppt/drawings/drawing5.xml><?xml version="1.0" encoding="utf-8"?>
<c:userShapes xmlns:c="http://schemas.openxmlformats.org/drawingml/2006/chart">
  <cdr:relSizeAnchor xmlns:cdr="http://schemas.openxmlformats.org/drawingml/2006/chartDrawing">
    <cdr:from>
      <cdr:x>0.21076</cdr:x>
      <cdr:y>0.06598</cdr:y>
    </cdr:from>
    <cdr:to>
      <cdr:x>0.78923</cdr:x>
      <cdr:y>0.1532</cdr:y>
    </cdr:to>
    <cdr:sp macro="" textlink="">
      <cdr:nvSpPr>
        <cdr:cNvPr id="2" name="Titel 16">
          <a:extLst xmlns:a="http://schemas.openxmlformats.org/drawingml/2006/main">
            <a:ext uri="{FF2B5EF4-FFF2-40B4-BE49-F238E27FC236}">
              <a16:creationId xmlns:a16="http://schemas.microsoft.com/office/drawing/2014/main" id="{2A8FECF5-FF08-93D9-470B-9358FD5F7D2E}"/>
            </a:ext>
          </a:extLst>
        </cdr:cNvPr>
        <cdr:cNvSpPr>
          <a:spLocks xmlns:a="http://schemas.openxmlformats.org/drawingml/2006/main" noGrp="1"/>
        </cdr:cNvSpPr>
      </cdr:nvSpPr>
      <cdr:spPr>
        <a:xfrm xmlns:a="http://schemas.openxmlformats.org/drawingml/2006/main">
          <a:off x="1201924" y="375243"/>
          <a:ext cx="3298825" cy="49597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="horz" wrap="square" lIns="0" tIns="0" rIns="0" bIns="0" rtlCol="0" anchor="t">
          <a:no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sz="1600" dirty="0">
              <a:solidFill>
                <a:schemeClr val="accent2">
                  <a:lumMod val="75000"/>
                </a:schemeClr>
              </a:solidFill>
            </a:rPr>
            <a:t>Общее поголовье</a:t>
          </a:r>
        </a:p>
        <a:p xmlns:a="http://schemas.openxmlformats.org/drawingml/2006/main">
          <a:pPr algn="ctr"/>
          <a:r>
            <a:rPr lang="ru-RU" sz="1600" dirty="0">
              <a:solidFill>
                <a:srgbClr val="FF0000"/>
              </a:solidFill>
            </a:rPr>
            <a:t>Средний надой</a:t>
          </a:r>
          <a:endParaRPr lang="ru-RU" sz="2800" dirty="0">
            <a:solidFill>
              <a:srgbClr val="FF0000"/>
            </a:solidFill>
          </a:endParaRPr>
        </a:p>
      </cdr:txBody>
    </cdr:sp>
  </cdr:relSizeAnchor>
  <cdr:relSizeAnchor xmlns:cdr="http://schemas.openxmlformats.org/drawingml/2006/chartDrawing">
    <cdr:from>
      <cdr:x>0.13254</cdr:x>
      <cdr:y>0.00708</cdr:y>
    </cdr:from>
    <cdr:to>
      <cdr:x>0.86746</cdr:x>
      <cdr:y>0.04963</cdr:y>
    </cdr:to>
    <cdr:sp macro="" textlink="">
      <cdr:nvSpPr>
        <cdr:cNvPr id="3" name="Titel 16">
          <a:extLst xmlns:a="http://schemas.openxmlformats.org/drawingml/2006/main">
            <a:ext uri="{FF2B5EF4-FFF2-40B4-BE49-F238E27FC236}">
              <a16:creationId xmlns:a16="http://schemas.microsoft.com/office/drawing/2014/main" id="{00E21504-537A-7CF1-DACB-75B2227EA1E6}"/>
            </a:ext>
          </a:extLst>
        </cdr:cNvPr>
        <cdr:cNvSpPr>
          <a:spLocks xmlns:a="http://schemas.openxmlformats.org/drawingml/2006/main" noGrp="1"/>
        </cdr:cNvSpPr>
      </cdr:nvSpPr>
      <cdr:spPr>
        <a:xfrm xmlns:a="http://schemas.openxmlformats.org/drawingml/2006/main">
          <a:off x="755837" y="40284"/>
          <a:ext cx="4191000" cy="24196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="horz" wrap="square" lIns="0" tIns="0" rIns="0" bIns="0" rtlCol="0" anchor="t">
          <a:no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sz="1800" b="1" dirty="0">
              <a:solidFill>
                <a:schemeClr val="tx1"/>
              </a:solidFill>
            </a:rPr>
            <a:t>Общее поголовье и средний надой</a:t>
          </a:r>
        </a:p>
      </cdr:txBody>
    </cdr:sp>
  </cdr:relSizeAnchor>
</c:userShapes>
</file>

<file path=ppt/drawings/drawing6.xml><?xml version="1.0" encoding="utf-8"?>
<c:userShapes xmlns:c="http://schemas.openxmlformats.org/drawingml/2006/chart">
  <cdr:relSizeAnchor xmlns:cdr="http://schemas.openxmlformats.org/drawingml/2006/chartDrawing">
    <cdr:from>
      <cdr:x>0.28722</cdr:x>
      <cdr:y>0.03766</cdr:y>
    </cdr:from>
    <cdr:to>
      <cdr:x>0.7645</cdr:x>
      <cdr:y>0.12656</cdr:y>
    </cdr:to>
    <cdr:sp macro="" textlink="">
      <cdr:nvSpPr>
        <cdr:cNvPr id="2" name="Titel 16">
          <a:extLst xmlns:a="http://schemas.openxmlformats.org/drawingml/2006/main">
            <a:ext uri="{FF2B5EF4-FFF2-40B4-BE49-F238E27FC236}">
              <a16:creationId xmlns:a16="http://schemas.microsoft.com/office/drawing/2014/main" id="{A74EB145-4A43-DFB4-1D49-FC15ED36A7F8}"/>
            </a:ext>
          </a:extLst>
        </cdr:cNvPr>
        <cdr:cNvSpPr>
          <a:spLocks xmlns:a="http://schemas.openxmlformats.org/drawingml/2006/main" noGrp="1"/>
        </cdr:cNvSpPr>
      </cdr:nvSpPr>
      <cdr:spPr>
        <a:xfrm xmlns:a="http://schemas.openxmlformats.org/drawingml/2006/main">
          <a:off x="1701352" y="200025"/>
          <a:ext cx="2827179" cy="47219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="horz" wrap="square" lIns="0" tIns="0" rIns="0" bIns="0" rtlCol="0" anchor="t">
          <a:no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sz="1600" dirty="0">
              <a:solidFill>
                <a:schemeClr val="accent5">
                  <a:lumMod val="50000"/>
                </a:schemeClr>
              </a:solidFill>
            </a:rPr>
            <a:t>Количество ферм</a:t>
          </a:r>
        </a:p>
        <a:p xmlns:a="http://schemas.openxmlformats.org/drawingml/2006/main">
          <a:pPr algn="ctr"/>
          <a:r>
            <a:rPr lang="ru-RU" sz="1600" dirty="0">
              <a:solidFill>
                <a:srgbClr val="FF9900"/>
              </a:solidFill>
            </a:rPr>
            <a:t>Средний размер ферм</a:t>
          </a:r>
          <a:endParaRPr lang="ru-RU" sz="2800" dirty="0">
            <a:solidFill>
              <a:srgbClr val="FF9900"/>
            </a:solidFill>
          </a:endParaRPr>
        </a:p>
      </cdr:txBody>
    </cdr:sp>
  </cdr:relSizeAnchor>
</c:userShapes>
</file>

<file path=ppt/drawings/drawing7.xml><?xml version="1.0" encoding="utf-8"?>
<c:userShapes xmlns:c="http://schemas.openxmlformats.org/drawingml/2006/chart">
  <cdr:relSizeAnchor xmlns:cdr="http://schemas.openxmlformats.org/drawingml/2006/chartDrawing">
    <cdr:from>
      <cdr:x>0.1245</cdr:x>
      <cdr:y>0</cdr:y>
    </cdr:from>
    <cdr:to>
      <cdr:x>0.8755</cdr:x>
      <cdr:y>0.08889</cdr:y>
    </cdr:to>
    <cdr:pic>
      <cdr:nvPicPr>
        <cdr:cNvPr id="2" name="chart">
          <a:extLst xmlns:a="http://schemas.openxmlformats.org/drawingml/2006/main">
            <a:ext uri="{FF2B5EF4-FFF2-40B4-BE49-F238E27FC236}">
              <a16:creationId xmlns:a16="http://schemas.microsoft.com/office/drawing/2014/main" id="{005C259C-2F2F-5DAE-10F9-FA59C9F3F8E0}"/>
            </a:ext>
          </a:extLst>
        </cdr:cNvPr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/>
        <a:stretch xmlns:a="http://schemas.openxmlformats.org/drawingml/2006/main">
          <a:fillRect/>
        </a:stretch>
      </cdr:blipFill>
      <cdr:spPr>
        <a:xfrm xmlns:a="http://schemas.openxmlformats.org/drawingml/2006/main">
          <a:off x="717603" y="-837839"/>
          <a:ext cx="4328535" cy="493819"/>
        </a:xfrm>
        <a:prstGeom xmlns:a="http://schemas.openxmlformats.org/drawingml/2006/main" prst="rect">
          <a:avLst/>
        </a:prstGeom>
      </cdr:spPr>
    </cdr:pic>
  </cdr:relSizeAnchor>
  <cdr:relSizeAnchor xmlns:cdr="http://schemas.openxmlformats.org/drawingml/2006/chartDrawing">
    <cdr:from>
      <cdr:x>0.29912</cdr:x>
      <cdr:y>0.06001</cdr:y>
    </cdr:from>
    <cdr:to>
      <cdr:x>0.64923</cdr:x>
      <cdr:y>0.18072</cdr:y>
    </cdr:to>
    <cdr:pic>
      <cdr:nvPicPr>
        <cdr:cNvPr id="3" name="chart">
          <a:extLst xmlns:a="http://schemas.openxmlformats.org/drawingml/2006/main">
            <a:ext uri="{FF2B5EF4-FFF2-40B4-BE49-F238E27FC236}">
              <a16:creationId xmlns:a16="http://schemas.microsoft.com/office/drawing/2014/main" id="{43242D71-21F6-D1DA-5678-14B04B4CD46B}"/>
            </a:ext>
          </a:extLst>
        </cdr:cNvPr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2"/>
        <a:stretch xmlns:a="http://schemas.openxmlformats.org/drawingml/2006/main">
          <a:fillRect/>
        </a:stretch>
      </cdr:blipFill>
      <cdr:spPr>
        <a:xfrm xmlns:a="http://schemas.openxmlformats.org/drawingml/2006/main">
          <a:off x="1724025" y="333375"/>
          <a:ext cx="2017951" cy="670618"/>
        </a:xfrm>
        <a:prstGeom xmlns:a="http://schemas.openxmlformats.org/drawingml/2006/main" prst="rect">
          <a:avLst/>
        </a:prstGeom>
      </cdr:spPr>
    </cdr:pic>
  </cdr:relSizeAnchor>
</c:userShapes>
</file>

<file path=ppt/drawings/drawing8.xml><?xml version="1.0" encoding="utf-8"?>
<c:userShapes xmlns:c="http://schemas.openxmlformats.org/drawingml/2006/chart">
  <cdr:relSizeAnchor xmlns:cdr="http://schemas.openxmlformats.org/drawingml/2006/chartDrawing">
    <cdr:from>
      <cdr:x>0.1973</cdr:x>
      <cdr:y>0</cdr:y>
    </cdr:from>
    <cdr:to>
      <cdr:x>0.8027</cdr:x>
      <cdr:y>0.09325</cdr:y>
    </cdr:to>
    <cdr:pic>
      <cdr:nvPicPr>
        <cdr:cNvPr id="2" name="chart">
          <a:extLst xmlns:a="http://schemas.openxmlformats.org/drawingml/2006/main">
            <a:ext uri="{FF2B5EF4-FFF2-40B4-BE49-F238E27FC236}">
              <a16:creationId xmlns:a16="http://schemas.microsoft.com/office/drawing/2014/main" id="{224F514D-8E3E-C865-E907-80EFE264D1AD}"/>
            </a:ext>
          </a:extLst>
        </cdr:cNvPr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/>
        <a:stretch xmlns:a="http://schemas.openxmlformats.org/drawingml/2006/main">
          <a:fillRect/>
        </a:stretch>
      </cdr:blipFill>
      <cdr:spPr>
        <a:xfrm xmlns:a="http://schemas.openxmlformats.org/drawingml/2006/main">
          <a:off x="1110658" y="-844628"/>
          <a:ext cx="3407959" cy="517457"/>
        </a:xfrm>
        <a:prstGeom xmlns:a="http://schemas.openxmlformats.org/drawingml/2006/main" prst="rect">
          <a:avLst/>
        </a:prstGeom>
      </cdr:spPr>
    </cdr:pic>
  </cdr:relSizeAnchor>
  <cdr:relSizeAnchor xmlns:cdr="http://schemas.openxmlformats.org/drawingml/2006/chartDrawing">
    <cdr:from>
      <cdr:x>0.29272</cdr:x>
      <cdr:y>0.04806</cdr:y>
    </cdr:from>
    <cdr:to>
      <cdr:x>0.73567</cdr:x>
      <cdr:y>0.16892</cdr:y>
    </cdr:to>
    <cdr:pic>
      <cdr:nvPicPr>
        <cdr:cNvPr id="3" name="chart">
          <a:extLst xmlns:a="http://schemas.openxmlformats.org/drawingml/2006/main">
            <a:ext uri="{FF2B5EF4-FFF2-40B4-BE49-F238E27FC236}">
              <a16:creationId xmlns:a16="http://schemas.microsoft.com/office/drawing/2014/main" id="{A7FB0CEE-9CA3-9E9F-EA04-5DED8AA9D7DC}"/>
            </a:ext>
          </a:extLst>
        </cdr:cNvPr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2"/>
        <a:stretch xmlns:a="http://schemas.openxmlformats.org/drawingml/2006/main">
          <a:fillRect/>
        </a:stretch>
      </cdr:blipFill>
      <cdr:spPr>
        <a:xfrm xmlns:a="http://schemas.openxmlformats.org/drawingml/2006/main">
          <a:off x="1647825" y="266700"/>
          <a:ext cx="2493480" cy="670618"/>
        </a:xfrm>
        <a:prstGeom xmlns:a="http://schemas.openxmlformats.org/drawingml/2006/main" prst="rect">
          <a:avLst/>
        </a:prstGeom>
      </cdr:spPr>
    </cdr:pic>
  </cdr:relSizeAnchor>
</c:userShapes>
</file>

<file path=ppt/drawings/drawing9.xml><?xml version="1.0" encoding="utf-8"?>
<c:userShapes xmlns:c="http://schemas.openxmlformats.org/drawingml/2006/chart">
  <cdr:relSizeAnchor xmlns:cdr="http://schemas.openxmlformats.org/drawingml/2006/chartDrawing">
    <cdr:from>
      <cdr:x>0.29649</cdr:x>
      <cdr:y>0.05128</cdr:y>
    </cdr:from>
    <cdr:to>
      <cdr:x>0.67032</cdr:x>
      <cdr:y>0.17684</cdr:y>
    </cdr:to>
    <cdr:pic>
      <cdr:nvPicPr>
        <cdr:cNvPr id="2" name="chart">
          <a:extLst xmlns:a="http://schemas.openxmlformats.org/drawingml/2006/main">
            <a:ext uri="{FF2B5EF4-FFF2-40B4-BE49-F238E27FC236}">
              <a16:creationId xmlns:a16="http://schemas.microsoft.com/office/drawing/2014/main" id="{A7A8D7C8-B84A-9D32-54E0-766C9E1E3A22}"/>
            </a:ext>
          </a:extLst>
        </cdr:cNvPr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/>
        <a:stretch xmlns:a="http://schemas.openxmlformats.org/drawingml/2006/main">
          <a:fillRect/>
        </a:stretch>
      </cdr:blipFill>
      <cdr:spPr>
        <a:xfrm xmlns:a="http://schemas.openxmlformats.org/drawingml/2006/main">
          <a:off x="1638093" y="288210"/>
          <a:ext cx="2065454" cy="705720"/>
        </a:xfrm>
        <a:prstGeom xmlns:a="http://schemas.openxmlformats.org/drawingml/2006/main" prst="rect">
          <a:avLst/>
        </a:prstGeom>
      </cdr:spPr>
    </cdr:pic>
  </cdr:relSizeAnchor>
  <cdr:relSizeAnchor xmlns:cdr="http://schemas.openxmlformats.org/drawingml/2006/chartDrawing">
    <cdr:from>
      <cdr:x>0.09906</cdr:x>
      <cdr:y>0</cdr:y>
    </cdr:from>
    <cdr:to>
      <cdr:x>0.90094</cdr:x>
      <cdr:y>0.08982</cdr:y>
    </cdr:to>
    <cdr:pic>
      <cdr:nvPicPr>
        <cdr:cNvPr id="3" name="chart">
          <a:extLst xmlns:a="http://schemas.openxmlformats.org/drawingml/2006/main">
            <a:ext uri="{FF2B5EF4-FFF2-40B4-BE49-F238E27FC236}">
              <a16:creationId xmlns:a16="http://schemas.microsoft.com/office/drawing/2014/main" id="{CE5117C8-9FC4-E59A-4E9F-EF4C94764410}"/>
            </a:ext>
          </a:extLst>
        </cdr:cNvPr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2"/>
        <a:stretch xmlns:a="http://schemas.openxmlformats.org/drawingml/2006/main">
          <a:fillRect/>
        </a:stretch>
      </cdr:blipFill>
      <cdr:spPr>
        <a:xfrm xmlns:a="http://schemas.openxmlformats.org/drawingml/2006/main">
          <a:off x="534716" y="0"/>
          <a:ext cx="4328535" cy="504824"/>
        </a:xfrm>
        <a:prstGeom xmlns:a="http://schemas.openxmlformats.org/drawingml/2006/main" prst="rect">
          <a:avLst/>
        </a:prstGeom>
      </cdr:spPr>
    </cdr:pic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>
            <a:extLst>
              <a:ext uri="{FF2B5EF4-FFF2-40B4-BE49-F238E27FC236}">
                <a16:creationId xmlns:a16="http://schemas.microsoft.com/office/drawing/2014/main" id="{343D2950-3B15-4DDF-A059-2809455C9BA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47D00041-8452-4C76-8364-68CDCDDB35C6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915A48-902D-410C-991E-E95D3089D64A}" type="datetimeFigureOut">
              <a:rPr lang="en-GB" smtClean="0"/>
              <a:t>02/07/2024</a:t>
            </a:fld>
            <a:endParaRPr lang="en-GB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5E965B2A-9F56-4500-83A7-0711C522ED74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E07DB462-E06B-4D0D-8135-07C53E876F0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E85C987-8BBE-452E-818C-76529FC3F6A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0069563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>
              <a:defRPr sz="1200"/>
            </a:lvl1pPr>
          </a:lstStyle>
          <a:p>
            <a:endParaRPr lang="en-GB" dirty="0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rtl="0">
              <a:defRPr sz="1200"/>
            </a:lvl1pPr>
          </a:lstStyle>
          <a:p>
            <a:fld id="{0189FA1E-560B-441B-8633-A555D6EDABD2}" type="datetimeFigureOut">
              <a:rPr lang="en-GB" smtClean="0"/>
              <a:pPr/>
              <a:t>02/07/2024</a:t>
            </a:fld>
            <a:endParaRPr lang="en-GB" dirty="0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648326" y="830179"/>
            <a:ext cx="3561348" cy="200325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336884" y="3056021"/>
            <a:ext cx="6184232" cy="4944979"/>
          </a:xfrm>
          <a:prstGeom prst="rect">
            <a:avLst/>
          </a:prstGeom>
        </p:spPr>
        <p:txBody>
          <a:bodyPr vert="horz" lIns="0" tIns="0" rIns="0" bIns="0" rtlCol="0"/>
          <a:lstStyle/>
          <a:p>
            <a:pPr lvl="0"/>
            <a:r>
              <a:rPr lang="en-GB" dirty="0" err="1"/>
              <a:t>Mastertextformat</a:t>
            </a:r>
            <a:r>
              <a:rPr lang="en-GB" dirty="0"/>
              <a:t> </a:t>
            </a:r>
            <a:r>
              <a:rPr lang="en-GB" dirty="0" err="1"/>
              <a:t>bearbeiten</a:t>
            </a:r>
            <a:endParaRPr lang="en-GB" dirty="0"/>
          </a:p>
          <a:p>
            <a:pPr lvl="1"/>
            <a:r>
              <a:rPr lang="en-GB" dirty="0" err="1"/>
              <a:t>Zweite</a:t>
            </a:r>
            <a:r>
              <a:rPr lang="en-GB" dirty="0"/>
              <a:t> Ebene</a:t>
            </a:r>
          </a:p>
          <a:p>
            <a:pPr lvl="2"/>
            <a:r>
              <a:rPr lang="en-GB" dirty="0" err="1"/>
              <a:t>Dritte</a:t>
            </a:r>
            <a:r>
              <a:rPr lang="en-GB" dirty="0"/>
              <a:t> Ebene</a:t>
            </a:r>
          </a:p>
          <a:p>
            <a:pPr lvl="3"/>
            <a:r>
              <a:rPr lang="en-GB" dirty="0" err="1"/>
              <a:t>Vierte</a:t>
            </a:r>
            <a:r>
              <a:rPr lang="en-GB" dirty="0"/>
              <a:t> Ebene</a:t>
            </a:r>
          </a:p>
          <a:p>
            <a:pPr lvl="4"/>
            <a:r>
              <a:rPr lang="en-GB" dirty="0" err="1"/>
              <a:t>Fünfte</a:t>
            </a:r>
            <a:r>
              <a:rPr lang="en-GB" dirty="0"/>
              <a:t>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/>
            </a:lvl1pPr>
          </a:lstStyle>
          <a:p>
            <a:endParaRPr lang="en-GB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rtl="0">
              <a:defRPr sz="1200"/>
            </a:lvl1pPr>
          </a:lstStyle>
          <a:p>
            <a:fld id="{4A895AC2-3CA9-45FC-897F-256207571E0D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428041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180975" indent="-180975" algn="l" defTabSz="914400" rtl="0" eaLnBrk="1" latinLnBrk="0" hangingPunct="1">
      <a:buClr>
        <a:schemeClr val="accent1"/>
      </a:buClr>
      <a:buFont typeface="Wingdings" panose="05000000000000000000" pitchFamily="2" charset="2"/>
      <a:buChar char="§"/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360363" indent="-180975" algn="l" defTabSz="914400" rtl="0" eaLnBrk="1" latinLnBrk="0" hangingPunct="1">
      <a:buClr>
        <a:schemeClr val="accent1"/>
      </a:buClr>
      <a:buFont typeface="Wingdings" panose="05000000000000000000" pitchFamily="2" charset="2"/>
      <a:buChar char="§"/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541338" indent="-180975" algn="l" defTabSz="914400" rtl="0" eaLnBrk="1" latinLnBrk="0" hangingPunct="1">
      <a:buClr>
        <a:schemeClr val="accent1"/>
      </a:buClr>
      <a:buFont typeface="Wingdings" panose="05000000000000000000" pitchFamily="2" charset="2"/>
      <a:buChar char="§"/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722313" indent="-180975" algn="l" defTabSz="914400" rtl="0" eaLnBrk="1" latinLnBrk="0" hangingPunct="1">
      <a:buClr>
        <a:schemeClr val="accent1"/>
      </a:buClr>
      <a:buFont typeface="Wingdings" panose="05000000000000000000" pitchFamily="2" charset="2"/>
      <a:buChar char="§"/>
      <a:tabLst/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647825" y="830263"/>
            <a:ext cx="3562350" cy="2003425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895AC2-3CA9-45FC-897F-256207571E0D}" type="slidenum">
              <a:rPr lang="en-GB" smtClean="0"/>
              <a:pPr/>
              <a:t>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1318178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647825" y="830263"/>
            <a:ext cx="3562350" cy="2003425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895AC2-3CA9-45FC-897F-256207571E0D}" type="slidenum">
              <a:rPr lang="en-GB" smtClean="0"/>
              <a:pPr/>
              <a:t>10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3459977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647825" y="830263"/>
            <a:ext cx="3562350" cy="2003425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895AC2-3CA9-45FC-897F-256207571E0D}" type="slidenum">
              <a:rPr lang="en-GB" smtClean="0"/>
              <a:pPr/>
              <a:t>11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731060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647825" y="830263"/>
            <a:ext cx="3562350" cy="2003425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895AC2-3CA9-45FC-897F-256207571E0D}" type="slidenum">
              <a:rPr lang="en-GB" smtClean="0"/>
              <a:pPr/>
              <a:t>12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2424203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647825" y="830263"/>
            <a:ext cx="3562350" cy="2003425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895AC2-3CA9-45FC-897F-256207571E0D}" type="slidenum">
              <a:rPr lang="en-GB" smtClean="0"/>
              <a:pPr/>
              <a:t>14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1679910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647825" y="830263"/>
            <a:ext cx="3562350" cy="2003425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895AC2-3CA9-45FC-897F-256207571E0D}" type="slidenum">
              <a:rPr lang="en-GB" smtClean="0"/>
              <a:pPr/>
              <a:t>15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5245760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647825" y="830263"/>
            <a:ext cx="3562350" cy="2003425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895AC2-3CA9-45FC-897F-256207571E0D}" type="slidenum">
              <a:rPr lang="en-GB" smtClean="0"/>
              <a:pPr/>
              <a:t>16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470641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647825" y="830263"/>
            <a:ext cx="3562350" cy="2003425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895AC2-3CA9-45FC-897F-256207571E0D}" type="slidenum">
              <a:rPr lang="en-GB" smtClean="0"/>
              <a:pPr/>
              <a:t>19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3390463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647825" y="830263"/>
            <a:ext cx="3562350" cy="2003425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895AC2-3CA9-45FC-897F-256207571E0D}" type="slidenum">
              <a:rPr lang="en-GB" smtClean="0"/>
              <a:pPr/>
              <a:t>20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59648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647825" y="830263"/>
            <a:ext cx="3562350" cy="2003425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895AC2-3CA9-45FC-897F-256207571E0D}" type="slidenum">
              <a:rPr lang="en-GB" smtClean="0"/>
              <a:pPr/>
              <a:t>21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9583203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647825" y="830263"/>
            <a:ext cx="3562350" cy="2003425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895AC2-3CA9-45FC-897F-256207571E0D}" type="slidenum">
              <a:rPr lang="en-GB" smtClean="0"/>
              <a:pPr/>
              <a:t>22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295111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647825" y="830263"/>
            <a:ext cx="3562350" cy="2003425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895AC2-3CA9-45FC-897F-256207571E0D}" type="slidenum">
              <a:rPr lang="en-GB" smtClean="0"/>
              <a:pPr/>
              <a:t>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1382225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647825" y="830263"/>
            <a:ext cx="3562350" cy="2003425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895AC2-3CA9-45FC-897F-256207571E0D}" type="slidenum">
              <a:rPr lang="en-GB" smtClean="0"/>
              <a:pPr/>
              <a:t>23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5829024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647825" y="830263"/>
            <a:ext cx="3562350" cy="2003425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895AC2-3CA9-45FC-897F-256207571E0D}" type="slidenum">
              <a:rPr lang="en-GB" smtClean="0"/>
              <a:pPr/>
              <a:t>25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6003047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647825" y="830263"/>
            <a:ext cx="3562350" cy="2003425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895AC2-3CA9-45FC-897F-256207571E0D}" type="slidenum">
              <a:rPr lang="en-GB" smtClean="0"/>
              <a:pPr/>
              <a:t>26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440601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647825" y="830263"/>
            <a:ext cx="3562350" cy="2003425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895AC2-3CA9-45FC-897F-256207571E0D}" type="slidenum">
              <a:rPr lang="en-GB" smtClean="0"/>
              <a:pPr/>
              <a:t>27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5641193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647825" y="830263"/>
            <a:ext cx="3562350" cy="2003425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895AC2-3CA9-45FC-897F-256207571E0D}" type="slidenum">
              <a:rPr lang="en-GB" smtClean="0"/>
              <a:pPr/>
              <a:t>28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1846367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647825" y="830263"/>
            <a:ext cx="3562350" cy="2003425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895AC2-3CA9-45FC-897F-256207571E0D}" type="slidenum">
              <a:rPr lang="en-GB" smtClean="0"/>
              <a:pPr/>
              <a:t>30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9486487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647825" y="830263"/>
            <a:ext cx="3562350" cy="2003425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895AC2-3CA9-45FC-897F-256207571E0D}" type="slidenum">
              <a:rPr lang="en-GB" smtClean="0"/>
              <a:pPr/>
              <a:t>32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9471694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647825" y="830263"/>
            <a:ext cx="3562350" cy="2003425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895AC2-3CA9-45FC-897F-256207571E0D}" type="slidenum">
              <a:rPr lang="en-GB" smtClean="0"/>
              <a:pPr/>
              <a:t>33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3854728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647825" y="830263"/>
            <a:ext cx="3562350" cy="2003425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895AC2-3CA9-45FC-897F-256207571E0D}" type="slidenum">
              <a:rPr lang="en-GB" smtClean="0"/>
              <a:pPr/>
              <a:t>34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0719733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647825" y="830263"/>
            <a:ext cx="3562350" cy="2003425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895AC2-3CA9-45FC-897F-256207571E0D}" type="slidenum">
              <a:rPr lang="en-GB" smtClean="0"/>
              <a:pPr/>
              <a:t>36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255883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647825" y="830263"/>
            <a:ext cx="3562350" cy="2003425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895AC2-3CA9-45FC-897F-256207571E0D}" type="slidenum">
              <a:rPr lang="en-GB" smtClean="0"/>
              <a:pPr/>
              <a:t>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730922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647825" y="830263"/>
            <a:ext cx="3562350" cy="2003425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895AC2-3CA9-45FC-897F-256207571E0D}" type="slidenum">
              <a:rPr lang="en-GB" smtClean="0"/>
              <a:pPr/>
              <a:t>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2592875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647825" y="830263"/>
            <a:ext cx="3562350" cy="2003425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895AC2-3CA9-45FC-897F-256207571E0D}" type="slidenum">
              <a:rPr lang="en-GB" smtClean="0"/>
              <a:pPr/>
              <a:t>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9549344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647825" y="830263"/>
            <a:ext cx="3562350" cy="2003425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895AC2-3CA9-45FC-897F-256207571E0D}" type="slidenum">
              <a:rPr lang="en-GB" smtClean="0"/>
              <a:pPr/>
              <a:t>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8695547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647825" y="830263"/>
            <a:ext cx="3562350" cy="2003425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895AC2-3CA9-45FC-897F-256207571E0D}" type="slidenum">
              <a:rPr lang="en-GB" smtClean="0"/>
              <a:pPr/>
              <a:t>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2765637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647825" y="830263"/>
            <a:ext cx="3562350" cy="2003425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895AC2-3CA9-45FC-897F-256207571E0D}" type="slidenum">
              <a:rPr lang="en-GB" smtClean="0"/>
              <a:pPr/>
              <a:t>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22561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647825" y="830263"/>
            <a:ext cx="3562350" cy="2003425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895AC2-3CA9-45FC-897F-256207571E0D}" type="slidenum">
              <a:rPr lang="en-GB" smtClean="0"/>
              <a:pPr/>
              <a:t>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98623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.xml"/><Relationship Id="rId5" Type="http://schemas.openxmlformats.org/officeDocument/2006/relationships/image" Target="../media/image2.png"/><Relationship Id="rId4" Type="http://schemas.openxmlformats.org/officeDocument/2006/relationships/image" Target="../media/image1.emf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2.xml"/><Relationship Id="rId4" Type="http://schemas.openxmlformats.org/officeDocument/2006/relationships/image" Target="../media/image1.emf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3.xml"/><Relationship Id="rId4" Type="http://schemas.openxmlformats.org/officeDocument/2006/relationships/image" Target="../media/image1.emf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3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4.xml"/><Relationship Id="rId4" Type="http://schemas.openxmlformats.org/officeDocument/2006/relationships/image" Target="../media/image1.emf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4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5.xml"/><Relationship Id="rId4" Type="http://schemas.openxmlformats.org/officeDocument/2006/relationships/image" Target="../media/image1.emf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5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6.xml"/><Relationship Id="rId4" Type="http://schemas.openxmlformats.org/officeDocument/2006/relationships/image" Target="../media/image1.emf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6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7.xml"/><Relationship Id="rId4" Type="http://schemas.openxmlformats.org/officeDocument/2006/relationships/image" Target="../media/image1.emf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7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8.xml"/><Relationship Id="rId4" Type="http://schemas.openxmlformats.org/officeDocument/2006/relationships/image" Target="../media/image1.emf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8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9.xml"/><Relationship Id="rId4" Type="http://schemas.openxmlformats.org/officeDocument/2006/relationships/image" Target="../media/image1.emf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9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0.xml"/><Relationship Id="rId4" Type="http://schemas.openxmlformats.org/officeDocument/2006/relationships/image" Target="../media/image1.emf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0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1.xml"/><Relationship Id="rId5" Type="http://schemas.openxmlformats.org/officeDocument/2006/relationships/image" Target="../media/image8.png"/><Relationship Id="rId4" Type="http://schemas.openxmlformats.org/officeDocument/2006/relationships/image" Target="../media/image1.emf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Relationship Id="rId5" Type="http://schemas.openxmlformats.org/officeDocument/2006/relationships/image" Target="../media/image3.emf"/><Relationship Id="rId4" Type="http://schemas.openxmlformats.org/officeDocument/2006/relationships/image" Target="../media/image1.emf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1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2.xml"/><Relationship Id="rId4" Type="http://schemas.openxmlformats.org/officeDocument/2006/relationships/image" Target="../media/image1.emf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2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3.xml"/><Relationship Id="rId5" Type="http://schemas.openxmlformats.org/officeDocument/2006/relationships/image" Target="../media/image3.emf"/><Relationship Id="rId4" Type="http://schemas.openxmlformats.org/officeDocument/2006/relationships/image" Target="../media/image1.emf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3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4.xml"/><Relationship Id="rId5" Type="http://schemas.openxmlformats.org/officeDocument/2006/relationships/image" Target="../media/image4.emf"/><Relationship Id="rId4" Type="http://schemas.openxmlformats.org/officeDocument/2006/relationships/image" Target="../media/image1.emf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4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5.xml"/><Relationship Id="rId5" Type="http://schemas.openxmlformats.org/officeDocument/2006/relationships/image" Target="../media/image5.emf"/><Relationship Id="rId4" Type="http://schemas.openxmlformats.org/officeDocument/2006/relationships/image" Target="../media/image1.emf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5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6.xml"/><Relationship Id="rId5" Type="http://schemas.openxmlformats.org/officeDocument/2006/relationships/image" Target="../media/image6.png"/><Relationship Id="rId4" Type="http://schemas.openxmlformats.org/officeDocument/2006/relationships/image" Target="../media/image1.emf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6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7.xml"/><Relationship Id="rId5" Type="http://schemas.openxmlformats.org/officeDocument/2006/relationships/image" Target="../media/image7.emf"/><Relationship Id="rId4" Type="http://schemas.openxmlformats.org/officeDocument/2006/relationships/image" Target="../media/image1.emf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7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8.xml"/><Relationship Id="rId5" Type="http://schemas.openxmlformats.org/officeDocument/2006/relationships/image" Target="../media/image8.png"/><Relationship Id="rId4" Type="http://schemas.openxmlformats.org/officeDocument/2006/relationships/image" Target="../media/image1.emf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8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9.xml"/><Relationship Id="rId4" Type="http://schemas.openxmlformats.org/officeDocument/2006/relationships/image" Target="../media/image1.emf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9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0.xml"/><Relationship Id="rId5" Type="http://schemas.openxmlformats.org/officeDocument/2006/relationships/image" Target="../media/image8.png"/><Relationship Id="rId4" Type="http://schemas.openxmlformats.org/officeDocument/2006/relationships/image" Target="../media/image1.emf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0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1.xml"/><Relationship Id="rId4" Type="http://schemas.openxmlformats.org/officeDocument/2006/relationships/image" Target="../media/image1.emf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5.xml"/><Relationship Id="rId5" Type="http://schemas.openxmlformats.org/officeDocument/2006/relationships/image" Target="../media/image4.emf"/><Relationship Id="rId4" Type="http://schemas.openxmlformats.org/officeDocument/2006/relationships/image" Target="../media/image1.emf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1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2.xml"/><Relationship Id="rId4" Type="http://schemas.openxmlformats.org/officeDocument/2006/relationships/image" Target="../media/image1.emf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2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3.xml"/><Relationship Id="rId4" Type="http://schemas.openxmlformats.org/officeDocument/2006/relationships/image" Target="../media/image1.emf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3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4.xml"/><Relationship Id="rId4" Type="http://schemas.openxmlformats.org/officeDocument/2006/relationships/image" Target="../media/image1.emf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4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5.xml"/><Relationship Id="rId4" Type="http://schemas.openxmlformats.org/officeDocument/2006/relationships/image" Target="../media/image1.emf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5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6.xml"/><Relationship Id="rId4" Type="http://schemas.openxmlformats.org/officeDocument/2006/relationships/image" Target="../media/image1.emf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6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7.xml"/><Relationship Id="rId4" Type="http://schemas.openxmlformats.org/officeDocument/2006/relationships/image" Target="../media/image1.emf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7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8.xml"/><Relationship Id="rId4" Type="http://schemas.openxmlformats.org/officeDocument/2006/relationships/image" Target="../media/image1.emf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8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9.xml"/><Relationship Id="rId4" Type="http://schemas.openxmlformats.org/officeDocument/2006/relationships/image" Target="../media/image1.emf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9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0.xml"/><Relationship Id="rId5" Type="http://schemas.openxmlformats.org/officeDocument/2006/relationships/image" Target="../media/image2.png"/><Relationship Id="rId4" Type="http://schemas.openxmlformats.org/officeDocument/2006/relationships/image" Target="../media/image1.emf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0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1.xml"/><Relationship Id="rId5" Type="http://schemas.openxmlformats.org/officeDocument/2006/relationships/image" Target="../media/image3.emf"/><Relationship Id="rId4" Type="http://schemas.openxmlformats.org/officeDocument/2006/relationships/image" Target="../media/image1.emf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6.xml"/><Relationship Id="rId5" Type="http://schemas.openxmlformats.org/officeDocument/2006/relationships/image" Target="../media/image5.emf"/><Relationship Id="rId4" Type="http://schemas.openxmlformats.org/officeDocument/2006/relationships/image" Target="../media/image1.emf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1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2.xml"/><Relationship Id="rId5" Type="http://schemas.openxmlformats.org/officeDocument/2006/relationships/image" Target="../media/image4.emf"/><Relationship Id="rId4" Type="http://schemas.openxmlformats.org/officeDocument/2006/relationships/image" Target="../media/image1.emf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2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3.xml"/><Relationship Id="rId5" Type="http://schemas.openxmlformats.org/officeDocument/2006/relationships/image" Target="../media/image5.emf"/><Relationship Id="rId4" Type="http://schemas.openxmlformats.org/officeDocument/2006/relationships/image" Target="../media/image1.emf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3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4.xml"/><Relationship Id="rId5" Type="http://schemas.openxmlformats.org/officeDocument/2006/relationships/image" Target="../media/image6.png"/><Relationship Id="rId4" Type="http://schemas.openxmlformats.org/officeDocument/2006/relationships/image" Target="../media/image1.emf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4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5.xml"/><Relationship Id="rId5" Type="http://schemas.openxmlformats.org/officeDocument/2006/relationships/image" Target="../media/image7.emf"/><Relationship Id="rId4" Type="http://schemas.openxmlformats.org/officeDocument/2006/relationships/image" Target="../media/image1.emf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5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6.xml"/><Relationship Id="rId4" Type="http://schemas.openxmlformats.org/officeDocument/2006/relationships/image" Target="../media/image1.emf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6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7.xml"/><Relationship Id="rId4" Type="http://schemas.openxmlformats.org/officeDocument/2006/relationships/image" Target="../media/image1.emf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7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8.xml"/><Relationship Id="rId4" Type="http://schemas.openxmlformats.org/officeDocument/2006/relationships/image" Target="../media/image1.emf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8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9.xml"/><Relationship Id="rId5" Type="http://schemas.openxmlformats.org/officeDocument/2006/relationships/image" Target="../media/image2.png"/><Relationship Id="rId4" Type="http://schemas.openxmlformats.org/officeDocument/2006/relationships/image" Target="../media/image1.emf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9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50.xml"/><Relationship Id="rId4" Type="http://schemas.openxmlformats.org/officeDocument/2006/relationships/image" Target="../media/image1.emf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0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51.xml"/><Relationship Id="rId4" Type="http://schemas.openxmlformats.org/officeDocument/2006/relationships/image" Target="../media/image1.emf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7.xml"/><Relationship Id="rId5" Type="http://schemas.openxmlformats.org/officeDocument/2006/relationships/image" Target="../media/image6.png"/><Relationship Id="rId4" Type="http://schemas.openxmlformats.org/officeDocument/2006/relationships/image" Target="../media/image1.emf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1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52.xml"/><Relationship Id="rId4" Type="http://schemas.openxmlformats.org/officeDocument/2006/relationships/image" Target="../media/image1.emf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2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53.xml"/><Relationship Id="rId4" Type="http://schemas.openxmlformats.org/officeDocument/2006/relationships/image" Target="../media/image1.emf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3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54.xml"/><Relationship Id="rId4" Type="http://schemas.openxmlformats.org/officeDocument/2006/relationships/image" Target="../media/image1.emf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4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55.xml"/><Relationship Id="rId4" Type="http://schemas.openxmlformats.org/officeDocument/2006/relationships/image" Target="../media/image1.emf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5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56.xml"/><Relationship Id="rId4" Type="http://schemas.openxmlformats.org/officeDocument/2006/relationships/image" Target="../media/image1.emf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6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57.xml"/><Relationship Id="rId4" Type="http://schemas.openxmlformats.org/officeDocument/2006/relationships/image" Target="../media/image1.emf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7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58.xml"/><Relationship Id="rId4" Type="http://schemas.openxmlformats.org/officeDocument/2006/relationships/image" Target="../media/image1.emf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8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59.xml"/><Relationship Id="rId4" Type="http://schemas.openxmlformats.org/officeDocument/2006/relationships/image" Target="../media/image1.emf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8.xml"/><Relationship Id="rId5" Type="http://schemas.openxmlformats.org/officeDocument/2006/relationships/image" Target="../media/image7.emf"/><Relationship Id="rId4" Type="http://schemas.openxmlformats.org/officeDocument/2006/relationships/image" Target="../media/image1.emf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9.xml"/><Relationship Id="rId4" Type="http://schemas.openxmlformats.org/officeDocument/2006/relationships/image" Target="../media/image1.emf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0.xml"/><Relationship Id="rId4" Type="http://schemas.openxmlformats.org/officeDocument/2006/relationships/image" Target="../media/image1.emf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1.xml"/><Relationship Id="rId4" Type="http://schemas.openxmlformats.org/officeDocument/2006/relationships/image" Target="../media/image1.emf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- blue - pattern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kt 6" hidden="1">
            <a:extLst>
              <a:ext uri="{FF2B5EF4-FFF2-40B4-BE49-F238E27FC236}">
                <a16:creationId xmlns:a16="http://schemas.microsoft.com/office/drawing/2014/main" id="{7A9BF7E1-7479-4B02-8452-601829203BE6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98748696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44" imgH="345" progId="TCLayout.ActiveDocument.1">
                  <p:embed/>
                </p:oleObj>
              </mc:Choice>
              <mc:Fallback>
                <p:oleObj name="think-cell Folie" r:id="rId3" imgW="344" imgH="345" progId="TCLayout.ActiveDocument.1">
                  <p:embed/>
                  <p:pic>
                    <p:nvPicPr>
                      <p:cNvPr id="7" name="Objekt 6" hidden="1">
                        <a:extLst>
                          <a:ext uri="{FF2B5EF4-FFF2-40B4-BE49-F238E27FC236}">
                            <a16:creationId xmlns:a16="http://schemas.microsoft.com/office/drawing/2014/main" id="{7A9BF7E1-7479-4B02-8452-601829203BE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0" name="Grafik 49" descr="Ein Bild, das drinnen, Outdoorobjekt, Spinnennetz enthält.&#10;&#10;Automatisch generierte Beschreibung">
            <a:extLst>
              <a:ext uri="{FF2B5EF4-FFF2-40B4-BE49-F238E27FC236}">
                <a16:creationId xmlns:a16="http://schemas.microsoft.com/office/drawing/2014/main" id="{C5D0D987-28F0-4CC3-BAE8-6A9E5806CAF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t="20051"/>
          <a:stretch/>
        </p:blipFill>
        <p:spPr>
          <a:xfrm>
            <a:off x="3614057" y="0"/>
            <a:ext cx="8577943" cy="6858000"/>
          </a:xfrm>
          <a:prstGeom prst="rect">
            <a:avLst/>
          </a:prstGeom>
        </p:spPr>
      </p:pic>
      <p:grpSp>
        <p:nvGrpSpPr>
          <p:cNvPr id="89" name="Gruppieren 88">
            <a:extLst>
              <a:ext uri="{FF2B5EF4-FFF2-40B4-BE49-F238E27FC236}">
                <a16:creationId xmlns:a16="http://schemas.microsoft.com/office/drawing/2014/main" id="{92F8E679-E260-49EB-A3CA-F368C0674365}"/>
              </a:ext>
            </a:extLst>
          </p:cNvPr>
          <p:cNvGrpSpPr/>
          <p:nvPr userDrawn="1"/>
        </p:nvGrpSpPr>
        <p:grpSpPr>
          <a:xfrm>
            <a:off x="270000" y="270000"/>
            <a:ext cx="1346400" cy="244836"/>
            <a:chOff x="270000" y="270000"/>
            <a:chExt cx="1346400" cy="244836"/>
          </a:xfrm>
        </p:grpSpPr>
        <p:sp>
          <p:nvSpPr>
            <p:cNvPr id="86" name="Freihandform 42">
              <a:extLst>
                <a:ext uri="{FF2B5EF4-FFF2-40B4-BE49-F238E27FC236}">
                  <a16:creationId xmlns:a16="http://schemas.microsoft.com/office/drawing/2014/main" id="{C78A4FAC-CC44-4149-A771-0D69677F7ECA}"/>
                </a:ext>
              </a:extLst>
            </p:cNvPr>
            <p:cNvSpPr/>
            <p:nvPr/>
          </p:nvSpPr>
          <p:spPr bwMode="invGray">
            <a:xfrm>
              <a:off x="846965" y="272507"/>
              <a:ext cx="222709" cy="241364"/>
            </a:xfrm>
            <a:custGeom>
              <a:avLst/>
              <a:gdLst>
                <a:gd name="connsiteX0" fmla="*/ 462697 w 1018566"/>
                <a:gd name="connsiteY0" fmla="*/ 0 h 1103885"/>
                <a:gd name="connsiteX1" fmla="*/ 185079 w 1018566"/>
                <a:gd name="connsiteY1" fmla="*/ 0 h 1103885"/>
                <a:gd name="connsiteX2" fmla="*/ 0 w 1018566"/>
                <a:gd name="connsiteY2" fmla="*/ 368046 h 1103885"/>
                <a:gd name="connsiteX3" fmla="*/ 205995 w 1018566"/>
                <a:gd name="connsiteY3" fmla="*/ 368046 h 1103885"/>
                <a:gd name="connsiteX4" fmla="*/ 324648 w 1018566"/>
                <a:gd name="connsiteY4" fmla="*/ 132300 h 1103885"/>
                <a:gd name="connsiteX5" fmla="*/ 812698 w 1018566"/>
                <a:gd name="connsiteY5" fmla="*/ 1103886 h 1103885"/>
                <a:gd name="connsiteX6" fmla="*/ 1018566 w 1018566"/>
                <a:gd name="connsiteY6" fmla="*/ 1103886 h 11038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18566" h="1103885">
                  <a:moveTo>
                    <a:pt x="462697" y="0"/>
                  </a:moveTo>
                  <a:lnTo>
                    <a:pt x="185079" y="0"/>
                  </a:lnTo>
                  <a:lnTo>
                    <a:pt x="0" y="368046"/>
                  </a:lnTo>
                  <a:lnTo>
                    <a:pt x="205995" y="368046"/>
                  </a:lnTo>
                  <a:lnTo>
                    <a:pt x="324648" y="132300"/>
                  </a:lnTo>
                  <a:lnTo>
                    <a:pt x="812698" y="1103886"/>
                  </a:lnTo>
                  <a:lnTo>
                    <a:pt x="1018566" y="1103886"/>
                  </a:lnTo>
                  <a:close/>
                </a:path>
              </a:pathLst>
            </a:custGeom>
            <a:solidFill>
              <a:schemeClr val="bg1"/>
            </a:solidFill>
            <a:ln w="1266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 dirty="0"/>
            </a:p>
          </p:txBody>
        </p:sp>
        <p:sp>
          <p:nvSpPr>
            <p:cNvPr id="87" name="Freihandform 43">
              <a:extLst>
                <a:ext uri="{FF2B5EF4-FFF2-40B4-BE49-F238E27FC236}">
                  <a16:creationId xmlns:a16="http://schemas.microsoft.com/office/drawing/2014/main" id="{DE7A47C8-1A17-47CB-B506-734C6F33ACE4}"/>
                </a:ext>
              </a:extLst>
            </p:cNvPr>
            <p:cNvSpPr/>
            <p:nvPr/>
          </p:nvSpPr>
          <p:spPr bwMode="invGray">
            <a:xfrm>
              <a:off x="270000" y="272479"/>
              <a:ext cx="678133" cy="241392"/>
            </a:xfrm>
            <a:custGeom>
              <a:avLst/>
              <a:gdLst>
                <a:gd name="connsiteX0" fmla="*/ 3008922 w 3101461"/>
                <a:gd name="connsiteY0" fmla="*/ 460152 h 1104011"/>
                <a:gd name="connsiteX1" fmla="*/ 602646 w 3101461"/>
                <a:gd name="connsiteY1" fmla="*/ 460152 h 1104011"/>
                <a:gd name="connsiteX2" fmla="*/ 510107 w 3101461"/>
                <a:gd name="connsiteY2" fmla="*/ 644112 h 1104011"/>
                <a:gd name="connsiteX3" fmla="*/ 880264 w 3101461"/>
                <a:gd name="connsiteY3" fmla="*/ 644112 h 1104011"/>
                <a:gd name="connsiteX4" fmla="*/ 880264 w 3101461"/>
                <a:gd name="connsiteY4" fmla="*/ 920052 h 1104011"/>
                <a:gd name="connsiteX5" fmla="*/ 552193 w 3101461"/>
                <a:gd name="connsiteY5" fmla="*/ 920052 h 1104011"/>
                <a:gd name="connsiteX6" fmla="*/ 184191 w 3101461"/>
                <a:gd name="connsiteY6" fmla="*/ 552258 h 1104011"/>
                <a:gd name="connsiteX7" fmla="*/ 552193 w 3101461"/>
                <a:gd name="connsiteY7" fmla="*/ 184086 h 1104011"/>
                <a:gd name="connsiteX8" fmla="*/ 972550 w 3101461"/>
                <a:gd name="connsiteY8" fmla="*/ 184086 h 1104011"/>
                <a:gd name="connsiteX9" fmla="*/ 972550 w 3101461"/>
                <a:gd name="connsiteY9" fmla="*/ 0 h 1104011"/>
                <a:gd name="connsiteX10" fmla="*/ 552193 w 3101461"/>
                <a:gd name="connsiteY10" fmla="*/ 0 h 1104011"/>
                <a:gd name="connsiteX11" fmla="*/ 0 w 3101461"/>
                <a:gd name="connsiteY11" fmla="*/ 552258 h 1104011"/>
                <a:gd name="connsiteX12" fmla="*/ 552193 w 3101461"/>
                <a:gd name="connsiteY12" fmla="*/ 1104012 h 1104011"/>
                <a:gd name="connsiteX13" fmla="*/ 1065470 w 3101461"/>
                <a:gd name="connsiteY13" fmla="*/ 1104012 h 1104011"/>
                <a:gd name="connsiteX14" fmla="*/ 1065470 w 3101461"/>
                <a:gd name="connsiteY14" fmla="*/ 644112 h 1104011"/>
                <a:gd name="connsiteX15" fmla="*/ 1343088 w 3101461"/>
                <a:gd name="connsiteY15" fmla="*/ 644112 h 1104011"/>
                <a:gd name="connsiteX16" fmla="*/ 1343088 w 3101461"/>
                <a:gd name="connsiteY16" fmla="*/ 1104012 h 1104011"/>
                <a:gd name="connsiteX17" fmla="*/ 2083529 w 3101461"/>
                <a:gd name="connsiteY17" fmla="*/ 1104012 h 1104011"/>
                <a:gd name="connsiteX18" fmla="*/ 2176068 w 3101461"/>
                <a:gd name="connsiteY18" fmla="*/ 920052 h 1104011"/>
                <a:gd name="connsiteX19" fmla="*/ 1528166 w 3101461"/>
                <a:gd name="connsiteY19" fmla="*/ 920052 h 1104011"/>
                <a:gd name="connsiteX20" fmla="*/ 1528166 w 3101461"/>
                <a:gd name="connsiteY20" fmla="*/ 644112 h 1104011"/>
                <a:gd name="connsiteX21" fmla="*/ 2498815 w 3101461"/>
                <a:gd name="connsiteY21" fmla="*/ 644112 h 1104011"/>
                <a:gd name="connsiteX22" fmla="*/ 2268608 w 3101461"/>
                <a:gd name="connsiteY22" fmla="*/ 1104012 h 1104011"/>
                <a:gd name="connsiteX23" fmla="*/ 2474476 w 3101461"/>
                <a:gd name="connsiteY23" fmla="*/ 1104012 h 1104011"/>
                <a:gd name="connsiteX24" fmla="*/ 2705824 w 3101461"/>
                <a:gd name="connsiteY24" fmla="*/ 644112 h 1104011"/>
                <a:gd name="connsiteX25" fmla="*/ 3101461 w 3101461"/>
                <a:gd name="connsiteY25" fmla="*/ 644112 h 1104011"/>
                <a:gd name="connsiteX26" fmla="*/ 3008922 w 3101461"/>
                <a:gd name="connsiteY26" fmla="*/ 460152 h 11040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101461" h="1104011">
                  <a:moveTo>
                    <a:pt x="3008922" y="460152"/>
                  </a:moveTo>
                  <a:lnTo>
                    <a:pt x="602646" y="460152"/>
                  </a:lnTo>
                  <a:lnTo>
                    <a:pt x="510107" y="644112"/>
                  </a:lnTo>
                  <a:lnTo>
                    <a:pt x="880264" y="644112"/>
                  </a:lnTo>
                  <a:lnTo>
                    <a:pt x="880264" y="920052"/>
                  </a:lnTo>
                  <a:lnTo>
                    <a:pt x="552193" y="920052"/>
                  </a:lnTo>
                  <a:cubicBezTo>
                    <a:pt x="349368" y="920052"/>
                    <a:pt x="184191" y="755748"/>
                    <a:pt x="184191" y="552258"/>
                  </a:cubicBezTo>
                  <a:cubicBezTo>
                    <a:pt x="184191" y="348768"/>
                    <a:pt x="349241" y="184086"/>
                    <a:pt x="552193" y="184086"/>
                  </a:cubicBezTo>
                  <a:lnTo>
                    <a:pt x="972550" y="184086"/>
                  </a:lnTo>
                  <a:lnTo>
                    <a:pt x="972550" y="0"/>
                  </a:lnTo>
                  <a:lnTo>
                    <a:pt x="552193" y="0"/>
                  </a:lnTo>
                  <a:cubicBezTo>
                    <a:pt x="247701" y="0"/>
                    <a:pt x="0" y="247716"/>
                    <a:pt x="0" y="552258"/>
                  </a:cubicBezTo>
                  <a:cubicBezTo>
                    <a:pt x="0" y="856800"/>
                    <a:pt x="247701" y="1104012"/>
                    <a:pt x="552193" y="1104012"/>
                  </a:cubicBezTo>
                  <a:lnTo>
                    <a:pt x="1065470" y="1104012"/>
                  </a:lnTo>
                  <a:lnTo>
                    <a:pt x="1065470" y="644112"/>
                  </a:lnTo>
                  <a:lnTo>
                    <a:pt x="1343088" y="644112"/>
                  </a:lnTo>
                  <a:lnTo>
                    <a:pt x="1343088" y="1104012"/>
                  </a:lnTo>
                  <a:lnTo>
                    <a:pt x="2083529" y="1104012"/>
                  </a:lnTo>
                  <a:lnTo>
                    <a:pt x="2176068" y="920052"/>
                  </a:lnTo>
                  <a:lnTo>
                    <a:pt x="1528166" y="920052"/>
                  </a:lnTo>
                  <a:lnTo>
                    <a:pt x="1528166" y="644112"/>
                  </a:lnTo>
                  <a:lnTo>
                    <a:pt x="2498815" y="644112"/>
                  </a:lnTo>
                  <a:lnTo>
                    <a:pt x="2268608" y="1104012"/>
                  </a:lnTo>
                  <a:lnTo>
                    <a:pt x="2474476" y="1104012"/>
                  </a:lnTo>
                  <a:lnTo>
                    <a:pt x="2705824" y="644112"/>
                  </a:lnTo>
                  <a:lnTo>
                    <a:pt x="3101461" y="644112"/>
                  </a:lnTo>
                  <a:lnTo>
                    <a:pt x="3008922" y="460152"/>
                  </a:lnTo>
                  <a:close/>
                </a:path>
              </a:pathLst>
            </a:custGeom>
            <a:solidFill>
              <a:schemeClr val="bg1"/>
            </a:solidFill>
            <a:ln w="1266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 dirty="0"/>
            </a:p>
          </p:txBody>
        </p:sp>
        <p:sp>
          <p:nvSpPr>
            <p:cNvPr id="88" name="Freihandform 46">
              <a:extLst>
                <a:ext uri="{FF2B5EF4-FFF2-40B4-BE49-F238E27FC236}">
                  <a16:creationId xmlns:a16="http://schemas.microsoft.com/office/drawing/2014/main" id="{F6980514-C5C3-4070-9D53-3F4B40A250FD}"/>
                </a:ext>
              </a:extLst>
            </p:cNvPr>
            <p:cNvSpPr/>
            <p:nvPr/>
          </p:nvSpPr>
          <p:spPr bwMode="invGray">
            <a:xfrm>
              <a:off x="563638" y="272479"/>
              <a:ext cx="182159" cy="80501"/>
            </a:xfrm>
            <a:custGeom>
              <a:avLst/>
              <a:gdLst>
                <a:gd name="connsiteX0" fmla="*/ 185205 w 833107"/>
                <a:gd name="connsiteY0" fmla="*/ 184086 h 368172"/>
                <a:gd name="connsiteX1" fmla="*/ 833107 w 833107"/>
                <a:gd name="connsiteY1" fmla="*/ 184212 h 368172"/>
                <a:gd name="connsiteX2" fmla="*/ 833107 w 833107"/>
                <a:gd name="connsiteY2" fmla="*/ 126 h 368172"/>
                <a:gd name="connsiteX3" fmla="*/ 0 w 833107"/>
                <a:gd name="connsiteY3" fmla="*/ 0 h 368172"/>
                <a:gd name="connsiteX4" fmla="*/ 0 w 833107"/>
                <a:gd name="connsiteY4" fmla="*/ 368172 h 368172"/>
                <a:gd name="connsiteX5" fmla="*/ 185205 w 833107"/>
                <a:gd name="connsiteY5" fmla="*/ 368172 h 3681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33107" h="368172">
                  <a:moveTo>
                    <a:pt x="185205" y="184086"/>
                  </a:moveTo>
                  <a:lnTo>
                    <a:pt x="833107" y="184212"/>
                  </a:lnTo>
                  <a:lnTo>
                    <a:pt x="833107" y="126"/>
                  </a:lnTo>
                  <a:lnTo>
                    <a:pt x="0" y="0"/>
                  </a:lnTo>
                  <a:lnTo>
                    <a:pt x="0" y="368172"/>
                  </a:lnTo>
                  <a:lnTo>
                    <a:pt x="185205" y="368172"/>
                  </a:lnTo>
                  <a:close/>
                </a:path>
              </a:pathLst>
            </a:custGeom>
            <a:solidFill>
              <a:schemeClr val="bg1"/>
            </a:solidFill>
            <a:ln w="1266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 dirty="0"/>
            </a:p>
          </p:txBody>
        </p:sp>
        <p:sp>
          <p:nvSpPr>
            <p:cNvPr id="57" name="Freihandform 13">
              <a:extLst>
                <a:ext uri="{FF2B5EF4-FFF2-40B4-BE49-F238E27FC236}">
                  <a16:creationId xmlns:a16="http://schemas.microsoft.com/office/drawing/2014/main" id="{5F79A0FA-6215-4C9E-88D3-6859B5F32E15}"/>
                </a:ext>
              </a:extLst>
            </p:cNvPr>
            <p:cNvSpPr/>
            <p:nvPr/>
          </p:nvSpPr>
          <p:spPr bwMode="invGray">
            <a:xfrm>
              <a:off x="1130320" y="272535"/>
              <a:ext cx="40440" cy="63502"/>
            </a:xfrm>
            <a:custGeom>
              <a:avLst/>
              <a:gdLst>
                <a:gd name="connsiteX0" fmla="*/ 184952 w 184951"/>
                <a:gd name="connsiteY0" fmla="*/ 252630 h 290429"/>
                <a:gd name="connsiteX1" fmla="*/ 44114 w 184951"/>
                <a:gd name="connsiteY1" fmla="*/ 252630 h 290429"/>
                <a:gd name="connsiteX2" fmla="*/ 44114 w 184951"/>
                <a:gd name="connsiteY2" fmla="*/ 163800 h 290429"/>
                <a:gd name="connsiteX3" fmla="*/ 173669 w 184951"/>
                <a:gd name="connsiteY3" fmla="*/ 163800 h 290429"/>
                <a:gd name="connsiteX4" fmla="*/ 173669 w 184951"/>
                <a:gd name="connsiteY4" fmla="*/ 126252 h 290429"/>
                <a:gd name="connsiteX5" fmla="*/ 44114 w 184951"/>
                <a:gd name="connsiteY5" fmla="*/ 126252 h 290429"/>
                <a:gd name="connsiteX6" fmla="*/ 44114 w 184951"/>
                <a:gd name="connsiteY6" fmla="*/ 37800 h 290429"/>
                <a:gd name="connsiteX7" fmla="*/ 183177 w 184951"/>
                <a:gd name="connsiteY7" fmla="*/ 37800 h 290429"/>
                <a:gd name="connsiteX8" fmla="*/ 183177 w 184951"/>
                <a:gd name="connsiteY8" fmla="*/ 0 h 290429"/>
                <a:gd name="connsiteX9" fmla="*/ 0 w 184951"/>
                <a:gd name="connsiteY9" fmla="*/ 0 h 290429"/>
                <a:gd name="connsiteX10" fmla="*/ 0 w 184951"/>
                <a:gd name="connsiteY10" fmla="*/ 290430 h 290429"/>
                <a:gd name="connsiteX11" fmla="*/ 184952 w 184951"/>
                <a:gd name="connsiteY11" fmla="*/ 290430 h 2904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84951" h="290429">
                  <a:moveTo>
                    <a:pt x="184952" y="252630"/>
                  </a:moveTo>
                  <a:lnTo>
                    <a:pt x="44114" y="252630"/>
                  </a:lnTo>
                  <a:lnTo>
                    <a:pt x="44114" y="163800"/>
                  </a:lnTo>
                  <a:lnTo>
                    <a:pt x="173669" y="163800"/>
                  </a:lnTo>
                  <a:lnTo>
                    <a:pt x="173669" y="126252"/>
                  </a:lnTo>
                  <a:lnTo>
                    <a:pt x="44114" y="126252"/>
                  </a:lnTo>
                  <a:lnTo>
                    <a:pt x="44114" y="37800"/>
                  </a:lnTo>
                  <a:lnTo>
                    <a:pt x="183177" y="37800"/>
                  </a:lnTo>
                  <a:lnTo>
                    <a:pt x="183177" y="0"/>
                  </a:lnTo>
                  <a:lnTo>
                    <a:pt x="0" y="0"/>
                  </a:lnTo>
                  <a:lnTo>
                    <a:pt x="0" y="290430"/>
                  </a:lnTo>
                  <a:lnTo>
                    <a:pt x="184952" y="290430"/>
                  </a:lnTo>
                  <a:close/>
                </a:path>
              </a:pathLst>
            </a:custGeom>
            <a:solidFill>
              <a:schemeClr val="bg1"/>
            </a:solidFill>
            <a:ln w="1266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 dirty="0"/>
            </a:p>
          </p:txBody>
        </p:sp>
        <p:sp>
          <p:nvSpPr>
            <p:cNvPr id="58" name="Freihandform 14">
              <a:extLst>
                <a:ext uri="{FF2B5EF4-FFF2-40B4-BE49-F238E27FC236}">
                  <a16:creationId xmlns:a16="http://schemas.microsoft.com/office/drawing/2014/main" id="{E57EC58B-2D5D-4877-9B03-E31621E4FFDE}"/>
                </a:ext>
              </a:extLst>
            </p:cNvPr>
            <p:cNvSpPr/>
            <p:nvPr/>
          </p:nvSpPr>
          <p:spPr bwMode="invGray">
            <a:xfrm>
              <a:off x="1182623" y="287769"/>
              <a:ext cx="39941" cy="48240"/>
            </a:xfrm>
            <a:custGeom>
              <a:avLst/>
              <a:gdLst>
                <a:gd name="connsiteX0" fmla="*/ 42340 w 182670"/>
                <a:gd name="connsiteY0" fmla="*/ 91350 h 220625"/>
                <a:gd name="connsiteX1" fmla="*/ 48932 w 182670"/>
                <a:gd name="connsiteY1" fmla="*/ 61740 h 220625"/>
                <a:gd name="connsiteX2" fmla="*/ 67059 w 182670"/>
                <a:gd name="connsiteY2" fmla="*/ 43092 h 220625"/>
                <a:gd name="connsiteX3" fmla="*/ 93427 w 182670"/>
                <a:gd name="connsiteY3" fmla="*/ 36666 h 220625"/>
                <a:gd name="connsiteX4" fmla="*/ 127527 w 182670"/>
                <a:gd name="connsiteY4" fmla="*/ 50022 h 220625"/>
                <a:gd name="connsiteX5" fmla="*/ 139950 w 182670"/>
                <a:gd name="connsiteY5" fmla="*/ 87066 h 220625"/>
                <a:gd name="connsiteX6" fmla="*/ 139950 w 182670"/>
                <a:gd name="connsiteY6" fmla="*/ 220500 h 220625"/>
                <a:gd name="connsiteX7" fmla="*/ 182670 w 182670"/>
                <a:gd name="connsiteY7" fmla="*/ 220500 h 220625"/>
                <a:gd name="connsiteX8" fmla="*/ 182670 w 182670"/>
                <a:gd name="connsiteY8" fmla="*/ 82152 h 220625"/>
                <a:gd name="connsiteX9" fmla="*/ 173416 w 182670"/>
                <a:gd name="connsiteY9" fmla="*/ 36918 h 220625"/>
                <a:gd name="connsiteX10" fmla="*/ 147302 w 182670"/>
                <a:gd name="connsiteY10" fmla="*/ 9324 h 220625"/>
                <a:gd name="connsiteX11" fmla="*/ 108132 w 182670"/>
                <a:gd name="connsiteY11" fmla="*/ 0 h 220625"/>
                <a:gd name="connsiteX12" fmla="*/ 67313 w 182670"/>
                <a:gd name="connsiteY12" fmla="*/ 10458 h 220625"/>
                <a:gd name="connsiteX13" fmla="*/ 43608 w 182670"/>
                <a:gd name="connsiteY13" fmla="*/ 38304 h 220625"/>
                <a:gd name="connsiteX14" fmla="*/ 40945 w 182670"/>
                <a:gd name="connsiteY14" fmla="*/ 38304 h 220625"/>
                <a:gd name="connsiteX15" fmla="*/ 40945 w 182670"/>
                <a:gd name="connsiteY15" fmla="*/ 2898 h 220625"/>
                <a:gd name="connsiteX16" fmla="*/ 0 w 182670"/>
                <a:gd name="connsiteY16" fmla="*/ 2898 h 220625"/>
                <a:gd name="connsiteX17" fmla="*/ 0 w 182670"/>
                <a:gd name="connsiteY17" fmla="*/ 220626 h 220625"/>
                <a:gd name="connsiteX18" fmla="*/ 42720 w 182670"/>
                <a:gd name="connsiteY18" fmla="*/ 220626 h 220625"/>
                <a:gd name="connsiteX19" fmla="*/ 42720 w 182670"/>
                <a:gd name="connsiteY19" fmla="*/ 91350 h 220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82670" h="220625">
                  <a:moveTo>
                    <a:pt x="42340" y="91350"/>
                  </a:moveTo>
                  <a:cubicBezTo>
                    <a:pt x="42340" y="79884"/>
                    <a:pt x="44495" y="69930"/>
                    <a:pt x="48932" y="61740"/>
                  </a:cubicBezTo>
                  <a:cubicBezTo>
                    <a:pt x="53368" y="53550"/>
                    <a:pt x="59326" y="47376"/>
                    <a:pt x="67059" y="43092"/>
                  </a:cubicBezTo>
                  <a:cubicBezTo>
                    <a:pt x="74665" y="38808"/>
                    <a:pt x="83539" y="36666"/>
                    <a:pt x="93427" y="36666"/>
                  </a:cubicBezTo>
                  <a:cubicBezTo>
                    <a:pt x="107878" y="36666"/>
                    <a:pt x="119287" y="41076"/>
                    <a:pt x="127527" y="50022"/>
                  </a:cubicBezTo>
                  <a:cubicBezTo>
                    <a:pt x="135766" y="58968"/>
                    <a:pt x="139950" y="71316"/>
                    <a:pt x="139950" y="87066"/>
                  </a:cubicBezTo>
                  <a:lnTo>
                    <a:pt x="139950" y="220500"/>
                  </a:lnTo>
                  <a:lnTo>
                    <a:pt x="182670" y="220500"/>
                  </a:lnTo>
                  <a:lnTo>
                    <a:pt x="182670" y="82152"/>
                  </a:lnTo>
                  <a:cubicBezTo>
                    <a:pt x="182670" y="64260"/>
                    <a:pt x="179627" y="49140"/>
                    <a:pt x="173416" y="36918"/>
                  </a:cubicBezTo>
                  <a:cubicBezTo>
                    <a:pt x="167205" y="24696"/>
                    <a:pt x="158584" y="15498"/>
                    <a:pt x="147302" y="9324"/>
                  </a:cubicBezTo>
                  <a:cubicBezTo>
                    <a:pt x="136147" y="3150"/>
                    <a:pt x="122963" y="0"/>
                    <a:pt x="108132" y="0"/>
                  </a:cubicBezTo>
                  <a:cubicBezTo>
                    <a:pt x="91652" y="0"/>
                    <a:pt x="78088" y="3528"/>
                    <a:pt x="67313" y="10458"/>
                  </a:cubicBezTo>
                  <a:cubicBezTo>
                    <a:pt x="56538" y="17514"/>
                    <a:pt x="48551" y="26712"/>
                    <a:pt x="43608" y="38304"/>
                  </a:cubicBezTo>
                  <a:lnTo>
                    <a:pt x="40945" y="38304"/>
                  </a:lnTo>
                  <a:lnTo>
                    <a:pt x="40945" y="2898"/>
                  </a:lnTo>
                  <a:lnTo>
                    <a:pt x="0" y="2898"/>
                  </a:lnTo>
                  <a:lnTo>
                    <a:pt x="0" y="220626"/>
                  </a:lnTo>
                  <a:lnTo>
                    <a:pt x="42720" y="220626"/>
                  </a:lnTo>
                  <a:lnTo>
                    <a:pt x="42720" y="91350"/>
                  </a:lnTo>
                  <a:close/>
                </a:path>
              </a:pathLst>
            </a:custGeom>
            <a:solidFill>
              <a:schemeClr val="bg1"/>
            </a:solidFill>
            <a:ln w="1266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 dirty="0"/>
            </a:p>
          </p:txBody>
        </p:sp>
        <p:sp>
          <p:nvSpPr>
            <p:cNvPr id="59" name="Freihandform 15">
              <a:extLst>
                <a:ext uri="{FF2B5EF4-FFF2-40B4-BE49-F238E27FC236}">
                  <a16:creationId xmlns:a16="http://schemas.microsoft.com/office/drawing/2014/main" id="{3B593BEE-0095-4972-88AF-BE89E168AFD9}"/>
                </a:ext>
              </a:extLst>
            </p:cNvPr>
            <p:cNvSpPr/>
            <p:nvPr/>
          </p:nvSpPr>
          <p:spPr bwMode="invGray">
            <a:xfrm>
              <a:off x="1232902" y="287797"/>
              <a:ext cx="43821" cy="66974"/>
            </a:xfrm>
            <a:custGeom>
              <a:avLst/>
              <a:gdLst>
                <a:gd name="connsiteX0" fmla="*/ 151739 w 200417"/>
                <a:gd name="connsiteY0" fmla="*/ 297738 h 306306"/>
                <a:gd name="connsiteX1" fmla="*/ 187234 w 200417"/>
                <a:gd name="connsiteY1" fmla="*/ 271152 h 306306"/>
                <a:gd name="connsiteX2" fmla="*/ 200417 w 200417"/>
                <a:gd name="connsiteY2" fmla="*/ 225414 h 306306"/>
                <a:gd name="connsiteX3" fmla="*/ 200417 w 200417"/>
                <a:gd name="connsiteY3" fmla="*/ 2772 h 306306"/>
                <a:gd name="connsiteX4" fmla="*/ 158585 w 200417"/>
                <a:gd name="connsiteY4" fmla="*/ 2772 h 306306"/>
                <a:gd name="connsiteX5" fmla="*/ 158585 w 200417"/>
                <a:gd name="connsiteY5" fmla="*/ 38052 h 306306"/>
                <a:gd name="connsiteX6" fmla="*/ 155415 w 200417"/>
                <a:gd name="connsiteY6" fmla="*/ 38052 h 306306"/>
                <a:gd name="connsiteX7" fmla="*/ 144513 w 200417"/>
                <a:gd name="connsiteY7" fmla="*/ 22302 h 306306"/>
                <a:gd name="connsiteX8" fmla="*/ 124865 w 200417"/>
                <a:gd name="connsiteY8" fmla="*/ 6678 h 306306"/>
                <a:gd name="connsiteX9" fmla="*/ 91905 w 200417"/>
                <a:gd name="connsiteY9" fmla="*/ 0 h 306306"/>
                <a:gd name="connsiteX10" fmla="*/ 44622 w 200417"/>
                <a:gd name="connsiteY10" fmla="*/ 13230 h 306306"/>
                <a:gd name="connsiteX11" fmla="*/ 11916 w 200417"/>
                <a:gd name="connsiteY11" fmla="*/ 51282 h 306306"/>
                <a:gd name="connsiteX12" fmla="*/ 0 w 200417"/>
                <a:gd name="connsiteY12" fmla="*/ 110880 h 306306"/>
                <a:gd name="connsiteX13" fmla="*/ 12043 w 200417"/>
                <a:gd name="connsiteY13" fmla="*/ 169344 h 306306"/>
                <a:gd name="connsiteX14" fmla="*/ 44875 w 200417"/>
                <a:gd name="connsiteY14" fmla="*/ 205254 h 306306"/>
                <a:gd name="connsiteX15" fmla="*/ 91525 w 200417"/>
                <a:gd name="connsiteY15" fmla="*/ 217350 h 306306"/>
                <a:gd name="connsiteX16" fmla="*/ 124231 w 200417"/>
                <a:gd name="connsiteY16" fmla="*/ 211050 h 306306"/>
                <a:gd name="connsiteX17" fmla="*/ 144007 w 200417"/>
                <a:gd name="connsiteY17" fmla="*/ 196308 h 306306"/>
                <a:gd name="connsiteX18" fmla="*/ 155035 w 200417"/>
                <a:gd name="connsiteY18" fmla="*/ 180810 h 306306"/>
                <a:gd name="connsiteX19" fmla="*/ 157697 w 200417"/>
                <a:gd name="connsiteY19" fmla="*/ 180810 h 306306"/>
                <a:gd name="connsiteX20" fmla="*/ 157697 w 200417"/>
                <a:gd name="connsiteY20" fmla="*/ 223650 h 306306"/>
                <a:gd name="connsiteX21" fmla="*/ 141851 w 200417"/>
                <a:gd name="connsiteY21" fmla="*/ 260568 h 306306"/>
                <a:gd name="connsiteX22" fmla="*/ 101793 w 200417"/>
                <a:gd name="connsiteY22" fmla="*/ 272160 h 306306"/>
                <a:gd name="connsiteX23" fmla="*/ 72891 w 200417"/>
                <a:gd name="connsiteY23" fmla="*/ 267246 h 306306"/>
                <a:gd name="connsiteX24" fmla="*/ 55270 w 200417"/>
                <a:gd name="connsiteY24" fmla="*/ 255276 h 306306"/>
                <a:gd name="connsiteX25" fmla="*/ 44875 w 200417"/>
                <a:gd name="connsiteY25" fmla="*/ 242424 h 306306"/>
                <a:gd name="connsiteX26" fmla="*/ 8240 w 200417"/>
                <a:gd name="connsiteY26" fmla="*/ 257418 h 306306"/>
                <a:gd name="connsiteX27" fmla="*/ 25860 w 200417"/>
                <a:gd name="connsiteY27" fmla="*/ 281610 h 306306"/>
                <a:gd name="connsiteX28" fmla="*/ 56411 w 200417"/>
                <a:gd name="connsiteY28" fmla="*/ 299502 h 306306"/>
                <a:gd name="connsiteX29" fmla="*/ 101286 w 200417"/>
                <a:gd name="connsiteY29" fmla="*/ 306306 h 306306"/>
                <a:gd name="connsiteX30" fmla="*/ 151739 w 200417"/>
                <a:gd name="connsiteY30" fmla="*/ 297738 h 306306"/>
                <a:gd name="connsiteX31" fmla="*/ 151612 w 200417"/>
                <a:gd name="connsiteY31" fmla="*/ 148932 h 306306"/>
                <a:gd name="connsiteX32" fmla="*/ 132217 w 200417"/>
                <a:gd name="connsiteY32" fmla="*/ 173628 h 306306"/>
                <a:gd name="connsiteX33" fmla="*/ 101033 w 200417"/>
                <a:gd name="connsiteY33" fmla="*/ 182196 h 306306"/>
                <a:gd name="connsiteX34" fmla="*/ 69214 w 200417"/>
                <a:gd name="connsiteY34" fmla="*/ 173124 h 306306"/>
                <a:gd name="connsiteX35" fmla="*/ 49819 w 200417"/>
                <a:gd name="connsiteY35" fmla="*/ 147924 h 306306"/>
                <a:gd name="connsiteX36" fmla="*/ 43227 w 200417"/>
                <a:gd name="connsiteY36" fmla="*/ 110376 h 306306"/>
                <a:gd name="connsiteX37" fmla="*/ 49693 w 200417"/>
                <a:gd name="connsiteY37" fmla="*/ 72702 h 306306"/>
                <a:gd name="connsiteX38" fmla="*/ 68961 w 200417"/>
                <a:gd name="connsiteY38" fmla="*/ 45990 h 306306"/>
                <a:gd name="connsiteX39" fmla="*/ 101033 w 200417"/>
                <a:gd name="connsiteY39" fmla="*/ 36162 h 306306"/>
                <a:gd name="connsiteX40" fmla="*/ 132471 w 200417"/>
                <a:gd name="connsiteY40" fmla="*/ 45612 h 306306"/>
                <a:gd name="connsiteX41" fmla="*/ 151739 w 200417"/>
                <a:gd name="connsiteY41" fmla="*/ 71820 h 306306"/>
                <a:gd name="connsiteX42" fmla="*/ 158331 w 200417"/>
                <a:gd name="connsiteY42" fmla="*/ 110502 h 306306"/>
                <a:gd name="connsiteX43" fmla="*/ 151612 w 200417"/>
                <a:gd name="connsiteY43" fmla="*/ 148932 h 3063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200417" h="306306">
                  <a:moveTo>
                    <a:pt x="151739" y="297738"/>
                  </a:moveTo>
                  <a:cubicBezTo>
                    <a:pt x="166571" y="291942"/>
                    <a:pt x="178487" y="283122"/>
                    <a:pt x="187234" y="271152"/>
                  </a:cubicBezTo>
                  <a:cubicBezTo>
                    <a:pt x="195980" y="259182"/>
                    <a:pt x="200417" y="243936"/>
                    <a:pt x="200417" y="225414"/>
                  </a:cubicBezTo>
                  <a:lnTo>
                    <a:pt x="200417" y="2772"/>
                  </a:lnTo>
                  <a:lnTo>
                    <a:pt x="158585" y="2772"/>
                  </a:lnTo>
                  <a:lnTo>
                    <a:pt x="158585" y="38052"/>
                  </a:lnTo>
                  <a:lnTo>
                    <a:pt x="155415" y="38052"/>
                  </a:lnTo>
                  <a:cubicBezTo>
                    <a:pt x="152880" y="33516"/>
                    <a:pt x="149204" y="28224"/>
                    <a:pt x="144513" y="22302"/>
                  </a:cubicBezTo>
                  <a:cubicBezTo>
                    <a:pt x="139823" y="16380"/>
                    <a:pt x="133231" y="11088"/>
                    <a:pt x="124865" y="6678"/>
                  </a:cubicBezTo>
                  <a:cubicBezTo>
                    <a:pt x="116498" y="2142"/>
                    <a:pt x="105470" y="0"/>
                    <a:pt x="91905" y="0"/>
                  </a:cubicBezTo>
                  <a:cubicBezTo>
                    <a:pt x="74285" y="0"/>
                    <a:pt x="58566" y="4410"/>
                    <a:pt x="44622" y="13230"/>
                  </a:cubicBezTo>
                  <a:cubicBezTo>
                    <a:pt x="30678" y="22050"/>
                    <a:pt x="19775" y="34776"/>
                    <a:pt x="11916" y="51282"/>
                  </a:cubicBezTo>
                  <a:cubicBezTo>
                    <a:pt x="3930" y="67788"/>
                    <a:pt x="0" y="87696"/>
                    <a:pt x="0" y="110880"/>
                  </a:cubicBezTo>
                  <a:cubicBezTo>
                    <a:pt x="0" y="134064"/>
                    <a:pt x="4057" y="153594"/>
                    <a:pt x="12043" y="169344"/>
                  </a:cubicBezTo>
                  <a:cubicBezTo>
                    <a:pt x="20029" y="185220"/>
                    <a:pt x="31058" y="197190"/>
                    <a:pt x="44875" y="205254"/>
                  </a:cubicBezTo>
                  <a:cubicBezTo>
                    <a:pt x="58693" y="213318"/>
                    <a:pt x="74285" y="217350"/>
                    <a:pt x="91525" y="217350"/>
                  </a:cubicBezTo>
                  <a:cubicBezTo>
                    <a:pt x="104962" y="217350"/>
                    <a:pt x="115864" y="215208"/>
                    <a:pt x="124231" y="211050"/>
                  </a:cubicBezTo>
                  <a:cubicBezTo>
                    <a:pt x="132597" y="206892"/>
                    <a:pt x="139189" y="201978"/>
                    <a:pt x="144007" y="196308"/>
                  </a:cubicBezTo>
                  <a:cubicBezTo>
                    <a:pt x="148824" y="190638"/>
                    <a:pt x="152500" y="185472"/>
                    <a:pt x="155035" y="180810"/>
                  </a:cubicBezTo>
                  <a:lnTo>
                    <a:pt x="157697" y="180810"/>
                  </a:lnTo>
                  <a:lnTo>
                    <a:pt x="157697" y="223650"/>
                  </a:lnTo>
                  <a:cubicBezTo>
                    <a:pt x="157697" y="240534"/>
                    <a:pt x="152373" y="252756"/>
                    <a:pt x="141851" y="260568"/>
                  </a:cubicBezTo>
                  <a:cubicBezTo>
                    <a:pt x="131330" y="268380"/>
                    <a:pt x="117893" y="272160"/>
                    <a:pt x="101793" y="272160"/>
                  </a:cubicBezTo>
                  <a:cubicBezTo>
                    <a:pt x="90004" y="272160"/>
                    <a:pt x="80370" y="270522"/>
                    <a:pt x="72891" y="267246"/>
                  </a:cubicBezTo>
                  <a:cubicBezTo>
                    <a:pt x="65411" y="263970"/>
                    <a:pt x="59580" y="259938"/>
                    <a:pt x="55270" y="255276"/>
                  </a:cubicBezTo>
                  <a:cubicBezTo>
                    <a:pt x="50960" y="250614"/>
                    <a:pt x="47537" y="246330"/>
                    <a:pt x="44875" y="242424"/>
                  </a:cubicBezTo>
                  <a:lnTo>
                    <a:pt x="8240" y="257418"/>
                  </a:lnTo>
                  <a:cubicBezTo>
                    <a:pt x="12043" y="266112"/>
                    <a:pt x="18001" y="274176"/>
                    <a:pt x="25860" y="281610"/>
                  </a:cubicBezTo>
                  <a:cubicBezTo>
                    <a:pt x="33720" y="289044"/>
                    <a:pt x="43988" y="294966"/>
                    <a:pt x="56411" y="299502"/>
                  </a:cubicBezTo>
                  <a:cubicBezTo>
                    <a:pt x="68961" y="304038"/>
                    <a:pt x="83919" y="306306"/>
                    <a:pt x="101286" y="306306"/>
                  </a:cubicBezTo>
                  <a:cubicBezTo>
                    <a:pt x="120048" y="306306"/>
                    <a:pt x="136781" y="303534"/>
                    <a:pt x="151739" y="297738"/>
                  </a:cubicBezTo>
                  <a:close/>
                  <a:moveTo>
                    <a:pt x="151612" y="148932"/>
                  </a:moveTo>
                  <a:cubicBezTo>
                    <a:pt x="147176" y="159642"/>
                    <a:pt x="140711" y="167832"/>
                    <a:pt x="132217" y="173628"/>
                  </a:cubicBezTo>
                  <a:cubicBezTo>
                    <a:pt x="123724" y="179298"/>
                    <a:pt x="113329" y="182196"/>
                    <a:pt x="101033" y="182196"/>
                  </a:cubicBezTo>
                  <a:cubicBezTo>
                    <a:pt x="88356" y="182196"/>
                    <a:pt x="77708" y="179172"/>
                    <a:pt x="69214" y="173124"/>
                  </a:cubicBezTo>
                  <a:cubicBezTo>
                    <a:pt x="60594" y="167076"/>
                    <a:pt x="54129" y="158634"/>
                    <a:pt x="49819" y="147924"/>
                  </a:cubicBezTo>
                  <a:cubicBezTo>
                    <a:pt x="45383" y="137088"/>
                    <a:pt x="43227" y="124614"/>
                    <a:pt x="43227" y="110376"/>
                  </a:cubicBezTo>
                  <a:cubicBezTo>
                    <a:pt x="43227" y="96516"/>
                    <a:pt x="45383" y="83916"/>
                    <a:pt x="49693" y="72702"/>
                  </a:cubicBezTo>
                  <a:cubicBezTo>
                    <a:pt x="54003" y="61488"/>
                    <a:pt x="60468" y="52542"/>
                    <a:pt x="68961" y="45990"/>
                  </a:cubicBezTo>
                  <a:cubicBezTo>
                    <a:pt x="77454" y="39438"/>
                    <a:pt x="88229" y="36162"/>
                    <a:pt x="101033" y="36162"/>
                  </a:cubicBezTo>
                  <a:cubicBezTo>
                    <a:pt x="113456" y="36162"/>
                    <a:pt x="123977" y="39312"/>
                    <a:pt x="132471" y="45612"/>
                  </a:cubicBezTo>
                  <a:cubicBezTo>
                    <a:pt x="140964" y="51912"/>
                    <a:pt x="147302" y="60606"/>
                    <a:pt x="151739" y="71820"/>
                  </a:cubicBezTo>
                  <a:cubicBezTo>
                    <a:pt x="156049" y="83034"/>
                    <a:pt x="158331" y="95886"/>
                    <a:pt x="158331" y="110502"/>
                  </a:cubicBezTo>
                  <a:cubicBezTo>
                    <a:pt x="158204" y="125370"/>
                    <a:pt x="156049" y="138222"/>
                    <a:pt x="151612" y="148932"/>
                  </a:cubicBezTo>
                  <a:close/>
                </a:path>
              </a:pathLst>
            </a:custGeom>
            <a:solidFill>
              <a:schemeClr val="bg1"/>
            </a:solidFill>
            <a:ln w="1266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 dirty="0"/>
            </a:p>
          </p:txBody>
        </p:sp>
        <p:sp>
          <p:nvSpPr>
            <p:cNvPr id="60" name="Freihandform 16">
              <a:extLst>
                <a:ext uri="{FF2B5EF4-FFF2-40B4-BE49-F238E27FC236}">
                  <a16:creationId xmlns:a16="http://schemas.microsoft.com/office/drawing/2014/main" id="{61DB7D41-1F3C-4577-8DF3-381E205FC7E3}"/>
                </a:ext>
              </a:extLst>
            </p:cNvPr>
            <p:cNvSpPr/>
            <p:nvPr/>
          </p:nvSpPr>
          <p:spPr bwMode="invGray">
            <a:xfrm>
              <a:off x="1288032" y="270000"/>
              <a:ext cx="11752" cy="11075"/>
            </a:xfrm>
            <a:custGeom>
              <a:avLst/>
              <a:gdLst>
                <a:gd name="connsiteX0" fmla="*/ 26874 w 53748"/>
                <a:gd name="connsiteY0" fmla="*/ 50652 h 50651"/>
                <a:gd name="connsiteX1" fmla="*/ 45889 w 53748"/>
                <a:gd name="connsiteY1" fmla="*/ 43218 h 50651"/>
                <a:gd name="connsiteX2" fmla="*/ 53749 w 53748"/>
                <a:gd name="connsiteY2" fmla="*/ 25452 h 50651"/>
                <a:gd name="connsiteX3" fmla="*/ 45889 w 53748"/>
                <a:gd name="connsiteY3" fmla="*/ 7560 h 50651"/>
                <a:gd name="connsiteX4" fmla="*/ 26874 w 53748"/>
                <a:gd name="connsiteY4" fmla="*/ 0 h 50651"/>
                <a:gd name="connsiteX5" fmla="*/ 7859 w 53748"/>
                <a:gd name="connsiteY5" fmla="*/ 7434 h 50651"/>
                <a:gd name="connsiteX6" fmla="*/ 0 w 53748"/>
                <a:gd name="connsiteY6" fmla="*/ 25326 h 50651"/>
                <a:gd name="connsiteX7" fmla="*/ 7859 w 53748"/>
                <a:gd name="connsiteY7" fmla="*/ 43092 h 50651"/>
                <a:gd name="connsiteX8" fmla="*/ 26874 w 53748"/>
                <a:gd name="connsiteY8" fmla="*/ 50652 h 506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3748" h="50651">
                  <a:moveTo>
                    <a:pt x="26874" y="50652"/>
                  </a:moveTo>
                  <a:cubicBezTo>
                    <a:pt x="34354" y="50652"/>
                    <a:pt x="40692" y="48132"/>
                    <a:pt x="45889" y="43218"/>
                  </a:cubicBezTo>
                  <a:cubicBezTo>
                    <a:pt x="51213" y="38304"/>
                    <a:pt x="53749" y="32382"/>
                    <a:pt x="53749" y="25452"/>
                  </a:cubicBezTo>
                  <a:cubicBezTo>
                    <a:pt x="53749" y="18396"/>
                    <a:pt x="51087" y="12474"/>
                    <a:pt x="45889" y="7560"/>
                  </a:cubicBezTo>
                  <a:cubicBezTo>
                    <a:pt x="40692" y="2520"/>
                    <a:pt x="34354" y="0"/>
                    <a:pt x="26874" y="0"/>
                  </a:cubicBezTo>
                  <a:cubicBezTo>
                    <a:pt x="19395" y="0"/>
                    <a:pt x="13057" y="2520"/>
                    <a:pt x="7859" y="7434"/>
                  </a:cubicBezTo>
                  <a:cubicBezTo>
                    <a:pt x="2535" y="12348"/>
                    <a:pt x="0" y="18396"/>
                    <a:pt x="0" y="25326"/>
                  </a:cubicBezTo>
                  <a:cubicBezTo>
                    <a:pt x="0" y="32256"/>
                    <a:pt x="2662" y="38178"/>
                    <a:pt x="7859" y="43092"/>
                  </a:cubicBezTo>
                  <a:cubicBezTo>
                    <a:pt x="13057" y="48132"/>
                    <a:pt x="19522" y="50652"/>
                    <a:pt x="26874" y="50652"/>
                  </a:cubicBezTo>
                  <a:close/>
                </a:path>
              </a:pathLst>
            </a:custGeom>
            <a:solidFill>
              <a:schemeClr val="bg1"/>
            </a:solidFill>
            <a:ln w="1266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 dirty="0"/>
            </a:p>
          </p:txBody>
        </p:sp>
        <p:sp>
          <p:nvSpPr>
            <p:cNvPr id="61" name="Freihandform 17">
              <a:extLst>
                <a:ext uri="{FF2B5EF4-FFF2-40B4-BE49-F238E27FC236}">
                  <a16:creationId xmlns:a16="http://schemas.microsoft.com/office/drawing/2014/main" id="{5FAB5E34-4947-4A96-B073-3D90C2A47D69}"/>
                </a:ext>
              </a:extLst>
            </p:cNvPr>
            <p:cNvSpPr/>
            <p:nvPr/>
          </p:nvSpPr>
          <p:spPr bwMode="invGray">
            <a:xfrm>
              <a:off x="1289196" y="288403"/>
              <a:ext cx="9341" cy="47606"/>
            </a:xfrm>
            <a:custGeom>
              <a:avLst/>
              <a:gdLst>
                <a:gd name="connsiteX0" fmla="*/ 0 w 42720"/>
                <a:gd name="connsiteY0" fmla="*/ 0 h 217728"/>
                <a:gd name="connsiteX1" fmla="*/ 42720 w 42720"/>
                <a:gd name="connsiteY1" fmla="*/ 0 h 217728"/>
                <a:gd name="connsiteX2" fmla="*/ 42720 w 42720"/>
                <a:gd name="connsiteY2" fmla="*/ 217728 h 217728"/>
                <a:gd name="connsiteX3" fmla="*/ 0 w 42720"/>
                <a:gd name="connsiteY3" fmla="*/ 217728 h 217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2720" h="217728">
                  <a:moveTo>
                    <a:pt x="0" y="0"/>
                  </a:moveTo>
                  <a:lnTo>
                    <a:pt x="42720" y="0"/>
                  </a:lnTo>
                  <a:lnTo>
                    <a:pt x="42720" y="217728"/>
                  </a:lnTo>
                  <a:lnTo>
                    <a:pt x="0" y="217728"/>
                  </a:lnTo>
                  <a:close/>
                </a:path>
              </a:pathLst>
            </a:custGeom>
            <a:solidFill>
              <a:schemeClr val="bg1"/>
            </a:solidFill>
            <a:ln w="1266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 dirty="0"/>
            </a:p>
          </p:txBody>
        </p:sp>
        <p:sp>
          <p:nvSpPr>
            <p:cNvPr id="62" name="Freihandform 18">
              <a:extLst>
                <a:ext uri="{FF2B5EF4-FFF2-40B4-BE49-F238E27FC236}">
                  <a16:creationId xmlns:a16="http://schemas.microsoft.com/office/drawing/2014/main" id="{E901DCE8-17C4-4D0F-A0D3-C842B85B34DF}"/>
                </a:ext>
              </a:extLst>
            </p:cNvPr>
            <p:cNvSpPr/>
            <p:nvPr/>
          </p:nvSpPr>
          <p:spPr bwMode="invGray">
            <a:xfrm>
              <a:off x="1311148" y="287769"/>
              <a:ext cx="39941" cy="48240"/>
            </a:xfrm>
            <a:custGeom>
              <a:avLst/>
              <a:gdLst>
                <a:gd name="connsiteX0" fmla="*/ 42340 w 182670"/>
                <a:gd name="connsiteY0" fmla="*/ 91350 h 220625"/>
                <a:gd name="connsiteX1" fmla="*/ 48932 w 182670"/>
                <a:gd name="connsiteY1" fmla="*/ 61740 h 220625"/>
                <a:gd name="connsiteX2" fmla="*/ 67059 w 182670"/>
                <a:gd name="connsiteY2" fmla="*/ 43092 h 220625"/>
                <a:gd name="connsiteX3" fmla="*/ 93427 w 182670"/>
                <a:gd name="connsiteY3" fmla="*/ 36666 h 220625"/>
                <a:gd name="connsiteX4" fmla="*/ 127527 w 182670"/>
                <a:gd name="connsiteY4" fmla="*/ 50022 h 220625"/>
                <a:gd name="connsiteX5" fmla="*/ 139950 w 182670"/>
                <a:gd name="connsiteY5" fmla="*/ 87066 h 220625"/>
                <a:gd name="connsiteX6" fmla="*/ 139950 w 182670"/>
                <a:gd name="connsiteY6" fmla="*/ 220500 h 220625"/>
                <a:gd name="connsiteX7" fmla="*/ 182670 w 182670"/>
                <a:gd name="connsiteY7" fmla="*/ 220500 h 220625"/>
                <a:gd name="connsiteX8" fmla="*/ 182670 w 182670"/>
                <a:gd name="connsiteY8" fmla="*/ 82152 h 220625"/>
                <a:gd name="connsiteX9" fmla="*/ 173416 w 182670"/>
                <a:gd name="connsiteY9" fmla="*/ 36918 h 220625"/>
                <a:gd name="connsiteX10" fmla="*/ 147302 w 182670"/>
                <a:gd name="connsiteY10" fmla="*/ 9324 h 220625"/>
                <a:gd name="connsiteX11" fmla="*/ 108132 w 182670"/>
                <a:gd name="connsiteY11" fmla="*/ 0 h 220625"/>
                <a:gd name="connsiteX12" fmla="*/ 67313 w 182670"/>
                <a:gd name="connsiteY12" fmla="*/ 10458 h 220625"/>
                <a:gd name="connsiteX13" fmla="*/ 43608 w 182670"/>
                <a:gd name="connsiteY13" fmla="*/ 38304 h 220625"/>
                <a:gd name="connsiteX14" fmla="*/ 40945 w 182670"/>
                <a:gd name="connsiteY14" fmla="*/ 38304 h 220625"/>
                <a:gd name="connsiteX15" fmla="*/ 40945 w 182670"/>
                <a:gd name="connsiteY15" fmla="*/ 2898 h 220625"/>
                <a:gd name="connsiteX16" fmla="*/ 0 w 182670"/>
                <a:gd name="connsiteY16" fmla="*/ 2898 h 220625"/>
                <a:gd name="connsiteX17" fmla="*/ 0 w 182670"/>
                <a:gd name="connsiteY17" fmla="*/ 220626 h 220625"/>
                <a:gd name="connsiteX18" fmla="*/ 42720 w 182670"/>
                <a:gd name="connsiteY18" fmla="*/ 220626 h 220625"/>
                <a:gd name="connsiteX19" fmla="*/ 42720 w 182670"/>
                <a:gd name="connsiteY19" fmla="*/ 91350 h 220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82670" h="220625">
                  <a:moveTo>
                    <a:pt x="42340" y="91350"/>
                  </a:moveTo>
                  <a:cubicBezTo>
                    <a:pt x="42340" y="79884"/>
                    <a:pt x="44495" y="69930"/>
                    <a:pt x="48932" y="61740"/>
                  </a:cubicBezTo>
                  <a:cubicBezTo>
                    <a:pt x="53368" y="53550"/>
                    <a:pt x="59326" y="47376"/>
                    <a:pt x="67059" y="43092"/>
                  </a:cubicBezTo>
                  <a:cubicBezTo>
                    <a:pt x="74792" y="38808"/>
                    <a:pt x="83539" y="36666"/>
                    <a:pt x="93427" y="36666"/>
                  </a:cubicBezTo>
                  <a:cubicBezTo>
                    <a:pt x="107878" y="36666"/>
                    <a:pt x="119287" y="41076"/>
                    <a:pt x="127527" y="50022"/>
                  </a:cubicBezTo>
                  <a:cubicBezTo>
                    <a:pt x="135766" y="58968"/>
                    <a:pt x="139950" y="71316"/>
                    <a:pt x="139950" y="87066"/>
                  </a:cubicBezTo>
                  <a:lnTo>
                    <a:pt x="139950" y="220500"/>
                  </a:lnTo>
                  <a:lnTo>
                    <a:pt x="182670" y="220500"/>
                  </a:lnTo>
                  <a:lnTo>
                    <a:pt x="182670" y="82152"/>
                  </a:lnTo>
                  <a:cubicBezTo>
                    <a:pt x="182670" y="64260"/>
                    <a:pt x="179627" y="49140"/>
                    <a:pt x="173416" y="36918"/>
                  </a:cubicBezTo>
                  <a:cubicBezTo>
                    <a:pt x="167205" y="24696"/>
                    <a:pt x="158585" y="15498"/>
                    <a:pt x="147302" y="9324"/>
                  </a:cubicBezTo>
                  <a:cubicBezTo>
                    <a:pt x="136147" y="3150"/>
                    <a:pt x="122963" y="0"/>
                    <a:pt x="108132" y="0"/>
                  </a:cubicBezTo>
                  <a:cubicBezTo>
                    <a:pt x="91652" y="0"/>
                    <a:pt x="78088" y="3528"/>
                    <a:pt x="67313" y="10458"/>
                  </a:cubicBezTo>
                  <a:cubicBezTo>
                    <a:pt x="56538" y="17514"/>
                    <a:pt x="48551" y="26712"/>
                    <a:pt x="43608" y="38304"/>
                  </a:cubicBezTo>
                  <a:lnTo>
                    <a:pt x="40945" y="38304"/>
                  </a:lnTo>
                  <a:lnTo>
                    <a:pt x="40945" y="2898"/>
                  </a:lnTo>
                  <a:lnTo>
                    <a:pt x="0" y="2898"/>
                  </a:lnTo>
                  <a:lnTo>
                    <a:pt x="0" y="220626"/>
                  </a:lnTo>
                  <a:lnTo>
                    <a:pt x="42720" y="220626"/>
                  </a:lnTo>
                  <a:lnTo>
                    <a:pt x="42720" y="91350"/>
                  </a:lnTo>
                  <a:close/>
                </a:path>
              </a:pathLst>
            </a:custGeom>
            <a:solidFill>
              <a:schemeClr val="bg1"/>
            </a:solidFill>
            <a:ln w="1266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 dirty="0"/>
            </a:p>
          </p:txBody>
        </p:sp>
        <p:sp>
          <p:nvSpPr>
            <p:cNvPr id="63" name="Freihandform 19">
              <a:extLst>
                <a:ext uri="{FF2B5EF4-FFF2-40B4-BE49-F238E27FC236}">
                  <a16:creationId xmlns:a16="http://schemas.microsoft.com/office/drawing/2014/main" id="{7B705228-D5D6-44EB-AB29-6486B6E45C00}"/>
                </a:ext>
              </a:extLst>
            </p:cNvPr>
            <p:cNvSpPr/>
            <p:nvPr/>
          </p:nvSpPr>
          <p:spPr bwMode="invGray">
            <a:xfrm>
              <a:off x="1361400" y="287852"/>
              <a:ext cx="43350" cy="49149"/>
            </a:xfrm>
            <a:custGeom>
              <a:avLst/>
              <a:gdLst>
                <a:gd name="connsiteX0" fmla="*/ 48424 w 198262"/>
                <a:gd name="connsiteY0" fmla="*/ 210924 h 224783"/>
                <a:gd name="connsiteX1" fmla="*/ 104202 w 198262"/>
                <a:gd name="connsiteY1" fmla="*/ 224784 h 224783"/>
                <a:gd name="connsiteX2" fmla="*/ 146922 w 198262"/>
                <a:gd name="connsiteY2" fmla="*/ 217476 h 224783"/>
                <a:gd name="connsiteX3" fmla="*/ 178106 w 198262"/>
                <a:gd name="connsiteY3" fmla="*/ 196938 h 224783"/>
                <a:gd name="connsiteX4" fmla="*/ 195473 w 198262"/>
                <a:gd name="connsiteY4" fmla="*/ 165942 h 224783"/>
                <a:gd name="connsiteX5" fmla="*/ 155162 w 198262"/>
                <a:gd name="connsiteY5" fmla="*/ 158760 h 224783"/>
                <a:gd name="connsiteX6" fmla="*/ 144006 w 198262"/>
                <a:gd name="connsiteY6" fmla="*/ 175896 h 224783"/>
                <a:gd name="connsiteX7" fmla="*/ 126766 w 198262"/>
                <a:gd name="connsiteY7" fmla="*/ 186354 h 224783"/>
                <a:gd name="connsiteX8" fmla="*/ 104709 w 198262"/>
                <a:gd name="connsiteY8" fmla="*/ 189882 h 224783"/>
                <a:gd name="connsiteX9" fmla="*/ 72003 w 198262"/>
                <a:gd name="connsiteY9" fmla="*/ 181818 h 224783"/>
                <a:gd name="connsiteX10" fmla="*/ 50326 w 198262"/>
                <a:gd name="connsiteY10" fmla="*/ 158508 h 224783"/>
                <a:gd name="connsiteX11" fmla="*/ 42847 w 198262"/>
                <a:gd name="connsiteY11" fmla="*/ 124362 h 224783"/>
                <a:gd name="connsiteX12" fmla="*/ 198262 w 198262"/>
                <a:gd name="connsiteY12" fmla="*/ 124362 h 224783"/>
                <a:gd name="connsiteX13" fmla="*/ 198262 w 198262"/>
                <a:gd name="connsiteY13" fmla="*/ 109368 h 224783"/>
                <a:gd name="connsiteX14" fmla="*/ 190276 w 198262"/>
                <a:gd name="connsiteY14" fmla="*/ 58968 h 224783"/>
                <a:gd name="connsiteX15" fmla="*/ 168472 w 198262"/>
                <a:gd name="connsiteY15" fmla="*/ 25200 h 224783"/>
                <a:gd name="connsiteX16" fmla="*/ 137288 w 198262"/>
                <a:gd name="connsiteY16" fmla="*/ 6048 h 224783"/>
                <a:gd name="connsiteX17" fmla="*/ 101286 w 198262"/>
                <a:gd name="connsiteY17" fmla="*/ 0 h 224783"/>
                <a:gd name="connsiteX18" fmla="*/ 48044 w 198262"/>
                <a:gd name="connsiteY18" fmla="*/ 14364 h 224783"/>
                <a:gd name="connsiteX19" fmla="*/ 12677 w 198262"/>
                <a:gd name="connsiteY19" fmla="*/ 54180 h 224783"/>
                <a:gd name="connsiteX20" fmla="*/ 0 w 198262"/>
                <a:gd name="connsiteY20" fmla="*/ 113148 h 224783"/>
                <a:gd name="connsiteX21" fmla="*/ 12677 w 198262"/>
                <a:gd name="connsiteY21" fmla="*/ 172242 h 224783"/>
                <a:gd name="connsiteX22" fmla="*/ 48424 w 198262"/>
                <a:gd name="connsiteY22" fmla="*/ 210924 h 224783"/>
                <a:gd name="connsiteX23" fmla="*/ 49566 w 198262"/>
                <a:gd name="connsiteY23" fmla="*/ 66150 h 224783"/>
                <a:gd name="connsiteX24" fmla="*/ 70102 w 198262"/>
                <a:gd name="connsiteY24" fmla="*/ 43470 h 224783"/>
                <a:gd name="connsiteX25" fmla="*/ 101413 w 198262"/>
                <a:gd name="connsiteY25" fmla="*/ 34776 h 224783"/>
                <a:gd name="connsiteX26" fmla="*/ 130316 w 198262"/>
                <a:gd name="connsiteY26" fmla="*/ 42336 h 224783"/>
                <a:gd name="connsiteX27" fmla="*/ 149457 w 198262"/>
                <a:gd name="connsiteY27" fmla="*/ 62874 h 224783"/>
                <a:gd name="connsiteX28" fmla="*/ 156303 w 198262"/>
                <a:gd name="connsiteY28" fmla="*/ 92610 h 224783"/>
                <a:gd name="connsiteX29" fmla="*/ 42847 w 198262"/>
                <a:gd name="connsiteY29" fmla="*/ 92610 h 224783"/>
                <a:gd name="connsiteX30" fmla="*/ 49566 w 198262"/>
                <a:gd name="connsiteY30" fmla="*/ 66150 h 2247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98262" h="224783">
                  <a:moveTo>
                    <a:pt x="48424" y="210924"/>
                  </a:moveTo>
                  <a:cubicBezTo>
                    <a:pt x="64017" y="220122"/>
                    <a:pt x="82525" y="224784"/>
                    <a:pt x="104202" y="224784"/>
                  </a:cubicBezTo>
                  <a:cubicBezTo>
                    <a:pt x="120174" y="224784"/>
                    <a:pt x="134372" y="222390"/>
                    <a:pt x="146922" y="217476"/>
                  </a:cubicBezTo>
                  <a:cubicBezTo>
                    <a:pt x="159472" y="212562"/>
                    <a:pt x="169867" y="205758"/>
                    <a:pt x="178106" y="196938"/>
                  </a:cubicBezTo>
                  <a:cubicBezTo>
                    <a:pt x="186473" y="188118"/>
                    <a:pt x="192178" y="177786"/>
                    <a:pt x="195473" y="165942"/>
                  </a:cubicBezTo>
                  <a:lnTo>
                    <a:pt x="155162" y="158760"/>
                  </a:lnTo>
                  <a:cubicBezTo>
                    <a:pt x="152626" y="165564"/>
                    <a:pt x="148823" y="171234"/>
                    <a:pt x="144006" y="175896"/>
                  </a:cubicBezTo>
                  <a:cubicBezTo>
                    <a:pt x="139189" y="180558"/>
                    <a:pt x="133358" y="183960"/>
                    <a:pt x="126766" y="186354"/>
                  </a:cubicBezTo>
                  <a:cubicBezTo>
                    <a:pt x="120048" y="188622"/>
                    <a:pt x="112695" y="189882"/>
                    <a:pt x="104709" y="189882"/>
                  </a:cubicBezTo>
                  <a:cubicBezTo>
                    <a:pt x="92286" y="189882"/>
                    <a:pt x="81384" y="187236"/>
                    <a:pt x="72003" y="181818"/>
                  </a:cubicBezTo>
                  <a:cubicBezTo>
                    <a:pt x="62749" y="176526"/>
                    <a:pt x="55397" y="168714"/>
                    <a:pt x="50326" y="158508"/>
                  </a:cubicBezTo>
                  <a:cubicBezTo>
                    <a:pt x="45509" y="149058"/>
                    <a:pt x="43227" y="137592"/>
                    <a:pt x="42847" y="124362"/>
                  </a:cubicBezTo>
                  <a:lnTo>
                    <a:pt x="198262" y="124362"/>
                  </a:lnTo>
                  <a:lnTo>
                    <a:pt x="198262" y="109368"/>
                  </a:lnTo>
                  <a:cubicBezTo>
                    <a:pt x="198262" y="89586"/>
                    <a:pt x="195600" y="72828"/>
                    <a:pt x="190276" y="58968"/>
                  </a:cubicBezTo>
                  <a:cubicBezTo>
                    <a:pt x="184952" y="45108"/>
                    <a:pt x="177726" y="33894"/>
                    <a:pt x="168472" y="25200"/>
                  </a:cubicBezTo>
                  <a:cubicBezTo>
                    <a:pt x="159218" y="16506"/>
                    <a:pt x="148823" y="10080"/>
                    <a:pt x="137288" y="6048"/>
                  </a:cubicBezTo>
                  <a:cubicBezTo>
                    <a:pt x="125625" y="2016"/>
                    <a:pt x="113709" y="0"/>
                    <a:pt x="101286" y="0"/>
                  </a:cubicBezTo>
                  <a:cubicBezTo>
                    <a:pt x="81003" y="0"/>
                    <a:pt x="63256" y="4788"/>
                    <a:pt x="48044" y="14364"/>
                  </a:cubicBezTo>
                  <a:cubicBezTo>
                    <a:pt x="32832" y="23940"/>
                    <a:pt x="21043" y="37170"/>
                    <a:pt x="12677" y="54180"/>
                  </a:cubicBezTo>
                  <a:cubicBezTo>
                    <a:pt x="4310" y="71190"/>
                    <a:pt x="0" y="90846"/>
                    <a:pt x="0" y="113148"/>
                  </a:cubicBezTo>
                  <a:cubicBezTo>
                    <a:pt x="0" y="135702"/>
                    <a:pt x="4183" y="155484"/>
                    <a:pt x="12677" y="172242"/>
                  </a:cubicBezTo>
                  <a:cubicBezTo>
                    <a:pt x="20916" y="188748"/>
                    <a:pt x="32959" y="201726"/>
                    <a:pt x="48424" y="210924"/>
                  </a:cubicBezTo>
                  <a:close/>
                  <a:moveTo>
                    <a:pt x="49566" y="66150"/>
                  </a:moveTo>
                  <a:cubicBezTo>
                    <a:pt x="54382" y="56826"/>
                    <a:pt x="61228" y="49266"/>
                    <a:pt x="70102" y="43470"/>
                  </a:cubicBezTo>
                  <a:cubicBezTo>
                    <a:pt x="78975" y="37674"/>
                    <a:pt x="89370" y="34776"/>
                    <a:pt x="101413" y="34776"/>
                  </a:cubicBezTo>
                  <a:cubicBezTo>
                    <a:pt x="112442" y="34776"/>
                    <a:pt x="122076" y="37296"/>
                    <a:pt x="130316" y="42336"/>
                  </a:cubicBezTo>
                  <a:cubicBezTo>
                    <a:pt x="138555" y="47376"/>
                    <a:pt x="144894" y="54180"/>
                    <a:pt x="149457" y="62874"/>
                  </a:cubicBezTo>
                  <a:cubicBezTo>
                    <a:pt x="154021" y="71568"/>
                    <a:pt x="156303" y="81396"/>
                    <a:pt x="156303" y="92610"/>
                  </a:cubicBezTo>
                  <a:lnTo>
                    <a:pt x="42847" y="92610"/>
                  </a:lnTo>
                  <a:cubicBezTo>
                    <a:pt x="43354" y="83160"/>
                    <a:pt x="45382" y="74340"/>
                    <a:pt x="49566" y="66150"/>
                  </a:cubicBezTo>
                  <a:close/>
                </a:path>
              </a:pathLst>
            </a:custGeom>
            <a:solidFill>
              <a:schemeClr val="bg1"/>
            </a:solidFill>
            <a:ln w="1266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 dirty="0"/>
            </a:p>
          </p:txBody>
        </p:sp>
        <p:sp>
          <p:nvSpPr>
            <p:cNvPr id="64" name="Freihandform 20">
              <a:extLst>
                <a:ext uri="{FF2B5EF4-FFF2-40B4-BE49-F238E27FC236}">
                  <a16:creationId xmlns:a16="http://schemas.microsoft.com/office/drawing/2014/main" id="{21E22395-C023-4230-9959-623017CB2A5A}"/>
                </a:ext>
              </a:extLst>
            </p:cNvPr>
            <p:cNvSpPr/>
            <p:nvPr/>
          </p:nvSpPr>
          <p:spPr bwMode="invGray">
            <a:xfrm>
              <a:off x="1412954" y="287852"/>
              <a:ext cx="43350" cy="49149"/>
            </a:xfrm>
            <a:custGeom>
              <a:avLst/>
              <a:gdLst>
                <a:gd name="connsiteX0" fmla="*/ 48552 w 198262"/>
                <a:gd name="connsiteY0" fmla="*/ 210924 h 224783"/>
                <a:gd name="connsiteX1" fmla="*/ 104329 w 198262"/>
                <a:gd name="connsiteY1" fmla="*/ 224784 h 224783"/>
                <a:gd name="connsiteX2" fmla="*/ 147049 w 198262"/>
                <a:gd name="connsiteY2" fmla="*/ 217476 h 224783"/>
                <a:gd name="connsiteX3" fmla="*/ 178234 w 198262"/>
                <a:gd name="connsiteY3" fmla="*/ 196938 h 224783"/>
                <a:gd name="connsiteX4" fmla="*/ 195601 w 198262"/>
                <a:gd name="connsiteY4" fmla="*/ 165942 h 224783"/>
                <a:gd name="connsiteX5" fmla="*/ 155289 w 198262"/>
                <a:gd name="connsiteY5" fmla="*/ 158760 h 224783"/>
                <a:gd name="connsiteX6" fmla="*/ 144133 w 198262"/>
                <a:gd name="connsiteY6" fmla="*/ 175896 h 224783"/>
                <a:gd name="connsiteX7" fmla="*/ 126893 w 198262"/>
                <a:gd name="connsiteY7" fmla="*/ 186354 h 224783"/>
                <a:gd name="connsiteX8" fmla="*/ 104836 w 198262"/>
                <a:gd name="connsiteY8" fmla="*/ 189882 h 224783"/>
                <a:gd name="connsiteX9" fmla="*/ 72130 w 198262"/>
                <a:gd name="connsiteY9" fmla="*/ 181818 h 224783"/>
                <a:gd name="connsiteX10" fmla="*/ 50453 w 198262"/>
                <a:gd name="connsiteY10" fmla="*/ 158508 h 224783"/>
                <a:gd name="connsiteX11" fmla="*/ 42974 w 198262"/>
                <a:gd name="connsiteY11" fmla="*/ 124362 h 224783"/>
                <a:gd name="connsiteX12" fmla="*/ 198262 w 198262"/>
                <a:gd name="connsiteY12" fmla="*/ 124362 h 224783"/>
                <a:gd name="connsiteX13" fmla="*/ 198262 w 198262"/>
                <a:gd name="connsiteY13" fmla="*/ 109368 h 224783"/>
                <a:gd name="connsiteX14" fmla="*/ 190276 w 198262"/>
                <a:gd name="connsiteY14" fmla="*/ 58968 h 224783"/>
                <a:gd name="connsiteX15" fmla="*/ 168472 w 198262"/>
                <a:gd name="connsiteY15" fmla="*/ 25200 h 224783"/>
                <a:gd name="connsiteX16" fmla="*/ 137288 w 198262"/>
                <a:gd name="connsiteY16" fmla="*/ 6048 h 224783"/>
                <a:gd name="connsiteX17" fmla="*/ 101286 w 198262"/>
                <a:gd name="connsiteY17" fmla="*/ 0 h 224783"/>
                <a:gd name="connsiteX18" fmla="*/ 48044 w 198262"/>
                <a:gd name="connsiteY18" fmla="*/ 14364 h 224783"/>
                <a:gd name="connsiteX19" fmla="*/ 12677 w 198262"/>
                <a:gd name="connsiteY19" fmla="*/ 54180 h 224783"/>
                <a:gd name="connsiteX20" fmla="*/ 0 w 198262"/>
                <a:gd name="connsiteY20" fmla="*/ 113148 h 224783"/>
                <a:gd name="connsiteX21" fmla="*/ 12677 w 198262"/>
                <a:gd name="connsiteY21" fmla="*/ 172242 h 224783"/>
                <a:gd name="connsiteX22" fmla="*/ 48552 w 198262"/>
                <a:gd name="connsiteY22" fmla="*/ 210924 h 224783"/>
                <a:gd name="connsiteX23" fmla="*/ 49693 w 198262"/>
                <a:gd name="connsiteY23" fmla="*/ 66150 h 224783"/>
                <a:gd name="connsiteX24" fmla="*/ 70229 w 198262"/>
                <a:gd name="connsiteY24" fmla="*/ 43470 h 224783"/>
                <a:gd name="connsiteX25" fmla="*/ 101540 w 198262"/>
                <a:gd name="connsiteY25" fmla="*/ 34776 h 224783"/>
                <a:gd name="connsiteX26" fmla="*/ 130443 w 198262"/>
                <a:gd name="connsiteY26" fmla="*/ 42336 h 224783"/>
                <a:gd name="connsiteX27" fmla="*/ 149584 w 198262"/>
                <a:gd name="connsiteY27" fmla="*/ 62874 h 224783"/>
                <a:gd name="connsiteX28" fmla="*/ 156430 w 198262"/>
                <a:gd name="connsiteY28" fmla="*/ 92610 h 224783"/>
                <a:gd name="connsiteX29" fmla="*/ 42974 w 198262"/>
                <a:gd name="connsiteY29" fmla="*/ 92610 h 224783"/>
                <a:gd name="connsiteX30" fmla="*/ 49693 w 198262"/>
                <a:gd name="connsiteY30" fmla="*/ 66150 h 2247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98262" h="224783">
                  <a:moveTo>
                    <a:pt x="48552" y="210924"/>
                  </a:moveTo>
                  <a:cubicBezTo>
                    <a:pt x="64144" y="220122"/>
                    <a:pt x="82652" y="224784"/>
                    <a:pt x="104329" y="224784"/>
                  </a:cubicBezTo>
                  <a:cubicBezTo>
                    <a:pt x="120301" y="224784"/>
                    <a:pt x="134499" y="222390"/>
                    <a:pt x="147049" y="217476"/>
                  </a:cubicBezTo>
                  <a:cubicBezTo>
                    <a:pt x="159599" y="212562"/>
                    <a:pt x="169993" y="205758"/>
                    <a:pt x="178234" y="196938"/>
                  </a:cubicBezTo>
                  <a:cubicBezTo>
                    <a:pt x="186600" y="188118"/>
                    <a:pt x="192304" y="177786"/>
                    <a:pt x="195601" y="165942"/>
                  </a:cubicBezTo>
                  <a:lnTo>
                    <a:pt x="155289" y="158760"/>
                  </a:lnTo>
                  <a:cubicBezTo>
                    <a:pt x="152753" y="165564"/>
                    <a:pt x="148950" y="171234"/>
                    <a:pt x="144133" y="175896"/>
                  </a:cubicBezTo>
                  <a:cubicBezTo>
                    <a:pt x="139316" y="180558"/>
                    <a:pt x="133485" y="183960"/>
                    <a:pt x="126893" y="186354"/>
                  </a:cubicBezTo>
                  <a:cubicBezTo>
                    <a:pt x="120174" y="188622"/>
                    <a:pt x="112822" y="189882"/>
                    <a:pt x="104836" y="189882"/>
                  </a:cubicBezTo>
                  <a:cubicBezTo>
                    <a:pt x="92413" y="189882"/>
                    <a:pt x="81511" y="187236"/>
                    <a:pt x="72130" y="181818"/>
                  </a:cubicBezTo>
                  <a:cubicBezTo>
                    <a:pt x="62876" y="176526"/>
                    <a:pt x="55524" y="168714"/>
                    <a:pt x="50453" y="158508"/>
                  </a:cubicBezTo>
                  <a:cubicBezTo>
                    <a:pt x="45636" y="149058"/>
                    <a:pt x="43354" y="137592"/>
                    <a:pt x="42974" y="124362"/>
                  </a:cubicBezTo>
                  <a:lnTo>
                    <a:pt x="198262" y="124362"/>
                  </a:lnTo>
                  <a:lnTo>
                    <a:pt x="198262" y="109368"/>
                  </a:lnTo>
                  <a:cubicBezTo>
                    <a:pt x="198262" y="89586"/>
                    <a:pt x="195601" y="72828"/>
                    <a:pt x="190276" y="58968"/>
                  </a:cubicBezTo>
                  <a:cubicBezTo>
                    <a:pt x="184952" y="45108"/>
                    <a:pt x="177726" y="33894"/>
                    <a:pt x="168472" y="25200"/>
                  </a:cubicBezTo>
                  <a:cubicBezTo>
                    <a:pt x="159219" y="16506"/>
                    <a:pt x="148824" y="10080"/>
                    <a:pt x="137288" y="6048"/>
                  </a:cubicBezTo>
                  <a:cubicBezTo>
                    <a:pt x="125625" y="2016"/>
                    <a:pt x="113709" y="0"/>
                    <a:pt x="101286" y="0"/>
                  </a:cubicBezTo>
                  <a:cubicBezTo>
                    <a:pt x="81004" y="0"/>
                    <a:pt x="63257" y="4788"/>
                    <a:pt x="48044" y="14364"/>
                  </a:cubicBezTo>
                  <a:cubicBezTo>
                    <a:pt x="32833" y="23940"/>
                    <a:pt x="21043" y="37170"/>
                    <a:pt x="12677" y="54180"/>
                  </a:cubicBezTo>
                  <a:cubicBezTo>
                    <a:pt x="4310" y="71190"/>
                    <a:pt x="0" y="90846"/>
                    <a:pt x="0" y="113148"/>
                  </a:cubicBezTo>
                  <a:cubicBezTo>
                    <a:pt x="0" y="135702"/>
                    <a:pt x="4184" y="155484"/>
                    <a:pt x="12677" y="172242"/>
                  </a:cubicBezTo>
                  <a:cubicBezTo>
                    <a:pt x="21043" y="188748"/>
                    <a:pt x="33086" y="201726"/>
                    <a:pt x="48552" y="210924"/>
                  </a:cubicBezTo>
                  <a:close/>
                  <a:moveTo>
                    <a:pt x="49693" y="66150"/>
                  </a:moveTo>
                  <a:cubicBezTo>
                    <a:pt x="54510" y="56826"/>
                    <a:pt x="61355" y="49266"/>
                    <a:pt x="70229" y="43470"/>
                  </a:cubicBezTo>
                  <a:cubicBezTo>
                    <a:pt x="79102" y="37674"/>
                    <a:pt x="89497" y="34776"/>
                    <a:pt x="101540" y="34776"/>
                  </a:cubicBezTo>
                  <a:cubicBezTo>
                    <a:pt x="112568" y="34776"/>
                    <a:pt x="122203" y="37296"/>
                    <a:pt x="130443" y="42336"/>
                  </a:cubicBezTo>
                  <a:cubicBezTo>
                    <a:pt x="138682" y="47376"/>
                    <a:pt x="145021" y="54180"/>
                    <a:pt x="149584" y="62874"/>
                  </a:cubicBezTo>
                  <a:cubicBezTo>
                    <a:pt x="154148" y="71568"/>
                    <a:pt x="156430" y="81396"/>
                    <a:pt x="156430" y="92610"/>
                  </a:cubicBezTo>
                  <a:lnTo>
                    <a:pt x="42974" y="92610"/>
                  </a:lnTo>
                  <a:cubicBezTo>
                    <a:pt x="43481" y="83160"/>
                    <a:pt x="45509" y="74340"/>
                    <a:pt x="49693" y="66150"/>
                  </a:cubicBezTo>
                  <a:close/>
                </a:path>
              </a:pathLst>
            </a:custGeom>
            <a:solidFill>
              <a:schemeClr val="bg1"/>
            </a:solidFill>
            <a:ln w="1266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 dirty="0"/>
            </a:p>
          </p:txBody>
        </p:sp>
        <p:sp>
          <p:nvSpPr>
            <p:cNvPr id="65" name="Freihandform 21">
              <a:extLst>
                <a:ext uri="{FF2B5EF4-FFF2-40B4-BE49-F238E27FC236}">
                  <a16:creationId xmlns:a16="http://schemas.microsoft.com/office/drawing/2014/main" id="{1E2BB517-8F29-4022-AE5A-40B42F664F3A}"/>
                </a:ext>
              </a:extLst>
            </p:cNvPr>
            <p:cNvSpPr/>
            <p:nvPr/>
          </p:nvSpPr>
          <p:spPr bwMode="invGray">
            <a:xfrm>
              <a:off x="1466698" y="287687"/>
              <a:ext cx="25638" cy="48322"/>
            </a:xfrm>
            <a:custGeom>
              <a:avLst/>
              <a:gdLst>
                <a:gd name="connsiteX0" fmla="*/ 42720 w 117258"/>
                <a:gd name="connsiteY0" fmla="*/ 88074 h 221003"/>
                <a:gd name="connsiteX1" fmla="*/ 49566 w 117258"/>
                <a:gd name="connsiteY1" fmla="*/ 62748 h 221003"/>
                <a:gd name="connsiteX2" fmla="*/ 68200 w 117258"/>
                <a:gd name="connsiteY2" fmla="*/ 45360 h 221003"/>
                <a:gd name="connsiteX3" fmla="*/ 95075 w 117258"/>
                <a:gd name="connsiteY3" fmla="*/ 39060 h 221003"/>
                <a:gd name="connsiteX4" fmla="*/ 108132 w 117258"/>
                <a:gd name="connsiteY4" fmla="*/ 39942 h 221003"/>
                <a:gd name="connsiteX5" fmla="*/ 117259 w 117258"/>
                <a:gd name="connsiteY5" fmla="*/ 41580 h 221003"/>
                <a:gd name="connsiteX6" fmla="*/ 117259 w 117258"/>
                <a:gd name="connsiteY6" fmla="*/ 1008 h 221003"/>
                <a:gd name="connsiteX7" fmla="*/ 108639 w 117258"/>
                <a:gd name="connsiteY7" fmla="*/ 252 h 221003"/>
                <a:gd name="connsiteX8" fmla="*/ 99131 w 117258"/>
                <a:gd name="connsiteY8" fmla="*/ 0 h 221003"/>
                <a:gd name="connsiteX9" fmla="*/ 64651 w 117258"/>
                <a:gd name="connsiteY9" fmla="*/ 10080 h 221003"/>
                <a:gd name="connsiteX10" fmla="*/ 43481 w 117258"/>
                <a:gd name="connsiteY10" fmla="*/ 37800 h 221003"/>
                <a:gd name="connsiteX11" fmla="*/ 41199 w 117258"/>
                <a:gd name="connsiteY11" fmla="*/ 37800 h 221003"/>
                <a:gd name="connsiteX12" fmla="*/ 41199 w 117258"/>
                <a:gd name="connsiteY12" fmla="*/ 3276 h 221003"/>
                <a:gd name="connsiteX13" fmla="*/ 0 w 117258"/>
                <a:gd name="connsiteY13" fmla="*/ 3276 h 221003"/>
                <a:gd name="connsiteX14" fmla="*/ 0 w 117258"/>
                <a:gd name="connsiteY14" fmla="*/ 221004 h 221003"/>
                <a:gd name="connsiteX15" fmla="*/ 42720 w 117258"/>
                <a:gd name="connsiteY15" fmla="*/ 221004 h 221003"/>
                <a:gd name="connsiteX16" fmla="*/ 42720 w 117258"/>
                <a:gd name="connsiteY16" fmla="*/ 88074 h 221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17258" h="221003">
                  <a:moveTo>
                    <a:pt x="42720" y="88074"/>
                  </a:moveTo>
                  <a:cubicBezTo>
                    <a:pt x="42720" y="78624"/>
                    <a:pt x="45002" y="70182"/>
                    <a:pt x="49566" y="62748"/>
                  </a:cubicBezTo>
                  <a:cubicBezTo>
                    <a:pt x="54129" y="55314"/>
                    <a:pt x="60341" y="49518"/>
                    <a:pt x="68200" y="45360"/>
                  </a:cubicBezTo>
                  <a:cubicBezTo>
                    <a:pt x="76060" y="41202"/>
                    <a:pt x="85060" y="39060"/>
                    <a:pt x="95075" y="39060"/>
                  </a:cubicBezTo>
                  <a:cubicBezTo>
                    <a:pt x="99385" y="39060"/>
                    <a:pt x="103822" y="39438"/>
                    <a:pt x="108132" y="39942"/>
                  </a:cubicBezTo>
                  <a:cubicBezTo>
                    <a:pt x="112568" y="40572"/>
                    <a:pt x="115611" y="41076"/>
                    <a:pt x="117259" y="41580"/>
                  </a:cubicBezTo>
                  <a:lnTo>
                    <a:pt x="117259" y="1008"/>
                  </a:lnTo>
                  <a:cubicBezTo>
                    <a:pt x="115104" y="756"/>
                    <a:pt x="112315" y="504"/>
                    <a:pt x="108639" y="252"/>
                  </a:cubicBezTo>
                  <a:cubicBezTo>
                    <a:pt x="104962" y="0"/>
                    <a:pt x="101793" y="0"/>
                    <a:pt x="99131" y="0"/>
                  </a:cubicBezTo>
                  <a:cubicBezTo>
                    <a:pt x="86328" y="0"/>
                    <a:pt x="74792" y="3402"/>
                    <a:pt x="64651" y="10080"/>
                  </a:cubicBezTo>
                  <a:cubicBezTo>
                    <a:pt x="54509" y="16884"/>
                    <a:pt x="47410" y="26082"/>
                    <a:pt x="43481" y="37800"/>
                  </a:cubicBezTo>
                  <a:lnTo>
                    <a:pt x="41199" y="37800"/>
                  </a:lnTo>
                  <a:lnTo>
                    <a:pt x="41199" y="3276"/>
                  </a:lnTo>
                  <a:lnTo>
                    <a:pt x="0" y="3276"/>
                  </a:lnTo>
                  <a:lnTo>
                    <a:pt x="0" y="221004"/>
                  </a:lnTo>
                  <a:lnTo>
                    <a:pt x="42720" y="221004"/>
                  </a:lnTo>
                  <a:lnTo>
                    <a:pt x="42720" y="88074"/>
                  </a:lnTo>
                  <a:close/>
                </a:path>
              </a:pathLst>
            </a:custGeom>
            <a:solidFill>
              <a:schemeClr val="bg1"/>
            </a:solidFill>
            <a:ln w="1266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 dirty="0"/>
            </a:p>
          </p:txBody>
        </p:sp>
        <p:sp>
          <p:nvSpPr>
            <p:cNvPr id="66" name="Freihandform 22">
              <a:extLst>
                <a:ext uri="{FF2B5EF4-FFF2-40B4-BE49-F238E27FC236}">
                  <a16:creationId xmlns:a16="http://schemas.microsoft.com/office/drawing/2014/main" id="{0C728F05-57FE-4401-8837-450B15131652}"/>
                </a:ext>
              </a:extLst>
            </p:cNvPr>
            <p:cNvSpPr/>
            <p:nvPr/>
          </p:nvSpPr>
          <p:spPr bwMode="invGray">
            <a:xfrm>
              <a:off x="1500430" y="288403"/>
              <a:ext cx="9341" cy="47606"/>
            </a:xfrm>
            <a:custGeom>
              <a:avLst/>
              <a:gdLst>
                <a:gd name="connsiteX0" fmla="*/ 0 w 42720"/>
                <a:gd name="connsiteY0" fmla="*/ 0 h 217728"/>
                <a:gd name="connsiteX1" fmla="*/ 42720 w 42720"/>
                <a:gd name="connsiteY1" fmla="*/ 0 h 217728"/>
                <a:gd name="connsiteX2" fmla="*/ 42720 w 42720"/>
                <a:gd name="connsiteY2" fmla="*/ 217728 h 217728"/>
                <a:gd name="connsiteX3" fmla="*/ 0 w 42720"/>
                <a:gd name="connsiteY3" fmla="*/ 217728 h 217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2720" h="217728">
                  <a:moveTo>
                    <a:pt x="0" y="0"/>
                  </a:moveTo>
                  <a:lnTo>
                    <a:pt x="42720" y="0"/>
                  </a:lnTo>
                  <a:lnTo>
                    <a:pt x="42720" y="217728"/>
                  </a:lnTo>
                  <a:lnTo>
                    <a:pt x="0" y="217728"/>
                  </a:lnTo>
                  <a:close/>
                </a:path>
              </a:pathLst>
            </a:custGeom>
            <a:solidFill>
              <a:schemeClr val="bg1"/>
            </a:solidFill>
            <a:ln w="1266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 dirty="0"/>
            </a:p>
          </p:txBody>
        </p:sp>
        <p:sp>
          <p:nvSpPr>
            <p:cNvPr id="67" name="Freihandform 23">
              <a:extLst>
                <a:ext uri="{FF2B5EF4-FFF2-40B4-BE49-F238E27FC236}">
                  <a16:creationId xmlns:a16="http://schemas.microsoft.com/office/drawing/2014/main" id="{139BA451-36CE-4C7D-8CDD-B97DEAC6048F}"/>
                </a:ext>
              </a:extLst>
            </p:cNvPr>
            <p:cNvSpPr/>
            <p:nvPr/>
          </p:nvSpPr>
          <p:spPr bwMode="invGray">
            <a:xfrm>
              <a:off x="1499266" y="270000"/>
              <a:ext cx="11752" cy="11075"/>
            </a:xfrm>
            <a:custGeom>
              <a:avLst/>
              <a:gdLst>
                <a:gd name="connsiteX0" fmla="*/ 26874 w 53748"/>
                <a:gd name="connsiteY0" fmla="*/ 50652 h 50651"/>
                <a:gd name="connsiteX1" fmla="*/ 45889 w 53748"/>
                <a:gd name="connsiteY1" fmla="*/ 43218 h 50651"/>
                <a:gd name="connsiteX2" fmla="*/ 53749 w 53748"/>
                <a:gd name="connsiteY2" fmla="*/ 25452 h 50651"/>
                <a:gd name="connsiteX3" fmla="*/ 45889 w 53748"/>
                <a:gd name="connsiteY3" fmla="*/ 7560 h 50651"/>
                <a:gd name="connsiteX4" fmla="*/ 26874 w 53748"/>
                <a:gd name="connsiteY4" fmla="*/ 0 h 50651"/>
                <a:gd name="connsiteX5" fmla="*/ 7859 w 53748"/>
                <a:gd name="connsiteY5" fmla="*/ 7434 h 50651"/>
                <a:gd name="connsiteX6" fmla="*/ 0 w 53748"/>
                <a:gd name="connsiteY6" fmla="*/ 25326 h 50651"/>
                <a:gd name="connsiteX7" fmla="*/ 7859 w 53748"/>
                <a:gd name="connsiteY7" fmla="*/ 43092 h 50651"/>
                <a:gd name="connsiteX8" fmla="*/ 26874 w 53748"/>
                <a:gd name="connsiteY8" fmla="*/ 50652 h 506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3748" h="50651">
                  <a:moveTo>
                    <a:pt x="26874" y="50652"/>
                  </a:moveTo>
                  <a:cubicBezTo>
                    <a:pt x="34354" y="50652"/>
                    <a:pt x="40692" y="48132"/>
                    <a:pt x="45889" y="43218"/>
                  </a:cubicBezTo>
                  <a:cubicBezTo>
                    <a:pt x="51214" y="38304"/>
                    <a:pt x="53749" y="32382"/>
                    <a:pt x="53749" y="25452"/>
                  </a:cubicBezTo>
                  <a:cubicBezTo>
                    <a:pt x="53749" y="18396"/>
                    <a:pt x="51087" y="12474"/>
                    <a:pt x="45889" y="7560"/>
                  </a:cubicBezTo>
                  <a:cubicBezTo>
                    <a:pt x="40692" y="2520"/>
                    <a:pt x="34354" y="0"/>
                    <a:pt x="26874" y="0"/>
                  </a:cubicBezTo>
                  <a:cubicBezTo>
                    <a:pt x="19395" y="0"/>
                    <a:pt x="13057" y="2520"/>
                    <a:pt x="7859" y="7434"/>
                  </a:cubicBezTo>
                  <a:cubicBezTo>
                    <a:pt x="2535" y="12348"/>
                    <a:pt x="0" y="18396"/>
                    <a:pt x="0" y="25326"/>
                  </a:cubicBezTo>
                  <a:cubicBezTo>
                    <a:pt x="0" y="32256"/>
                    <a:pt x="2662" y="38178"/>
                    <a:pt x="7859" y="43092"/>
                  </a:cubicBezTo>
                  <a:cubicBezTo>
                    <a:pt x="13184" y="48132"/>
                    <a:pt x="19522" y="50652"/>
                    <a:pt x="26874" y="50652"/>
                  </a:cubicBezTo>
                  <a:close/>
                </a:path>
              </a:pathLst>
            </a:custGeom>
            <a:solidFill>
              <a:schemeClr val="bg1"/>
            </a:solidFill>
            <a:ln w="1266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 dirty="0"/>
            </a:p>
          </p:txBody>
        </p:sp>
        <p:sp>
          <p:nvSpPr>
            <p:cNvPr id="68" name="Freihandform 24">
              <a:extLst>
                <a:ext uri="{FF2B5EF4-FFF2-40B4-BE49-F238E27FC236}">
                  <a16:creationId xmlns:a16="http://schemas.microsoft.com/office/drawing/2014/main" id="{249EBBFB-F3E2-46CC-A091-037BADCC2169}"/>
                </a:ext>
              </a:extLst>
            </p:cNvPr>
            <p:cNvSpPr/>
            <p:nvPr/>
          </p:nvSpPr>
          <p:spPr bwMode="invGray">
            <a:xfrm>
              <a:off x="1522355" y="287769"/>
              <a:ext cx="39941" cy="48267"/>
            </a:xfrm>
            <a:custGeom>
              <a:avLst/>
              <a:gdLst>
                <a:gd name="connsiteX0" fmla="*/ 182670 w 182670"/>
                <a:gd name="connsiteY0" fmla="*/ 220752 h 220751"/>
                <a:gd name="connsiteX1" fmla="*/ 182670 w 182670"/>
                <a:gd name="connsiteY1" fmla="*/ 82152 h 220751"/>
                <a:gd name="connsiteX2" fmla="*/ 173416 w 182670"/>
                <a:gd name="connsiteY2" fmla="*/ 36918 h 220751"/>
                <a:gd name="connsiteX3" fmla="*/ 147303 w 182670"/>
                <a:gd name="connsiteY3" fmla="*/ 9324 h 220751"/>
                <a:gd name="connsiteX4" fmla="*/ 108132 w 182670"/>
                <a:gd name="connsiteY4" fmla="*/ 0 h 220751"/>
                <a:gd name="connsiteX5" fmla="*/ 67313 w 182670"/>
                <a:gd name="connsiteY5" fmla="*/ 10458 h 220751"/>
                <a:gd name="connsiteX6" fmla="*/ 43608 w 182670"/>
                <a:gd name="connsiteY6" fmla="*/ 38304 h 220751"/>
                <a:gd name="connsiteX7" fmla="*/ 40946 w 182670"/>
                <a:gd name="connsiteY7" fmla="*/ 38304 h 220751"/>
                <a:gd name="connsiteX8" fmla="*/ 40946 w 182670"/>
                <a:gd name="connsiteY8" fmla="*/ 2898 h 220751"/>
                <a:gd name="connsiteX9" fmla="*/ 0 w 182670"/>
                <a:gd name="connsiteY9" fmla="*/ 2898 h 220751"/>
                <a:gd name="connsiteX10" fmla="*/ 0 w 182670"/>
                <a:gd name="connsiteY10" fmla="*/ 220626 h 220751"/>
                <a:gd name="connsiteX11" fmla="*/ 42721 w 182670"/>
                <a:gd name="connsiteY11" fmla="*/ 220626 h 220751"/>
                <a:gd name="connsiteX12" fmla="*/ 42721 w 182670"/>
                <a:gd name="connsiteY12" fmla="*/ 91350 h 220751"/>
                <a:gd name="connsiteX13" fmla="*/ 49312 w 182670"/>
                <a:gd name="connsiteY13" fmla="*/ 61740 h 220751"/>
                <a:gd name="connsiteX14" fmla="*/ 67440 w 182670"/>
                <a:gd name="connsiteY14" fmla="*/ 43092 h 220751"/>
                <a:gd name="connsiteX15" fmla="*/ 93807 w 182670"/>
                <a:gd name="connsiteY15" fmla="*/ 36666 h 220751"/>
                <a:gd name="connsiteX16" fmla="*/ 127907 w 182670"/>
                <a:gd name="connsiteY16" fmla="*/ 50022 h 220751"/>
                <a:gd name="connsiteX17" fmla="*/ 140330 w 182670"/>
                <a:gd name="connsiteY17" fmla="*/ 87066 h 220751"/>
                <a:gd name="connsiteX18" fmla="*/ 140330 w 182670"/>
                <a:gd name="connsiteY18" fmla="*/ 220500 h 220751"/>
                <a:gd name="connsiteX19" fmla="*/ 182670 w 182670"/>
                <a:gd name="connsiteY19" fmla="*/ 220500 h 2207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82670" h="220751">
                  <a:moveTo>
                    <a:pt x="182670" y="220752"/>
                  </a:moveTo>
                  <a:lnTo>
                    <a:pt x="182670" y="82152"/>
                  </a:lnTo>
                  <a:cubicBezTo>
                    <a:pt x="182670" y="64260"/>
                    <a:pt x="179628" y="49140"/>
                    <a:pt x="173416" y="36918"/>
                  </a:cubicBezTo>
                  <a:cubicBezTo>
                    <a:pt x="167205" y="24696"/>
                    <a:pt x="158585" y="15498"/>
                    <a:pt x="147303" y="9324"/>
                  </a:cubicBezTo>
                  <a:cubicBezTo>
                    <a:pt x="136147" y="3150"/>
                    <a:pt x="122963" y="0"/>
                    <a:pt x="108132" y="0"/>
                  </a:cubicBezTo>
                  <a:cubicBezTo>
                    <a:pt x="91652" y="0"/>
                    <a:pt x="78088" y="3528"/>
                    <a:pt x="67313" y="10458"/>
                  </a:cubicBezTo>
                  <a:cubicBezTo>
                    <a:pt x="56538" y="17514"/>
                    <a:pt x="48552" y="26712"/>
                    <a:pt x="43608" y="38304"/>
                  </a:cubicBezTo>
                  <a:lnTo>
                    <a:pt x="40946" y="38304"/>
                  </a:lnTo>
                  <a:lnTo>
                    <a:pt x="40946" y="2898"/>
                  </a:lnTo>
                  <a:lnTo>
                    <a:pt x="0" y="2898"/>
                  </a:lnTo>
                  <a:lnTo>
                    <a:pt x="0" y="220626"/>
                  </a:lnTo>
                  <a:lnTo>
                    <a:pt x="42721" y="220626"/>
                  </a:lnTo>
                  <a:lnTo>
                    <a:pt x="42721" y="91350"/>
                  </a:lnTo>
                  <a:cubicBezTo>
                    <a:pt x="42721" y="79884"/>
                    <a:pt x="44875" y="69930"/>
                    <a:pt x="49312" y="61740"/>
                  </a:cubicBezTo>
                  <a:cubicBezTo>
                    <a:pt x="53749" y="53550"/>
                    <a:pt x="59707" y="47376"/>
                    <a:pt x="67440" y="43092"/>
                  </a:cubicBezTo>
                  <a:cubicBezTo>
                    <a:pt x="75173" y="38808"/>
                    <a:pt x="83920" y="36666"/>
                    <a:pt x="93807" y="36666"/>
                  </a:cubicBezTo>
                  <a:cubicBezTo>
                    <a:pt x="108258" y="36666"/>
                    <a:pt x="119667" y="41076"/>
                    <a:pt x="127907" y="50022"/>
                  </a:cubicBezTo>
                  <a:cubicBezTo>
                    <a:pt x="136147" y="58968"/>
                    <a:pt x="140330" y="71316"/>
                    <a:pt x="140330" y="87066"/>
                  </a:cubicBezTo>
                  <a:lnTo>
                    <a:pt x="140330" y="220500"/>
                  </a:lnTo>
                  <a:lnTo>
                    <a:pt x="182670" y="220500"/>
                  </a:lnTo>
                  <a:close/>
                </a:path>
              </a:pathLst>
            </a:custGeom>
            <a:solidFill>
              <a:schemeClr val="bg1"/>
            </a:solidFill>
            <a:ln w="1266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 dirty="0"/>
            </a:p>
          </p:txBody>
        </p:sp>
        <p:sp>
          <p:nvSpPr>
            <p:cNvPr id="69" name="Freihandform 25">
              <a:extLst>
                <a:ext uri="{FF2B5EF4-FFF2-40B4-BE49-F238E27FC236}">
                  <a16:creationId xmlns:a16="http://schemas.microsoft.com/office/drawing/2014/main" id="{DCDE3BF8-38D7-49D1-99BC-C197D071097F}"/>
                </a:ext>
              </a:extLst>
            </p:cNvPr>
            <p:cNvSpPr/>
            <p:nvPr/>
          </p:nvSpPr>
          <p:spPr bwMode="invGray">
            <a:xfrm>
              <a:off x="1572634" y="287797"/>
              <a:ext cx="43766" cy="66974"/>
            </a:xfrm>
            <a:custGeom>
              <a:avLst/>
              <a:gdLst>
                <a:gd name="connsiteX0" fmla="*/ 158585 w 200163"/>
                <a:gd name="connsiteY0" fmla="*/ 2772 h 306306"/>
                <a:gd name="connsiteX1" fmla="*/ 158585 w 200163"/>
                <a:gd name="connsiteY1" fmla="*/ 38052 h 306306"/>
                <a:gd name="connsiteX2" fmla="*/ 155415 w 200163"/>
                <a:gd name="connsiteY2" fmla="*/ 38052 h 306306"/>
                <a:gd name="connsiteX3" fmla="*/ 144513 w 200163"/>
                <a:gd name="connsiteY3" fmla="*/ 22302 h 306306"/>
                <a:gd name="connsiteX4" fmla="*/ 124865 w 200163"/>
                <a:gd name="connsiteY4" fmla="*/ 6678 h 306306"/>
                <a:gd name="connsiteX5" fmla="*/ 91905 w 200163"/>
                <a:gd name="connsiteY5" fmla="*/ 0 h 306306"/>
                <a:gd name="connsiteX6" fmla="*/ 44622 w 200163"/>
                <a:gd name="connsiteY6" fmla="*/ 13230 h 306306"/>
                <a:gd name="connsiteX7" fmla="*/ 11916 w 200163"/>
                <a:gd name="connsiteY7" fmla="*/ 51282 h 306306"/>
                <a:gd name="connsiteX8" fmla="*/ 0 w 200163"/>
                <a:gd name="connsiteY8" fmla="*/ 110880 h 306306"/>
                <a:gd name="connsiteX9" fmla="*/ 12043 w 200163"/>
                <a:gd name="connsiteY9" fmla="*/ 169344 h 306306"/>
                <a:gd name="connsiteX10" fmla="*/ 44875 w 200163"/>
                <a:gd name="connsiteY10" fmla="*/ 205254 h 306306"/>
                <a:gd name="connsiteX11" fmla="*/ 91525 w 200163"/>
                <a:gd name="connsiteY11" fmla="*/ 217350 h 306306"/>
                <a:gd name="connsiteX12" fmla="*/ 124231 w 200163"/>
                <a:gd name="connsiteY12" fmla="*/ 211050 h 306306"/>
                <a:gd name="connsiteX13" fmla="*/ 144006 w 200163"/>
                <a:gd name="connsiteY13" fmla="*/ 196308 h 306306"/>
                <a:gd name="connsiteX14" fmla="*/ 155035 w 200163"/>
                <a:gd name="connsiteY14" fmla="*/ 180810 h 306306"/>
                <a:gd name="connsiteX15" fmla="*/ 157697 w 200163"/>
                <a:gd name="connsiteY15" fmla="*/ 180810 h 306306"/>
                <a:gd name="connsiteX16" fmla="*/ 157697 w 200163"/>
                <a:gd name="connsiteY16" fmla="*/ 223650 h 306306"/>
                <a:gd name="connsiteX17" fmla="*/ 141851 w 200163"/>
                <a:gd name="connsiteY17" fmla="*/ 260568 h 306306"/>
                <a:gd name="connsiteX18" fmla="*/ 101793 w 200163"/>
                <a:gd name="connsiteY18" fmla="*/ 272160 h 306306"/>
                <a:gd name="connsiteX19" fmla="*/ 72891 w 200163"/>
                <a:gd name="connsiteY19" fmla="*/ 267246 h 306306"/>
                <a:gd name="connsiteX20" fmla="*/ 55270 w 200163"/>
                <a:gd name="connsiteY20" fmla="*/ 255276 h 306306"/>
                <a:gd name="connsiteX21" fmla="*/ 44875 w 200163"/>
                <a:gd name="connsiteY21" fmla="*/ 242424 h 306306"/>
                <a:gd name="connsiteX22" fmla="*/ 8240 w 200163"/>
                <a:gd name="connsiteY22" fmla="*/ 257418 h 306306"/>
                <a:gd name="connsiteX23" fmla="*/ 25860 w 200163"/>
                <a:gd name="connsiteY23" fmla="*/ 281610 h 306306"/>
                <a:gd name="connsiteX24" fmla="*/ 56411 w 200163"/>
                <a:gd name="connsiteY24" fmla="*/ 299502 h 306306"/>
                <a:gd name="connsiteX25" fmla="*/ 101286 w 200163"/>
                <a:gd name="connsiteY25" fmla="*/ 306306 h 306306"/>
                <a:gd name="connsiteX26" fmla="*/ 151486 w 200163"/>
                <a:gd name="connsiteY26" fmla="*/ 297612 h 306306"/>
                <a:gd name="connsiteX27" fmla="*/ 186980 w 200163"/>
                <a:gd name="connsiteY27" fmla="*/ 271026 h 306306"/>
                <a:gd name="connsiteX28" fmla="*/ 200164 w 200163"/>
                <a:gd name="connsiteY28" fmla="*/ 225288 h 306306"/>
                <a:gd name="connsiteX29" fmla="*/ 200164 w 200163"/>
                <a:gd name="connsiteY29" fmla="*/ 2772 h 306306"/>
                <a:gd name="connsiteX30" fmla="*/ 158585 w 200163"/>
                <a:gd name="connsiteY30" fmla="*/ 2772 h 306306"/>
                <a:gd name="connsiteX31" fmla="*/ 151739 w 200163"/>
                <a:gd name="connsiteY31" fmla="*/ 148932 h 306306"/>
                <a:gd name="connsiteX32" fmla="*/ 132344 w 200163"/>
                <a:gd name="connsiteY32" fmla="*/ 173628 h 306306"/>
                <a:gd name="connsiteX33" fmla="*/ 101160 w 200163"/>
                <a:gd name="connsiteY33" fmla="*/ 182196 h 306306"/>
                <a:gd name="connsiteX34" fmla="*/ 69341 w 200163"/>
                <a:gd name="connsiteY34" fmla="*/ 173124 h 306306"/>
                <a:gd name="connsiteX35" fmla="*/ 49946 w 200163"/>
                <a:gd name="connsiteY35" fmla="*/ 147924 h 306306"/>
                <a:gd name="connsiteX36" fmla="*/ 43354 w 200163"/>
                <a:gd name="connsiteY36" fmla="*/ 110376 h 306306"/>
                <a:gd name="connsiteX37" fmla="*/ 49819 w 200163"/>
                <a:gd name="connsiteY37" fmla="*/ 72702 h 306306"/>
                <a:gd name="connsiteX38" fmla="*/ 69088 w 200163"/>
                <a:gd name="connsiteY38" fmla="*/ 45990 h 306306"/>
                <a:gd name="connsiteX39" fmla="*/ 101160 w 200163"/>
                <a:gd name="connsiteY39" fmla="*/ 36162 h 306306"/>
                <a:gd name="connsiteX40" fmla="*/ 132597 w 200163"/>
                <a:gd name="connsiteY40" fmla="*/ 45612 h 306306"/>
                <a:gd name="connsiteX41" fmla="*/ 151866 w 200163"/>
                <a:gd name="connsiteY41" fmla="*/ 71820 h 306306"/>
                <a:gd name="connsiteX42" fmla="*/ 158458 w 200163"/>
                <a:gd name="connsiteY42" fmla="*/ 110502 h 306306"/>
                <a:gd name="connsiteX43" fmla="*/ 151739 w 200163"/>
                <a:gd name="connsiteY43" fmla="*/ 148932 h 3063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200163" h="306306">
                  <a:moveTo>
                    <a:pt x="158585" y="2772"/>
                  </a:moveTo>
                  <a:lnTo>
                    <a:pt x="158585" y="38052"/>
                  </a:lnTo>
                  <a:lnTo>
                    <a:pt x="155415" y="38052"/>
                  </a:lnTo>
                  <a:cubicBezTo>
                    <a:pt x="152880" y="33516"/>
                    <a:pt x="149204" y="28224"/>
                    <a:pt x="144513" y="22302"/>
                  </a:cubicBezTo>
                  <a:cubicBezTo>
                    <a:pt x="139823" y="16380"/>
                    <a:pt x="133231" y="11088"/>
                    <a:pt x="124865" y="6678"/>
                  </a:cubicBezTo>
                  <a:cubicBezTo>
                    <a:pt x="116498" y="2142"/>
                    <a:pt x="105470" y="0"/>
                    <a:pt x="91905" y="0"/>
                  </a:cubicBezTo>
                  <a:cubicBezTo>
                    <a:pt x="74285" y="0"/>
                    <a:pt x="58566" y="4410"/>
                    <a:pt x="44622" y="13230"/>
                  </a:cubicBezTo>
                  <a:cubicBezTo>
                    <a:pt x="30678" y="22050"/>
                    <a:pt x="19775" y="34776"/>
                    <a:pt x="11916" y="51282"/>
                  </a:cubicBezTo>
                  <a:cubicBezTo>
                    <a:pt x="3930" y="67788"/>
                    <a:pt x="0" y="87696"/>
                    <a:pt x="0" y="110880"/>
                  </a:cubicBezTo>
                  <a:cubicBezTo>
                    <a:pt x="0" y="134064"/>
                    <a:pt x="4057" y="153594"/>
                    <a:pt x="12043" y="169344"/>
                  </a:cubicBezTo>
                  <a:cubicBezTo>
                    <a:pt x="20029" y="185220"/>
                    <a:pt x="31058" y="197190"/>
                    <a:pt x="44875" y="205254"/>
                  </a:cubicBezTo>
                  <a:cubicBezTo>
                    <a:pt x="58693" y="213318"/>
                    <a:pt x="74285" y="217350"/>
                    <a:pt x="91525" y="217350"/>
                  </a:cubicBezTo>
                  <a:cubicBezTo>
                    <a:pt x="104962" y="217350"/>
                    <a:pt x="115864" y="215208"/>
                    <a:pt x="124231" y="211050"/>
                  </a:cubicBezTo>
                  <a:cubicBezTo>
                    <a:pt x="132597" y="206892"/>
                    <a:pt x="139189" y="201978"/>
                    <a:pt x="144006" y="196308"/>
                  </a:cubicBezTo>
                  <a:cubicBezTo>
                    <a:pt x="148823" y="190638"/>
                    <a:pt x="152500" y="185472"/>
                    <a:pt x="155035" y="180810"/>
                  </a:cubicBezTo>
                  <a:lnTo>
                    <a:pt x="157697" y="180810"/>
                  </a:lnTo>
                  <a:lnTo>
                    <a:pt x="157697" y="223650"/>
                  </a:lnTo>
                  <a:cubicBezTo>
                    <a:pt x="157697" y="240534"/>
                    <a:pt x="152373" y="252756"/>
                    <a:pt x="141851" y="260568"/>
                  </a:cubicBezTo>
                  <a:cubicBezTo>
                    <a:pt x="131330" y="268380"/>
                    <a:pt x="117892" y="272160"/>
                    <a:pt x="101793" y="272160"/>
                  </a:cubicBezTo>
                  <a:cubicBezTo>
                    <a:pt x="90004" y="272160"/>
                    <a:pt x="80370" y="270522"/>
                    <a:pt x="72891" y="267246"/>
                  </a:cubicBezTo>
                  <a:cubicBezTo>
                    <a:pt x="65411" y="263970"/>
                    <a:pt x="59580" y="259938"/>
                    <a:pt x="55270" y="255276"/>
                  </a:cubicBezTo>
                  <a:cubicBezTo>
                    <a:pt x="50960" y="250614"/>
                    <a:pt x="47537" y="246330"/>
                    <a:pt x="44875" y="242424"/>
                  </a:cubicBezTo>
                  <a:lnTo>
                    <a:pt x="8240" y="257418"/>
                  </a:lnTo>
                  <a:cubicBezTo>
                    <a:pt x="12043" y="266112"/>
                    <a:pt x="18001" y="274176"/>
                    <a:pt x="25860" y="281610"/>
                  </a:cubicBezTo>
                  <a:cubicBezTo>
                    <a:pt x="33720" y="289044"/>
                    <a:pt x="43988" y="294966"/>
                    <a:pt x="56411" y="299502"/>
                  </a:cubicBezTo>
                  <a:cubicBezTo>
                    <a:pt x="68961" y="304038"/>
                    <a:pt x="83919" y="306306"/>
                    <a:pt x="101286" y="306306"/>
                  </a:cubicBezTo>
                  <a:cubicBezTo>
                    <a:pt x="119921" y="306306"/>
                    <a:pt x="136654" y="303408"/>
                    <a:pt x="151486" y="297612"/>
                  </a:cubicBezTo>
                  <a:cubicBezTo>
                    <a:pt x="166317" y="291816"/>
                    <a:pt x="178233" y="282996"/>
                    <a:pt x="186980" y="271026"/>
                  </a:cubicBezTo>
                  <a:cubicBezTo>
                    <a:pt x="195727" y="259056"/>
                    <a:pt x="200164" y="243810"/>
                    <a:pt x="200164" y="225288"/>
                  </a:cubicBezTo>
                  <a:lnTo>
                    <a:pt x="200164" y="2772"/>
                  </a:lnTo>
                  <a:lnTo>
                    <a:pt x="158585" y="2772"/>
                  </a:lnTo>
                  <a:close/>
                  <a:moveTo>
                    <a:pt x="151739" y="148932"/>
                  </a:moveTo>
                  <a:cubicBezTo>
                    <a:pt x="147302" y="159642"/>
                    <a:pt x="140837" y="167832"/>
                    <a:pt x="132344" y="173628"/>
                  </a:cubicBezTo>
                  <a:cubicBezTo>
                    <a:pt x="123850" y="179298"/>
                    <a:pt x="113456" y="182196"/>
                    <a:pt x="101160" y="182196"/>
                  </a:cubicBezTo>
                  <a:cubicBezTo>
                    <a:pt x="88483" y="182196"/>
                    <a:pt x="77834" y="179172"/>
                    <a:pt x="69341" y="173124"/>
                  </a:cubicBezTo>
                  <a:cubicBezTo>
                    <a:pt x="60848" y="167076"/>
                    <a:pt x="54256" y="158634"/>
                    <a:pt x="49946" y="147924"/>
                  </a:cubicBezTo>
                  <a:cubicBezTo>
                    <a:pt x="45509" y="137088"/>
                    <a:pt x="43354" y="124614"/>
                    <a:pt x="43354" y="110376"/>
                  </a:cubicBezTo>
                  <a:cubicBezTo>
                    <a:pt x="43354" y="96516"/>
                    <a:pt x="45509" y="83916"/>
                    <a:pt x="49819" y="72702"/>
                  </a:cubicBezTo>
                  <a:cubicBezTo>
                    <a:pt x="54129" y="61488"/>
                    <a:pt x="60594" y="52542"/>
                    <a:pt x="69088" y="45990"/>
                  </a:cubicBezTo>
                  <a:cubicBezTo>
                    <a:pt x="77581" y="39438"/>
                    <a:pt x="88356" y="36162"/>
                    <a:pt x="101160" y="36162"/>
                  </a:cubicBezTo>
                  <a:cubicBezTo>
                    <a:pt x="113582" y="36162"/>
                    <a:pt x="124104" y="39312"/>
                    <a:pt x="132597" y="45612"/>
                  </a:cubicBezTo>
                  <a:cubicBezTo>
                    <a:pt x="141091" y="51912"/>
                    <a:pt x="147429" y="60606"/>
                    <a:pt x="151866" y="71820"/>
                  </a:cubicBezTo>
                  <a:cubicBezTo>
                    <a:pt x="156176" y="83034"/>
                    <a:pt x="158458" y="95886"/>
                    <a:pt x="158458" y="110502"/>
                  </a:cubicBezTo>
                  <a:cubicBezTo>
                    <a:pt x="158331" y="125370"/>
                    <a:pt x="156176" y="138222"/>
                    <a:pt x="151739" y="148932"/>
                  </a:cubicBezTo>
                  <a:close/>
                </a:path>
              </a:pathLst>
            </a:custGeom>
            <a:solidFill>
              <a:schemeClr val="bg1"/>
            </a:solidFill>
            <a:ln w="1266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 dirty="0"/>
            </a:p>
          </p:txBody>
        </p:sp>
        <p:sp>
          <p:nvSpPr>
            <p:cNvPr id="70" name="Freihandform 26">
              <a:extLst>
                <a:ext uri="{FF2B5EF4-FFF2-40B4-BE49-F238E27FC236}">
                  <a16:creationId xmlns:a16="http://schemas.microsoft.com/office/drawing/2014/main" id="{D35E5E15-C461-4439-AC18-BA347E8E9B02}"/>
                </a:ext>
              </a:extLst>
            </p:cNvPr>
            <p:cNvSpPr/>
            <p:nvPr/>
          </p:nvSpPr>
          <p:spPr bwMode="invGray">
            <a:xfrm>
              <a:off x="1125303" y="358490"/>
              <a:ext cx="29408" cy="66478"/>
            </a:xfrm>
            <a:custGeom>
              <a:avLst/>
              <a:gdLst>
                <a:gd name="connsiteX0" fmla="*/ 33974 w 134499"/>
                <a:gd name="connsiteY0" fmla="*/ 304038 h 304038"/>
                <a:gd name="connsiteX1" fmla="*/ 76567 w 134499"/>
                <a:gd name="connsiteY1" fmla="*/ 304038 h 304038"/>
                <a:gd name="connsiteX2" fmla="*/ 76567 w 134499"/>
                <a:gd name="connsiteY2" fmla="*/ 120204 h 304038"/>
                <a:gd name="connsiteX3" fmla="*/ 123851 w 134499"/>
                <a:gd name="connsiteY3" fmla="*/ 120204 h 304038"/>
                <a:gd name="connsiteX4" fmla="*/ 123851 w 134499"/>
                <a:gd name="connsiteY4" fmla="*/ 86184 h 304038"/>
                <a:gd name="connsiteX5" fmla="*/ 76567 w 134499"/>
                <a:gd name="connsiteY5" fmla="*/ 86184 h 304038"/>
                <a:gd name="connsiteX6" fmla="*/ 76567 w 134499"/>
                <a:gd name="connsiteY6" fmla="*/ 66654 h 304038"/>
                <a:gd name="connsiteX7" fmla="*/ 83159 w 134499"/>
                <a:gd name="connsiteY7" fmla="*/ 44478 h 304038"/>
                <a:gd name="connsiteX8" fmla="*/ 105343 w 134499"/>
                <a:gd name="connsiteY8" fmla="*/ 36792 h 304038"/>
                <a:gd name="connsiteX9" fmla="*/ 116752 w 134499"/>
                <a:gd name="connsiteY9" fmla="*/ 38052 h 304038"/>
                <a:gd name="connsiteX10" fmla="*/ 124484 w 134499"/>
                <a:gd name="connsiteY10" fmla="*/ 40068 h 304038"/>
                <a:gd name="connsiteX11" fmla="*/ 134499 w 134499"/>
                <a:gd name="connsiteY11" fmla="*/ 5796 h 304038"/>
                <a:gd name="connsiteX12" fmla="*/ 120935 w 134499"/>
                <a:gd name="connsiteY12" fmla="*/ 2016 h 304038"/>
                <a:gd name="connsiteX13" fmla="*/ 99005 w 134499"/>
                <a:gd name="connsiteY13" fmla="*/ 0 h 304038"/>
                <a:gd name="connsiteX14" fmla="*/ 66806 w 134499"/>
                <a:gd name="connsiteY14" fmla="*/ 6804 h 304038"/>
                <a:gd name="connsiteX15" fmla="*/ 42974 w 134499"/>
                <a:gd name="connsiteY15" fmla="*/ 27090 h 304038"/>
                <a:gd name="connsiteX16" fmla="*/ 33974 w 134499"/>
                <a:gd name="connsiteY16" fmla="*/ 60984 h 304038"/>
                <a:gd name="connsiteX17" fmla="*/ 33974 w 134499"/>
                <a:gd name="connsiteY17" fmla="*/ 86184 h 304038"/>
                <a:gd name="connsiteX18" fmla="*/ 0 w 134499"/>
                <a:gd name="connsiteY18" fmla="*/ 86184 h 304038"/>
                <a:gd name="connsiteX19" fmla="*/ 0 w 134499"/>
                <a:gd name="connsiteY19" fmla="*/ 120204 h 304038"/>
                <a:gd name="connsiteX20" fmla="*/ 33974 w 134499"/>
                <a:gd name="connsiteY20" fmla="*/ 120204 h 304038"/>
                <a:gd name="connsiteX21" fmla="*/ 33974 w 134499"/>
                <a:gd name="connsiteY21" fmla="*/ 304038 h 3040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34499" h="304038">
                  <a:moveTo>
                    <a:pt x="33974" y="304038"/>
                  </a:moveTo>
                  <a:lnTo>
                    <a:pt x="76567" y="304038"/>
                  </a:lnTo>
                  <a:lnTo>
                    <a:pt x="76567" y="120204"/>
                  </a:lnTo>
                  <a:lnTo>
                    <a:pt x="123851" y="120204"/>
                  </a:lnTo>
                  <a:lnTo>
                    <a:pt x="123851" y="86184"/>
                  </a:lnTo>
                  <a:lnTo>
                    <a:pt x="76567" y="86184"/>
                  </a:lnTo>
                  <a:lnTo>
                    <a:pt x="76567" y="66654"/>
                  </a:lnTo>
                  <a:cubicBezTo>
                    <a:pt x="76567" y="56952"/>
                    <a:pt x="78849" y="49644"/>
                    <a:pt x="83159" y="44478"/>
                  </a:cubicBezTo>
                  <a:cubicBezTo>
                    <a:pt x="87595" y="39438"/>
                    <a:pt x="94948" y="36792"/>
                    <a:pt x="105343" y="36792"/>
                  </a:cubicBezTo>
                  <a:cubicBezTo>
                    <a:pt x="109780" y="36792"/>
                    <a:pt x="113583" y="37170"/>
                    <a:pt x="116752" y="38052"/>
                  </a:cubicBezTo>
                  <a:cubicBezTo>
                    <a:pt x="119921" y="38808"/>
                    <a:pt x="122456" y="39564"/>
                    <a:pt x="124484" y="40068"/>
                  </a:cubicBezTo>
                  <a:lnTo>
                    <a:pt x="134499" y="5796"/>
                  </a:lnTo>
                  <a:cubicBezTo>
                    <a:pt x="131583" y="4662"/>
                    <a:pt x="127020" y="3402"/>
                    <a:pt x="120935" y="2016"/>
                  </a:cubicBezTo>
                  <a:cubicBezTo>
                    <a:pt x="114851" y="630"/>
                    <a:pt x="107498" y="0"/>
                    <a:pt x="99005" y="0"/>
                  </a:cubicBezTo>
                  <a:cubicBezTo>
                    <a:pt x="87469" y="0"/>
                    <a:pt x="76694" y="2268"/>
                    <a:pt x="66806" y="6804"/>
                  </a:cubicBezTo>
                  <a:cubicBezTo>
                    <a:pt x="56918" y="11340"/>
                    <a:pt x="48932" y="18018"/>
                    <a:pt x="42974" y="27090"/>
                  </a:cubicBezTo>
                  <a:cubicBezTo>
                    <a:pt x="37016" y="36162"/>
                    <a:pt x="33974" y="47376"/>
                    <a:pt x="33974" y="60984"/>
                  </a:cubicBezTo>
                  <a:lnTo>
                    <a:pt x="33974" y="86184"/>
                  </a:lnTo>
                  <a:lnTo>
                    <a:pt x="0" y="86184"/>
                  </a:lnTo>
                  <a:lnTo>
                    <a:pt x="0" y="120204"/>
                  </a:lnTo>
                  <a:lnTo>
                    <a:pt x="33974" y="120204"/>
                  </a:lnTo>
                  <a:lnTo>
                    <a:pt x="33974" y="304038"/>
                  </a:lnTo>
                  <a:close/>
                </a:path>
              </a:pathLst>
            </a:custGeom>
            <a:solidFill>
              <a:schemeClr val="bg1"/>
            </a:solidFill>
            <a:ln w="1266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 dirty="0"/>
            </a:p>
          </p:txBody>
        </p:sp>
        <p:sp>
          <p:nvSpPr>
            <p:cNvPr id="71" name="Freihandform 27">
              <a:extLst>
                <a:ext uri="{FF2B5EF4-FFF2-40B4-BE49-F238E27FC236}">
                  <a16:creationId xmlns:a16="http://schemas.microsoft.com/office/drawing/2014/main" id="{6C5BF7EA-6C05-489E-9BEF-0CFEC8C016FB}"/>
                </a:ext>
              </a:extLst>
            </p:cNvPr>
            <p:cNvSpPr/>
            <p:nvPr/>
          </p:nvSpPr>
          <p:spPr bwMode="invGray">
            <a:xfrm>
              <a:off x="1159174" y="376728"/>
              <a:ext cx="44625" cy="49176"/>
            </a:xfrm>
            <a:custGeom>
              <a:avLst/>
              <a:gdLst>
                <a:gd name="connsiteX0" fmla="*/ 204094 w 204093"/>
                <a:gd name="connsiteY0" fmla="*/ 112644 h 224909"/>
                <a:gd name="connsiteX1" fmla="*/ 191417 w 204093"/>
                <a:gd name="connsiteY1" fmla="*/ 53424 h 224909"/>
                <a:gd name="connsiteX2" fmla="*/ 155796 w 204093"/>
                <a:gd name="connsiteY2" fmla="*/ 13986 h 224909"/>
                <a:gd name="connsiteX3" fmla="*/ 102047 w 204093"/>
                <a:gd name="connsiteY3" fmla="*/ 0 h 224909"/>
                <a:gd name="connsiteX4" fmla="*/ 48298 w 204093"/>
                <a:gd name="connsiteY4" fmla="*/ 13986 h 224909"/>
                <a:gd name="connsiteX5" fmla="*/ 12677 w 204093"/>
                <a:gd name="connsiteY5" fmla="*/ 53424 h 224909"/>
                <a:gd name="connsiteX6" fmla="*/ 0 w 204093"/>
                <a:gd name="connsiteY6" fmla="*/ 112644 h 224909"/>
                <a:gd name="connsiteX7" fmla="*/ 12677 w 204093"/>
                <a:gd name="connsiteY7" fmla="*/ 171612 h 224909"/>
                <a:gd name="connsiteX8" fmla="*/ 48298 w 204093"/>
                <a:gd name="connsiteY8" fmla="*/ 210924 h 224909"/>
                <a:gd name="connsiteX9" fmla="*/ 102047 w 204093"/>
                <a:gd name="connsiteY9" fmla="*/ 224910 h 224909"/>
                <a:gd name="connsiteX10" fmla="*/ 155796 w 204093"/>
                <a:gd name="connsiteY10" fmla="*/ 210924 h 224909"/>
                <a:gd name="connsiteX11" fmla="*/ 191417 w 204093"/>
                <a:gd name="connsiteY11" fmla="*/ 171612 h 224909"/>
                <a:gd name="connsiteX12" fmla="*/ 204094 w 204093"/>
                <a:gd name="connsiteY12" fmla="*/ 112644 h 224909"/>
                <a:gd name="connsiteX13" fmla="*/ 154655 w 204093"/>
                <a:gd name="connsiteY13" fmla="*/ 150948 h 224909"/>
                <a:gd name="connsiteX14" fmla="*/ 135133 w 204093"/>
                <a:gd name="connsiteY14" fmla="*/ 178920 h 224909"/>
                <a:gd name="connsiteX15" fmla="*/ 102047 w 204093"/>
                <a:gd name="connsiteY15" fmla="*/ 189378 h 224909"/>
                <a:gd name="connsiteX16" fmla="*/ 68707 w 204093"/>
                <a:gd name="connsiteY16" fmla="*/ 178920 h 224909"/>
                <a:gd name="connsiteX17" fmla="*/ 49185 w 204093"/>
                <a:gd name="connsiteY17" fmla="*/ 150948 h 224909"/>
                <a:gd name="connsiteX18" fmla="*/ 42847 w 204093"/>
                <a:gd name="connsiteY18" fmla="*/ 112518 h 224909"/>
                <a:gd name="connsiteX19" fmla="*/ 49185 w 204093"/>
                <a:gd name="connsiteY19" fmla="*/ 74214 h 224909"/>
                <a:gd name="connsiteX20" fmla="*/ 68707 w 204093"/>
                <a:gd name="connsiteY20" fmla="*/ 46116 h 224909"/>
                <a:gd name="connsiteX21" fmla="*/ 102047 w 204093"/>
                <a:gd name="connsiteY21" fmla="*/ 35532 h 224909"/>
                <a:gd name="connsiteX22" fmla="*/ 135133 w 204093"/>
                <a:gd name="connsiteY22" fmla="*/ 46116 h 224909"/>
                <a:gd name="connsiteX23" fmla="*/ 154655 w 204093"/>
                <a:gd name="connsiteY23" fmla="*/ 74214 h 224909"/>
                <a:gd name="connsiteX24" fmla="*/ 160993 w 204093"/>
                <a:gd name="connsiteY24" fmla="*/ 112518 h 224909"/>
                <a:gd name="connsiteX25" fmla="*/ 154655 w 204093"/>
                <a:gd name="connsiteY25" fmla="*/ 150948 h 2249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204093" h="224909">
                  <a:moveTo>
                    <a:pt x="204094" y="112644"/>
                  </a:moveTo>
                  <a:cubicBezTo>
                    <a:pt x="204094" y="90090"/>
                    <a:pt x="199911" y="70308"/>
                    <a:pt x="191417" y="53424"/>
                  </a:cubicBezTo>
                  <a:cubicBezTo>
                    <a:pt x="182924" y="36540"/>
                    <a:pt x="171008" y="23436"/>
                    <a:pt x="155796" y="13986"/>
                  </a:cubicBezTo>
                  <a:cubicBezTo>
                    <a:pt x="140457" y="4662"/>
                    <a:pt x="122583" y="0"/>
                    <a:pt x="102047" y="0"/>
                  </a:cubicBezTo>
                  <a:cubicBezTo>
                    <a:pt x="81511" y="0"/>
                    <a:pt x="63637" y="4662"/>
                    <a:pt x="48298" y="13986"/>
                  </a:cubicBezTo>
                  <a:cubicBezTo>
                    <a:pt x="32959" y="23310"/>
                    <a:pt x="21043" y="36540"/>
                    <a:pt x="12677" y="53424"/>
                  </a:cubicBezTo>
                  <a:cubicBezTo>
                    <a:pt x="4184" y="70308"/>
                    <a:pt x="0" y="90090"/>
                    <a:pt x="0" y="112644"/>
                  </a:cubicBezTo>
                  <a:cubicBezTo>
                    <a:pt x="0" y="135198"/>
                    <a:pt x="4310" y="154854"/>
                    <a:pt x="12677" y="171612"/>
                  </a:cubicBezTo>
                  <a:cubicBezTo>
                    <a:pt x="21170" y="188496"/>
                    <a:pt x="32959" y="201474"/>
                    <a:pt x="48298" y="210924"/>
                  </a:cubicBezTo>
                  <a:cubicBezTo>
                    <a:pt x="63637" y="220248"/>
                    <a:pt x="81511" y="224910"/>
                    <a:pt x="102047" y="224910"/>
                  </a:cubicBezTo>
                  <a:cubicBezTo>
                    <a:pt x="122583" y="224910"/>
                    <a:pt x="140457" y="220248"/>
                    <a:pt x="155796" y="210924"/>
                  </a:cubicBezTo>
                  <a:cubicBezTo>
                    <a:pt x="171134" y="201600"/>
                    <a:pt x="183050" y="188496"/>
                    <a:pt x="191417" y="171612"/>
                  </a:cubicBezTo>
                  <a:cubicBezTo>
                    <a:pt x="199911" y="154854"/>
                    <a:pt x="204094" y="135198"/>
                    <a:pt x="204094" y="112644"/>
                  </a:cubicBezTo>
                  <a:close/>
                  <a:moveTo>
                    <a:pt x="154655" y="150948"/>
                  </a:moveTo>
                  <a:cubicBezTo>
                    <a:pt x="150345" y="162540"/>
                    <a:pt x="143880" y="171864"/>
                    <a:pt x="135133" y="178920"/>
                  </a:cubicBezTo>
                  <a:cubicBezTo>
                    <a:pt x="126386" y="185976"/>
                    <a:pt x="115357" y="189378"/>
                    <a:pt x="102047" y="189378"/>
                  </a:cubicBezTo>
                  <a:cubicBezTo>
                    <a:pt x="88610" y="189378"/>
                    <a:pt x="77581" y="185850"/>
                    <a:pt x="68707" y="178920"/>
                  </a:cubicBezTo>
                  <a:cubicBezTo>
                    <a:pt x="59961" y="171990"/>
                    <a:pt x="53369" y="162666"/>
                    <a:pt x="49185" y="150948"/>
                  </a:cubicBezTo>
                  <a:cubicBezTo>
                    <a:pt x="44875" y="139356"/>
                    <a:pt x="42847" y="126504"/>
                    <a:pt x="42847" y="112518"/>
                  </a:cubicBezTo>
                  <a:cubicBezTo>
                    <a:pt x="42847" y="98658"/>
                    <a:pt x="45002" y="85806"/>
                    <a:pt x="49185" y="74214"/>
                  </a:cubicBezTo>
                  <a:cubicBezTo>
                    <a:pt x="53369" y="62496"/>
                    <a:pt x="59961" y="53172"/>
                    <a:pt x="68707" y="46116"/>
                  </a:cubicBezTo>
                  <a:cubicBezTo>
                    <a:pt x="77454" y="39060"/>
                    <a:pt x="88610" y="35532"/>
                    <a:pt x="102047" y="35532"/>
                  </a:cubicBezTo>
                  <a:cubicBezTo>
                    <a:pt x="115357" y="35532"/>
                    <a:pt x="126386" y="39060"/>
                    <a:pt x="135133" y="46116"/>
                  </a:cubicBezTo>
                  <a:cubicBezTo>
                    <a:pt x="143880" y="53172"/>
                    <a:pt x="150345" y="62622"/>
                    <a:pt x="154655" y="74214"/>
                  </a:cubicBezTo>
                  <a:cubicBezTo>
                    <a:pt x="158838" y="85932"/>
                    <a:pt x="160993" y="98658"/>
                    <a:pt x="160993" y="112518"/>
                  </a:cubicBezTo>
                  <a:cubicBezTo>
                    <a:pt x="160993" y="126504"/>
                    <a:pt x="158838" y="139356"/>
                    <a:pt x="154655" y="150948"/>
                  </a:cubicBezTo>
                  <a:close/>
                </a:path>
              </a:pathLst>
            </a:custGeom>
            <a:solidFill>
              <a:schemeClr val="bg1"/>
            </a:solidFill>
            <a:ln w="1266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 dirty="0"/>
            </a:p>
          </p:txBody>
        </p:sp>
        <p:sp>
          <p:nvSpPr>
            <p:cNvPr id="72" name="Freihandform 28">
              <a:extLst>
                <a:ext uri="{FF2B5EF4-FFF2-40B4-BE49-F238E27FC236}">
                  <a16:creationId xmlns:a16="http://schemas.microsoft.com/office/drawing/2014/main" id="{6EFBF79A-4A51-48BF-89A7-AA431ACDE9A8}"/>
                </a:ext>
              </a:extLst>
            </p:cNvPr>
            <p:cNvSpPr/>
            <p:nvPr/>
          </p:nvSpPr>
          <p:spPr bwMode="invGray">
            <a:xfrm>
              <a:off x="1213472" y="376618"/>
              <a:ext cx="25638" cy="48323"/>
            </a:xfrm>
            <a:custGeom>
              <a:avLst/>
              <a:gdLst>
                <a:gd name="connsiteX0" fmla="*/ 41199 w 117258"/>
                <a:gd name="connsiteY0" fmla="*/ 3276 h 221004"/>
                <a:gd name="connsiteX1" fmla="*/ 0 w 117258"/>
                <a:gd name="connsiteY1" fmla="*/ 3276 h 221004"/>
                <a:gd name="connsiteX2" fmla="*/ 0 w 117258"/>
                <a:gd name="connsiteY2" fmla="*/ 221004 h 221004"/>
                <a:gd name="connsiteX3" fmla="*/ 42720 w 117258"/>
                <a:gd name="connsiteY3" fmla="*/ 221004 h 221004"/>
                <a:gd name="connsiteX4" fmla="*/ 42720 w 117258"/>
                <a:gd name="connsiteY4" fmla="*/ 88074 h 221004"/>
                <a:gd name="connsiteX5" fmla="*/ 49565 w 117258"/>
                <a:gd name="connsiteY5" fmla="*/ 62748 h 221004"/>
                <a:gd name="connsiteX6" fmla="*/ 68200 w 117258"/>
                <a:gd name="connsiteY6" fmla="*/ 45360 h 221004"/>
                <a:gd name="connsiteX7" fmla="*/ 95075 w 117258"/>
                <a:gd name="connsiteY7" fmla="*/ 39060 h 221004"/>
                <a:gd name="connsiteX8" fmla="*/ 108132 w 117258"/>
                <a:gd name="connsiteY8" fmla="*/ 39942 h 221004"/>
                <a:gd name="connsiteX9" fmla="*/ 117259 w 117258"/>
                <a:gd name="connsiteY9" fmla="*/ 41580 h 221004"/>
                <a:gd name="connsiteX10" fmla="*/ 117259 w 117258"/>
                <a:gd name="connsiteY10" fmla="*/ 1008 h 221004"/>
                <a:gd name="connsiteX11" fmla="*/ 108638 w 117258"/>
                <a:gd name="connsiteY11" fmla="*/ 252 h 221004"/>
                <a:gd name="connsiteX12" fmla="*/ 99131 w 117258"/>
                <a:gd name="connsiteY12" fmla="*/ 0 h 221004"/>
                <a:gd name="connsiteX13" fmla="*/ 64650 w 117258"/>
                <a:gd name="connsiteY13" fmla="*/ 10080 h 221004"/>
                <a:gd name="connsiteX14" fmla="*/ 43481 w 117258"/>
                <a:gd name="connsiteY14" fmla="*/ 37800 h 221004"/>
                <a:gd name="connsiteX15" fmla="*/ 41199 w 117258"/>
                <a:gd name="connsiteY15" fmla="*/ 37800 h 221004"/>
                <a:gd name="connsiteX16" fmla="*/ 41199 w 117258"/>
                <a:gd name="connsiteY16" fmla="*/ 3276 h 221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17258" h="221004">
                  <a:moveTo>
                    <a:pt x="41199" y="3276"/>
                  </a:moveTo>
                  <a:lnTo>
                    <a:pt x="0" y="3276"/>
                  </a:lnTo>
                  <a:lnTo>
                    <a:pt x="0" y="221004"/>
                  </a:lnTo>
                  <a:lnTo>
                    <a:pt x="42720" y="221004"/>
                  </a:lnTo>
                  <a:lnTo>
                    <a:pt x="42720" y="88074"/>
                  </a:lnTo>
                  <a:cubicBezTo>
                    <a:pt x="42720" y="78624"/>
                    <a:pt x="45002" y="70182"/>
                    <a:pt x="49565" y="62748"/>
                  </a:cubicBezTo>
                  <a:cubicBezTo>
                    <a:pt x="54129" y="55314"/>
                    <a:pt x="60340" y="49518"/>
                    <a:pt x="68200" y="45360"/>
                  </a:cubicBezTo>
                  <a:cubicBezTo>
                    <a:pt x="76060" y="41202"/>
                    <a:pt x="85060" y="39060"/>
                    <a:pt x="95075" y="39060"/>
                  </a:cubicBezTo>
                  <a:cubicBezTo>
                    <a:pt x="99385" y="39060"/>
                    <a:pt x="103821" y="39438"/>
                    <a:pt x="108132" y="39942"/>
                  </a:cubicBezTo>
                  <a:cubicBezTo>
                    <a:pt x="112568" y="40572"/>
                    <a:pt x="115611" y="41076"/>
                    <a:pt x="117259" y="41580"/>
                  </a:cubicBezTo>
                  <a:lnTo>
                    <a:pt x="117259" y="1008"/>
                  </a:lnTo>
                  <a:cubicBezTo>
                    <a:pt x="115104" y="756"/>
                    <a:pt x="112315" y="504"/>
                    <a:pt x="108638" y="252"/>
                  </a:cubicBezTo>
                  <a:cubicBezTo>
                    <a:pt x="104962" y="0"/>
                    <a:pt x="101793" y="0"/>
                    <a:pt x="99131" y="0"/>
                  </a:cubicBezTo>
                  <a:cubicBezTo>
                    <a:pt x="86328" y="0"/>
                    <a:pt x="74792" y="3402"/>
                    <a:pt x="64650" y="10080"/>
                  </a:cubicBezTo>
                  <a:cubicBezTo>
                    <a:pt x="54509" y="16884"/>
                    <a:pt x="47410" y="26082"/>
                    <a:pt x="43481" y="37800"/>
                  </a:cubicBezTo>
                  <a:lnTo>
                    <a:pt x="41199" y="37800"/>
                  </a:lnTo>
                  <a:lnTo>
                    <a:pt x="41199" y="3276"/>
                  </a:lnTo>
                  <a:close/>
                </a:path>
              </a:pathLst>
            </a:custGeom>
            <a:solidFill>
              <a:schemeClr val="bg1"/>
            </a:solidFill>
            <a:ln w="1266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 dirty="0"/>
            </a:p>
          </p:txBody>
        </p:sp>
        <p:sp>
          <p:nvSpPr>
            <p:cNvPr id="73" name="Freihandform 29">
              <a:extLst>
                <a:ext uri="{FF2B5EF4-FFF2-40B4-BE49-F238E27FC236}">
                  <a16:creationId xmlns:a16="http://schemas.microsoft.com/office/drawing/2014/main" id="{87888852-2BFD-4EEE-8AB2-7E8FD59E1AB6}"/>
                </a:ext>
              </a:extLst>
            </p:cNvPr>
            <p:cNvSpPr/>
            <p:nvPr/>
          </p:nvSpPr>
          <p:spPr bwMode="invGray">
            <a:xfrm>
              <a:off x="1266856" y="376728"/>
              <a:ext cx="39857" cy="49314"/>
            </a:xfrm>
            <a:custGeom>
              <a:avLst/>
              <a:gdLst>
                <a:gd name="connsiteX0" fmla="*/ 152627 w 182289"/>
                <a:gd name="connsiteY0" fmla="*/ 14112 h 225539"/>
                <a:gd name="connsiteX1" fmla="*/ 124992 w 182289"/>
                <a:gd name="connsiteY1" fmla="*/ 3024 h 225539"/>
                <a:gd name="connsiteX2" fmla="*/ 97103 w 182289"/>
                <a:gd name="connsiteY2" fmla="*/ 0 h 225539"/>
                <a:gd name="connsiteX3" fmla="*/ 59326 w 182289"/>
                <a:gd name="connsiteY3" fmla="*/ 5544 h 225539"/>
                <a:gd name="connsiteX4" fmla="*/ 27635 w 182289"/>
                <a:gd name="connsiteY4" fmla="*/ 23436 h 225539"/>
                <a:gd name="connsiteX5" fmla="*/ 6719 w 182289"/>
                <a:gd name="connsiteY5" fmla="*/ 55566 h 225539"/>
                <a:gd name="connsiteX6" fmla="*/ 46777 w 182289"/>
                <a:gd name="connsiteY6" fmla="*/ 64638 h 225539"/>
                <a:gd name="connsiteX7" fmla="*/ 63890 w 182289"/>
                <a:gd name="connsiteY7" fmla="*/ 43722 h 225539"/>
                <a:gd name="connsiteX8" fmla="*/ 97737 w 182289"/>
                <a:gd name="connsiteY8" fmla="*/ 34272 h 225539"/>
                <a:gd name="connsiteX9" fmla="*/ 128921 w 182289"/>
                <a:gd name="connsiteY9" fmla="*/ 44478 h 225539"/>
                <a:gd name="connsiteX10" fmla="*/ 139443 w 182289"/>
                <a:gd name="connsiteY10" fmla="*/ 73332 h 225539"/>
                <a:gd name="connsiteX11" fmla="*/ 139443 w 182289"/>
                <a:gd name="connsiteY11" fmla="*/ 74340 h 225539"/>
                <a:gd name="connsiteX12" fmla="*/ 133865 w 182289"/>
                <a:gd name="connsiteY12" fmla="*/ 85428 h 225539"/>
                <a:gd name="connsiteX13" fmla="*/ 115991 w 182289"/>
                <a:gd name="connsiteY13" fmla="*/ 90342 h 225539"/>
                <a:gd name="connsiteX14" fmla="*/ 84046 w 182289"/>
                <a:gd name="connsiteY14" fmla="*/ 94122 h 225539"/>
                <a:gd name="connsiteX15" fmla="*/ 53495 w 182289"/>
                <a:gd name="connsiteY15" fmla="*/ 99540 h 225539"/>
                <a:gd name="connsiteX16" fmla="*/ 26368 w 182289"/>
                <a:gd name="connsiteY16" fmla="*/ 109998 h 225539"/>
                <a:gd name="connsiteX17" fmla="*/ 7099 w 182289"/>
                <a:gd name="connsiteY17" fmla="*/ 128898 h 225539"/>
                <a:gd name="connsiteX18" fmla="*/ 0 w 182289"/>
                <a:gd name="connsiteY18" fmla="*/ 159264 h 225539"/>
                <a:gd name="connsiteX19" fmla="*/ 9761 w 182289"/>
                <a:gd name="connsiteY19" fmla="*/ 195426 h 225539"/>
                <a:gd name="connsiteX20" fmla="*/ 36382 w 182289"/>
                <a:gd name="connsiteY20" fmla="*/ 217854 h 225539"/>
                <a:gd name="connsiteX21" fmla="*/ 74031 w 182289"/>
                <a:gd name="connsiteY21" fmla="*/ 225540 h 225539"/>
                <a:gd name="connsiteX22" fmla="*/ 105089 w 182289"/>
                <a:gd name="connsiteY22" fmla="*/ 220248 h 225539"/>
                <a:gd name="connsiteX23" fmla="*/ 126386 w 182289"/>
                <a:gd name="connsiteY23" fmla="*/ 207018 h 225539"/>
                <a:gd name="connsiteX24" fmla="*/ 138809 w 182289"/>
                <a:gd name="connsiteY24" fmla="*/ 190890 h 225539"/>
                <a:gd name="connsiteX25" fmla="*/ 140584 w 182289"/>
                <a:gd name="connsiteY25" fmla="*/ 190890 h 225539"/>
                <a:gd name="connsiteX26" fmla="*/ 140584 w 182289"/>
                <a:gd name="connsiteY26" fmla="*/ 220626 h 225539"/>
                <a:gd name="connsiteX27" fmla="*/ 182290 w 182289"/>
                <a:gd name="connsiteY27" fmla="*/ 220626 h 225539"/>
                <a:gd name="connsiteX28" fmla="*/ 182290 w 182289"/>
                <a:gd name="connsiteY28" fmla="*/ 75978 h 225539"/>
                <a:gd name="connsiteX29" fmla="*/ 173923 w 182289"/>
                <a:gd name="connsiteY29" fmla="*/ 37170 h 225539"/>
                <a:gd name="connsiteX30" fmla="*/ 152627 w 182289"/>
                <a:gd name="connsiteY30" fmla="*/ 14112 h 225539"/>
                <a:gd name="connsiteX31" fmla="*/ 139443 w 182289"/>
                <a:gd name="connsiteY31" fmla="*/ 142002 h 225539"/>
                <a:gd name="connsiteX32" fmla="*/ 132851 w 182289"/>
                <a:gd name="connsiteY32" fmla="*/ 166194 h 225539"/>
                <a:gd name="connsiteX33" fmla="*/ 113582 w 182289"/>
                <a:gd name="connsiteY33" fmla="*/ 184464 h 225539"/>
                <a:gd name="connsiteX34" fmla="*/ 83285 w 182289"/>
                <a:gd name="connsiteY34" fmla="*/ 191394 h 225539"/>
                <a:gd name="connsiteX35" fmla="*/ 53495 w 182289"/>
                <a:gd name="connsiteY35" fmla="*/ 183330 h 225539"/>
                <a:gd name="connsiteX36" fmla="*/ 41833 w 182289"/>
                <a:gd name="connsiteY36" fmla="*/ 159642 h 225539"/>
                <a:gd name="connsiteX37" fmla="*/ 47918 w 182289"/>
                <a:gd name="connsiteY37" fmla="*/ 141372 h 225539"/>
                <a:gd name="connsiteX38" fmla="*/ 64144 w 182289"/>
                <a:gd name="connsiteY38" fmla="*/ 130788 h 225539"/>
                <a:gd name="connsiteX39" fmla="*/ 86708 w 182289"/>
                <a:gd name="connsiteY39" fmla="*/ 125496 h 225539"/>
                <a:gd name="connsiteX40" fmla="*/ 99892 w 182289"/>
                <a:gd name="connsiteY40" fmla="*/ 123732 h 225539"/>
                <a:gd name="connsiteX41" fmla="*/ 115991 w 182289"/>
                <a:gd name="connsiteY41" fmla="*/ 121338 h 225539"/>
                <a:gd name="connsiteX42" fmla="*/ 130823 w 182289"/>
                <a:gd name="connsiteY42" fmla="*/ 118062 h 225539"/>
                <a:gd name="connsiteX43" fmla="*/ 139570 w 182289"/>
                <a:gd name="connsiteY43" fmla="*/ 113904 h 225539"/>
                <a:gd name="connsiteX44" fmla="*/ 139570 w 182289"/>
                <a:gd name="connsiteY44" fmla="*/ 142002 h 2255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182289" h="225539">
                  <a:moveTo>
                    <a:pt x="152627" y="14112"/>
                  </a:moveTo>
                  <a:cubicBezTo>
                    <a:pt x="144007" y="8694"/>
                    <a:pt x="134753" y="5040"/>
                    <a:pt x="124992" y="3024"/>
                  </a:cubicBezTo>
                  <a:cubicBezTo>
                    <a:pt x="115104" y="1008"/>
                    <a:pt x="105850" y="0"/>
                    <a:pt x="97103" y="0"/>
                  </a:cubicBezTo>
                  <a:cubicBezTo>
                    <a:pt x="83919" y="0"/>
                    <a:pt x="71243" y="1890"/>
                    <a:pt x="59326" y="5544"/>
                  </a:cubicBezTo>
                  <a:cubicBezTo>
                    <a:pt x="47411" y="9324"/>
                    <a:pt x="36762" y="15246"/>
                    <a:pt x="27635" y="23436"/>
                  </a:cubicBezTo>
                  <a:cubicBezTo>
                    <a:pt x="18508" y="31626"/>
                    <a:pt x="11536" y="42336"/>
                    <a:pt x="6719" y="55566"/>
                  </a:cubicBezTo>
                  <a:lnTo>
                    <a:pt x="46777" y="64638"/>
                  </a:lnTo>
                  <a:cubicBezTo>
                    <a:pt x="49946" y="56952"/>
                    <a:pt x="55651" y="50022"/>
                    <a:pt x="63890" y="43722"/>
                  </a:cubicBezTo>
                  <a:cubicBezTo>
                    <a:pt x="72130" y="37422"/>
                    <a:pt x="83412" y="34272"/>
                    <a:pt x="97737" y="34272"/>
                  </a:cubicBezTo>
                  <a:cubicBezTo>
                    <a:pt x="111554" y="34272"/>
                    <a:pt x="121949" y="37674"/>
                    <a:pt x="128921" y="44478"/>
                  </a:cubicBezTo>
                  <a:cubicBezTo>
                    <a:pt x="135893" y="51282"/>
                    <a:pt x="139443" y="60858"/>
                    <a:pt x="139443" y="73332"/>
                  </a:cubicBezTo>
                  <a:lnTo>
                    <a:pt x="139443" y="74340"/>
                  </a:lnTo>
                  <a:cubicBezTo>
                    <a:pt x="139443" y="79380"/>
                    <a:pt x="137668" y="83160"/>
                    <a:pt x="133865" y="85428"/>
                  </a:cubicBezTo>
                  <a:cubicBezTo>
                    <a:pt x="130189" y="87696"/>
                    <a:pt x="124231" y="89334"/>
                    <a:pt x="115991" y="90342"/>
                  </a:cubicBezTo>
                  <a:cubicBezTo>
                    <a:pt x="107751" y="91350"/>
                    <a:pt x="97103" y="92610"/>
                    <a:pt x="84046" y="94122"/>
                  </a:cubicBezTo>
                  <a:cubicBezTo>
                    <a:pt x="73651" y="95382"/>
                    <a:pt x="63510" y="97146"/>
                    <a:pt x="53495" y="99540"/>
                  </a:cubicBezTo>
                  <a:cubicBezTo>
                    <a:pt x="43481" y="101934"/>
                    <a:pt x="34480" y="105462"/>
                    <a:pt x="26368" y="109998"/>
                  </a:cubicBezTo>
                  <a:cubicBezTo>
                    <a:pt x="18254" y="114660"/>
                    <a:pt x="11916" y="120960"/>
                    <a:pt x="7099" y="128898"/>
                  </a:cubicBezTo>
                  <a:cubicBezTo>
                    <a:pt x="2409" y="136836"/>
                    <a:pt x="0" y="146916"/>
                    <a:pt x="0" y="159264"/>
                  </a:cubicBezTo>
                  <a:cubicBezTo>
                    <a:pt x="0" y="173502"/>
                    <a:pt x="3296" y="185598"/>
                    <a:pt x="9761" y="195426"/>
                  </a:cubicBezTo>
                  <a:cubicBezTo>
                    <a:pt x="16226" y="205254"/>
                    <a:pt x="25100" y="212688"/>
                    <a:pt x="36382" y="217854"/>
                  </a:cubicBezTo>
                  <a:cubicBezTo>
                    <a:pt x="47664" y="223020"/>
                    <a:pt x="60087" y="225540"/>
                    <a:pt x="74031" y="225540"/>
                  </a:cubicBezTo>
                  <a:cubicBezTo>
                    <a:pt x="86074" y="225540"/>
                    <a:pt x="96469" y="223776"/>
                    <a:pt x="105089" y="220248"/>
                  </a:cubicBezTo>
                  <a:cubicBezTo>
                    <a:pt x="113709" y="216720"/>
                    <a:pt x="120808" y="212310"/>
                    <a:pt x="126386" y="207018"/>
                  </a:cubicBezTo>
                  <a:cubicBezTo>
                    <a:pt x="131837" y="201726"/>
                    <a:pt x="136020" y="196308"/>
                    <a:pt x="138809" y="190890"/>
                  </a:cubicBezTo>
                  <a:lnTo>
                    <a:pt x="140584" y="190890"/>
                  </a:lnTo>
                  <a:lnTo>
                    <a:pt x="140584" y="220626"/>
                  </a:lnTo>
                  <a:lnTo>
                    <a:pt x="182290" y="220626"/>
                  </a:lnTo>
                  <a:lnTo>
                    <a:pt x="182290" y="75978"/>
                  </a:lnTo>
                  <a:cubicBezTo>
                    <a:pt x="182290" y="60102"/>
                    <a:pt x="179501" y="47124"/>
                    <a:pt x="173923" y="37170"/>
                  </a:cubicBezTo>
                  <a:cubicBezTo>
                    <a:pt x="168219" y="27216"/>
                    <a:pt x="161247" y="19530"/>
                    <a:pt x="152627" y="14112"/>
                  </a:cubicBezTo>
                  <a:close/>
                  <a:moveTo>
                    <a:pt x="139443" y="142002"/>
                  </a:moveTo>
                  <a:cubicBezTo>
                    <a:pt x="139443" y="150570"/>
                    <a:pt x="137161" y="158634"/>
                    <a:pt x="132851" y="166194"/>
                  </a:cubicBezTo>
                  <a:cubicBezTo>
                    <a:pt x="128414" y="173754"/>
                    <a:pt x="122076" y="179802"/>
                    <a:pt x="113582" y="184464"/>
                  </a:cubicBezTo>
                  <a:cubicBezTo>
                    <a:pt x="105216" y="189126"/>
                    <a:pt x="95075" y="191394"/>
                    <a:pt x="83285" y="191394"/>
                  </a:cubicBezTo>
                  <a:cubicBezTo>
                    <a:pt x="71243" y="191394"/>
                    <a:pt x="61228" y="188748"/>
                    <a:pt x="53495" y="183330"/>
                  </a:cubicBezTo>
                  <a:cubicBezTo>
                    <a:pt x="45636" y="178038"/>
                    <a:pt x="41833" y="170100"/>
                    <a:pt x="41833" y="159642"/>
                  </a:cubicBezTo>
                  <a:cubicBezTo>
                    <a:pt x="41833" y="152082"/>
                    <a:pt x="43861" y="146034"/>
                    <a:pt x="47918" y="141372"/>
                  </a:cubicBezTo>
                  <a:cubicBezTo>
                    <a:pt x="51974" y="136836"/>
                    <a:pt x="57425" y="133308"/>
                    <a:pt x="64144" y="130788"/>
                  </a:cubicBezTo>
                  <a:cubicBezTo>
                    <a:pt x="70989" y="128394"/>
                    <a:pt x="78468" y="126630"/>
                    <a:pt x="86708" y="125496"/>
                  </a:cubicBezTo>
                  <a:cubicBezTo>
                    <a:pt x="90257" y="124992"/>
                    <a:pt x="94567" y="124488"/>
                    <a:pt x="99892" y="123732"/>
                  </a:cubicBezTo>
                  <a:cubicBezTo>
                    <a:pt x="105089" y="122976"/>
                    <a:pt x="110540" y="122220"/>
                    <a:pt x="115991" y="121338"/>
                  </a:cubicBezTo>
                  <a:cubicBezTo>
                    <a:pt x="121442" y="120456"/>
                    <a:pt x="126386" y="119322"/>
                    <a:pt x="130823" y="118062"/>
                  </a:cubicBezTo>
                  <a:cubicBezTo>
                    <a:pt x="135133" y="116802"/>
                    <a:pt x="138049" y="115416"/>
                    <a:pt x="139570" y="113904"/>
                  </a:cubicBezTo>
                  <a:lnTo>
                    <a:pt x="139570" y="142002"/>
                  </a:lnTo>
                  <a:close/>
                </a:path>
              </a:pathLst>
            </a:custGeom>
            <a:solidFill>
              <a:schemeClr val="bg1"/>
            </a:solidFill>
            <a:ln w="1266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 dirty="0"/>
            </a:p>
          </p:txBody>
        </p:sp>
        <p:sp>
          <p:nvSpPr>
            <p:cNvPr id="74" name="Freihandform 30">
              <a:extLst>
                <a:ext uri="{FF2B5EF4-FFF2-40B4-BE49-F238E27FC236}">
                  <a16:creationId xmlns:a16="http://schemas.microsoft.com/office/drawing/2014/main" id="{4CD6FB8B-DE54-4690-B9D4-F6C26DA2CE2C}"/>
                </a:ext>
              </a:extLst>
            </p:cNvPr>
            <p:cNvSpPr/>
            <p:nvPr/>
          </p:nvSpPr>
          <p:spPr bwMode="invGray">
            <a:xfrm>
              <a:off x="1341693" y="361466"/>
              <a:ext cx="43766" cy="64412"/>
            </a:xfrm>
            <a:custGeom>
              <a:avLst/>
              <a:gdLst>
                <a:gd name="connsiteX0" fmla="*/ 155415 w 200163"/>
                <a:gd name="connsiteY0" fmla="*/ 83034 h 294588"/>
                <a:gd name="connsiteX1" fmla="*/ 108132 w 200163"/>
                <a:gd name="connsiteY1" fmla="*/ 69678 h 294588"/>
                <a:gd name="connsiteX2" fmla="*/ 75299 w 200163"/>
                <a:gd name="connsiteY2" fmla="*/ 76356 h 294588"/>
                <a:gd name="connsiteX3" fmla="*/ 55904 w 200163"/>
                <a:gd name="connsiteY3" fmla="*/ 91980 h 294588"/>
                <a:gd name="connsiteX4" fmla="*/ 45129 w 200163"/>
                <a:gd name="connsiteY4" fmla="*/ 107730 h 294588"/>
                <a:gd name="connsiteX5" fmla="*/ 42594 w 200163"/>
                <a:gd name="connsiteY5" fmla="*/ 107730 h 294588"/>
                <a:gd name="connsiteX6" fmla="*/ 42594 w 200163"/>
                <a:gd name="connsiteY6" fmla="*/ 0 h 294588"/>
                <a:gd name="connsiteX7" fmla="*/ 0 w 200163"/>
                <a:gd name="connsiteY7" fmla="*/ 0 h 294588"/>
                <a:gd name="connsiteX8" fmla="*/ 0 w 200163"/>
                <a:gd name="connsiteY8" fmla="*/ 290304 h 294588"/>
                <a:gd name="connsiteX9" fmla="*/ 41579 w 200163"/>
                <a:gd name="connsiteY9" fmla="*/ 290304 h 294588"/>
                <a:gd name="connsiteX10" fmla="*/ 41579 w 200163"/>
                <a:gd name="connsiteY10" fmla="*/ 256410 h 294588"/>
                <a:gd name="connsiteX11" fmla="*/ 45129 w 200163"/>
                <a:gd name="connsiteY11" fmla="*/ 256410 h 294588"/>
                <a:gd name="connsiteX12" fmla="*/ 56157 w 200163"/>
                <a:gd name="connsiteY12" fmla="*/ 272286 h 294588"/>
                <a:gd name="connsiteX13" fmla="*/ 75933 w 200163"/>
                <a:gd name="connsiteY13" fmla="*/ 287910 h 294588"/>
                <a:gd name="connsiteX14" fmla="*/ 108512 w 200163"/>
                <a:gd name="connsiteY14" fmla="*/ 294588 h 294588"/>
                <a:gd name="connsiteX15" fmla="*/ 155796 w 200163"/>
                <a:gd name="connsiteY15" fmla="*/ 281106 h 294588"/>
                <a:gd name="connsiteX16" fmla="*/ 188375 w 200163"/>
                <a:gd name="connsiteY16" fmla="*/ 242424 h 294588"/>
                <a:gd name="connsiteX17" fmla="*/ 200164 w 200163"/>
                <a:gd name="connsiteY17" fmla="*/ 181944 h 294588"/>
                <a:gd name="connsiteX18" fmla="*/ 188248 w 200163"/>
                <a:gd name="connsiteY18" fmla="*/ 121590 h 294588"/>
                <a:gd name="connsiteX19" fmla="*/ 155415 w 200163"/>
                <a:gd name="connsiteY19" fmla="*/ 83034 h 294588"/>
                <a:gd name="connsiteX20" fmla="*/ 150345 w 200163"/>
                <a:gd name="connsiteY20" fmla="*/ 220752 h 294588"/>
                <a:gd name="connsiteX21" fmla="*/ 130823 w 200163"/>
                <a:gd name="connsiteY21" fmla="*/ 248346 h 294588"/>
                <a:gd name="connsiteX22" fmla="*/ 98878 w 200163"/>
                <a:gd name="connsiteY22" fmla="*/ 258426 h 294588"/>
                <a:gd name="connsiteX23" fmla="*/ 67820 w 200163"/>
                <a:gd name="connsiteY23" fmla="*/ 248724 h 294588"/>
                <a:gd name="connsiteX24" fmla="*/ 48425 w 200163"/>
                <a:gd name="connsiteY24" fmla="*/ 221760 h 294588"/>
                <a:gd name="connsiteX25" fmla="*/ 41706 w 200163"/>
                <a:gd name="connsiteY25" fmla="*/ 181440 h 294588"/>
                <a:gd name="connsiteX26" fmla="*/ 48298 w 200163"/>
                <a:gd name="connsiteY26" fmla="*/ 141750 h 294588"/>
                <a:gd name="connsiteX27" fmla="*/ 67567 w 200163"/>
                <a:gd name="connsiteY27" fmla="*/ 115290 h 294588"/>
                <a:gd name="connsiteX28" fmla="*/ 98878 w 200163"/>
                <a:gd name="connsiteY28" fmla="*/ 105840 h 294588"/>
                <a:gd name="connsiteX29" fmla="*/ 131076 w 200163"/>
                <a:gd name="connsiteY29" fmla="*/ 115794 h 294588"/>
                <a:gd name="connsiteX30" fmla="*/ 150471 w 200163"/>
                <a:gd name="connsiteY30" fmla="*/ 142884 h 294588"/>
                <a:gd name="connsiteX31" fmla="*/ 156937 w 200163"/>
                <a:gd name="connsiteY31" fmla="*/ 181566 h 294588"/>
                <a:gd name="connsiteX32" fmla="*/ 150345 w 200163"/>
                <a:gd name="connsiteY32" fmla="*/ 220752 h 2945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200163" h="294588">
                  <a:moveTo>
                    <a:pt x="155415" y="83034"/>
                  </a:moveTo>
                  <a:cubicBezTo>
                    <a:pt x="141598" y="74214"/>
                    <a:pt x="125752" y="69678"/>
                    <a:pt x="108132" y="69678"/>
                  </a:cubicBezTo>
                  <a:cubicBezTo>
                    <a:pt x="94567" y="69678"/>
                    <a:pt x="83539" y="71946"/>
                    <a:pt x="75299" y="76356"/>
                  </a:cubicBezTo>
                  <a:cubicBezTo>
                    <a:pt x="66933" y="80892"/>
                    <a:pt x="60468" y="86058"/>
                    <a:pt x="55904" y="91980"/>
                  </a:cubicBezTo>
                  <a:cubicBezTo>
                    <a:pt x="51214" y="97902"/>
                    <a:pt x="47664" y="103194"/>
                    <a:pt x="45129" y="107730"/>
                  </a:cubicBezTo>
                  <a:lnTo>
                    <a:pt x="42594" y="107730"/>
                  </a:lnTo>
                  <a:lnTo>
                    <a:pt x="42594" y="0"/>
                  </a:lnTo>
                  <a:lnTo>
                    <a:pt x="0" y="0"/>
                  </a:lnTo>
                  <a:lnTo>
                    <a:pt x="0" y="290304"/>
                  </a:lnTo>
                  <a:lnTo>
                    <a:pt x="41579" y="290304"/>
                  </a:lnTo>
                  <a:lnTo>
                    <a:pt x="41579" y="256410"/>
                  </a:lnTo>
                  <a:lnTo>
                    <a:pt x="45129" y="256410"/>
                  </a:lnTo>
                  <a:cubicBezTo>
                    <a:pt x="47664" y="261072"/>
                    <a:pt x="51341" y="266364"/>
                    <a:pt x="56157" y="272286"/>
                  </a:cubicBezTo>
                  <a:cubicBezTo>
                    <a:pt x="60848" y="278208"/>
                    <a:pt x="67567" y="283500"/>
                    <a:pt x="75933" y="287910"/>
                  </a:cubicBezTo>
                  <a:cubicBezTo>
                    <a:pt x="84299" y="292320"/>
                    <a:pt x="95202" y="294588"/>
                    <a:pt x="108512" y="294588"/>
                  </a:cubicBezTo>
                  <a:cubicBezTo>
                    <a:pt x="126133" y="294588"/>
                    <a:pt x="141978" y="290052"/>
                    <a:pt x="155796" y="281106"/>
                  </a:cubicBezTo>
                  <a:cubicBezTo>
                    <a:pt x="169613" y="272034"/>
                    <a:pt x="180388" y="259182"/>
                    <a:pt x="188375" y="242424"/>
                  </a:cubicBezTo>
                  <a:cubicBezTo>
                    <a:pt x="196234" y="225666"/>
                    <a:pt x="200164" y="205506"/>
                    <a:pt x="200164" y="181944"/>
                  </a:cubicBezTo>
                  <a:cubicBezTo>
                    <a:pt x="200164" y="158382"/>
                    <a:pt x="196234" y="138222"/>
                    <a:pt x="188248" y="121590"/>
                  </a:cubicBezTo>
                  <a:cubicBezTo>
                    <a:pt x="180262" y="104832"/>
                    <a:pt x="169360" y="91980"/>
                    <a:pt x="155415" y="83034"/>
                  </a:cubicBezTo>
                  <a:close/>
                  <a:moveTo>
                    <a:pt x="150345" y="220752"/>
                  </a:moveTo>
                  <a:cubicBezTo>
                    <a:pt x="145908" y="232344"/>
                    <a:pt x="139443" y="241542"/>
                    <a:pt x="130823" y="248346"/>
                  </a:cubicBezTo>
                  <a:cubicBezTo>
                    <a:pt x="122329" y="255150"/>
                    <a:pt x="111554" y="258426"/>
                    <a:pt x="98878" y="258426"/>
                  </a:cubicBezTo>
                  <a:cubicBezTo>
                    <a:pt x="86582" y="258426"/>
                    <a:pt x="76313" y="255150"/>
                    <a:pt x="67820" y="248724"/>
                  </a:cubicBezTo>
                  <a:cubicBezTo>
                    <a:pt x="59326" y="242298"/>
                    <a:pt x="52862" y="233226"/>
                    <a:pt x="48425" y="221760"/>
                  </a:cubicBezTo>
                  <a:cubicBezTo>
                    <a:pt x="43988" y="210294"/>
                    <a:pt x="41706" y="196812"/>
                    <a:pt x="41706" y="181440"/>
                  </a:cubicBezTo>
                  <a:cubicBezTo>
                    <a:pt x="41706" y="166320"/>
                    <a:pt x="43861" y="153090"/>
                    <a:pt x="48298" y="141750"/>
                  </a:cubicBezTo>
                  <a:cubicBezTo>
                    <a:pt x="52608" y="130410"/>
                    <a:pt x="59073" y="121590"/>
                    <a:pt x="67567" y="115290"/>
                  </a:cubicBezTo>
                  <a:cubicBezTo>
                    <a:pt x="76060" y="108990"/>
                    <a:pt x="86455" y="105840"/>
                    <a:pt x="98878" y="105840"/>
                  </a:cubicBezTo>
                  <a:cubicBezTo>
                    <a:pt x="111681" y="105840"/>
                    <a:pt x="122456" y="109116"/>
                    <a:pt x="131076" y="115794"/>
                  </a:cubicBezTo>
                  <a:cubicBezTo>
                    <a:pt x="139697" y="122472"/>
                    <a:pt x="146161" y="131418"/>
                    <a:pt x="150471" y="142884"/>
                  </a:cubicBezTo>
                  <a:cubicBezTo>
                    <a:pt x="154781" y="154350"/>
                    <a:pt x="156937" y="167202"/>
                    <a:pt x="156937" y="181566"/>
                  </a:cubicBezTo>
                  <a:cubicBezTo>
                    <a:pt x="156937" y="196056"/>
                    <a:pt x="154781" y="209160"/>
                    <a:pt x="150345" y="220752"/>
                  </a:cubicBezTo>
                  <a:close/>
                </a:path>
              </a:pathLst>
            </a:custGeom>
            <a:solidFill>
              <a:schemeClr val="bg1"/>
            </a:solidFill>
            <a:ln w="1266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 dirty="0"/>
            </a:p>
          </p:txBody>
        </p:sp>
        <p:sp>
          <p:nvSpPr>
            <p:cNvPr id="75" name="Freihandform 31">
              <a:extLst>
                <a:ext uri="{FF2B5EF4-FFF2-40B4-BE49-F238E27FC236}">
                  <a16:creationId xmlns:a16="http://schemas.microsoft.com/office/drawing/2014/main" id="{0776F73C-2EA7-438E-9F38-7669ABC7897E}"/>
                </a:ext>
              </a:extLst>
            </p:cNvPr>
            <p:cNvSpPr/>
            <p:nvPr/>
          </p:nvSpPr>
          <p:spPr bwMode="invGray">
            <a:xfrm>
              <a:off x="1393026" y="376728"/>
              <a:ext cx="43378" cy="49204"/>
            </a:xfrm>
            <a:custGeom>
              <a:avLst/>
              <a:gdLst>
                <a:gd name="connsiteX0" fmla="*/ 168472 w 198388"/>
                <a:gd name="connsiteY0" fmla="*/ 25200 h 225035"/>
                <a:gd name="connsiteX1" fmla="*/ 137288 w 198388"/>
                <a:gd name="connsiteY1" fmla="*/ 6048 h 225035"/>
                <a:gd name="connsiteX2" fmla="*/ 101286 w 198388"/>
                <a:gd name="connsiteY2" fmla="*/ 0 h 225035"/>
                <a:gd name="connsiteX3" fmla="*/ 48044 w 198388"/>
                <a:gd name="connsiteY3" fmla="*/ 14364 h 225035"/>
                <a:gd name="connsiteX4" fmla="*/ 12677 w 198388"/>
                <a:gd name="connsiteY4" fmla="*/ 54180 h 225035"/>
                <a:gd name="connsiteX5" fmla="*/ 0 w 198388"/>
                <a:gd name="connsiteY5" fmla="*/ 113148 h 225035"/>
                <a:gd name="connsiteX6" fmla="*/ 12677 w 198388"/>
                <a:gd name="connsiteY6" fmla="*/ 172242 h 225035"/>
                <a:gd name="connsiteX7" fmla="*/ 48551 w 198388"/>
                <a:gd name="connsiteY7" fmla="*/ 211176 h 225035"/>
                <a:gd name="connsiteX8" fmla="*/ 104328 w 198388"/>
                <a:gd name="connsiteY8" fmla="*/ 225036 h 225035"/>
                <a:gd name="connsiteX9" fmla="*/ 147048 w 198388"/>
                <a:gd name="connsiteY9" fmla="*/ 217728 h 225035"/>
                <a:gd name="connsiteX10" fmla="*/ 178233 w 198388"/>
                <a:gd name="connsiteY10" fmla="*/ 197190 h 225035"/>
                <a:gd name="connsiteX11" fmla="*/ 195600 w 198388"/>
                <a:gd name="connsiteY11" fmla="*/ 166194 h 225035"/>
                <a:gd name="connsiteX12" fmla="*/ 155289 w 198388"/>
                <a:gd name="connsiteY12" fmla="*/ 159012 h 225035"/>
                <a:gd name="connsiteX13" fmla="*/ 144133 w 198388"/>
                <a:gd name="connsiteY13" fmla="*/ 176148 h 225035"/>
                <a:gd name="connsiteX14" fmla="*/ 126893 w 198388"/>
                <a:gd name="connsiteY14" fmla="*/ 186606 h 225035"/>
                <a:gd name="connsiteX15" fmla="*/ 104835 w 198388"/>
                <a:gd name="connsiteY15" fmla="*/ 190134 h 225035"/>
                <a:gd name="connsiteX16" fmla="*/ 72130 w 198388"/>
                <a:gd name="connsiteY16" fmla="*/ 182070 h 225035"/>
                <a:gd name="connsiteX17" fmla="*/ 50453 w 198388"/>
                <a:gd name="connsiteY17" fmla="*/ 158760 h 225035"/>
                <a:gd name="connsiteX18" fmla="*/ 42974 w 198388"/>
                <a:gd name="connsiteY18" fmla="*/ 124614 h 225035"/>
                <a:gd name="connsiteX19" fmla="*/ 198389 w 198388"/>
                <a:gd name="connsiteY19" fmla="*/ 124614 h 225035"/>
                <a:gd name="connsiteX20" fmla="*/ 198389 w 198388"/>
                <a:gd name="connsiteY20" fmla="*/ 109620 h 225035"/>
                <a:gd name="connsiteX21" fmla="*/ 190403 w 198388"/>
                <a:gd name="connsiteY21" fmla="*/ 59220 h 225035"/>
                <a:gd name="connsiteX22" fmla="*/ 168472 w 198388"/>
                <a:gd name="connsiteY22" fmla="*/ 25200 h 225035"/>
                <a:gd name="connsiteX23" fmla="*/ 42974 w 198388"/>
                <a:gd name="connsiteY23" fmla="*/ 92736 h 225035"/>
                <a:gd name="connsiteX24" fmla="*/ 49692 w 198388"/>
                <a:gd name="connsiteY24" fmla="*/ 66402 h 225035"/>
                <a:gd name="connsiteX25" fmla="*/ 70228 w 198388"/>
                <a:gd name="connsiteY25" fmla="*/ 43722 h 225035"/>
                <a:gd name="connsiteX26" fmla="*/ 101539 w 198388"/>
                <a:gd name="connsiteY26" fmla="*/ 35028 h 225035"/>
                <a:gd name="connsiteX27" fmla="*/ 130442 w 198388"/>
                <a:gd name="connsiteY27" fmla="*/ 42588 h 225035"/>
                <a:gd name="connsiteX28" fmla="*/ 149584 w 198388"/>
                <a:gd name="connsiteY28" fmla="*/ 63126 h 225035"/>
                <a:gd name="connsiteX29" fmla="*/ 156429 w 198388"/>
                <a:gd name="connsiteY29" fmla="*/ 92862 h 225035"/>
                <a:gd name="connsiteX30" fmla="*/ 42974 w 198388"/>
                <a:gd name="connsiteY30" fmla="*/ 92862 h 2250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98388" h="225035">
                  <a:moveTo>
                    <a:pt x="168472" y="25200"/>
                  </a:moveTo>
                  <a:cubicBezTo>
                    <a:pt x="159218" y="16506"/>
                    <a:pt x="148823" y="10080"/>
                    <a:pt x="137288" y="6048"/>
                  </a:cubicBezTo>
                  <a:cubicBezTo>
                    <a:pt x="125625" y="2016"/>
                    <a:pt x="113709" y="0"/>
                    <a:pt x="101286" y="0"/>
                  </a:cubicBezTo>
                  <a:cubicBezTo>
                    <a:pt x="81003" y="0"/>
                    <a:pt x="63256" y="4788"/>
                    <a:pt x="48044" y="14364"/>
                  </a:cubicBezTo>
                  <a:cubicBezTo>
                    <a:pt x="32832" y="23940"/>
                    <a:pt x="21043" y="37170"/>
                    <a:pt x="12677" y="54180"/>
                  </a:cubicBezTo>
                  <a:cubicBezTo>
                    <a:pt x="4310" y="71190"/>
                    <a:pt x="0" y="90846"/>
                    <a:pt x="0" y="113148"/>
                  </a:cubicBezTo>
                  <a:cubicBezTo>
                    <a:pt x="0" y="135702"/>
                    <a:pt x="4183" y="155484"/>
                    <a:pt x="12677" y="172242"/>
                  </a:cubicBezTo>
                  <a:cubicBezTo>
                    <a:pt x="21043" y="189000"/>
                    <a:pt x="33086" y="201978"/>
                    <a:pt x="48551" y="211176"/>
                  </a:cubicBezTo>
                  <a:cubicBezTo>
                    <a:pt x="64144" y="220374"/>
                    <a:pt x="82651" y="225036"/>
                    <a:pt x="104328" y="225036"/>
                  </a:cubicBezTo>
                  <a:cubicBezTo>
                    <a:pt x="120301" y="225036"/>
                    <a:pt x="134499" y="222642"/>
                    <a:pt x="147048" y="217728"/>
                  </a:cubicBezTo>
                  <a:cubicBezTo>
                    <a:pt x="159599" y="212814"/>
                    <a:pt x="169993" y="206010"/>
                    <a:pt x="178233" y="197190"/>
                  </a:cubicBezTo>
                  <a:cubicBezTo>
                    <a:pt x="186600" y="188370"/>
                    <a:pt x="192304" y="178038"/>
                    <a:pt x="195600" y="166194"/>
                  </a:cubicBezTo>
                  <a:lnTo>
                    <a:pt x="155289" y="159012"/>
                  </a:lnTo>
                  <a:cubicBezTo>
                    <a:pt x="152753" y="165816"/>
                    <a:pt x="148950" y="171486"/>
                    <a:pt x="144133" y="176148"/>
                  </a:cubicBezTo>
                  <a:cubicBezTo>
                    <a:pt x="139316" y="180810"/>
                    <a:pt x="133485" y="184212"/>
                    <a:pt x="126893" y="186606"/>
                  </a:cubicBezTo>
                  <a:cubicBezTo>
                    <a:pt x="120174" y="188874"/>
                    <a:pt x="112822" y="190134"/>
                    <a:pt x="104835" y="190134"/>
                  </a:cubicBezTo>
                  <a:cubicBezTo>
                    <a:pt x="92412" y="190134"/>
                    <a:pt x="81511" y="187488"/>
                    <a:pt x="72130" y="182070"/>
                  </a:cubicBezTo>
                  <a:cubicBezTo>
                    <a:pt x="62876" y="176778"/>
                    <a:pt x="55523" y="168966"/>
                    <a:pt x="50453" y="158760"/>
                  </a:cubicBezTo>
                  <a:cubicBezTo>
                    <a:pt x="45636" y="149310"/>
                    <a:pt x="43354" y="137844"/>
                    <a:pt x="42974" y="124614"/>
                  </a:cubicBezTo>
                  <a:lnTo>
                    <a:pt x="198389" y="124614"/>
                  </a:lnTo>
                  <a:lnTo>
                    <a:pt x="198389" y="109620"/>
                  </a:lnTo>
                  <a:cubicBezTo>
                    <a:pt x="198389" y="89838"/>
                    <a:pt x="195727" y="73080"/>
                    <a:pt x="190403" y="59220"/>
                  </a:cubicBezTo>
                  <a:cubicBezTo>
                    <a:pt x="184952" y="45234"/>
                    <a:pt x="177726" y="33894"/>
                    <a:pt x="168472" y="25200"/>
                  </a:cubicBezTo>
                  <a:close/>
                  <a:moveTo>
                    <a:pt x="42974" y="92736"/>
                  </a:moveTo>
                  <a:cubicBezTo>
                    <a:pt x="43481" y="83412"/>
                    <a:pt x="45509" y="74592"/>
                    <a:pt x="49692" y="66402"/>
                  </a:cubicBezTo>
                  <a:cubicBezTo>
                    <a:pt x="54509" y="57078"/>
                    <a:pt x="61355" y="49518"/>
                    <a:pt x="70228" y="43722"/>
                  </a:cubicBezTo>
                  <a:cubicBezTo>
                    <a:pt x="79102" y="37926"/>
                    <a:pt x="89497" y="35028"/>
                    <a:pt x="101539" y="35028"/>
                  </a:cubicBezTo>
                  <a:cubicBezTo>
                    <a:pt x="112568" y="35028"/>
                    <a:pt x="122202" y="37548"/>
                    <a:pt x="130442" y="42588"/>
                  </a:cubicBezTo>
                  <a:cubicBezTo>
                    <a:pt x="138682" y="47628"/>
                    <a:pt x="145020" y="54432"/>
                    <a:pt x="149584" y="63126"/>
                  </a:cubicBezTo>
                  <a:cubicBezTo>
                    <a:pt x="154147" y="71820"/>
                    <a:pt x="156429" y="81648"/>
                    <a:pt x="156429" y="92862"/>
                  </a:cubicBezTo>
                  <a:lnTo>
                    <a:pt x="42974" y="92862"/>
                  </a:lnTo>
                  <a:close/>
                </a:path>
              </a:pathLst>
            </a:custGeom>
            <a:solidFill>
              <a:schemeClr val="bg1"/>
            </a:solidFill>
            <a:ln w="1266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 dirty="0"/>
            </a:p>
          </p:txBody>
        </p:sp>
        <p:sp>
          <p:nvSpPr>
            <p:cNvPr id="76" name="Freihandform 32">
              <a:extLst>
                <a:ext uri="{FF2B5EF4-FFF2-40B4-BE49-F238E27FC236}">
                  <a16:creationId xmlns:a16="http://schemas.microsoft.com/office/drawing/2014/main" id="{96A47144-B517-4D9E-9D34-8B4529613420}"/>
                </a:ext>
              </a:extLst>
            </p:cNvPr>
            <p:cNvSpPr/>
            <p:nvPr/>
          </p:nvSpPr>
          <p:spPr bwMode="invGray">
            <a:xfrm>
              <a:off x="1442252" y="365956"/>
              <a:ext cx="27052" cy="59650"/>
            </a:xfrm>
            <a:custGeom>
              <a:avLst/>
              <a:gdLst>
                <a:gd name="connsiteX0" fmla="*/ 110033 w 123723"/>
                <a:gd name="connsiteY0" fmla="*/ 234234 h 272810"/>
                <a:gd name="connsiteX1" fmla="*/ 101033 w 123723"/>
                <a:gd name="connsiteY1" fmla="*/ 234990 h 272810"/>
                <a:gd name="connsiteX2" fmla="*/ 88103 w 123723"/>
                <a:gd name="connsiteY2" fmla="*/ 232848 h 272810"/>
                <a:gd name="connsiteX3" fmla="*/ 78468 w 123723"/>
                <a:gd name="connsiteY3" fmla="*/ 224532 h 272810"/>
                <a:gd name="connsiteX4" fmla="*/ 74792 w 123723"/>
                <a:gd name="connsiteY4" fmla="*/ 206010 h 272810"/>
                <a:gd name="connsiteX5" fmla="*/ 74792 w 123723"/>
                <a:gd name="connsiteY5" fmla="*/ 86184 h 272810"/>
                <a:gd name="connsiteX6" fmla="*/ 119667 w 123723"/>
                <a:gd name="connsiteY6" fmla="*/ 86184 h 272810"/>
                <a:gd name="connsiteX7" fmla="*/ 119667 w 123723"/>
                <a:gd name="connsiteY7" fmla="*/ 52164 h 272810"/>
                <a:gd name="connsiteX8" fmla="*/ 74792 w 123723"/>
                <a:gd name="connsiteY8" fmla="*/ 52164 h 272810"/>
                <a:gd name="connsiteX9" fmla="*/ 74792 w 123723"/>
                <a:gd name="connsiteY9" fmla="*/ 0 h 272810"/>
                <a:gd name="connsiteX10" fmla="*/ 32072 w 123723"/>
                <a:gd name="connsiteY10" fmla="*/ 0 h 272810"/>
                <a:gd name="connsiteX11" fmla="*/ 32072 w 123723"/>
                <a:gd name="connsiteY11" fmla="*/ 52164 h 272810"/>
                <a:gd name="connsiteX12" fmla="*/ 0 w 123723"/>
                <a:gd name="connsiteY12" fmla="*/ 52164 h 272810"/>
                <a:gd name="connsiteX13" fmla="*/ 0 w 123723"/>
                <a:gd name="connsiteY13" fmla="*/ 86184 h 272810"/>
                <a:gd name="connsiteX14" fmla="*/ 32072 w 123723"/>
                <a:gd name="connsiteY14" fmla="*/ 86184 h 272810"/>
                <a:gd name="connsiteX15" fmla="*/ 32072 w 123723"/>
                <a:gd name="connsiteY15" fmla="*/ 214830 h 272810"/>
                <a:gd name="connsiteX16" fmla="*/ 41073 w 123723"/>
                <a:gd name="connsiteY16" fmla="*/ 247590 h 272810"/>
                <a:gd name="connsiteX17" fmla="*/ 64651 w 123723"/>
                <a:gd name="connsiteY17" fmla="*/ 266868 h 272810"/>
                <a:gd name="connsiteX18" fmla="*/ 96089 w 123723"/>
                <a:gd name="connsiteY18" fmla="*/ 272790 h 272810"/>
                <a:gd name="connsiteX19" fmla="*/ 113202 w 123723"/>
                <a:gd name="connsiteY19" fmla="*/ 271152 h 272810"/>
                <a:gd name="connsiteX20" fmla="*/ 123724 w 123723"/>
                <a:gd name="connsiteY20" fmla="*/ 268254 h 272810"/>
                <a:gd name="connsiteX21" fmla="*/ 115991 w 123723"/>
                <a:gd name="connsiteY21" fmla="*/ 233226 h 272810"/>
                <a:gd name="connsiteX22" fmla="*/ 110033 w 123723"/>
                <a:gd name="connsiteY22" fmla="*/ 234234 h 2728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23723" h="272810">
                  <a:moveTo>
                    <a:pt x="110033" y="234234"/>
                  </a:moveTo>
                  <a:cubicBezTo>
                    <a:pt x="107498" y="234738"/>
                    <a:pt x="104456" y="234990"/>
                    <a:pt x="101033" y="234990"/>
                  </a:cubicBezTo>
                  <a:cubicBezTo>
                    <a:pt x="96342" y="234990"/>
                    <a:pt x="92032" y="234234"/>
                    <a:pt x="88103" y="232848"/>
                  </a:cubicBezTo>
                  <a:cubicBezTo>
                    <a:pt x="84173" y="231336"/>
                    <a:pt x="81004" y="228564"/>
                    <a:pt x="78468" y="224532"/>
                  </a:cubicBezTo>
                  <a:cubicBezTo>
                    <a:pt x="76060" y="220374"/>
                    <a:pt x="74792" y="214200"/>
                    <a:pt x="74792" y="206010"/>
                  </a:cubicBezTo>
                  <a:lnTo>
                    <a:pt x="74792" y="86184"/>
                  </a:lnTo>
                  <a:lnTo>
                    <a:pt x="119667" y="86184"/>
                  </a:lnTo>
                  <a:lnTo>
                    <a:pt x="119667" y="52164"/>
                  </a:lnTo>
                  <a:lnTo>
                    <a:pt x="74792" y="52164"/>
                  </a:lnTo>
                  <a:lnTo>
                    <a:pt x="74792" y="0"/>
                  </a:lnTo>
                  <a:lnTo>
                    <a:pt x="32072" y="0"/>
                  </a:lnTo>
                  <a:lnTo>
                    <a:pt x="32072" y="52164"/>
                  </a:lnTo>
                  <a:lnTo>
                    <a:pt x="0" y="52164"/>
                  </a:lnTo>
                  <a:lnTo>
                    <a:pt x="0" y="86184"/>
                  </a:lnTo>
                  <a:lnTo>
                    <a:pt x="32072" y="86184"/>
                  </a:lnTo>
                  <a:lnTo>
                    <a:pt x="32072" y="214830"/>
                  </a:lnTo>
                  <a:cubicBezTo>
                    <a:pt x="32072" y="227934"/>
                    <a:pt x="35114" y="238896"/>
                    <a:pt x="41073" y="247590"/>
                  </a:cubicBezTo>
                  <a:cubicBezTo>
                    <a:pt x="47031" y="256284"/>
                    <a:pt x="54890" y="262710"/>
                    <a:pt x="64651" y="266868"/>
                  </a:cubicBezTo>
                  <a:cubicBezTo>
                    <a:pt x="74285" y="271026"/>
                    <a:pt x="84807" y="273042"/>
                    <a:pt x="96089" y="272790"/>
                  </a:cubicBezTo>
                  <a:cubicBezTo>
                    <a:pt x="102934" y="272664"/>
                    <a:pt x="108639" y="272160"/>
                    <a:pt x="113202" y="271152"/>
                  </a:cubicBezTo>
                  <a:cubicBezTo>
                    <a:pt x="117766" y="270144"/>
                    <a:pt x="121315" y="269136"/>
                    <a:pt x="123724" y="268254"/>
                  </a:cubicBezTo>
                  <a:lnTo>
                    <a:pt x="115991" y="233226"/>
                  </a:lnTo>
                  <a:cubicBezTo>
                    <a:pt x="114597" y="233352"/>
                    <a:pt x="112568" y="233730"/>
                    <a:pt x="110033" y="234234"/>
                  </a:cubicBezTo>
                  <a:close/>
                </a:path>
              </a:pathLst>
            </a:custGeom>
            <a:solidFill>
              <a:schemeClr val="bg1"/>
            </a:solidFill>
            <a:ln w="1266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 dirty="0"/>
            </a:p>
          </p:txBody>
        </p:sp>
        <p:sp>
          <p:nvSpPr>
            <p:cNvPr id="77" name="Freihandform 33">
              <a:extLst>
                <a:ext uri="{FF2B5EF4-FFF2-40B4-BE49-F238E27FC236}">
                  <a16:creationId xmlns:a16="http://schemas.microsoft.com/office/drawing/2014/main" id="{6675D025-AB85-467D-AF5E-E67FCC064833}"/>
                </a:ext>
              </a:extLst>
            </p:cNvPr>
            <p:cNvSpPr/>
            <p:nvPr/>
          </p:nvSpPr>
          <p:spPr bwMode="invGray">
            <a:xfrm>
              <a:off x="1474182" y="365956"/>
              <a:ext cx="27052" cy="59650"/>
            </a:xfrm>
            <a:custGeom>
              <a:avLst/>
              <a:gdLst>
                <a:gd name="connsiteX0" fmla="*/ 110033 w 123723"/>
                <a:gd name="connsiteY0" fmla="*/ 234234 h 272810"/>
                <a:gd name="connsiteX1" fmla="*/ 101033 w 123723"/>
                <a:gd name="connsiteY1" fmla="*/ 234990 h 272810"/>
                <a:gd name="connsiteX2" fmla="*/ 88102 w 123723"/>
                <a:gd name="connsiteY2" fmla="*/ 232848 h 272810"/>
                <a:gd name="connsiteX3" fmla="*/ 78468 w 123723"/>
                <a:gd name="connsiteY3" fmla="*/ 224532 h 272810"/>
                <a:gd name="connsiteX4" fmla="*/ 74792 w 123723"/>
                <a:gd name="connsiteY4" fmla="*/ 206010 h 272810"/>
                <a:gd name="connsiteX5" fmla="*/ 74792 w 123723"/>
                <a:gd name="connsiteY5" fmla="*/ 86184 h 272810"/>
                <a:gd name="connsiteX6" fmla="*/ 119667 w 123723"/>
                <a:gd name="connsiteY6" fmla="*/ 86184 h 272810"/>
                <a:gd name="connsiteX7" fmla="*/ 119667 w 123723"/>
                <a:gd name="connsiteY7" fmla="*/ 52164 h 272810"/>
                <a:gd name="connsiteX8" fmla="*/ 74792 w 123723"/>
                <a:gd name="connsiteY8" fmla="*/ 52164 h 272810"/>
                <a:gd name="connsiteX9" fmla="*/ 74792 w 123723"/>
                <a:gd name="connsiteY9" fmla="*/ 0 h 272810"/>
                <a:gd name="connsiteX10" fmla="*/ 32072 w 123723"/>
                <a:gd name="connsiteY10" fmla="*/ 0 h 272810"/>
                <a:gd name="connsiteX11" fmla="*/ 32072 w 123723"/>
                <a:gd name="connsiteY11" fmla="*/ 52164 h 272810"/>
                <a:gd name="connsiteX12" fmla="*/ 0 w 123723"/>
                <a:gd name="connsiteY12" fmla="*/ 52164 h 272810"/>
                <a:gd name="connsiteX13" fmla="*/ 0 w 123723"/>
                <a:gd name="connsiteY13" fmla="*/ 86184 h 272810"/>
                <a:gd name="connsiteX14" fmla="*/ 32072 w 123723"/>
                <a:gd name="connsiteY14" fmla="*/ 86184 h 272810"/>
                <a:gd name="connsiteX15" fmla="*/ 32072 w 123723"/>
                <a:gd name="connsiteY15" fmla="*/ 214830 h 272810"/>
                <a:gd name="connsiteX16" fmla="*/ 41072 w 123723"/>
                <a:gd name="connsiteY16" fmla="*/ 247590 h 272810"/>
                <a:gd name="connsiteX17" fmla="*/ 64650 w 123723"/>
                <a:gd name="connsiteY17" fmla="*/ 266868 h 272810"/>
                <a:gd name="connsiteX18" fmla="*/ 96089 w 123723"/>
                <a:gd name="connsiteY18" fmla="*/ 272790 h 272810"/>
                <a:gd name="connsiteX19" fmla="*/ 113202 w 123723"/>
                <a:gd name="connsiteY19" fmla="*/ 271152 h 272810"/>
                <a:gd name="connsiteX20" fmla="*/ 123724 w 123723"/>
                <a:gd name="connsiteY20" fmla="*/ 268254 h 272810"/>
                <a:gd name="connsiteX21" fmla="*/ 115991 w 123723"/>
                <a:gd name="connsiteY21" fmla="*/ 233226 h 272810"/>
                <a:gd name="connsiteX22" fmla="*/ 110033 w 123723"/>
                <a:gd name="connsiteY22" fmla="*/ 234234 h 2728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23723" h="272810">
                  <a:moveTo>
                    <a:pt x="110033" y="234234"/>
                  </a:moveTo>
                  <a:cubicBezTo>
                    <a:pt x="107497" y="234738"/>
                    <a:pt x="104455" y="234990"/>
                    <a:pt x="101033" y="234990"/>
                  </a:cubicBezTo>
                  <a:cubicBezTo>
                    <a:pt x="96342" y="234990"/>
                    <a:pt x="92032" y="234234"/>
                    <a:pt x="88102" y="232848"/>
                  </a:cubicBezTo>
                  <a:cubicBezTo>
                    <a:pt x="84173" y="231336"/>
                    <a:pt x="81003" y="228564"/>
                    <a:pt x="78468" y="224532"/>
                  </a:cubicBezTo>
                  <a:cubicBezTo>
                    <a:pt x="76060" y="220374"/>
                    <a:pt x="74792" y="214200"/>
                    <a:pt x="74792" y="206010"/>
                  </a:cubicBezTo>
                  <a:lnTo>
                    <a:pt x="74792" y="86184"/>
                  </a:lnTo>
                  <a:lnTo>
                    <a:pt x="119667" y="86184"/>
                  </a:lnTo>
                  <a:lnTo>
                    <a:pt x="119667" y="52164"/>
                  </a:lnTo>
                  <a:lnTo>
                    <a:pt x="74792" y="52164"/>
                  </a:lnTo>
                  <a:lnTo>
                    <a:pt x="74792" y="0"/>
                  </a:lnTo>
                  <a:lnTo>
                    <a:pt x="32072" y="0"/>
                  </a:lnTo>
                  <a:lnTo>
                    <a:pt x="32072" y="52164"/>
                  </a:lnTo>
                  <a:lnTo>
                    <a:pt x="0" y="52164"/>
                  </a:lnTo>
                  <a:lnTo>
                    <a:pt x="0" y="86184"/>
                  </a:lnTo>
                  <a:lnTo>
                    <a:pt x="32072" y="86184"/>
                  </a:lnTo>
                  <a:lnTo>
                    <a:pt x="32072" y="214830"/>
                  </a:lnTo>
                  <a:cubicBezTo>
                    <a:pt x="32072" y="227934"/>
                    <a:pt x="35114" y="238896"/>
                    <a:pt x="41072" y="247590"/>
                  </a:cubicBezTo>
                  <a:cubicBezTo>
                    <a:pt x="47030" y="256284"/>
                    <a:pt x="54890" y="262710"/>
                    <a:pt x="64650" y="266868"/>
                  </a:cubicBezTo>
                  <a:cubicBezTo>
                    <a:pt x="74285" y="271026"/>
                    <a:pt x="84807" y="273042"/>
                    <a:pt x="96089" y="272790"/>
                  </a:cubicBezTo>
                  <a:cubicBezTo>
                    <a:pt x="102934" y="272664"/>
                    <a:pt x="108638" y="272160"/>
                    <a:pt x="113202" y="271152"/>
                  </a:cubicBezTo>
                  <a:cubicBezTo>
                    <a:pt x="117765" y="270144"/>
                    <a:pt x="121315" y="269136"/>
                    <a:pt x="123724" y="268254"/>
                  </a:cubicBezTo>
                  <a:lnTo>
                    <a:pt x="115991" y="233226"/>
                  </a:lnTo>
                  <a:cubicBezTo>
                    <a:pt x="114596" y="233352"/>
                    <a:pt x="112695" y="233730"/>
                    <a:pt x="110033" y="234234"/>
                  </a:cubicBezTo>
                  <a:close/>
                </a:path>
              </a:pathLst>
            </a:custGeom>
            <a:solidFill>
              <a:schemeClr val="bg1"/>
            </a:solidFill>
            <a:ln w="1266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 dirty="0"/>
            </a:p>
          </p:txBody>
        </p:sp>
        <p:sp>
          <p:nvSpPr>
            <p:cNvPr id="78" name="Freihandform 34">
              <a:extLst>
                <a:ext uri="{FF2B5EF4-FFF2-40B4-BE49-F238E27FC236}">
                  <a16:creationId xmlns:a16="http://schemas.microsoft.com/office/drawing/2014/main" id="{AB95B676-DB6F-411F-BA1D-501D07F12161}"/>
                </a:ext>
              </a:extLst>
            </p:cNvPr>
            <p:cNvSpPr/>
            <p:nvPr/>
          </p:nvSpPr>
          <p:spPr bwMode="invGray">
            <a:xfrm>
              <a:off x="1507803" y="376728"/>
              <a:ext cx="43378" cy="49204"/>
            </a:xfrm>
            <a:custGeom>
              <a:avLst/>
              <a:gdLst>
                <a:gd name="connsiteX0" fmla="*/ 168472 w 198389"/>
                <a:gd name="connsiteY0" fmla="*/ 25200 h 225035"/>
                <a:gd name="connsiteX1" fmla="*/ 137288 w 198389"/>
                <a:gd name="connsiteY1" fmla="*/ 6048 h 225035"/>
                <a:gd name="connsiteX2" fmla="*/ 101286 w 198389"/>
                <a:gd name="connsiteY2" fmla="*/ 0 h 225035"/>
                <a:gd name="connsiteX3" fmla="*/ 48044 w 198389"/>
                <a:gd name="connsiteY3" fmla="*/ 14364 h 225035"/>
                <a:gd name="connsiteX4" fmla="*/ 12677 w 198389"/>
                <a:gd name="connsiteY4" fmla="*/ 54180 h 225035"/>
                <a:gd name="connsiteX5" fmla="*/ 0 w 198389"/>
                <a:gd name="connsiteY5" fmla="*/ 113148 h 225035"/>
                <a:gd name="connsiteX6" fmla="*/ 12677 w 198389"/>
                <a:gd name="connsiteY6" fmla="*/ 172242 h 225035"/>
                <a:gd name="connsiteX7" fmla="*/ 48552 w 198389"/>
                <a:gd name="connsiteY7" fmla="*/ 211176 h 225035"/>
                <a:gd name="connsiteX8" fmla="*/ 104329 w 198389"/>
                <a:gd name="connsiteY8" fmla="*/ 225036 h 225035"/>
                <a:gd name="connsiteX9" fmla="*/ 147049 w 198389"/>
                <a:gd name="connsiteY9" fmla="*/ 217728 h 225035"/>
                <a:gd name="connsiteX10" fmla="*/ 178234 w 198389"/>
                <a:gd name="connsiteY10" fmla="*/ 197190 h 225035"/>
                <a:gd name="connsiteX11" fmla="*/ 195601 w 198389"/>
                <a:gd name="connsiteY11" fmla="*/ 166194 h 225035"/>
                <a:gd name="connsiteX12" fmla="*/ 155289 w 198389"/>
                <a:gd name="connsiteY12" fmla="*/ 159012 h 225035"/>
                <a:gd name="connsiteX13" fmla="*/ 144133 w 198389"/>
                <a:gd name="connsiteY13" fmla="*/ 176148 h 225035"/>
                <a:gd name="connsiteX14" fmla="*/ 126893 w 198389"/>
                <a:gd name="connsiteY14" fmla="*/ 186606 h 225035"/>
                <a:gd name="connsiteX15" fmla="*/ 104836 w 198389"/>
                <a:gd name="connsiteY15" fmla="*/ 190134 h 225035"/>
                <a:gd name="connsiteX16" fmla="*/ 72130 w 198389"/>
                <a:gd name="connsiteY16" fmla="*/ 182070 h 225035"/>
                <a:gd name="connsiteX17" fmla="*/ 50453 w 198389"/>
                <a:gd name="connsiteY17" fmla="*/ 158760 h 225035"/>
                <a:gd name="connsiteX18" fmla="*/ 42974 w 198389"/>
                <a:gd name="connsiteY18" fmla="*/ 124614 h 225035"/>
                <a:gd name="connsiteX19" fmla="*/ 198389 w 198389"/>
                <a:gd name="connsiteY19" fmla="*/ 124614 h 225035"/>
                <a:gd name="connsiteX20" fmla="*/ 198389 w 198389"/>
                <a:gd name="connsiteY20" fmla="*/ 109620 h 225035"/>
                <a:gd name="connsiteX21" fmla="*/ 190403 w 198389"/>
                <a:gd name="connsiteY21" fmla="*/ 59220 h 225035"/>
                <a:gd name="connsiteX22" fmla="*/ 168472 w 198389"/>
                <a:gd name="connsiteY22" fmla="*/ 25200 h 225035"/>
                <a:gd name="connsiteX23" fmla="*/ 42974 w 198389"/>
                <a:gd name="connsiteY23" fmla="*/ 92736 h 225035"/>
                <a:gd name="connsiteX24" fmla="*/ 49693 w 198389"/>
                <a:gd name="connsiteY24" fmla="*/ 66402 h 225035"/>
                <a:gd name="connsiteX25" fmla="*/ 70229 w 198389"/>
                <a:gd name="connsiteY25" fmla="*/ 43722 h 225035"/>
                <a:gd name="connsiteX26" fmla="*/ 101540 w 198389"/>
                <a:gd name="connsiteY26" fmla="*/ 35028 h 225035"/>
                <a:gd name="connsiteX27" fmla="*/ 130443 w 198389"/>
                <a:gd name="connsiteY27" fmla="*/ 42588 h 225035"/>
                <a:gd name="connsiteX28" fmla="*/ 149584 w 198389"/>
                <a:gd name="connsiteY28" fmla="*/ 63126 h 225035"/>
                <a:gd name="connsiteX29" fmla="*/ 156430 w 198389"/>
                <a:gd name="connsiteY29" fmla="*/ 92862 h 225035"/>
                <a:gd name="connsiteX30" fmla="*/ 42974 w 198389"/>
                <a:gd name="connsiteY30" fmla="*/ 92862 h 2250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98389" h="225035">
                  <a:moveTo>
                    <a:pt x="168472" y="25200"/>
                  </a:moveTo>
                  <a:cubicBezTo>
                    <a:pt x="159219" y="16506"/>
                    <a:pt x="148824" y="10080"/>
                    <a:pt x="137288" y="6048"/>
                  </a:cubicBezTo>
                  <a:cubicBezTo>
                    <a:pt x="125625" y="2016"/>
                    <a:pt x="113709" y="0"/>
                    <a:pt x="101286" y="0"/>
                  </a:cubicBezTo>
                  <a:cubicBezTo>
                    <a:pt x="81004" y="0"/>
                    <a:pt x="63257" y="4788"/>
                    <a:pt x="48044" y="14364"/>
                  </a:cubicBezTo>
                  <a:cubicBezTo>
                    <a:pt x="32833" y="23940"/>
                    <a:pt x="21043" y="37170"/>
                    <a:pt x="12677" y="54180"/>
                  </a:cubicBezTo>
                  <a:cubicBezTo>
                    <a:pt x="4310" y="71190"/>
                    <a:pt x="0" y="90846"/>
                    <a:pt x="0" y="113148"/>
                  </a:cubicBezTo>
                  <a:cubicBezTo>
                    <a:pt x="0" y="135702"/>
                    <a:pt x="4184" y="155484"/>
                    <a:pt x="12677" y="172242"/>
                  </a:cubicBezTo>
                  <a:cubicBezTo>
                    <a:pt x="21043" y="189000"/>
                    <a:pt x="33086" y="201978"/>
                    <a:pt x="48552" y="211176"/>
                  </a:cubicBezTo>
                  <a:cubicBezTo>
                    <a:pt x="64144" y="220374"/>
                    <a:pt x="82652" y="225036"/>
                    <a:pt x="104329" y="225036"/>
                  </a:cubicBezTo>
                  <a:cubicBezTo>
                    <a:pt x="120301" y="225036"/>
                    <a:pt x="134499" y="222642"/>
                    <a:pt x="147049" y="217728"/>
                  </a:cubicBezTo>
                  <a:cubicBezTo>
                    <a:pt x="159599" y="212814"/>
                    <a:pt x="169993" y="206010"/>
                    <a:pt x="178234" y="197190"/>
                  </a:cubicBezTo>
                  <a:cubicBezTo>
                    <a:pt x="186600" y="188370"/>
                    <a:pt x="192304" y="178038"/>
                    <a:pt x="195601" y="166194"/>
                  </a:cubicBezTo>
                  <a:lnTo>
                    <a:pt x="155289" y="159012"/>
                  </a:lnTo>
                  <a:cubicBezTo>
                    <a:pt x="152753" y="165816"/>
                    <a:pt x="148950" y="171486"/>
                    <a:pt x="144133" y="176148"/>
                  </a:cubicBezTo>
                  <a:cubicBezTo>
                    <a:pt x="139316" y="180810"/>
                    <a:pt x="133485" y="184212"/>
                    <a:pt x="126893" y="186606"/>
                  </a:cubicBezTo>
                  <a:cubicBezTo>
                    <a:pt x="120174" y="188874"/>
                    <a:pt x="112822" y="190134"/>
                    <a:pt x="104836" y="190134"/>
                  </a:cubicBezTo>
                  <a:cubicBezTo>
                    <a:pt x="92413" y="190134"/>
                    <a:pt x="81511" y="187488"/>
                    <a:pt x="72130" y="182070"/>
                  </a:cubicBezTo>
                  <a:cubicBezTo>
                    <a:pt x="62876" y="176778"/>
                    <a:pt x="55524" y="168966"/>
                    <a:pt x="50453" y="158760"/>
                  </a:cubicBezTo>
                  <a:cubicBezTo>
                    <a:pt x="45636" y="149310"/>
                    <a:pt x="43354" y="137844"/>
                    <a:pt x="42974" y="124614"/>
                  </a:cubicBezTo>
                  <a:lnTo>
                    <a:pt x="198389" y="124614"/>
                  </a:lnTo>
                  <a:lnTo>
                    <a:pt x="198389" y="109620"/>
                  </a:lnTo>
                  <a:cubicBezTo>
                    <a:pt x="198389" y="89838"/>
                    <a:pt x="195727" y="73080"/>
                    <a:pt x="190403" y="59220"/>
                  </a:cubicBezTo>
                  <a:cubicBezTo>
                    <a:pt x="184952" y="45234"/>
                    <a:pt x="177726" y="33894"/>
                    <a:pt x="168472" y="25200"/>
                  </a:cubicBezTo>
                  <a:close/>
                  <a:moveTo>
                    <a:pt x="42974" y="92736"/>
                  </a:moveTo>
                  <a:cubicBezTo>
                    <a:pt x="43481" y="83412"/>
                    <a:pt x="45509" y="74592"/>
                    <a:pt x="49693" y="66402"/>
                  </a:cubicBezTo>
                  <a:cubicBezTo>
                    <a:pt x="54510" y="57078"/>
                    <a:pt x="61355" y="49518"/>
                    <a:pt x="70229" y="43722"/>
                  </a:cubicBezTo>
                  <a:cubicBezTo>
                    <a:pt x="79102" y="37926"/>
                    <a:pt x="89497" y="35028"/>
                    <a:pt x="101540" y="35028"/>
                  </a:cubicBezTo>
                  <a:cubicBezTo>
                    <a:pt x="112568" y="35028"/>
                    <a:pt x="122203" y="37548"/>
                    <a:pt x="130443" y="42588"/>
                  </a:cubicBezTo>
                  <a:cubicBezTo>
                    <a:pt x="138682" y="47628"/>
                    <a:pt x="145021" y="54432"/>
                    <a:pt x="149584" y="63126"/>
                  </a:cubicBezTo>
                  <a:cubicBezTo>
                    <a:pt x="154148" y="71820"/>
                    <a:pt x="156430" y="81648"/>
                    <a:pt x="156430" y="92862"/>
                  </a:cubicBezTo>
                  <a:lnTo>
                    <a:pt x="42974" y="92862"/>
                  </a:lnTo>
                  <a:close/>
                </a:path>
              </a:pathLst>
            </a:custGeom>
            <a:solidFill>
              <a:schemeClr val="bg1"/>
            </a:solidFill>
            <a:ln w="1266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 dirty="0"/>
            </a:p>
          </p:txBody>
        </p:sp>
        <p:sp>
          <p:nvSpPr>
            <p:cNvPr id="79" name="Freihandform 35">
              <a:extLst>
                <a:ext uri="{FF2B5EF4-FFF2-40B4-BE49-F238E27FC236}">
                  <a16:creationId xmlns:a16="http://schemas.microsoft.com/office/drawing/2014/main" id="{37D4CE77-3FC3-4C90-8C7C-52858E35942C}"/>
                </a:ext>
              </a:extLst>
            </p:cNvPr>
            <p:cNvSpPr/>
            <p:nvPr/>
          </p:nvSpPr>
          <p:spPr bwMode="invGray">
            <a:xfrm>
              <a:off x="1560854" y="376618"/>
              <a:ext cx="25638" cy="48295"/>
            </a:xfrm>
            <a:custGeom>
              <a:avLst/>
              <a:gdLst>
                <a:gd name="connsiteX0" fmla="*/ 99131 w 117258"/>
                <a:gd name="connsiteY0" fmla="*/ 0 h 220877"/>
                <a:gd name="connsiteX1" fmla="*/ 64651 w 117258"/>
                <a:gd name="connsiteY1" fmla="*/ 10080 h 220877"/>
                <a:gd name="connsiteX2" fmla="*/ 43481 w 117258"/>
                <a:gd name="connsiteY2" fmla="*/ 37800 h 220877"/>
                <a:gd name="connsiteX3" fmla="*/ 41199 w 117258"/>
                <a:gd name="connsiteY3" fmla="*/ 37800 h 220877"/>
                <a:gd name="connsiteX4" fmla="*/ 41199 w 117258"/>
                <a:gd name="connsiteY4" fmla="*/ 3150 h 220877"/>
                <a:gd name="connsiteX5" fmla="*/ 0 w 117258"/>
                <a:gd name="connsiteY5" fmla="*/ 3150 h 220877"/>
                <a:gd name="connsiteX6" fmla="*/ 0 w 117258"/>
                <a:gd name="connsiteY6" fmla="*/ 220878 h 220877"/>
                <a:gd name="connsiteX7" fmla="*/ 42720 w 117258"/>
                <a:gd name="connsiteY7" fmla="*/ 220878 h 220877"/>
                <a:gd name="connsiteX8" fmla="*/ 42720 w 117258"/>
                <a:gd name="connsiteY8" fmla="*/ 88074 h 220877"/>
                <a:gd name="connsiteX9" fmla="*/ 49566 w 117258"/>
                <a:gd name="connsiteY9" fmla="*/ 62748 h 220877"/>
                <a:gd name="connsiteX10" fmla="*/ 68200 w 117258"/>
                <a:gd name="connsiteY10" fmla="*/ 45360 h 220877"/>
                <a:gd name="connsiteX11" fmla="*/ 95075 w 117258"/>
                <a:gd name="connsiteY11" fmla="*/ 39060 h 220877"/>
                <a:gd name="connsiteX12" fmla="*/ 108132 w 117258"/>
                <a:gd name="connsiteY12" fmla="*/ 39942 h 220877"/>
                <a:gd name="connsiteX13" fmla="*/ 117259 w 117258"/>
                <a:gd name="connsiteY13" fmla="*/ 41580 h 220877"/>
                <a:gd name="connsiteX14" fmla="*/ 117259 w 117258"/>
                <a:gd name="connsiteY14" fmla="*/ 1008 h 220877"/>
                <a:gd name="connsiteX15" fmla="*/ 108639 w 117258"/>
                <a:gd name="connsiteY15" fmla="*/ 252 h 220877"/>
                <a:gd name="connsiteX16" fmla="*/ 99131 w 117258"/>
                <a:gd name="connsiteY16" fmla="*/ 0 h 2208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17258" h="220877">
                  <a:moveTo>
                    <a:pt x="99131" y="0"/>
                  </a:moveTo>
                  <a:cubicBezTo>
                    <a:pt x="86328" y="0"/>
                    <a:pt x="74792" y="3402"/>
                    <a:pt x="64651" y="10080"/>
                  </a:cubicBezTo>
                  <a:cubicBezTo>
                    <a:pt x="54509" y="16884"/>
                    <a:pt x="47410" y="26082"/>
                    <a:pt x="43481" y="37800"/>
                  </a:cubicBezTo>
                  <a:lnTo>
                    <a:pt x="41199" y="37800"/>
                  </a:lnTo>
                  <a:lnTo>
                    <a:pt x="41199" y="3150"/>
                  </a:lnTo>
                  <a:lnTo>
                    <a:pt x="0" y="3150"/>
                  </a:lnTo>
                  <a:lnTo>
                    <a:pt x="0" y="220878"/>
                  </a:lnTo>
                  <a:lnTo>
                    <a:pt x="42720" y="220878"/>
                  </a:lnTo>
                  <a:lnTo>
                    <a:pt x="42720" y="88074"/>
                  </a:lnTo>
                  <a:cubicBezTo>
                    <a:pt x="42720" y="78624"/>
                    <a:pt x="45002" y="70182"/>
                    <a:pt x="49566" y="62748"/>
                  </a:cubicBezTo>
                  <a:cubicBezTo>
                    <a:pt x="54129" y="55314"/>
                    <a:pt x="60341" y="49518"/>
                    <a:pt x="68200" y="45360"/>
                  </a:cubicBezTo>
                  <a:cubicBezTo>
                    <a:pt x="76060" y="41202"/>
                    <a:pt x="85060" y="39060"/>
                    <a:pt x="95075" y="39060"/>
                  </a:cubicBezTo>
                  <a:cubicBezTo>
                    <a:pt x="99385" y="39060"/>
                    <a:pt x="103822" y="39438"/>
                    <a:pt x="108132" y="39942"/>
                  </a:cubicBezTo>
                  <a:cubicBezTo>
                    <a:pt x="112568" y="40572"/>
                    <a:pt x="115611" y="41076"/>
                    <a:pt x="117259" y="41580"/>
                  </a:cubicBezTo>
                  <a:lnTo>
                    <a:pt x="117259" y="1008"/>
                  </a:lnTo>
                  <a:cubicBezTo>
                    <a:pt x="115104" y="756"/>
                    <a:pt x="112315" y="504"/>
                    <a:pt x="108639" y="252"/>
                  </a:cubicBezTo>
                  <a:cubicBezTo>
                    <a:pt x="104962" y="126"/>
                    <a:pt x="101793" y="0"/>
                    <a:pt x="99131" y="0"/>
                  </a:cubicBezTo>
                  <a:close/>
                </a:path>
              </a:pathLst>
            </a:custGeom>
            <a:solidFill>
              <a:schemeClr val="bg1"/>
            </a:solidFill>
            <a:ln w="1266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 dirty="0"/>
            </a:p>
          </p:txBody>
        </p:sp>
        <p:sp>
          <p:nvSpPr>
            <p:cNvPr id="80" name="Freihandform 36">
              <a:extLst>
                <a:ext uri="{FF2B5EF4-FFF2-40B4-BE49-F238E27FC236}">
                  <a16:creationId xmlns:a16="http://schemas.microsoft.com/office/drawing/2014/main" id="{663953A3-132C-4F8A-A542-F246666170C7}"/>
                </a:ext>
              </a:extLst>
            </p:cNvPr>
            <p:cNvSpPr/>
            <p:nvPr/>
          </p:nvSpPr>
          <p:spPr bwMode="invGray">
            <a:xfrm>
              <a:off x="1125885" y="466265"/>
              <a:ext cx="67325" cy="47634"/>
            </a:xfrm>
            <a:custGeom>
              <a:avLst/>
              <a:gdLst>
                <a:gd name="connsiteX0" fmla="*/ 221207 w 307914"/>
                <a:gd name="connsiteY0" fmla="*/ 159264 h 217854"/>
                <a:gd name="connsiteX1" fmla="*/ 219052 w 307914"/>
                <a:gd name="connsiteY1" fmla="*/ 159264 h 217854"/>
                <a:gd name="connsiteX2" fmla="*/ 176205 w 307914"/>
                <a:gd name="connsiteY2" fmla="*/ 0 h 217854"/>
                <a:gd name="connsiteX3" fmla="*/ 132217 w 307914"/>
                <a:gd name="connsiteY3" fmla="*/ 0 h 217854"/>
                <a:gd name="connsiteX4" fmla="*/ 89117 w 307914"/>
                <a:gd name="connsiteY4" fmla="*/ 159894 h 217854"/>
                <a:gd name="connsiteX5" fmla="*/ 86961 w 307914"/>
                <a:gd name="connsiteY5" fmla="*/ 159894 h 217854"/>
                <a:gd name="connsiteX6" fmla="*/ 43988 w 307914"/>
                <a:gd name="connsiteY6" fmla="*/ 0 h 217854"/>
                <a:gd name="connsiteX7" fmla="*/ 0 w 307914"/>
                <a:gd name="connsiteY7" fmla="*/ 0 h 217854"/>
                <a:gd name="connsiteX8" fmla="*/ 64397 w 307914"/>
                <a:gd name="connsiteY8" fmla="*/ 217854 h 217854"/>
                <a:gd name="connsiteX9" fmla="*/ 107751 w 307914"/>
                <a:gd name="connsiteY9" fmla="*/ 217854 h 217854"/>
                <a:gd name="connsiteX10" fmla="*/ 152246 w 307914"/>
                <a:gd name="connsiteY10" fmla="*/ 60606 h 217854"/>
                <a:gd name="connsiteX11" fmla="*/ 155542 w 307914"/>
                <a:gd name="connsiteY11" fmla="*/ 60606 h 217854"/>
                <a:gd name="connsiteX12" fmla="*/ 200037 w 307914"/>
                <a:gd name="connsiteY12" fmla="*/ 217854 h 217854"/>
                <a:gd name="connsiteX13" fmla="*/ 243518 w 307914"/>
                <a:gd name="connsiteY13" fmla="*/ 217854 h 217854"/>
                <a:gd name="connsiteX14" fmla="*/ 307915 w 307914"/>
                <a:gd name="connsiteY14" fmla="*/ 0 h 217854"/>
                <a:gd name="connsiteX15" fmla="*/ 263800 w 307914"/>
                <a:gd name="connsiteY15" fmla="*/ 0 h 2178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07914" h="217854">
                  <a:moveTo>
                    <a:pt x="221207" y="159264"/>
                  </a:moveTo>
                  <a:lnTo>
                    <a:pt x="219052" y="159264"/>
                  </a:lnTo>
                  <a:lnTo>
                    <a:pt x="176205" y="0"/>
                  </a:lnTo>
                  <a:lnTo>
                    <a:pt x="132217" y="0"/>
                  </a:lnTo>
                  <a:lnTo>
                    <a:pt x="89117" y="159894"/>
                  </a:lnTo>
                  <a:lnTo>
                    <a:pt x="86961" y="159894"/>
                  </a:lnTo>
                  <a:lnTo>
                    <a:pt x="43988" y="0"/>
                  </a:lnTo>
                  <a:lnTo>
                    <a:pt x="0" y="0"/>
                  </a:lnTo>
                  <a:lnTo>
                    <a:pt x="64397" y="217854"/>
                  </a:lnTo>
                  <a:lnTo>
                    <a:pt x="107751" y="217854"/>
                  </a:lnTo>
                  <a:lnTo>
                    <a:pt x="152246" y="60606"/>
                  </a:lnTo>
                  <a:lnTo>
                    <a:pt x="155542" y="60606"/>
                  </a:lnTo>
                  <a:lnTo>
                    <a:pt x="200037" y="217854"/>
                  </a:lnTo>
                  <a:lnTo>
                    <a:pt x="243518" y="217854"/>
                  </a:lnTo>
                  <a:lnTo>
                    <a:pt x="307915" y="0"/>
                  </a:lnTo>
                  <a:lnTo>
                    <a:pt x="263800" y="0"/>
                  </a:lnTo>
                  <a:close/>
                </a:path>
              </a:pathLst>
            </a:custGeom>
            <a:solidFill>
              <a:schemeClr val="bg1"/>
            </a:solidFill>
            <a:ln w="1266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 dirty="0"/>
            </a:p>
          </p:txBody>
        </p:sp>
        <p:sp>
          <p:nvSpPr>
            <p:cNvPr id="81" name="Freihandform 37">
              <a:extLst>
                <a:ext uri="{FF2B5EF4-FFF2-40B4-BE49-F238E27FC236}">
                  <a16:creationId xmlns:a16="http://schemas.microsoft.com/office/drawing/2014/main" id="{A9437713-E829-48C1-8155-9D1DB29E79D5}"/>
                </a:ext>
              </a:extLst>
            </p:cNvPr>
            <p:cNvSpPr/>
            <p:nvPr/>
          </p:nvSpPr>
          <p:spPr bwMode="invGray">
            <a:xfrm>
              <a:off x="1198532" y="465659"/>
              <a:ext cx="44625" cy="49177"/>
            </a:xfrm>
            <a:custGeom>
              <a:avLst/>
              <a:gdLst>
                <a:gd name="connsiteX0" fmla="*/ 155796 w 204093"/>
                <a:gd name="connsiteY0" fmla="*/ 13986 h 224910"/>
                <a:gd name="connsiteX1" fmla="*/ 102047 w 204093"/>
                <a:gd name="connsiteY1" fmla="*/ 0 h 224910"/>
                <a:gd name="connsiteX2" fmla="*/ 48298 w 204093"/>
                <a:gd name="connsiteY2" fmla="*/ 13986 h 224910"/>
                <a:gd name="connsiteX3" fmla="*/ 12677 w 204093"/>
                <a:gd name="connsiteY3" fmla="*/ 53424 h 224910"/>
                <a:gd name="connsiteX4" fmla="*/ 0 w 204093"/>
                <a:gd name="connsiteY4" fmla="*/ 112644 h 224910"/>
                <a:gd name="connsiteX5" fmla="*/ 12677 w 204093"/>
                <a:gd name="connsiteY5" fmla="*/ 171612 h 224910"/>
                <a:gd name="connsiteX6" fmla="*/ 48298 w 204093"/>
                <a:gd name="connsiteY6" fmla="*/ 210924 h 224910"/>
                <a:gd name="connsiteX7" fmla="*/ 102047 w 204093"/>
                <a:gd name="connsiteY7" fmla="*/ 224910 h 224910"/>
                <a:gd name="connsiteX8" fmla="*/ 155796 w 204093"/>
                <a:gd name="connsiteY8" fmla="*/ 210924 h 224910"/>
                <a:gd name="connsiteX9" fmla="*/ 191417 w 204093"/>
                <a:gd name="connsiteY9" fmla="*/ 171612 h 224910"/>
                <a:gd name="connsiteX10" fmla="*/ 204094 w 204093"/>
                <a:gd name="connsiteY10" fmla="*/ 112644 h 224910"/>
                <a:gd name="connsiteX11" fmla="*/ 191417 w 204093"/>
                <a:gd name="connsiteY11" fmla="*/ 53424 h 224910"/>
                <a:gd name="connsiteX12" fmla="*/ 155796 w 204093"/>
                <a:gd name="connsiteY12" fmla="*/ 13986 h 224910"/>
                <a:gd name="connsiteX13" fmla="*/ 154655 w 204093"/>
                <a:gd name="connsiteY13" fmla="*/ 150948 h 224910"/>
                <a:gd name="connsiteX14" fmla="*/ 135133 w 204093"/>
                <a:gd name="connsiteY14" fmla="*/ 178920 h 224910"/>
                <a:gd name="connsiteX15" fmla="*/ 102047 w 204093"/>
                <a:gd name="connsiteY15" fmla="*/ 189378 h 224910"/>
                <a:gd name="connsiteX16" fmla="*/ 68707 w 204093"/>
                <a:gd name="connsiteY16" fmla="*/ 178920 h 224910"/>
                <a:gd name="connsiteX17" fmla="*/ 49185 w 204093"/>
                <a:gd name="connsiteY17" fmla="*/ 150948 h 224910"/>
                <a:gd name="connsiteX18" fmla="*/ 42847 w 204093"/>
                <a:gd name="connsiteY18" fmla="*/ 112518 h 224910"/>
                <a:gd name="connsiteX19" fmla="*/ 49185 w 204093"/>
                <a:gd name="connsiteY19" fmla="*/ 74214 h 224910"/>
                <a:gd name="connsiteX20" fmla="*/ 68707 w 204093"/>
                <a:gd name="connsiteY20" fmla="*/ 46116 h 224910"/>
                <a:gd name="connsiteX21" fmla="*/ 102047 w 204093"/>
                <a:gd name="connsiteY21" fmla="*/ 35532 h 224910"/>
                <a:gd name="connsiteX22" fmla="*/ 135133 w 204093"/>
                <a:gd name="connsiteY22" fmla="*/ 46116 h 224910"/>
                <a:gd name="connsiteX23" fmla="*/ 154655 w 204093"/>
                <a:gd name="connsiteY23" fmla="*/ 74214 h 224910"/>
                <a:gd name="connsiteX24" fmla="*/ 160993 w 204093"/>
                <a:gd name="connsiteY24" fmla="*/ 112518 h 224910"/>
                <a:gd name="connsiteX25" fmla="*/ 154655 w 204093"/>
                <a:gd name="connsiteY25" fmla="*/ 150948 h 2249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204093" h="224910">
                  <a:moveTo>
                    <a:pt x="155796" y="13986"/>
                  </a:moveTo>
                  <a:cubicBezTo>
                    <a:pt x="140457" y="4662"/>
                    <a:pt x="122583" y="0"/>
                    <a:pt x="102047" y="0"/>
                  </a:cubicBezTo>
                  <a:cubicBezTo>
                    <a:pt x="81511" y="0"/>
                    <a:pt x="63636" y="4662"/>
                    <a:pt x="48298" y="13986"/>
                  </a:cubicBezTo>
                  <a:cubicBezTo>
                    <a:pt x="32959" y="23310"/>
                    <a:pt x="21043" y="36540"/>
                    <a:pt x="12677" y="53424"/>
                  </a:cubicBezTo>
                  <a:cubicBezTo>
                    <a:pt x="4183" y="70308"/>
                    <a:pt x="0" y="90090"/>
                    <a:pt x="0" y="112644"/>
                  </a:cubicBezTo>
                  <a:cubicBezTo>
                    <a:pt x="0" y="135198"/>
                    <a:pt x="4310" y="154854"/>
                    <a:pt x="12677" y="171612"/>
                  </a:cubicBezTo>
                  <a:cubicBezTo>
                    <a:pt x="21170" y="188496"/>
                    <a:pt x="32959" y="201474"/>
                    <a:pt x="48298" y="210924"/>
                  </a:cubicBezTo>
                  <a:cubicBezTo>
                    <a:pt x="63636" y="220248"/>
                    <a:pt x="81511" y="224910"/>
                    <a:pt x="102047" y="224910"/>
                  </a:cubicBezTo>
                  <a:cubicBezTo>
                    <a:pt x="122583" y="224910"/>
                    <a:pt x="140457" y="220248"/>
                    <a:pt x="155796" y="210924"/>
                  </a:cubicBezTo>
                  <a:cubicBezTo>
                    <a:pt x="171134" y="201600"/>
                    <a:pt x="183050" y="188496"/>
                    <a:pt x="191417" y="171612"/>
                  </a:cubicBezTo>
                  <a:cubicBezTo>
                    <a:pt x="199910" y="154854"/>
                    <a:pt x="204094" y="135072"/>
                    <a:pt x="204094" y="112644"/>
                  </a:cubicBezTo>
                  <a:cubicBezTo>
                    <a:pt x="204094" y="90090"/>
                    <a:pt x="199910" y="70308"/>
                    <a:pt x="191417" y="53424"/>
                  </a:cubicBezTo>
                  <a:cubicBezTo>
                    <a:pt x="182924" y="36540"/>
                    <a:pt x="171007" y="23310"/>
                    <a:pt x="155796" y="13986"/>
                  </a:cubicBezTo>
                  <a:close/>
                  <a:moveTo>
                    <a:pt x="154655" y="150948"/>
                  </a:moveTo>
                  <a:cubicBezTo>
                    <a:pt x="150345" y="162540"/>
                    <a:pt x="143880" y="171864"/>
                    <a:pt x="135133" y="178920"/>
                  </a:cubicBezTo>
                  <a:cubicBezTo>
                    <a:pt x="126386" y="185976"/>
                    <a:pt x="115357" y="189378"/>
                    <a:pt x="102047" y="189378"/>
                  </a:cubicBezTo>
                  <a:cubicBezTo>
                    <a:pt x="88609" y="189378"/>
                    <a:pt x="77581" y="185850"/>
                    <a:pt x="68707" y="178920"/>
                  </a:cubicBezTo>
                  <a:cubicBezTo>
                    <a:pt x="59961" y="171990"/>
                    <a:pt x="53368" y="162666"/>
                    <a:pt x="49185" y="150948"/>
                  </a:cubicBezTo>
                  <a:cubicBezTo>
                    <a:pt x="44875" y="139356"/>
                    <a:pt x="42847" y="126504"/>
                    <a:pt x="42847" y="112518"/>
                  </a:cubicBezTo>
                  <a:cubicBezTo>
                    <a:pt x="42847" y="98658"/>
                    <a:pt x="45002" y="85806"/>
                    <a:pt x="49185" y="74214"/>
                  </a:cubicBezTo>
                  <a:cubicBezTo>
                    <a:pt x="53368" y="62496"/>
                    <a:pt x="59961" y="53172"/>
                    <a:pt x="68707" y="46116"/>
                  </a:cubicBezTo>
                  <a:cubicBezTo>
                    <a:pt x="77454" y="39060"/>
                    <a:pt x="88609" y="35532"/>
                    <a:pt x="102047" y="35532"/>
                  </a:cubicBezTo>
                  <a:cubicBezTo>
                    <a:pt x="115357" y="35532"/>
                    <a:pt x="126386" y="39060"/>
                    <a:pt x="135133" y="46116"/>
                  </a:cubicBezTo>
                  <a:cubicBezTo>
                    <a:pt x="143880" y="53172"/>
                    <a:pt x="150345" y="62622"/>
                    <a:pt x="154655" y="74214"/>
                  </a:cubicBezTo>
                  <a:cubicBezTo>
                    <a:pt x="158838" y="85932"/>
                    <a:pt x="160993" y="98658"/>
                    <a:pt x="160993" y="112518"/>
                  </a:cubicBezTo>
                  <a:cubicBezTo>
                    <a:pt x="160993" y="126504"/>
                    <a:pt x="158838" y="139356"/>
                    <a:pt x="154655" y="150948"/>
                  </a:cubicBezTo>
                  <a:close/>
                </a:path>
              </a:pathLst>
            </a:custGeom>
            <a:solidFill>
              <a:schemeClr val="bg1"/>
            </a:solidFill>
            <a:ln w="1266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 dirty="0"/>
            </a:p>
          </p:txBody>
        </p:sp>
        <p:sp>
          <p:nvSpPr>
            <p:cNvPr id="82" name="Freihandform 38">
              <a:extLst>
                <a:ext uri="{FF2B5EF4-FFF2-40B4-BE49-F238E27FC236}">
                  <a16:creationId xmlns:a16="http://schemas.microsoft.com/office/drawing/2014/main" id="{A557F429-6F93-4F3C-B06C-6AA11804ED92}"/>
                </a:ext>
              </a:extLst>
            </p:cNvPr>
            <p:cNvSpPr/>
            <p:nvPr/>
          </p:nvSpPr>
          <p:spPr bwMode="invGray">
            <a:xfrm>
              <a:off x="1253635" y="465549"/>
              <a:ext cx="25638" cy="48295"/>
            </a:xfrm>
            <a:custGeom>
              <a:avLst/>
              <a:gdLst>
                <a:gd name="connsiteX0" fmla="*/ 99131 w 117258"/>
                <a:gd name="connsiteY0" fmla="*/ 0 h 220877"/>
                <a:gd name="connsiteX1" fmla="*/ 64651 w 117258"/>
                <a:gd name="connsiteY1" fmla="*/ 10080 h 220877"/>
                <a:gd name="connsiteX2" fmla="*/ 43481 w 117258"/>
                <a:gd name="connsiteY2" fmla="*/ 37800 h 220877"/>
                <a:gd name="connsiteX3" fmla="*/ 41199 w 117258"/>
                <a:gd name="connsiteY3" fmla="*/ 37800 h 220877"/>
                <a:gd name="connsiteX4" fmla="*/ 41199 w 117258"/>
                <a:gd name="connsiteY4" fmla="*/ 3150 h 220877"/>
                <a:gd name="connsiteX5" fmla="*/ 0 w 117258"/>
                <a:gd name="connsiteY5" fmla="*/ 3150 h 220877"/>
                <a:gd name="connsiteX6" fmla="*/ 0 w 117258"/>
                <a:gd name="connsiteY6" fmla="*/ 220878 h 220877"/>
                <a:gd name="connsiteX7" fmla="*/ 42720 w 117258"/>
                <a:gd name="connsiteY7" fmla="*/ 220878 h 220877"/>
                <a:gd name="connsiteX8" fmla="*/ 42720 w 117258"/>
                <a:gd name="connsiteY8" fmla="*/ 88074 h 220877"/>
                <a:gd name="connsiteX9" fmla="*/ 49566 w 117258"/>
                <a:gd name="connsiteY9" fmla="*/ 62748 h 220877"/>
                <a:gd name="connsiteX10" fmla="*/ 68200 w 117258"/>
                <a:gd name="connsiteY10" fmla="*/ 45360 h 220877"/>
                <a:gd name="connsiteX11" fmla="*/ 95075 w 117258"/>
                <a:gd name="connsiteY11" fmla="*/ 39060 h 220877"/>
                <a:gd name="connsiteX12" fmla="*/ 108132 w 117258"/>
                <a:gd name="connsiteY12" fmla="*/ 39942 h 220877"/>
                <a:gd name="connsiteX13" fmla="*/ 117259 w 117258"/>
                <a:gd name="connsiteY13" fmla="*/ 41580 h 220877"/>
                <a:gd name="connsiteX14" fmla="*/ 117259 w 117258"/>
                <a:gd name="connsiteY14" fmla="*/ 1008 h 220877"/>
                <a:gd name="connsiteX15" fmla="*/ 108639 w 117258"/>
                <a:gd name="connsiteY15" fmla="*/ 252 h 220877"/>
                <a:gd name="connsiteX16" fmla="*/ 99131 w 117258"/>
                <a:gd name="connsiteY16" fmla="*/ 0 h 2208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17258" h="220877">
                  <a:moveTo>
                    <a:pt x="99131" y="0"/>
                  </a:moveTo>
                  <a:cubicBezTo>
                    <a:pt x="86328" y="0"/>
                    <a:pt x="74792" y="3402"/>
                    <a:pt x="64651" y="10080"/>
                  </a:cubicBezTo>
                  <a:cubicBezTo>
                    <a:pt x="54509" y="16884"/>
                    <a:pt x="47410" y="26082"/>
                    <a:pt x="43481" y="37800"/>
                  </a:cubicBezTo>
                  <a:lnTo>
                    <a:pt x="41199" y="37800"/>
                  </a:lnTo>
                  <a:lnTo>
                    <a:pt x="41199" y="3150"/>
                  </a:lnTo>
                  <a:lnTo>
                    <a:pt x="0" y="3150"/>
                  </a:lnTo>
                  <a:lnTo>
                    <a:pt x="0" y="220878"/>
                  </a:lnTo>
                  <a:lnTo>
                    <a:pt x="42720" y="220878"/>
                  </a:lnTo>
                  <a:lnTo>
                    <a:pt x="42720" y="88074"/>
                  </a:lnTo>
                  <a:cubicBezTo>
                    <a:pt x="42720" y="78624"/>
                    <a:pt x="45002" y="70182"/>
                    <a:pt x="49566" y="62748"/>
                  </a:cubicBezTo>
                  <a:cubicBezTo>
                    <a:pt x="54129" y="55314"/>
                    <a:pt x="60341" y="49518"/>
                    <a:pt x="68200" y="45360"/>
                  </a:cubicBezTo>
                  <a:cubicBezTo>
                    <a:pt x="76060" y="41202"/>
                    <a:pt x="85060" y="39060"/>
                    <a:pt x="95075" y="39060"/>
                  </a:cubicBezTo>
                  <a:cubicBezTo>
                    <a:pt x="99385" y="39060"/>
                    <a:pt x="103822" y="39438"/>
                    <a:pt x="108132" y="39942"/>
                  </a:cubicBezTo>
                  <a:cubicBezTo>
                    <a:pt x="112568" y="40572"/>
                    <a:pt x="115611" y="41076"/>
                    <a:pt x="117259" y="41580"/>
                  </a:cubicBezTo>
                  <a:lnTo>
                    <a:pt x="117259" y="1008"/>
                  </a:lnTo>
                  <a:cubicBezTo>
                    <a:pt x="115104" y="756"/>
                    <a:pt x="112315" y="504"/>
                    <a:pt x="108639" y="252"/>
                  </a:cubicBezTo>
                  <a:cubicBezTo>
                    <a:pt x="104962" y="126"/>
                    <a:pt x="101793" y="0"/>
                    <a:pt x="99131" y="0"/>
                  </a:cubicBezTo>
                  <a:close/>
                </a:path>
              </a:pathLst>
            </a:custGeom>
            <a:solidFill>
              <a:schemeClr val="bg1"/>
            </a:solidFill>
            <a:ln w="1266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 dirty="0"/>
            </a:p>
          </p:txBody>
        </p:sp>
        <p:sp>
          <p:nvSpPr>
            <p:cNvPr id="83" name="Freihandform 39">
              <a:extLst>
                <a:ext uri="{FF2B5EF4-FFF2-40B4-BE49-F238E27FC236}">
                  <a16:creationId xmlns:a16="http://schemas.microsoft.com/office/drawing/2014/main" id="{7DC88ECB-9263-4363-9D71-4514FF702696}"/>
                </a:ext>
              </a:extLst>
            </p:cNvPr>
            <p:cNvSpPr/>
            <p:nvPr/>
          </p:nvSpPr>
          <p:spPr bwMode="invGray">
            <a:xfrm>
              <a:off x="1287450" y="450397"/>
              <a:ext cx="9341" cy="63475"/>
            </a:xfrm>
            <a:custGeom>
              <a:avLst/>
              <a:gdLst>
                <a:gd name="connsiteX0" fmla="*/ 0 w 42720"/>
                <a:gd name="connsiteY0" fmla="*/ 0 h 290304"/>
                <a:gd name="connsiteX1" fmla="*/ 42720 w 42720"/>
                <a:gd name="connsiteY1" fmla="*/ 0 h 290304"/>
                <a:gd name="connsiteX2" fmla="*/ 42720 w 42720"/>
                <a:gd name="connsiteY2" fmla="*/ 290304 h 290304"/>
                <a:gd name="connsiteX3" fmla="*/ 0 w 42720"/>
                <a:gd name="connsiteY3" fmla="*/ 290304 h 2903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2720" h="290304">
                  <a:moveTo>
                    <a:pt x="0" y="0"/>
                  </a:moveTo>
                  <a:lnTo>
                    <a:pt x="42720" y="0"/>
                  </a:lnTo>
                  <a:lnTo>
                    <a:pt x="42720" y="290304"/>
                  </a:lnTo>
                  <a:lnTo>
                    <a:pt x="0" y="290304"/>
                  </a:lnTo>
                  <a:close/>
                </a:path>
              </a:pathLst>
            </a:custGeom>
            <a:solidFill>
              <a:schemeClr val="bg1"/>
            </a:solidFill>
            <a:ln w="1266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 dirty="0"/>
            </a:p>
          </p:txBody>
        </p:sp>
        <p:sp>
          <p:nvSpPr>
            <p:cNvPr id="84" name="Freihandform 40">
              <a:extLst>
                <a:ext uri="{FF2B5EF4-FFF2-40B4-BE49-F238E27FC236}">
                  <a16:creationId xmlns:a16="http://schemas.microsoft.com/office/drawing/2014/main" id="{BE070819-7F8D-4874-8710-2FC1516B1249}"/>
                </a:ext>
              </a:extLst>
            </p:cNvPr>
            <p:cNvSpPr/>
            <p:nvPr/>
          </p:nvSpPr>
          <p:spPr bwMode="invGray">
            <a:xfrm>
              <a:off x="1307323" y="450397"/>
              <a:ext cx="43793" cy="64411"/>
            </a:xfrm>
            <a:custGeom>
              <a:avLst/>
              <a:gdLst>
                <a:gd name="connsiteX0" fmla="*/ 157444 w 200290"/>
                <a:gd name="connsiteY0" fmla="*/ 107856 h 294587"/>
                <a:gd name="connsiteX1" fmla="*/ 154908 w 200290"/>
                <a:gd name="connsiteY1" fmla="*/ 107856 h 294587"/>
                <a:gd name="connsiteX2" fmla="*/ 144133 w 200290"/>
                <a:gd name="connsiteY2" fmla="*/ 92106 h 294587"/>
                <a:gd name="connsiteX3" fmla="*/ 124738 w 200290"/>
                <a:gd name="connsiteY3" fmla="*/ 76482 h 294587"/>
                <a:gd name="connsiteX4" fmla="*/ 91905 w 200290"/>
                <a:gd name="connsiteY4" fmla="*/ 69804 h 294587"/>
                <a:gd name="connsiteX5" fmla="*/ 44622 w 200290"/>
                <a:gd name="connsiteY5" fmla="*/ 83160 h 294587"/>
                <a:gd name="connsiteX6" fmla="*/ 11916 w 200290"/>
                <a:gd name="connsiteY6" fmla="*/ 121590 h 294587"/>
                <a:gd name="connsiteX7" fmla="*/ 0 w 200290"/>
                <a:gd name="connsiteY7" fmla="*/ 181944 h 294587"/>
                <a:gd name="connsiteX8" fmla="*/ 11789 w 200290"/>
                <a:gd name="connsiteY8" fmla="*/ 242424 h 294587"/>
                <a:gd name="connsiteX9" fmla="*/ 44368 w 200290"/>
                <a:gd name="connsiteY9" fmla="*/ 281106 h 294587"/>
                <a:gd name="connsiteX10" fmla="*/ 91652 w 200290"/>
                <a:gd name="connsiteY10" fmla="*/ 294588 h 294587"/>
                <a:gd name="connsiteX11" fmla="*/ 124231 w 200290"/>
                <a:gd name="connsiteY11" fmla="*/ 287910 h 294587"/>
                <a:gd name="connsiteX12" fmla="*/ 144006 w 200290"/>
                <a:gd name="connsiteY12" fmla="*/ 272286 h 294587"/>
                <a:gd name="connsiteX13" fmla="*/ 155035 w 200290"/>
                <a:gd name="connsiteY13" fmla="*/ 256410 h 294587"/>
                <a:gd name="connsiteX14" fmla="*/ 158585 w 200290"/>
                <a:gd name="connsiteY14" fmla="*/ 256410 h 294587"/>
                <a:gd name="connsiteX15" fmla="*/ 158585 w 200290"/>
                <a:gd name="connsiteY15" fmla="*/ 290304 h 294587"/>
                <a:gd name="connsiteX16" fmla="*/ 200290 w 200290"/>
                <a:gd name="connsiteY16" fmla="*/ 290304 h 294587"/>
                <a:gd name="connsiteX17" fmla="*/ 200290 w 200290"/>
                <a:gd name="connsiteY17" fmla="*/ 0 h 294587"/>
                <a:gd name="connsiteX18" fmla="*/ 157570 w 200290"/>
                <a:gd name="connsiteY18" fmla="*/ 0 h 294587"/>
                <a:gd name="connsiteX19" fmla="*/ 157570 w 200290"/>
                <a:gd name="connsiteY19" fmla="*/ 107856 h 294587"/>
                <a:gd name="connsiteX20" fmla="*/ 151612 w 200290"/>
                <a:gd name="connsiteY20" fmla="*/ 221760 h 294587"/>
                <a:gd name="connsiteX21" fmla="*/ 132217 w 200290"/>
                <a:gd name="connsiteY21" fmla="*/ 248724 h 294587"/>
                <a:gd name="connsiteX22" fmla="*/ 101033 w 200290"/>
                <a:gd name="connsiteY22" fmla="*/ 258426 h 294587"/>
                <a:gd name="connsiteX23" fmla="*/ 69214 w 200290"/>
                <a:gd name="connsiteY23" fmla="*/ 248346 h 294587"/>
                <a:gd name="connsiteX24" fmla="*/ 49819 w 200290"/>
                <a:gd name="connsiteY24" fmla="*/ 220752 h 294587"/>
                <a:gd name="connsiteX25" fmla="*/ 43227 w 200290"/>
                <a:gd name="connsiteY25" fmla="*/ 181440 h 294587"/>
                <a:gd name="connsiteX26" fmla="*/ 49693 w 200290"/>
                <a:gd name="connsiteY26" fmla="*/ 142758 h 294587"/>
                <a:gd name="connsiteX27" fmla="*/ 68961 w 200290"/>
                <a:gd name="connsiteY27" fmla="*/ 115668 h 294587"/>
                <a:gd name="connsiteX28" fmla="*/ 101033 w 200290"/>
                <a:gd name="connsiteY28" fmla="*/ 105714 h 294587"/>
                <a:gd name="connsiteX29" fmla="*/ 132471 w 200290"/>
                <a:gd name="connsiteY29" fmla="*/ 115164 h 294587"/>
                <a:gd name="connsiteX30" fmla="*/ 151739 w 200290"/>
                <a:gd name="connsiteY30" fmla="*/ 141624 h 294587"/>
                <a:gd name="connsiteX31" fmla="*/ 158331 w 200290"/>
                <a:gd name="connsiteY31" fmla="*/ 181314 h 294587"/>
                <a:gd name="connsiteX32" fmla="*/ 151612 w 200290"/>
                <a:gd name="connsiteY32" fmla="*/ 221760 h 2945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200290" h="294587">
                  <a:moveTo>
                    <a:pt x="157444" y="107856"/>
                  </a:moveTo>
                  <a:lnTo>
                    <a:pt x="154908" y="107856"/>
                  </a:lnTo>
                  <a:cubicBezTo>
                    <a:pt x="152373" y="103320"/>
                    <a:pt x="148697" y="98028"/>
                    <a:pt x="144133" y="92106"/>
                  </a:cubicBezTo>
                  <a:cubicBezTo>
                    <a:pt x="139443" y="86184"/>
                    <a:pt x="132978" y="80892"/>
                    <a:pt x="124738" y="76482"/>
                  </a:cubicBezTo>
                  <a:cubicBezTo>
                    <a:pt x="116371" y="71946"/>
                    <a:pt x="105470" y="69804"/>
                    <a:pt x="91905" y="69804"/>
                  </a:cubicBezTo>
                  <a:cubicBezTo>
                    <a:pt x="74285" y="69804"/>
                    <a:pt x="58566" y="74214"/>
                    <a:pt x="44622" y="83160"/>
                  </a:cubicBezTo>
                  <a:cubicBezTo>
                    <a:pt x="30678" y="92106"/>
                    <a:pt x="19775" y="104832"/>
                    <a:pt x="11916" y="121590"/>
                  </a:cubicBezTo>
                  <a:cubicBezTo>
                    <a:pt x="3930" y="138348"/>
                    <a:pt x="0" y="158508"/>
                    <a:pt x="0" y="181944"/>
                  </a:cubicBezTo>
                  <a:cubicBezTo>
                    <a:pt x="0" y="205506"/>
                    <a:pt x="3930" y="225666"/>
                    <a:pt x="11789" y="242424"/>
                  </a:cubicBezTo>
                  <a:cubicBezTo>
                    <a:pt x="19649" y="259182"/>
                    <a:pt x="30424" y="272034"/>
                    <a:pt x="44368" y="281106"/>
                  </a:cubicBezTo>
                  <a:cubicBezTo>
                    <a:pt x="58186" y="290178"/>
                    <a:pt x="73905" y="294588"/>
                    <a:pt x="91652" y="294588"/>
                  </a:cubicBezTo>
                  <a:cubicBezTo>
                    <a:pt x="104962" y="294588"/>
                    <a:pt x="115738" y="292320"/>
                    <a:pt x="124231" y="287910"/>
                  </a:cubicBezTo>
                  <a:cubicBezTo>
                    <a:pt x="132597" y="283500"/>
                    <a:pt x="139189" y="278208"/>
                    <a:pt x="144006" y="272286"/>
                  </a:cubicBezTo>
                  <a:cubicBezTo>
                    <a:pt x="148823" y="266364"/>
                    <a:pt x="152500" y="261072"/>
                    <a:pt x="155035" y="256410"/>
                  </a:cubicBezTo>
                  <a:lnTo>
                    <a:pt x="158585" y="256410"/>
                  </a:lnTo>
                  <a:lnTo>
                    <a:pt x="158585" y="290304"/>
                  </a:lnTo>
                  <a:lnTo>
                    <a:pt x="200290" y="290304"/>
                  </a:lnTo>
                  <a:lnTo>
                    <a:pt x="200290" y="0"/>
                  </a:lnTo>
                  <a:lnTo>
                    <a:pt x="157570" y="0"/>
                  </a:lnTo>
                  <a:lnTo>
                    <a:pt x="157570" y="107856"/>
                  </a:lnTo>
                  <a:close/>
                  <a:moveTo>
                    <a:pt x="151612" y="221760"/>
                  </a:moveTo>
                  <a:cubicBezTo>
                    <a:pt x="147175" y="233226"/>
                    <a:pt x="140711" y="242298"/>
                    <a:pt x="132217" y="248724"/>
                  </a:cubicBezTo>
                  <a:cubicBezTo>
                    <a:pt x="123724" y="255150"/>
                    <a:pt x="113329" y="258426"/>
                    <a:pt x="101033" y="258426"/>
                  </a:cubicBezTo>
                  <a:cubicBezTo>
                    <a:pt x="88356" y="258426"/>
                    <a:pt x="77708" y="255024"/>
                    <a:pt x="69214" y="248346"/>
                  </a:cubicBezTo>
                  <a:cubicBezTo>
                    <a:pt x="60594" y="241542"/>
                    <a:pt x="54129" y="232344"/>
                    <a:pt x="49819" y="220752"/>
                  </a:cubicBezTo>
                  <a:cubicBezTo>
                    <a:pt x="45382" y="209160"/>
                    <a:pt x="43227" y="196056"/>
                    <a:pt x="43227" y="181440"/>
                  </a:cubicBezTo>
                  <a:cubicBezTo>
                    <a:pt x="43227" y="167076"/>
                    <a:pt x="45382" y="154224"/>
                    <a:pt x="49693" y="142758"/>
                  </a:cubicBezTo>
                  <a:cubicBezTo>
                    <a:pt x="54003" y="131292"/>
                    <a:pt x="60467" y="122346"/>
                    <a:pt x="68961" y="115668"/>
                  </a:cubicBezTo>
                  <a:cubicBezTo>
                    <a:pt x="77454" y="108990"/>
                    <a:pt x="88229" y="105714"/>
                    <a:pt x="101033" y="105714"/>
                  </a:cubicBezTo>
                  <a:cubicBezTo>
                    <a:pt x="113456" y="105714"/>
                    <a:pt x="123977" y="108864"/>
                    <a:pt x="132471" y="115164"/>
                  </a:cubicBezTo>
                  <a:cubicBezTo>
                    <a:pt x="140964" y="121464"/>
                    <a:pt x="147302" y="130284"/>
                    <a:pt x="151739" y="141624"/>
                  </a:cubicBezTo>
                  <a:cubicBezTo>
                    <a:pt x="156049" y="152964"/>
                    <a:pt x="158331" y="166194"/>
                    <a:pt x="158331" y="181314"/>
                  </a:cubicBezTo>
                  <a:cubicBezTo>
                    <a:pt x="158204" y="196812"/>
                    <a:pt x="156049" y="210168"/>
                    <a:pt x="151612" y="221760"/>
                  </a:cubicBezTo>
                  <a:close/>
                </a:path>
              </a:pathLst>
            </a:custGeom>
            <a:solidFill>
              <a:schemeClr val="bg1"/>
            </a:solidFill>
            <a:ln w="1266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 dirty="0"/>
            </a:p>
          </p:txBody>
        </p:sp>
        <p:sp>
          <p:nvSpPr>
            <p:cNvPr id="85" name="Freihandform 41">
              <a:extLst>
                <a:ext uri="{FF2B5EF4-FFF2-40B4-BE49-F238E27FC236}">
                  <a16:creationId xmlns:a16="http://schemas.microsoft.com/office/drawing/2014/main" id="{874300A1-6EF5-45E8-A8F2-13B9427E8203}"/>
                </a:ext>
              </a:extLst>
            </p:cNvPr>
            <p:cNvSpPr/>
            <p:nvPr/>
          </p:nvSpPr>
          <p:spPr bwMode="invGray">
            <a:xfrm>
              <a:off x="1364393" y="502108"/>
              <a:ext cx="12473" cy="12370"/>
            </a:xfrm>
            <a:custGeom>
              <a:avLst/>
              <a:gdLst>
                <a:gd name="connsiteX0" fmla="*/ 28395 w 57044"/>
                <a:gd name="connsiteY0" fmla="*/ 0 h 56573"/>
                <a:gd name="connsiteX1" fmla="*/ 8367 w 57044"/>
                <a:gd name="connsiteY1" fmla="*/ 8316 h 56573"/>
                <a:gd name="connsiteX2" fmla="*/ 0 w 57044"/>
                <a:gd name="connsiteY2" fmla="*/ 28224 h 56573"/>
                <a:gd name="connsiteX3" fmla="*/ 8367 w 57044"/>
                <a:gd name="connsiteY3" fmla="*/ 48258 h 56573"/>
                <a:gd name="connsiteX4" fmla="*/ 28395 w 57044"/>
                <a:gd name="connsiteY4" fmla="*/ 56574 h 56573"/>
                <a:gd name="connsiteX5" fmla="*/ 42720 w 57044"/>
                <a:gd name="connsiteY5" fmla="*/ 52794 h 56573"/>
                <a:gd name="connsiteX6" fmla="*/ 53115 w 57044"/>
                <a:gd name="connsiteY6" fmla="*/ 42462 h 56573"/>
                <a:gd name="connsiteX7" fmla="*/ 57045 w 57044"/>
                <a:gd name="connsiteY7" fmla="*/ 28224 h 56573"/>
                <a:gd name="connsiteX8" fmla="*/ 48678 w 57044"/>
                <a:gd name="connsiteY8" fmla="*/ 8316 h 56573"/>
                <a:gd name="connsiteX9" fmla="*/ 28395 w 57044"/>
                <a:gd name="connsiteY9" fmla="*/ 0 h 56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7044" h="56573">
                  <a:moveTo>
                    <a:pt x="28395" y="0"/>
                  </a:moveTo>
                  <a:cubicBezTo>
                    <a:pt x="20663" y="0"/>
                    <a:pt x="13944" y="2772"/>
                    <a:pt x="8367" y="8316"/>
                  </a:cubicBezTo>
                  <a:cubicBezTo>
                    <a:pt x="2789" y="13860"/>
                    <a:pt x="0" y="20538"/>
                    <a:pt x="0" y="28224"/>
                  </a:cubicBezTo>
                  <a:cubicBezTo>
                    <a:pt x="0" y="36036"/>
                    <a:pt x="2789" y="42714"/>
                    <a:pt x="8367" y="48258"/>
                  </a:cubicBezTo>
                  <a:cubicBezTo>
                    <a:pt x="13944" y="53802"/>
                    <a:pt x="20663" y="56574"/>
                    <a:pt x="28395" y="56574"/>
                  </a:cubicBezTo>
                  <a:cubicBezTo>
                    <a:pt x="33593" y="56574"/>
                    <a:pt x="38410" y="55314"/>
                    <a:pt x="42720" y="52794"/>
                  </a:cubicBezTo>
                  <a:cubicBezTo>
                    <a:pt x="47030" y="50274"/>
                    <a:pt x="50453" y="46872"/>
                    <a:pt x="53115" y="42462"/>
                  </a:cubicBezTo>
                  <a:cubicBezTo>
                    <a:pt x="55777" y="38178"/>
                    <a:pt x="57045" y="33390"/>
                    <a:pt x="57045" y="28224"/>
                  </a:cubicBezTo>
                  <a:cubicBezTo>
                    <a:pt x="57045" y="20412"/>
                    <a:pt x="54256" y="13860"/>
                    <a:pt x="48678" y="8316"/>
                  </a:cubicBezTo>
                  <a:cubicBezTo>
                    <a:pt x="42847" y="2772"/>
                    <a:pt x="36128" y="0"/>
                    <a:pt x="28395" y="0"/>
                  </a:cubicBezTo>
                  <a:close/>
                </a:path>
              </a:pathLst>
            </a:custGeom>
            <a:solidFill>
              <a:schemeClr val="bg1"/>
            </a:solidFill>
            <a:ln w="1266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 dirty="0"/>
            </a:p>
          </p:txBody>
        </p:sp>
      </p:grpSp>
      <p:sp>
        <p:nvSpPr>
          <p:cNvPr id="11" name="Titel 10">
            <a:extLst>
              <a:ext uri="{FF2B5EF4-FFF2-40B4-BE49-F238E27FC236}">
                <a16:creationId xmlns:a16="http://schemas.microsoft.com/office/drawing/2014/main" id="{A61DA797-8454-4364-8770-8101AFDD41D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3525" y="2165734"/>
            <a:ext cx="4032000" cy="1883593"/>
          </a:xfrm>
        </p:spPr>
        <p:txBody>
          <a:bodyPr vert="horz" anchor="b"/>
          <a:lstStyle>
            <a:lvl1pPr rtl="0">
              <a:lnSpc>
                <a:spcPct val="85000"/>
              </a:lnSpc>
              <a:defRPr sz="4800" b="0">
                <a:solidFill>
                  <a:schemeClr val="bg1"/>
                </a:solidFill>
                <a:latin typeface="GEA Sans Bold" panose="00000500000000000000" pitchFamily="2" charset="0"/>
              </a:defRPr>
            </a:lvl1pPr>
          </a:lstStyle>
          <a:p>
            <a:r>
              <a:rPr lang="ru-RU"/>
              <a:t>Title </a:t>
            </a:r>
            <a:br>
              <a:rPr lang="ru-RU"/>
            </a:br>
            <a:r>
              <a:rPr lang="ru-RU"/>
              <a:t>GEA SANS 48PT</a:t>
            </a:r>
            <a:endParaRPr lang="ru-RU" dirty="0"/>
          </a:p>
        </p:txBody>
      </p:sp>
      <p:sp>
        <p:nvSpPr>
          <p:cNvPr id="33" name="Textplatzhalter 32">
            <a:extLst>
              <a:ext uri="{FF2B5EF4-FFF2-40B4-BE49-F238E27FC236}">
                <a16:creationId xmlns:a16="http://schemas.microsoft.com/office/drawing/2014/main" id="{9FEAEEB5-CEA6-41B3-AE59-98285007A5A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63525" y="4357103"/>
            <a:ext cx="4032000" cy="246221"/>
          </a:xfrm>
        </p:spPr>
        <p:txBody>
          <a:bodyPr>
            <a:noAutofit/>
          </a:bodyPr>
          <a:lstStyle>
            <a:lvl1pPr marL="0" indent="0" rtl="0">
              <a:buNone/>
              <a:defRPr sz="1600" b="0">
                <a:solidFill>
                  <a:schemeClr val="bg1"/>
                </a:solidFill>
                <a:latin typeface="+mj-lt"/>
              </a:defRPr>
            </a:lvl1pPr>
            <a:lvl2pPr>
              <a:defRPr sz="1600">
                <a:solidFill>
                  <a:schemeClr val="bg1"/>
                </a:solidFill>
              </a:defRPr>
            </a:lvl2pPr>
            <a:lvl3pPr>
              <a:defRPr sz="1600">
                <a:solidFill>
                  <a:schemeClr val="bg1"/>
                </a:solidFill>
              </a:defRPr>
            </a:lvl3pPr>
            <a:lvl4pPr>
              <a:defRPr sz="1600">
                <a:solidFill>
                  <a:schemeClr val="bg1"/>
                </a:solidFill>
              </a:defRPr>
            </a:lvl4pPr>
            <a:lvl5pPr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ru-RU"/>
              <a:t>Subheadline optional Inter Medium 16pt</a:t>
            </a:r>
            <a:endParaRPr lang="ru-RU" dirty="0"/>
          </a:p>
        </p:txBody>
      </p:sp>
      <p:sp>
        <p:nvSpPr>
          <p:cNvPr id="35" name="Textplatzhalter 34">
            <a:extLst>
              <a:ext uri="{FF2B5EF4-FFF2-40B4-BE49-F238E27FC236}">
                <a16:creationId xmlns:a16="http://schemas.microsoft.com/office/drawing/2014/main" id="{80E2349F-1508-4D41-A46E-B4E8D0F7F08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63525" y="5688568"/>
            <a:ext cx="4032000" cy="369332"/>
          </a:xfrm>
        </p:spPr>
        <p:txBody>
          <a:bodyPr>
            <a:noAutofit/>
          </a:bodyPr>
          <a:lstStyle>
            <a:lvl1pPr marL="0" indent="0" rtl="0">
              <a:spcBef>
                <a:spcPts val="0"/>
              </a:spcBef>
              <a:buNone/>
              <a:defRPr sz="1200">
                <a:solidFill>
                  <a:schemeClr val="bg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ru-RU"/>
              <a:t>Author, </a:t>
            </a:r>
            <a:br>
              <a:rPr lang="ru-RU"/>
            </a:br>
            <a:r>
              <a:rPr lang="ru-RU"/>
              <a:t>Place, Date Inter 12pt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7859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- white -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kt 6" hidden="1">
            <a:extLst>
              <a:ext uri="{FF2B5EF4-FFF2-40B4-BE49-F238E27FC236}">
                <a16:creationId xmlns:a16="http://schemas.microsoft.com/office/drawing/2014/main" id="{7A9BF7E1-7479-4B02-8452-601829203BE6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78510788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44" imgH="345" progId="TCLayout.ActiveDocument.1">
                  <p:embed/>
                </p:oleObj>
              </mc:Choice>
              <mc:Fallback>
                <p:oleObj name="think-cell Folie" r:id="rId3" imgW="344" imgH="345" progId="TCLayout.ActiveDocument.1">
                  <p:embed/>
                  <p:pic>
                    <p:nvPicPr>
                      <p:cNvPr id="7" name="Objekt 6" hidden="1">
                        <a:extLst>
                          <a:ext uri="{FF2B5EF4-FFF2-40B4-BE49-F238E27FC236}">
                            <a16:creationId xmlns:a16="http://schemas.microsoft.com/office/drawing/2014/main" id="{7A9BF7E1-7479-4B02-8452-601829203BE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89" name="Gruppieren 88">
            <a:extLst>
              <a:ext uri="{FF2B5EF4-FFF2-40B4-BE49-F238E27FC236}">
                <a16:creationId xmlns:a16="http://schemas.microsoft.com/office/drawing/2014/main" id="{92F8E679-E260-49EB-A3CA-F368C0674365}"/>
              </a:ext>
            </a:extLst>
          </p:cNvPr>
          <p:cNvGrpSpPr/>
          <p:nvPr userDrawn="1"/>
        </p:nvGrpSpPr>
        <p:grpSpPr>
          <a:xfrm>
            <a:off x="270000" y="270000"/>
            <a:ext cx="1346400" cy="244836"/>
            <a:chOff x="270000" y="270000"/>
            <a:chExt cx="1346400" cy="244836"/>
          </a:xfrm>
          <a:solidFill>
            <a:schemeClr val="accent1"/>
          </a:solidFill>
        </p:grpSpPr>
        <p:sp>
          <p:nvSpPr>
            <p:cNvPr id="86" name="Freihandform 42">
              <a:extLst>
                <a:ext uri="{FF2B5EF4-FFF2-40B4-BE49-F238E27FC236}">
                  <a16:creationId xmlns:a16="http://schemas.microsoft.com/office/drawing/2014/main" id="{C78A4FAC-CC44-4149-A771-0D69677F7ECA}"/>
                </a:ext>
              </a:extLst>
            </p:cNvPr>
            <p:cNvSpPr/>
            <p:nvPr/>
          </p:nvSpPr>
          <p:spPr bwMode="invGray">
            <a:xfrm>
              <a:off x="846965" y="272507"/>
              <a:ext cx="222709" cy="241364"/>
            </a:xfrm>
            <a:custGeom>
              <a:avLst/>
              <a:gdLst>
                <a:gd name="connsiteX0" fmla="*/ 462697 w 1018566"/>
                <a:gd name="connsiteY0" fmla="*/ 0 h 1103885"/>
                <a:gd name="connsiteX1" fmla="*/ 185079 w 1018566"/>
                <a:gd name="connsiteY1" fmla="*/ 0 h 1103885"/>
                <a:gd name="connsiteX2" fmla="*/ 0 w 1018566"/>
                <a:gd name="connsiteY2" fmla="*/ 368046 h 1103885"/>
                <a:gd name="connsiteX3" fmla="*/ 205995 w 1018566"/>
                <a:gd name="connsiteY3" fmla="*/ 368046 h 1103885"/>
                <a:gd name="connsiteX4" fmla="*/ 324648 w 1018566"/>
                <a:gd name="connsiteY4" fmla="*/ 132300 h 1103885"/>
                <a:gd name="connsiteX5" fmla="*/ 812698 w 1018566"/>
                <a:gd name="connsiteY5" fmla="*/ 1103886 h 1103885"/>
                <a:gd name="connsiteX6" fmla="*/ 1018566 w 1018566"/>
                <a:gd name="connsiteY6" fmla="*/ 1103886 h 11038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18566" h="1103885">
                  <a:moveTo>
                    <a:pt x="462697" y="0"/>
                  </a:moveTo>
                  <a:lnTo>
                    <a:pt x="185079" y="0"/>
                  </a:lnTo>
                  <a:lnTo>
                    <a:pt x="0" y="368046"/>
                  </a:lnTo>
                  <a:lnTo>
                    <a:pt x="205995" y="368046"/>
                  </a:lnTo>
                  <a:lnTo>
                    <a:pt x="324648" y="132300"/>
                  </a:lnTo>
                  <a:lnTo>
                    <a:pt x="812698" y="1103886"/>
                  </a:lnTo>
                  <a:lnTo>
                    <a:pt x="1018566" y="1103886"/>
                  </a:lnTo>
                  <a:close/>
                </a:path>
              </a:pathLst>
            </a:custGeom>
            <a:grpFill/>
            <a:ln w="1266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 dirty="0"/>
            </a:p>
          </p:txBody>
        </p:sp>
        <p:sp>
          <p:nvSpPr>
            <p:cNvPr id="87" name="Freihandform 43">
              <a:extLst>
                <a:ext uri="{FF2B5EF4-FFF2-40B4-BE49-F238E27FC236}">
                  <a16:creationId xmlns:a16="http://schemas.microsoft.com/office/drawing/2014/main" id="{DE7A47C8-1A17-47CB-B506-734C6F33ACE4}"/>
                </a:ext>
              </a:extLst>
            </p:cNvPr>
            <p:cNvSpPr/>
            <p:nvPr/>
          </p:nvSpPr>
          <p:spPr bwMode="invGray">
            <a:xfrm>
              <a:off x="270000" y="272479"/>
              <a:ext cx="678133" cy="241392"/>
            </a:xfrm>
            <a:custGeom>
              <a:avLst/>
              <a:gdLst>
                <a:gd name="connsiteX0" fmla="*/ 3008922 w 3101461"/>
                <a:gd name="connsiteY0" fmla="*/ 460152 h 1104011"/>
                <a:gd name="connsiteX1" fmla="*/ 602646 w 3101461"/>
                <a:gd name="connsiteY1" fmla="*/ 460152 h 1104011"/>
                <a:gd name="connsiteX2" fmla="*/ 510107 w 3101461"/>
                <a:gd name="connsiteY2" fmla="*/ 644112 h 1104011"/>
                <a:gd name="connsiteX3" fmla="*/ 880264 w 3101461"/>
                <a:gd name="connsiteY3" fmla="*/ 644112 h 1104011"/>
                <a:gd name="connsiteX4" fmla="*/ 880264 w 3101461"/>
                <a:gd name="connsiteY4" fmla="*/ 920052 h 1104011"/>
                <a:gd name="connsiteX5" fmla="*/ 552193 w 3101461"/>
                <a:gd name="connsiteY5" fmla="*/ 920052 h 1104011"/>
                <a:gd name="connsiteX6" fmla="*/ 184191 w 3101461"/>
                <a:gd name="connsiteY6" fmla="*/ 552258 h 1104011"/>
                <a:gd name="connsiteX7" fmla="*/ 552193 w 3101461"/>
                <a:gd name="connsiteY7" fmla="*/ 184086 h 1104011"/>
                <a:gd name="connsiteX8" fmla="*/ 972550 w 3101461"/>
                <a:gd name="connsiteY8" fmla="*/ 184086 h 1104011"/>
                <a:gd name="connsiteX9" fmla="*/ 972550 w 3101461"/>
                <a:gd name="connsiteY9" fmla="*/ 0 h 1104011"/>
                <a:gd name="connsiteX10" fmla="*/ 552193 w 3101461"/>
                <a:gd name="connsiteY10" fmla="*/ 0 h 1104011"/>
                <a:gd name="connsiteX11" fmla="*/ 0 w 3101461"/>
                <a:gd name="connsiteY11" fmla="*/ 552258 h 1104011"/>
                <a:gd name="connsiteX12" fmla="*/ 552193 w 3101461"/>
                <a:gd name="connsiteY12" fmla="*/ 1104012 h 1104011"/>
                <a:gd name="connsiteX13" fmla="*/ 1065470 w 3101461"/>
                <a:gd name="connsiteY13" fmla="*/ 1104012 h 1104011"/>
                <a:gd name="connsiteX14" fmla="*/ 1065470 w 3101461"/>
                <a:gd name="connsiteY14" fmla="*/ 644112 h 1104011"/>
                <a:gd name="connsiteX15" fmla="*/ 1343088 w 3101461"/>
                <a:gd name="connsiteY15" fmla="*/ 644112 h 1104011"/>
                <a:gd name="connsiteX16" fmla="*/ 1343088 w 3101461"/>
                <a:gd name="connsiteY16" fmla="*/ 1104012 h 1104011"/>
                <a:gd name="connsiteX17" fmla="*/ 2083529 w 3101461"/>
                <a:gd name="connsiteY17" fmla="*/ 1104012 h 1104011"/>
                <a:gd name="connsiteX18" fmla="*/ 2176068 w 3101461"/>
                <a:gd name="connsiteY18" fmla="*/ 920052 h 1104011"/>
                <a:gd name="connsiteX19" fmla="*/ 1528166 w 3101461"/>
                <a:gd name="connsiteY19" fmla="*/ 920052 h 1104011"/>
                <a:gd name="connsiteX20" fmla="*/ 1528166 w 3101461"/>
                <a:gd name="connsiteY20" fmla="*/ 644112 h 1104011"/>
                <a:gd name="connsiteX21" fmla="*/ 2498815 w 3101461"/>
                <a:gd name="connsiteY21" fmla="*/ 644112 h 1104011"/>
                <a:gd name="connsiteX22" fmla="*/ 2268608 w 3101461"/>
                <a:gd name="connsiteY22" fmla="*/ 1104012 h 1104011"/>
                <a:gd name="connsiteX23" fmla="*/ 2474476 w 3101461"/>
                <a:gd name="connsiteY23" fmla="*/ 1104012 h 1104011"/>
                <a:gd name="connsiteX24" fmla="*/ 2705824 w 3101461"/>
                <a:gd name="connsiteY24" fmla="*/ 644112 h 1104011"/>
                <a:gd name="connsiteX25" fmla="*/ 3101461 w 3101461"/>
                <a:gd name="connsiteY25" fmla="*/ 644112 h 1104011"/>
                <a:gd name="connsiteX26" fmla="*/ 3008922 w 3101461"/>
                <a:gd name="connsiteY26" fmla="*/ 460152 h 11040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101461" h="1104011">
                  <a:moveTo>
                    <a:pt x="3008922" y="460152"/>
                  </a:moveTo>
                  <a:lnTo>
                    <a:pt x="602646" y="460152"/>
                  </a:lnTo>
                  <a:lnTo>
                    <a:pt x="510107" y="644112"/>
                  </a:lnTo>
                  <a:lnTo>
                    <a:pt x="880264" y="644112"/>
                  </a:lnTo>
                  <a:lnTo>
                    <a:pt x="880264" y="920052"/>
                  </a:lnTo>
                  <a:lnTo>
                    <a:pt x="552193" y="920052"/>
                  </a:lnTo>
                  <a:cubicBezTo>
                    <a:pt x="349368" y="920052"/>
                    <a:pt x="184191" y="755748"/>
                    <a:pt x="184191" y="552258"/>
                  </a:cubicBezTo>
                  <a:cubicBezTo>
                    <a:pt x="184191" y="348768"/>
                    <a:pt x="349241" y="184086"/>
                    <a:pt x="552193" y="184086"/>
                  </a:cubicBezTo>
                  <a:lnTo>
                    <a:pt x="972550" y="184086"/>
                  </a:lnTo>
                  <a:lnTo>
                    <a:pt x="972550" y="0"/>
                  </a:lnTo>
                  <a:lnTo>
                    <a:pt x="552193" y="0"/>
                  </a:lnTo>
                  <a:cubicBezTo>
                    <a:pt x="247701" y="0"/>
                    <a:pt x="0" y="247716"/>
                    <a:pt x="0" y="552258"/>
                  </a:cubicBezTo>
                  <a:cubicBezTo>
                    <a:pt x="0" y="856800"/>
                    <a:pt x="247701" y="1104012"/>
                    <a:pt x="552193" y="1104012"/>
                  </a:cubicBezTo>
                  <a:lnTo>
                    <a:pt x="1065470" y="1104012"/>
                  </a:lnTo>
                  <a:lnTo>
                    <a:pt x="1065470" y="644112"/>
                  </a:lnTo>
                  <a:lnTo>
                    <a:pt x="1343088" y="644112"/>
                  </a:lnTo>
                  <a:lnTo>
                    <a:pt x="1343088" y="1104012"/>
                  </a:lnTo>
                  <a:lnTo>
                    <a:pt x="2083529" y="1104012"/>
                  </a:lnTo>
                  <a:lnTo>
                    <a:pt x="2176068" y="920052"/>
                  </a:lnTo>
                  <a:lnTo>
                    <a:pt x="1528166" y="920052"/>
                  </a:lnTo>
                  <a:lnTo>
                    <a:pt x="1528166" y="644112"/>
                  </a:lnTo>
                  <a:lnTo>
                    <a:pt x="2498815" y="644112"/>
                  </a:lnTo>
                  <a:lnTo>
                    <a:pt x="2268608" y="1104012"/>
                  </a:lnTo>
                  <a:lnTo>
                    <a:pt x="2474476" y="1104012"/>
                  </a:lnTo>
                  <a:lnTo>
                    <a:pt x="2705824" y="644112"/>
                  </a:lnTo>
                  <a:lnTo>
                    <a:pt x="3101461" y="644112"/>
                  </a:lnTo>
                  <a:lnTo>
                    <a:pt x="3008922" y="460152"/>
                  </a:lnTo>
                  <a:close/>
                </a:path>
              </a:pathLst>
            </a:custGeom>
            <a:grpFill/>
            <a:ln w="1266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 dirty="0"/>
            </a:p>
          </p:txBody>
        </p:sp>
        <p:sp>
          <p:nvSpPr>
            <p:cNvPr id="88" name="Freihandform 46">
              <a:extLst>
                <a:ext uri="{FF2B5EF4-FFF2-40B4-BE49-F238E27FC236}">
                  <a16:creationId xmlns:a16="http://schemas.microsoft.com/office/drawing/2014/main" id="{F6980514-C5C3-4070-9D53-3F4B40A250FD}"/>
                </a:ext>
              </a:extLst>
            </p:cNvPr>
            <p:cNvSpPr/>
            <p:nvPr/>
          </p:nvSpPr>
          <p:spPr bwMode="invGray">
            <a:xfrm>
              <a:off x="563638" y="272479"/>
              <a:ext cx="182159" cy="80501"/>
            </a:xfrm>
            <a:custGeom>
              <a:avLst/>
              <a:gdLst>
                <a:gd name="connsiteX0" fmla="*/ 185205 w 833107"/>
                <a:gd name="connsiteY0" fmla="*/ 184086 h 368172"/>
                <a:gd name="connsiteX1" fmla="*/ 833107 w 833107"/>
                <a:gd name="connsiteY1" fmla="*/ 184212 h 368172"/>
                <a:gd name="connsiteX2" fmla="*/ 833107 w 833107"/>
                <a:gd name="connsiteY2" fmla="*/ 126 h 368172"/>
                <a:gd name="connsiteX3" fmla="*/ 0 w 833107"/>
                <a:gd name="connsiteY3" fmla="*/ 0 h 368172"/>
                <a:gd name="connsiteX4" fmla="*/ 0 w 833107"/>
                <a:gd name="connsiteY4" fmla="*/ 368172 h 368172"/>
                <a:gd name="connsiteX5" fmla="*/ 185205 w 833107"/>
                <a:gd name="connsiteY5" fmla="*/ 368172 h 3681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33107" h="368172">
                  <a:moveTo>
                    <a:pt x="185205" y="184086"/>
                  </a:moveTo>
                  <a:lnTo>
                    <a:pt x="833107" y="184212"/>
                  </a:lnTo>
                  <a:lnTo>
                    <a:pt x="833107" y="126"/>
                  </a:lnTo>
                  <a:lnTo>
                    <a:pt x="0" y="0"/>
                  </a:lnTo>
                  <a:lnTo>
                    <a:pt x="0" y="368172"/>
                  </a:lnTo>
                  <a:lnTo>
                    <a:pt x="185205" y="368172"/>
                  </a:lnTo>
                  <a:close/>
                </a:path>
              </a:pathLst>
            </a:custGeom>
            <a:grpFill/>
            <a:ln w="1266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 dirty="0"/>
            </a:p>
          </p:txBody>
        </p:sp>
        <p:sp>
          <p:nvSpPr>
            <p:cNvPr id="57" name="Freihandform 13">
              <a:extLst>
                <a:ext uri="{FF2B5EF4-FFF2-40B4-BE49-F238E27FC236}">
                  <a16:creationId xmlns:a16="http://schemas.microsoft.com/office/drawing/2014/main" id="{5F79A0FA-6215-4C9E-88D3-6859B5F32E15}"/>
                </a:ext>
              </a:extLst>
            </p:cNvPr>
            <p:cNvSpPr/>
            <p:nvPr/>
          </p:nvSpPr>
          <p:spPr bwMode="invGray">
            <a:xfrm>
              <a:off x="1130320" y="272535"/>
              <a:ext cx="40440" cy="63502"/>
            </a:xfrm>
            <a:custGeom>
              <a:avLst/>
              <a:gdLst>
                <a:gd name="connsiteX0" fmla="*/ 184952 w 184951"/>
                <a:gd name="connsiteY0" fmla="*/ 252630 h 290429"/>
                <a:gd name="connsiteX1" fmla="*/ 44114 w 184951"/>
                <a:gd name="connsiteY1" fmla="*/ 252630 h 290429"/>
                <a:gd name="connsiteX2" fmla="*/ 44114 w 184951"/>
                <a:gd name="connsiteY2" fmla="*/ 163800 h 290429"/>
                <a:gd name="connsiteX3" fmla="*/ 173669 w 184951"/>
                <a:gd name="connsiteY3" fmla="*/ 163800 h 290429"/>
                <a:gd name="connsiteX4" fmla="*/ 173669 w 184951"/>
                <a:gd name="connsiteY4" fmla="*/ 126252 h 290429"/>
                <a:gd name="connsiteX5" fmla="*/ 44114 w 184951"/>
                <a:gd name="connsiteY5" fmla="*/ 126252 h 290429"/>
                <a:gd name="connsiteX6" fmla="*/ 44114 w 184951"/>
                <a:gd name="connsiteY6" fmla="*/ 37800 h 290429"/>
                <a:gd name="connsiteX7" fmla="*/ 183177 w 184951"/>
                <a:gd name="connsiteY7" fmla="*/ 37800 h 290429"/>
                <a:gd name="connsiteX8" fmla="*/ 183177 w 184951"/>
                <a:gd name="connsiteY8" fmla="*/ 0 h 290429"/>
                <a:gd name="connsiteX9" fmla="*/ 0 w 184951"/>
                <a:gd name="connsiteY9" fmla="*/ 0 h 290429"/>
                <a:gd name="connsiteX10" fmla="*/ 0 w 184951"/>
                <a:gd name="connsiteY10" fmla="*/ 290430 h 290429"/>
                <a:gd name="connsiteX11" fmla="*/ 184952 w 184951"/>
                <a:gd name="connsiteY11" fmla="*/ 290430 h 2904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84951" h="290429">
                  <a:moveTo>
                    <a:pt x="184952" y="252630"/>
                  </a:moveTo>
                  <a:lnTo>
                    <a:pt x="44114" y="252630"/>
                  </a:lnTo>
                  <a:lnTo>
                    <a:pt x="44114" y="163800"/>
                  </a:lnTo>
                  <a:lnTo>
                    <a:pt x="173669" y="163800"/>
                  </a:lnTo>
                  <a:lnTo>
                    <a:pt x="173669" y="126252"/>
                  </a:lnTo>
                  <a:lnTo>
                    <a:pt x="44114" y="126252"/>
                  </a:lnTo>
                  <a:lnTo>
                    <a:pt x="44114" y="37800"/>
                  </a:lnTo>
                  <a:lnTo>
                    <a:pt x="183177" y="37800"/>
                  </a:lnTo>
                  <a:lnTo>
                    <a:pt x="183177" y="0"/>
                  </a:lnTo>
                  <a:lnTo>
                    <a:pt x="0" y="0"/>
                  </a:lnTo>
                  <a:lnTo>
                    <a:pt x="0" y="290430"/>
                  </a:lnTo>
                  <a:lnTo>
                    <a:pt x="184952" y="290430"/>
                  </a:lnTo>
                  <a:close/>
                </a:path>
              </a:pathLst>
            </a:custGeom>
            <a:grpFill/>
            <a:ln w="1266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 dirty="0"/>
            </a:p>
          </p:txBody>
        </p:sp>
        <p:sp>
          <p:nvSpPr>
            <p:cNvPr id="58" name="Freihandform 14">
              <a:extLst>
                <a:ext uri="{FF2B5EF4-FFF2-40B4-BE49-F238E27FC236}">
                  <a16:creationId xmlns:a16="http://schemas.microsoft.com/office/drawing/2014/main" id="{E57EC58B-2D5D-4877-9B03-E31621E4FFDE}"/>
                </a:ext>
              </a:extLst>
            </p:cNvPr>
            <p:cNvSpPr/>
            <p:nvPr/>
          </p:nvSpPr>
          <p:spPr bwMode="invGray">
            <a:xfrm>
              <a:off x="1182623" y="287769"/>
              <a:ext cx="39941" cy="48240"/>
            </a:xfrm>
            <a:custGeom>
              <a:avLst/>
              <a:gdLst>
                <a:gd name="connsiteX0" fmla="*/ 42340 w 182670"/>
                <a:gd name="connsiteY0" fmla="*/ 91350 h 220625"/>
                <a:gd name="connsiteX1" fmla="*/ 48932 w 182670"/>
                <a:gd name="connsiteY1" fmla="*/ 61740 h 220625"/>
                <a:gd name="connsiteX2" fmla="*/ 67059 w 182670"/>
                <a:gd name="connsiteY2" fmla="*/ 43092 h 220625"/>
                <a:gd name="connsiteX3" fmla="*/ 93427 w 182670"/>
                <a:gd name="connsiteY3" fmla="*/ 36666 h 220625"/>
                <a:gd name="connsiteX4" fmla="*/ 127527 w 182670"/>
                <a:gd name="connsiteY4" fmla="*/ 50022 h 220625"/>
                <a:gd name="connsiteX5" fmla="*/ 139950 w 182670"/>
                <a:gd name="connsiteY5" fmla="*/ 87066 h 220625"/>
                <a:gd name="connsiteX6" fmla="*/ 139950 w 182670"/>
                <a:gd name="connsiteY6" fmla="*/ 220500 h 220625"/>
                <a:gd name="connsiteX7" fmla="*/ 182670 w 182670"/>
                <a:gd name="connsiteY7" fmla="*/ 220500 h 220625"/>
                <a:gd name="connsiteX8" fmla="*/ 182670 w 182670"/>
                <a:gd name="connsiteY8" fmla="*/ 82152 h 220625"/>
                <a:gd name="connsiteX9" fmla="*/ 173416 w 182670"/>
                <a:gd name="connsiteY9" fmla="*/ 36918 h 220625"/>
                <a:gd name="connsiteX10" fmla="*/ 147302 w 182670"/>
                <a:gd name="connsiteY10" fmla="*/ 9324 h 220625"/>
                <a:gd name="connsiteX11" fmla="*/ 108132 w 182670"/>
                <a:gd name="connsiteY11" fmla="*/ 0 h 220625"/>
                <a:gd name="connsiteX12" fmla="*/ 67313 w 182670"/>
                <a:gd name="connsiteY12" fmla="*/ 10458 h 220625"/>
                <a:gd name="connsiteX13" fmla="*/ 43608 w 182670"/>
                <a:gd name="connsiteY13" fmla="*/ 38304 h 220625"/>
                <a:gd name="connsiteX14" fmla="*/ 40945 w 182670"/>
                <a:gd name="connsiteY14" fmla="*/ 38304 h 220625"/>
                <a:gd name="connsiteX15" fmla="*/ 40945 w 182670"/>
                <a:gd name="connsiteY15" fmla="*/ 2898 h 220625"/>
                <a:gd name="connsiteX16" fmla="*/ 0 w 182670"/>
                <a:gd name="connsiteY16" fmla="*/ 2898 h 220625"/>
                <a:gd name="connsiteX17" fmla="*/ 0 w 182670"/>
                <a:gd name="connsiteY17" fmla="*/ 220626 h 220625"/>
                <a:gd name="connsiteX18" fmla="*/ 42720 w 182670"/>
                <a:gd name="connsiteY18" fmla="*/ 220626 h 220625"/>
                <a:gd name="connsiteX19" fmla="*/ 42720 w 182670"/>
                <a:gd name="connsiteY19" fmla="*/ 91350 h 220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82670" h="220625">
                  <a:moveTo>
                    <a:pt x="42340" y="91350"/>
                  </a:moveTo>
                  <a:cubicBezTo>
                    <a:pt x="42340" y="79884"/>
                    <a:pt x="44495" y="69930"/>
                    <a:pt x="48932" y="61740"/>
                  </a:cubicBezTo>
                  <a:cubicBezTo>
                    <a:pt x="53368" y="53550"/>
                    <a:pt x="59326" y="47376"/>
                    <a:pt x="67059" y="43092"/>
                  </a:cubicBezTo>
                  <a:cubicBezTo>
                    <a:pt x="74665" y="38808"/>
                    <a:pt x="83539" y="36666"/>
                    <a:pt x="93427" y="36666"/>
                  </a:cubicBezTo>
                  <a:cubicBezTo>
                    <a:pt x="107878" y="36666"/>
                    <a:pt x="119287" y="41076"/>
                    <a:pt x="127527" y="50022"/>
                  </a:cubicBezTo>
                  <a:cubicBezTo>
                    <a:pt x="135766" y="58968"/>
                    <a:pt x="139950" y="71316"/>
                    <a:pt x="139950" y="87066"/>
                  </a:cubicBezTo>
                  <a:lnTo>
                    <a:pt x="139950" y="220500"/>
                  </a:lnTo>
                  <a:lnTo>
                    <a:pt x="182670" y="220500"/>
                  </a:lnTo>
                  <a:lnTo>
                    <a:pt x="182670" y="82152"/>
                  </a:lnTo>
                  <a:cubicBezTo>
                    <a:pt x="182670" y="64260"/>
                    <a:pt x="179627" y="49140"/>
                    <a:pt x="173416" y="36918"/>
                  </a:cubicBezTo>
                  <a:cubicBezTo>
                    <a:pt x="167205" y="24696"/>
                    <a:pt x="158584" y="15498"/>
                    <a:pt x="147302" y="9324"/>
                  </a:cubicBezTo>
                  <a:cubicBezTo>
                    <a:pt x="136147" y="3150"/>
                    <a:pt x="122963" y="0"/>
                    <a:pt x="108132" y="0"/>
                  </a:cubicBezTo>
                  <a:cubicBezTo>
                    <a:pt x="91652" y="0"/>
                    <a:pt x="78088" y="3528"/>
                    <a:pt x="67313" y="10458"/>
                  </a:cubicBezTo>
                  <a:cubicBezTo>
                    <a:pt x="56538" y="17514"/>
                    <a:pt x="48551" y="26712"/>
                    <a:pt x="43608" y="38304"/>
                  </a:cubicBezTo>
                  <a:lnTo>
                    <a:pt x="40945" y="38304"/>
                  </a:lnTo>
                  <a:lnTo>
                    <a:pt x="40945" y="2898"/>
                  </a:lnTo>
                  <a:lnTo>
                    <a:pt x="0" y="2898"/>
                  </a:lnTo>
                  <a:lnTo>
                    <a:pt x="0" y="220626"/>
                  </a:lnTo>
                  <a:lnTo>
                    <a:pt x="42720" y="220626"/>
                  </a:lnTo>
                  <a:lnTo>
                    <a:pt x="42720" y="91350"/>
                  </a:lnTo>
                  <a:close/>
                </a:path>
              </a:pathLst>
            </a:custGeom>
            <a:grpFill/>
            <a:ln w="1266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 dirty="0"/>
            </a:p>
          </p:txBody>
        </p:sp>
        <p:sp>
          <p:nvSpPr>
            <p:cNvPr id="59" name="Freihandform 15">
              <a:extLst>
                <a:ext uri="{FF2B5EF4-FFF2-40B4-BE49-F238E27FC236}">
                  <a16:creationId xmlns:a16="http://schemas.microsoft.com/office/drawing/2014/main" id="{3B593BEE-0095-4972-88AF-BE89E168AFD9}"/>
                </a:ext>
              </a:extLst>
            </p:cNvPr>
            <p:cNvSpPr/>
            <p:nvPr/>
          </p:nvSpPr>
          <p:spPr bwMode="invGray">
            <a:xfrm>
              <a:off x="1232902" y="287797"/>
              <a:ext cx="43821" cy="66974"/>
            </a:xfrm>
            <a:custGeom>
              <a:avLst/>
              <a:gdLst>
                <a:gd name="connsiteX0" fmla="*/ 151739 w 200417"/>
                <a:gd name="connsiteY0" fmla="*/ 297738 h 306306"/>
                <a:gd name="connsiteX1" fmla="*/ 187234 w 200417"/>
                <a:gd name="connsiteY1" fmla="*/ 271152 h 306306"/>
                <a:gd name="connsiteX2" fmla="*/ 200417 w 200417"/>
                <a:gd name="connsiteY2" fmla="*/ 225414 h 306306"/>
                <a:gd name="connsiteX3" fmla="*/ 200417 w 200417"/>
                <a:gd name="connsiteY3" fmla="*/ 2772 h 306306"/>
                <a:gd name="connsiteX4" fmla="*/ 158585 w 200417"/>
                <a:gd name="connsiteY4" fmla="*/ 2772 h 306306"/>
                <a:gd name="connsiteX5" fmla="*/ 158585 w 200417"/>
                <a:gd name="connsiteY5" fmla="*/ 38052 h 306306"/>
                <a:gd name="connsiteX6" fmla="*/ 155415 w 200417"/>
                <a:gd name="connsiteY6" fmla="*/ 38052 h 306306"/>
                <a:gd name="connsiteX7" fmla="*/ 144513 w 200417"/>
                <a:gd name="connsiteY7" fmla="*/ 22302 h 306306"/>
                <a:gd name="connsiteX8" fmla="*/ 124865 w 200417"/>
                <a:gd name="connsiteY8" fmla="*/ 6678 h 306306"/>
                <a:gd name="connsiteX9" fmla="*/ 91905 w 200417"/>
                <a:gd name="connsiteY9" fmla="*/ 0 h 306306"/>
                <a:gd name="connsiteX10" fmla="*/ 44622 w 200417"/>
                <a:gd name="connsiteY10" fmla="*/ 13230 h 306306"/>
                <a:gd name="connsiteX11" fmla="*/ 11916 w 200417"/>
                <a:gd name="connsiteY11" fmla="*/ 51282 h 306306"/>
                <a:gd name="connsiteX12" fmla="*/ 0 w 200417"/>
                <a:gd name="connsiteY12" fmla="*/ 110880 h 306306"/>
                <a:gd name="connsiteX13" fmla="*/ 12043 w 200417"/>
                <a:gd name="connsiteY13" fmla="*/ 169344 h 306306"/>
                <a:gd name="connsiteX14" fmla="*/ 44875 w 200417"/>
                <a:gd name="connsiteY14" fmla="*/ 205254 h 306306"/>
                <a:gd name="connsiteX15" fmla="*/ 91525 w 200417"/>
                <a:gd name="connsiteY15" fmla="*/ 217350 h 306306"/>
                <a:gd name="connsiteX16" fmla="*/ 124231 w 200417"/>
                <a:gd name="connsiteY16" fmla="*/ 211050 h 306306"/>
                <a:gd name="connsiteX17" fmla="*/ 144007 w 200417"/>
                <a:gd name="connsiteY17" fmla="*/ 196308 h 306306"/>
                <a:gd name="connsiteX18" fmla="*/ 155035 w 200417"/>
                <a:gd name="connsiteY18" fmla="*/ 180810 h 306306"/>
                <a:gd name="connsiteX19" fmla="*/ 157697 w 200417"/>
                <a:gd name="connsiteY19" fmla="*/ 180810 h 306306"/>
                <a:gd name="connsiteX20" fmla="*/ 157697 w 200417"/>
                <a:gd name="connsiteY20" fmla="*/ 223650 h 306306"/>
                <a:gd name="connsiteX21" fmla="*/ 141851 w 200417"/>
                <a:gd name="connsiteY21" fmla="*/ 260568 h 306306"/>
                <a:gd name="connsiteX22" fmla="*/ 101793 w 200417"/>
                <a:gd name="connsiteY22" fmla="*/ 272160 h 306306"/>
                <a:gd name="connsiteX23" fmla="*/ 72891 w 200417"/>
                <a:gd name="connsiteY23" fmla="*/ 267246 h 306306"/>
                <a:gd name="connsiteX24" fmla="*/ 55270 w 200417"/>
                <a:gd name="connsiteY24" fmla="*/ 255276 h 306306"/>
                <a:gd name="connsiteX25" fmla="*/ 44875 w 200417"/>
                <a:gd name="connsiteY25" fmla="*/ 242424 h 306306"/>
                <a:gd name="connsiteX26" fmla="*/ 8240 w 200417"/>
                <a:gd name="connsiteY26" fmla="*/ 257418 h 306306"/>
                <a:gd name="connsiteX27" fmla="*/ 25860 w 200417"/>
                <a:gd name="connsiteY27" fmla="*/ 281610 h 306306"/>
                <a:gd name="connsiteX28" fmla="*/ 56411 w 200417"/>
                <a:gd name="connsiteY28" fmla="*/ 299502 h 306306"/>
                <a:gd name="connsiteX29" fmla="*/ 101286 w 200417"/>
                <a:gd name="connsiteY29" fmla="*/ 306306 h 306306"/>
                <a:gd name="connsiteX30" fmla="*/ 151739 w 200417"/>
                <a:gd name="connsiteY30" fmla="*/ 297738 h 306306"/>
                <a:gd name="connsiteX31" fmla="*/ 151612 w 200417"/>
                <a:gd name="connsiteY31" fmla="*/ 148932 h 306306"/>
                <a:gd name="connsiteX32" fmla="*/ 132217 w 200417"/>
                <a:gd name="connsiteY32" fmla="*/ 173628 h 306306"/>
                <a:gd name="connsiteX33" fmla="*/ 101033 w 200417"/>
                <a:gd name="connsiteY33" fmla="*/ 182196 h 306306"/>
                <a:gd name="connsiteX34" fmla="*/ 69214 w 200417"/>
                <a:gd name="connsiteY34" fmla="*/ 173124 h 306306"/>
                <a:gd name="connsiteX35" fmla="*/ 49819 w 200417"/>
                <a:gd name="connsiteY35" fmla="*/ 147924 h 306306"/>
                <a:gd name="connsiteX36" fmla="*/ 43227 w 200417"/>
                <a:gd name="connsiteY36" fmla="*/ 110376 h 306306"/>
                <a:gd name="connsiteX37" fmla="*/ 49693 w 200417"/>
                <a:gd name="connsiteY37" fmla="*/ 72702 h 306306"/>
                <a:gd name="connsiteX38" fmla="*/ 68961 w 200417"/>
                <a:gd name="connsiteY38" fmla="*/ 45990 h 306306"/>
                <a:gd name="connsiteX39" fmla="*/ 101033 w 200417"/>
                <a:gd name="connsiteY39" fmla="*/ 36162 h 306306"/>
                <a:gd name="connsiteX40" fmla="*/ 132471 w 200417"/>
                <a:gd name="connsiteY40" fmla="*/ 45612 h 306306"/>
                <a:gd name="connsiteX41" fmla="*/ 151739 w 200417"/>
                <a:gd name="connsiteY41" fmla="*/ 71820 h 306306"/>
                <a:gd name="connsiteX42" fmla="*/ 158331 w 200417"/>
                <a:gd name="connsiteY42" fmla="*/ 110502 h 306306"/>
                <a:gd name="connsiteX43" fmla="*/ 151612 w 200417"/>
                <a:gd name="connsiteY43" fmla="*/ 148932 h 3063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200417" h="306306">
                  <a:moveTo>
                    <a:pt x="151739" y="297738"/>
                  </a:moveTo>
                  <a:cubicBezTo>
                    <a:pt x="166571" y="291942"/>
                    <a:pt x="178487" y="283122"/>
                    <a:pt x="187234" y="271152"/>
                  </a:cubicBezTo>
                  <a:cubicBezTo>
                    <a:pt x="195980" y="259182"/>
                    <a:pt x="200417" y="243936"/>
                    <a:pt x="200417" y="225414"/>
                  </a:cubicBezTo>
                  <a:lnTo>
                    <a:pt x="200417" y="2772"/>
                  </a:lnTo>
                  <a:lnTo>
                    <a:pt x="158585" y="2772"/>
                  </a:lnTo>
                  <a:lnTo>
                    <a:pt x="158585" y="38052"/>
                  </a:lnTo>
                  <a:lnTo>
                    <a:pt x="155415" y="38052"/>
                  </a:lnTo>
                  <a:cubicBezTo>
                    <a:pt x="152880" y="33516"/>
                    <a:pt x="149204" y="28224"/>
                    <a:pt x="144513" y="22302"/>
                  </a:cubicBezTo>
                  <a:cubicBezTo>
                    <a:pt x="139823" y="16380"/>
                    <a:pt x="133231" y="11088"/>
                    <a:pt x="124865" y="6678"/>
                  </a:cubicBezTo>
                  <a:cubicBezTo>
                    <a:pt x="116498" y="2142"/>
                    <a:pt x="105470" y="0"/>
                    <a:pt x="91905" y="0"/>
                  </a:cubicBezTo>
                  <a:cubicBezTo>
                    <a:pt x="74285" y="0"/>
                    <a:pt x="58566" y="4410"/>
                    <a:pt x="44622" y="13230"/>
                  </a:cubicBezTo>
                  <a:cubicBezTo>
                    <a:pt x="30678" y="22050"/>
                    <a:pt x="19775" y="34776"/>
                    <a:pt x="11916" y="51282"/>
                  </a:cubicBezTo>
                  <a:cubicBezTo>
                    <a:pt x="3930" y="67788"/>
                    <a:pt x="0" y="87696"/>
                    <a:pt x="0" y="110880"/>
                  </a:cubicBezTo>
                  <a:cubicBezTo>
                    <a:pt x="0" y="134064"/>
                    <a:pt x="4057" y="153594"/>
                    <a:pt x="12043" y="169344"/>
                  </a:cubicBezTo>
                  <a:cubicBezTo>
                    <a:pt x="20029" y="185220"/>
                    <a:pt x="31058" y="197190"/>
                    <a:pt x="44875" y="205254"/>
                  </a:cubicBezTo>
                  <a:cubicBezTo>
                    <a:pt x="58693" y="213318"/>
                    <a:pt x="74285" y="217350"/>
                    <a:pt x="91525" y="217350"/>
                  </a:cubicBezTo>
                  <a:cubicBezTo>
                    <a:pt x="104962" y="217350"/>
                    <a:pt x="115864" y="215208"/>
                    <a:pt x="124231" y="211050"/>
                  </a:cubicBezTo>
                  <a:cubicBezTo>
                    <a:pt x="132597" y="206892"/>
                    <a:pt x="139189" y="201978"/>
                    <a:pt x="144007" y="196308"/>
                  </a:cubicBezTo>
                  <a:cubicBezTo>
                    <a:pt x="148824" y="190638"/>
                    <a:pt x="152500" y="185472"/>
                    <a:pt x="155035" y="180810"/>
                  </a:cubicBezTo>
                  <a:lnTo>
                    <a:pt x="157697" y="180810"/>
                  </a:lnTo>
                  <a:lnTo>
                    <a:pt x="157697" y="223650"/>
                  </a:lnTo>
                  <a:cubicBezTo>
                    <a:pt x="157697" y="240534"/>
                    <a:pt x="152373" y="252756"/>
                    <a:pt x="141851" y="260568"/>
                  </a:cubicBezTo>
                  <a:cubicBezTo>
                    <a:pt x="131330" y="268380"/>
                    <a:pt x="117893" y="272160"/>
                    <a:pt x="101793" y="272160"/>
                  </a:cubicBezTo>
                  <a:cubicBezTo>
                    <a:pt x="90004" y="272160"/>
                    <a:pt x="80370" y="270522"/>
                    <a:pt x="72891" y="267246"/>
                  </a:cubicBezTo>
                  <a:cubicBezTo>
                    <a:pt x="65411" y="263970"/>
                    <a:pt x="59580" y="259938"/>
                    <a:pt x="55270" y="255276"/>
                  </a:cubicBezTo>
                  <a:cubicBezTo>
                    <a:pt x="50960" y="250614"/>
                    <a:pt x="47537" y="246330"/>
                    <a:pt x="44875" y="242424"/>
                  </a:cubicBezTo>
                  <a:lnTo>
                    <a:pt x="8240" y="257418"/>
                  </a:lnTo>
                  <a:cubicBezTo>
                    <a:pt x="12043" y="266112"/>
                    <a:pt x="18001" y="274176"/>
                    <a:pt x="25860" y="281610"/>
                  </a:cubicBezTo>
                  <a:cubicBezTo>
                    <a:pt x="33720" y="289044"/>
                    <a:pt x="43988" y="294966"/>
                    <a:pt x="56411" y="299502"/>
                  </a:cubicBezTo>
                  <a:cubicBezTo>
                    <a:pt x="68961" y="304038"/>
                    <a:pt x="83919" y="306306"/>
                    <a:pt x="101286" y="306306"/>
                  </a:cubicBezTo>
                  <a:cubicBezTo>
                    <a:pt x="120048" y="306306"/>
                    <a:pt x="136781" y="303534"/>
                    <a:pt x="151739" y="297738"/>
                  </a:cubicBezTo>
                  <a:close/>
                  <a:moveTo>
                    <a:pt x="151612" y="148932"/>
                  </a:moveTo>
                  <a:cubicBezTo>
                    <a:pt x="147176" y="159642"/>
                    <a:pt x="140711" y="167832"/>
                    <a:pt x="132217" y="173628"/>
                  </a:cubicBezTo>
                  <a:cubicBezTo>
                    <a:pt x="123724" y="179298"/>
                    <a:pt x="113329" y="182196"/>
                    <a:pt x="101033" y="182196"/>
                  </a:cubicBezTo>
                  <a:cubicBezTo>
                    <a:pt x="88356" y="182196"/>
                    <a:pt x="77708" y="179172"/>
                    <a:pt x="69214" y="173124"/>
                  </a:cubicBezTo>
                  <a:cubicBezTo>
                    <a:pt x="60594" y="167076"/>
                    <a:pt x="54129" y="158634"/>
                    <a:pt x="49819" y="147924"/>
                  </a:cubicBezTo>
                  <a:cubicBezTo>
                    <a:pt x="45383" y="137088"/>
                    <a:pt x="43227" y="124614"/>
                    <a:pt x="43227" y="110376"/>
                  </a:cubicBezTo>
                  <a:cubicBezTo>
                    <a:pt x="43227" y="96516"/>
                    <a:pt x="45383" y="83916"/>
                    <a:pt x="49693" y="72702"/>
                  </a:cubicBezTo>
                  <a:cubicBezTo>
                    <a:pt x="54003" y="61488"/>
                    <a:pt x="60468" y="52542"/>
                    <a:pt x="68961" y="45990"/>
                  </a:cubicBezTo>
                  <a:cubicBezTo>
                    <a:pt x="77454" y="39438"/>
                    <a:pt x="88229" y="36162"/>
                    <a:pt x="101033" y="36162"/>
                  </a:cubicBezTo>
                  <a:cubicBezTo>
                    <a:pt x="113456" y="36162"/>
                    <a:pt x="123977" y="39312"/>
                    <a:pt x="132471" y="45612"/>
                  </a:cubicBezTo>
                  <a:cubicBezTo>
                    <a:pt x="140964" y="51912"/>
                    <a:pt x="147302" y="60606"/>
                    <a:pt x="151739" y="71820"/>
                  </a:cubicBezTo>
                  <a:cubicBezTo>
                    <a:pt x="156049" y="83034"/>
                    <a:pt x="158331" y="95886"/>
                    <a:pt x="158331" y="110502"/>
                  </a:cubicBezTo>
                  <a:cubicBezTo>
                    <a:pt x="158204" y="125370"/>
                    <a:pt x="156049" y="138222"/>
                    <a:pt x="151612" y="148932"/>
                  </a:cubicBezTo>
                  <a:close/>
                </a:path>
              </a:pathLst>
            </a:custGeom>
            <a:grpFill/>
            <a:ln w="1266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 dirty="0"/>
            </a:p>
          </p:txBody>
        </p:sp>
        <p:sp>
          <p:nvSpPr>
            <p:cNvPr id="60" name="Freihandform 16">
              <a:extLst>
                <a:ext uri="{FF2B5EF4-FFF2-40B4-BE49-F238E27FC236}">
                  <a16:creationId xmlns:a16="http://schemas.microsoft.com/office/drawing/2014/main" id="{61DB7D41-1F3C-4577-8DF3-381E205FC7E3}"/>
                </a:ext>
              </a:extLst>
            </p:cNvPr>
            <p:cNvSpPr/>
            <p:nvPr/>
          </p:nvSpPr>
          <p:spPr bwMode="invGray">
            <a:xfrm>
              <a:off x="1288032" y="270000"/>
              <a:ext cx="11752" cy="11075"/>
            </a:xfrm>
            <a:custGeom>
              <a:avLst/>
              <a:gdLst>
                <a:gd name="connsiteX0" fmla="*/ 26874 w 53748"/>
                <a:gd name="connsiteY0" fmla="*/ 50652 h 50651"/>
                <a:gd name="connsiteX1" fmla="*/ 45889 w 53748"/>
                <a:gd name="connsiteY1" fmla="*/ 43218 h 50651"/>
                <a:gd name="connsiteX2" fmla="*/ 53749 w 53748"/>
                <a:gd name="connsiteY2" fmla="*/ 25452 h 50651"/>
                <a:gd name="connsiteX3" fmla="*/ 45889 w 53748"/>
                <a:gd name="connsiteY3" fmla="*/ 7560 h 50651"/>
                <a:gd name="connsiteX4" fmla="*/ 26874 w 53748"/>
                <a:gd name="connsiteY4" fmla="*/ 0 h 50651"/>
                <a:gd name="connsiteX5" fmla="*/ 7859 w 53748"/>
                <a:gd name="connsiteY5" fmla="*/ 7434 h 50651"/>
                <a:gd name="connsiteX6" fmla="*/ 0 w 53748"/>
                <a:gd name="connsiteY6" fmla="*/ 25326 h 50651"/>
                <a:gd name="connsiteX7" fmla="*/ 7859 w 53748"/>
                <a:gd name="connsiteY7" fmla="*/ 43092 h 50651"/>
                <a:gd name="connsiteX8" fmla="*/ 26874 w 53748"/>
                <a:gd name="connsiteY8" fmla="*/ 50652 h 506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3748" h="50651">
                  <a:moveTo>
                    <a:pt x="26874" y="50652"/>
                  </a:moveTo>
                  <a:cubicBezTo>
                    <a:pt x="34354" y="50652"/>
                    <a:pt x="40692" y="48132"/>
                    <a:pt x="45889" y="43218"/>
                  </a:cubicBezTo>
                  <a:cubicBezTo>
                    <a:pt x="51213" y="38304"/>
                    <a:pt x="53749" y="32382"/>
                    <a:pt x="53749" y="25452"/>
                  </a:cubicBezTo>
                  <a:cubicBezTo>
                    <a:pt x="53749" y="18396"/>
                    <a:pt x="51087" y="12474"/>
                    <a:pt x="45889" y="7560"/>
                  </a:cubicBezTo>
                  <a:cubicBezTo>
                    <a:pt x="40692" y="2520"/>
                    <a:pt x="34354" y="0"/>
                    <a:pt x="26874" y="0"/>
                  </a:cubicBezTo>
                  <a:cubicBezTo>
                    <a:pt x="19395" y="0"/>
                    <a:pt x="13057" y="2520"/>
                    <a:pt x="7859" y="7434"/>
                  </a:cubicBezTo>
                  <a:cubicBezTo>
                    <a:pt x="2535" y="12348"/>
                    <a:pt x="0" y="18396"/>
                    <a:pt x="0" y="25326"/>
                  </a:cubicBezTo>
                  <a:cubicBezTo>
                    <a:pt x="0" y="32256"/>
                    <a:pt x="2662" y="38178"/>
                    <a:pt x="7859" y="43092"/>
                  </a:cubicBezTo>
                  <a:cubicBezTo>
                    <a:pt x="13057" y="48132"/>
                    <a:pt x="19522" y="50652"/>
                    <a:pt x="26874" y="50652"/>
                  </a:cubicBezTo>
                  <a:close/>
                </a:path>
              </a:pathLst>
            </a:custGeom>
            <a:grpFill/>
            <a:ln w="1266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 dirty="0"/>
            </a:p>
          </p:txBody>
        </p:sp>
        <p:sp>
          <p:nvSpPr>
            <p:cNvPr id="61" name="Freihandform 17">
              <a:extLst>
                <a:ext uri="{FF2B5EF4-FFF2-40B4-BE49-F238E27FC236}">
                  <a16:creationId xmlns:a16="http://schemas.microsoft.com/office/drawing/2014/main" id="{5FAB5E34-4947-4A96-B073-3D90C2A47D69}"/>
                </a:ext>
              </a:extLst>
            </p:cNvPr>
            <p:cNvSpPr/>
            <p:nvPr/>
          </p:nvSpPr>
          <p:spPr bwMode="invGray">
            <a:xfrm>
              <a:off x="1289196" y="288403"/>
              <a:ext cx="9341" cy="47606"/>
            </a:xfrm>
            <a:custGeom>
              <a:avLst/>
              <a:gdLst>
                <a:gd name="connsiteX0" fmla="*/ 0 w 42720"/>
                <a:gd name="connsiteY0" fmla="*/ 0 h 217728"/>
                <a:gd name="connsiteX1" fmla="*/ 42720 w 42720"/>
                <a:gd name="connsiteY1" fmla="*/ 0 h 217728"/>
                <a:gd name="connsiteX2" fmla="*/ 42720 w 42720"/>
                <a:gd name="connsiteY2" fmla="*/ 217728 h 217728"/>
                <a:gd name="connsiteX3" fmla="*/ 0 w 42720"/>
                <a:gd name="connsiteY3" fmla="*/ 217728 h 217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2720" h="217728">
                  <a:moveTo>
                    <a:pt x="0" y="0"/>
                  </a:moveTo>
                  <a:lnTo>
                    <a:pt x="42720" y="0"/>
                  </a:lnTo>
                  <a:lnTo>
                    <a:pt x="42720" y="217728"/>
                  </a:lnTo>
                  <a:lnTo>
                    <a:pt x="0" y="217728"/>
                  </a:lnTo>
                  <a:close/>
                </a:path>
              </a:pathLst>
            </a:custGeom>
            <a:grpFill/>
            <a:ln w="1266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 dirty="0"/>
            </a:p>
          </p:txBody>
        </p:sp>
        <p:sp>
          <p:nvSpPr>
            <p:cNvPr id="62" name="Freihandform 18">
              <a:extLst>
                <a:ext uri="{FF2B5EF4-FFF2-40B4-BE49-F238E27FC236}">
                  <a16:creationId xmlns:a16="http://schemas.microsoft.com/office/drawing/2014/main" id="{E901DCE8-17C4-4D0F-A0D3-C842B85B34DF}"/>
                </a:ext>
              </a:extLst>
            </p:cNvPr>
            <p:cNvSpPr/>
            <p:nvPr/>
          </p:nvSpPr>
          <p:spPr bwMode="invGray">
            <a:xfrm>
              <a:off x="1311148" y="287769"/>
              <a:ext cx="39941" cy="48240"/>
            </a:xfrm>
            <a:custGeom>
              <a:avLst/>
              <a:gdLst>
                <a:gd name="connsiteX0" fmla="*/ 42340 w 182670"/>
                <a:gd name="connsiteY0" fmla="*/ 91350 h 220625"/>
                <a:gd name="connsiteX1" fmla="*/ 48932 w 182670"/>
                <a:gd name="connsiteY1" fmla="*/ 61740 h 220625"/>
                <a:gd name="connsiteX2" fmla="*/ 67059 w 182670"/>
                <a:gd name="connsiteY2" fmla="*/ 43092 h 220625"/>
                <a:gd name="connsiteX3" fmla="*/ 93427 w 182670"/>
                <a:gd name="connsiteY3" fmla="*/ 36666 h 220625"/>
                <a:gd name="connsiteX4" fmla="*/ 127527 w 182670"/>
                <a:gd name="connsiteY4" fmla="*/ 50022 h 220625"/>
                <a:gd name="connsiteX5" fmla="*/ 139950 w 182670"/>
                <a:gd name="connsiteY5" fmla="*/ 87066 h 220625"/>
                <a:gd name="connsiteX6" fmla="*/ 139950 w 182670"/>
                <a:gd name="connsiteY6" fmla="*/ 220500 h 220625"/>
                <a:gd name="connsiteX7" fmla="*/ 182670 w 182670"/>
                <a:gd name="connsiteY7" fmla="*/ 220500 h 220625"/>
                <a:gd name="connsiteX8" fmla="*/ 182670 w 182670"/>
                <a:gd name="connsiteY8" fmla="*/ 82152 h 220625"/>
                <a:gd name="connsiteX9" fmla="*/ 173416 w 182670"/>
                <a:gd name="connsiteY9" fmla="*/ 36918 h 220625"/>
                <a:gd name="connsiteX10" fmla="*/ 147302 w 182670"/>
                <a:gd name="connsiteY10" fmla="*/ 9324 h 220625"/>
                <a:gd name="connsiteX11" fmla="*/ 108132 w 182670"/>
                <a:gd name="connsiteY11" fmla="*/ 0 h 220625"/>
                <a:gd name="connsiteX12" fmla="*/ 67313 w 182670"/>
                <a:gd name="connsiteY12" fmla="*/ 10458 h 220625"/>
                <a:gd name="connsiteX13" fmla="*/ 43608 w 182670"/>
                <a:gd name="connsiteY13" fmla="*/ 38304 h 220625"/>
                <a:gd name="connsiteX14" fmla="*/ 40945 w 182670"/>
                <a:gd name="connsiteY14" fmla="*/ 38304 h 220625"/>
                <a:gd name="connsiteX15" fmla="*/ 40945 w 182670"/>
                <a:gd name="connsiteY15" fmla="*/ 2898 h 220625"/>
                <a:gd name="connsiteX16" fmla="*/ 0 w 182670"/>
                <a:gd name="connsiteY16" fmla="*/ 2898 h 220625"/>
                <a:gd name="connsiteX17" fmla="*/ 0 w 182670"/>
                <a:gd name="connsiteY17" fmla="*/ 220626 h 220625"/>
                <a:gd name="connsiteX18" fmla="*/ 42720 w 182670"/>
                <a:gd name="connsiteY18" fmla="*/ 220626 h 220625"/>
                <a:gd name="connsiteX19" fmla="*/ 42720 w 182670"/>
                <a:gd name="connsiteY19" fmla="*/ 91350 h 220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82670" h="220625">
                  <a:moveTo>
                    <a:pt x="42340" y="91350"/>
                  </a:moveTo>
                  <a:cubicBezTo>
                    <a:pt x="42340" y="79884"/>
                    <a:pt x="44495" y="69930"/>
                    <a:pt x="48932" y="61740"/>
                  </a:cubicBezTo>
                  <a:cubicBezTo>
                    <a:pt x="53368" y="53550"/>
                    <a:pt x="59326" y="47376"/>
                    <a:pt x="67059" y="43092"/>
                  </a:cubicBezTo>
                  <a:cubicBezTo>
                    <a:pt x="74792" y="38808"/>
                    <a:pt x="83539" y="36666"/>
                    <a:pt x="93427" y="36666"/>
                  </a:cubicBezTo>
                  <a:cubicBezTo>
                    <a:pt x="107878" y="36666"/>
                    <a:pt x="119287" y="41076"/>
                    <a:pt x="127527" y="50022"/>
                  </a:cubicBezTo>
                  <a:cubicBezTo>
                    <a:pt x="135766" y="58968"/>
                    <a:pt x="139950" y="71316"/>
                    <a:pt x="139950" y="87066"/>
                  </a:cubicBezTo>
                  <a:lnTo>
                    <a:pt x="139950" y="220500"/>
                  </a:lnTo>
                  <a:lnTo>
                    <a:pt x="182670" y="220500"/>
                  </a:lnTo>
                  <a:lnTo>
                    <a:pt x="182670" y="82152"/>
                  </a:lnTo>
                  <a:cubicBezTo>
                    <a:pt x="182670" y="64260"/>
                    <a:pt x="179627" y="49140"/>
                    <a:pt x="173416" y="36918"/>
                  </a:cubicBezTo>
                  <a:cubicBezTo>
                    <a:pt x="167205" y="24696"/>
                    <a:pt x="158585" y="15498"/>
                    <a:pt x="147302" y="9324"/>
                  </a:cubicBezTo>
                  <a:cubicBezTo>
                    <a:pt x="136147" y="3150"/>
                    <a:pt x="122963" y="0"/>
                    <a:pt x="108132" y="0"/>
                  </a:cubicBezTo>
                  <a:cubicBezTo>
                    <a:pt x="91652" y="0"/>
                    <a:pt x="78088" y="3528"/>
                    <a:pt x="67313" y="10458"/>
                  </a:cubicBezTo>
                  <a:cubicBezTo>
                    <a:pt x="56538" y="17514"/>
                    <a:pt x="48551" y="26712"/>
                    <a:pt x="43608" y="38304"/>
                  </a:cubicBezTo>
                  <a:lnTo>
                    <a:pt x="40945" y="38304"/>
                  </a:lnTo>
                  <a:lnTo>
                    <a:pt x="40945" y="2898"/>
                  </a:lnTo>
                  <a:lnTo>
                    <a:pt x="0" y="2898"/>
                  </a:lnTo>
                  <a:lnTo>
                    <a:pt x="0" y="220626"/>
                  </a:lnTo>
                  <a:lnTo>
                    <a:pt x="42720" y="220626"/>
                  </a:lnTo>
                  <a:lnTo>
                    <a:pt x="42720" y="91350"/>
                  </a:lnTo>
                  <a:close/>
                </a:path>
              </a:pathLst>
            </a:custGeom>
            <a:grpFill/>
            <a:ln w="1266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 dirty="0"/>
            </a:p>
          </p:txBody>
        </p:sp>
        <p:sp>
          <p:nvSpPr>
            <p:cNvPr id="63" name="Freihandform 19">
              <a:extLst>
                <a:ext uri="{FF2B5EF4-FFF2-40B4-BE49-F238E27FC236}">
                  <a16:creationId xmlns:a16="http://schemas.microsoft.com/office/drawing/2014/main" id="{7B705228-D5D6-44EB-AB29-6486B6E45C00}"/>
                </a:ext>
              </a:extLst>
            </p:cNvPr>
            <p:cNvSpPr/>
            <p:nvPr/>
          </p:nvSpPr>
          <p:spPr bwMode="invGray">
            <a:xfrm>
              <a:off x="1361400" y="287852"/>
              <a:ext cx="43350" cy="49149"/>
            </a:xfrm>
            <a:custGeom>
              <a:avLst/>
              <a:gdLst>
                <a:gd name="connsiteX0" fmla="*/ 48424 w 198262"/>
                <a:gd name="connsiteY0" fmla="*/ 210924 h 224783"/>
                <a:gd name="connsiteX1" fmla="*/ 104202 w 198262"/>
                <a:gd name="connsiteY1" fmla="*/ 224784 h 224783"/>
                <a:gd name="connsiteX2" fmla="*/ 146922 w 198262"/>
                <a:gd name="connsiteY2" fmla="*/ 217476 h 224783"/>
                <a:gd name="connsiteX3" fmla="*/ 178106 w 198262"/>
                <a:gd name="connsiteY3" fmla="*/ 196938 h 224783"/>
                <a:gd name="connsiteX4" fmla="*/ 195473 w 198262"/>
                <a:gd name="connsiteY4" fmla="*/ 165942 h 224783"/>
                <a:gd name="connsiteX5" fmla="*/ 155162 w 198262"/>
                <a:gd name="connsiteY5" fmla="*/ 158760 h 224783"/>
                <a:gd name="connsiteX6" fmla="*/ 144006 w 198262"/>
                <a:gd name="connsiteY6" fmla="*/ 175896 h 224783"/>
                <a:gd name="connsiteX7" fmla="*/ 126766 w 198262"/>
                <a:gd name="connsiteY7" fmla="*/ 186354 h 224783"/>
                <a:gd name="connsiteX8" fmla="*/ 104709 w 198262"/>
                <a:gd name="connsiteY8" fmla="*/ 189882 h 224783"/>
                <a:gd name="connsiteX9" fmla="*/ 72003 w 198262"/>
                <a:gd name="connsiteY9" fmla="*/ 181818 h 224783"/>
                <a:gd name="connsiteX10" fmla="*/ 50326 w 198262"/>
                <a:gd name="connsiteY10" fmla="*/ 158508 h 224783"/>
                <a:gd name="connsiteX11" fmla="*/ 42847 w 198262"/>
                <a:gd name="connsiteY11" fmla="*/ 124362 h 224783"/>
                <a:gd name="connsiteX12" fmla="*/ 198262 w 198262"/>
                <a:gd name="connsiteY12" fmla="*/ 124362 h 224783"/>
                <a:gd name="connsiteX13" fmla="*/ 198262 w 198262"/>
                <a:gd name="connsiteY13" fmla="*/ 109368 h 224783"/>
                <a:gd name="connsiteX14" fmla="*/ 190276 w 198262"/>
                <a:gd name="connsiteY14" fmla="*/ 58968 h 224783"/>
                <a:gd name="connsiteX15" fmla="*/ 168472 w 198262"/>
                <a:gd name="connsiteY15" fmla="*/ 25200 h 224783"/>
                <a:gd name="connsiteX16" fmla="*/ 137288 w 198262"/>
                <a:gd name="connsiteY16" fmla="*/ 6048 h 224783"/>
                <a:gd name="connsiteX17" fmla="*/ 101286 w 198262"/>
                <a:gd name="connsiteY17" fmla="*/ 0 h 224783"/>
                <a:gd name="connsiteX18" fmla="*/ 48044 w 198262"/>
                <a:gd name="connsiteY18" fmla="*/ 14364 h 224783"/>
                <a:gd name="connsiteX19" fmla="*/ 12677 w 198262"/>
                <a:gd name="connsiteY19" fmla="*/ 54180 h 224783"/>
                <a:gd name="connsiteX20" fmla="*/ 0 w 198262"/>
                <a:gd name="connsiteY20" fmla="*/ 113148 h 224783"/>
                <a:gd name="connsiteX21" fmla="*/ 12677 w 198262"/>
                <a:gd name="connsiteY21" fmla="*/ 172242 h 224783"/>
                <a:gd name="connsiteX22" fmla="*/ 48424 w 198262"/>
                <a:gd name="connsiteY22" fmla="*/ 210924 h 224783"/>
                <a:gd name="connsiteX23" fmla="*/ 49566 w 198262"/>
                <a:gd name="connsiteY23" fmla="*/ 66150 h 224783"/>
                <a:gd name="connsiteX24" fmla="*/ 70102 w 198262"/>
                <a:gd name="connsiteY24" fmla="*/ 43470 h 224783"/>
                <a:gd name="connsiteX25" fmla="*/ 101413 w 198262"/>
                <a:gd name="connsiteY25" fmla="*/ 34776 h 224783"/>
                <a:gd name="connsiteX26" fmla="*/ 130316 w 198262"/>
                <a:gd name="connsiteY26" fmla="*/ 42336 h 224783"/>
                <a:gd name="connsiteX27" fmla="*/ 149457 w 198262"/>
                <a:gd name="connsiteY27" fmla="*/ 62874 h 224783"/>
                <a:gd name="connsiteX28" fmla="*/ 156303 w 198262"/>
                <a:gd name="connsiteY28" fmla="*/ 92610 h 224783"/>
                <a:gd name="connsiteX29" fmla="*/ 42847 w 198262"/>
                <a:gd name="connsiteY29" fmla="*/ 92610 h 224783"/>
                <a:gd name="connsiteX30" fmla="*/ 49566 w 198262"/>
                <a:gd name="connsiteY30" fmla="*/ 66150 h 2247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98262" h="224783">
                  <a:moveTo>
                    <a:pt x="48424" y="210924"/>
                  </a:moveTo>
                  <a:cubicBezTo>
                    <a:pt x="64017" y="220122"/>
                    <a:pt x="82525" y="224784"/>
                    <a:pt x="104202" y="224784"/>
                  </a:cubicBezTo>
                  <a:cubicBezTo>
                    <a:pt x="120174" y="224784"/>
                    <a:pt x="134372" y="222390"/>
                    <a:pt x="146922" y="217476"/>
                  </a:cubicBezTo>
                  <a:cubicBezTo>
                    <a:pt x="159472" y="212562"/>
                    <a:pt x="169867" y="205758"/>
                    <a:pt x="178106" y="196938"/>
                  </a:cubicBezTo>
                  <a:cubicBezTo>
                    <a:pt x="186473" y="188118"/>
                    <a:pt x="192178" y="177786"/>
                    <a:pt x="195473" y="165942"/>
                  </a:cubicBezTo>
                  <a:lnTo>
                    <a:pt x="155162" y="158760"/>
                  </a:lnTo>
                  <a:cubicBezTo>
                    <a:pt x="152626" y="165564"/>
                    <a:pt x="148823" y="171234"/>
                    <a:pt x="144006" y="175896"/>
                  </a:cubicBezTo>
                  <a:cubicBezTo>
                    <a:pt x="139189" y="180558"/>
                    <a:pt x="133358" y="183960"/>
                    <a:pt x="126766" y="186354"/>
                  </a:cubicBezTo>
                  <a:cubicBezTo>
                    <a:pt x="120048" y="188622"/>
                    <a:pt x="112695" y="189882"/>
                    <a:pt x="104709" y="189882"/>
                  </a:cubicBezTo>
                  <a:cubicBezTo>
                    <a:pt x="92286" y="189882"/>
                    <a:pt x="81384" y="187236"/>
                    <a:pt x="72003" y="181818"/>
                  </a:cubicBezTo>
                  <a:cubicBezTo>
                    <a:pt x="62749" y="176526"/>
                    <a:pt x="55397" y="168714"/>
                    <a:pt x="50326" y="158508"/>
                  </a:cubicBezTo>
                  <a:cubicBezTo>
                    <a:pt x="45509" y="149058"/>
                    <a:pt x="43227" y="137592"/>
                    <a:pt x="42847" y="124362"/>
                  </a:cubicBezTo>
                  <a:lnTo>
                    <a:pt x="198262" y="124362"/>
                  </a:lnTo>
                  <a:lnTo>
                    <a:pt x="198262" y="109368"/>
                  </a:lnTo>
                  <a:cubicBezTo>
                    <a:pt x="198262" y="89586"/>
                    <a:pt x="195600" y="72828"/>
                    <a:pt x="190276" y="58968"/>
                  </a:cubicBezTo>
                  <a:cubicBezTo>
                    <a:pt x="184952" y="45108"/>
                    <a:pt x="177726" y="33894"/>
                    <a:pt x="168472" y="25200"/>
                  </a:cubicBezTo>
                  <a:cubicBezTo>
                    <a:pt x="159218" y="16506"/>
                    <a:pt x="148823" y="10080"/>
                    <a:pt x="137288" y="6048"/>
                  </a:cubicBezTo>
                  <a:cubicBezTo>
                    <a:pt x="125625" y="2016"/>
                    <a:pt x="113709" y="0"/>
                    <a:pt x="101286" y="0"/>
                  </a:cubicBezTo>
                  <a:cubicBezTo>
                    <a:pt x="81003" y="0"/>
                    <a:pt x="63256" y="4788"/>
                    <a:pt x="48044" y="14364"/>
                  </a:cubicBezTo>
                  <a:cubicBezTo>
                    <a:pt x="32832" y="23940"/>
                    <a:pt x="21043" y="37170"/>
                    <a:pt x="12677" y="54180"/>
                  </a:cubicBezTo>
                  <a:cubicBezTo>
                    <a:pt x="4310" y="71190"/>
                    <a:pt x="0" y="90846"/>
                    <a:pt x="0" y="113148"/>
                  </a:cubicBezTo>
                  <a:cubicBezTo>
                    <a:pt x="0" y="135702"/>
                    <a:pt x="4183" y="155484"/>
                    <a:pt x="12677" y="172242"/>
                  </a:cubicBezTo>
                  <a:cubicBezTo>
                    <a:pt x="20916" y="188748"/>
                    <a:pt x="32959" y="201726"/>
                    <a:pt x="48424" y="210924"/>
                  </a:cubicBezTo>
                  <a:close/>
                  <a:moveTo>
                    <a:pt x="49566" y="66150"/>
                  </a:moveTo>
                  <a:cubicBezTo>
                    <a:pt x="54382" y="56826"/>
                    <a:pt x="61228" y="49266"/>
                    <a:pt x="70102" y="43470"/>
                  </a:cubicBezTo>
                  <a:cubicBezTo>
                    <a:pt x="78975" y="37674"/>
                    <a:pt x="89370" y="34776"/>
                    <a:pt x="101413" y="34776"/>
                  </a:cubicBezTo>
                  <a:cubicBezTo>
                    <a:pt x="112442" y="34776"/>
                    <a:pt x="122076" y="37296"/>
                    <a:pt x="130316" y="42336"/>
                  </a:cubicBezTo>
                  <a:cubicBezTo>
                    <a:pt x="138555" y="47376"/>
                    <a:pt x="144894" y="54180"/>
                    <a:pt x="149457" y="62874"/>
                  </a:cubicBezTo>
                  <a:cubicBezTo>
                    <a:pt x="154021" y="71568"/>
                    <a:pt x="156303" y="81396"/>
                    <a:pt x="156303" y="92610"/>
                  </a:cubicBezTo>
                  <a:lnTo>
                    <a:pt x="42847" y="92610"/>
                  </a:lnTo>
                  <a:cubicBezTo>
                    <a:pt x="43354" y="83160"/>
                    <a:pt x="45382" y="74340"/>
                    <a:pt x="49566" y="66150"/>
                  </a:cubicBezTo>
                  <a:close/>
                </a:path>
              </a:pathLst>
            </a:custGeom>
            <a:grpFill/>
            <a:ln w="1266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 dirty="0"/>
            </a:p>
          </p:txBody>
        </p:sp>
        <p:sp>
          <p:nvSpPr>
            <p:cNvPr id="64" name="Freihandform 20">
              <a:extLst>
                <a:ext uri="{FF2B5EF4-FFF2-40B4-BE49-F238E27FC236}">
                  <a16:creationId xmlns:a16="http://schemas.microsoft.com/office/drawing/2014/main" id="{21E22395-C023-4230-9959-623017CB2A5A}"/>
                </a:ext>
              </a:extLst>
            </p:cNvPr>
            <p:cNvSpPr/>
            <p:nvPr/>
          </p:nvSpPr>
          <p:spPr bwMode="invGray">
            <a:xfrm>
              <a:off x="1412954" y="287852"/>
              <a:ext cx="43350" cy="49149"/>
            </a:xfrm>
            <a:custGeom>
              <a:avLst/>
              <a:gdLst>
                <a:gd name="connsiteX0" fmla="*/ 48552 w 198262"/>
                <a:gd name="connsiteY0" fmla="*/ 210924 h 224783"/>
                <a:gd name="connsiteX1" fmla="*/ 104329 w 198262"/>
                <a:gd name="connsiteY1" fmla="*/ 224784 h 224783"/>
                <a:gd name="connsiteX2" fmla="*/ 147049 w 198262"/>
                <a:gd name="connsiteY2" fmla="*/ 217476 h 224783"/>
                <a:gd name="connsiteX3" fmla="*/ 178234 w 198262"/>
                <a:gd name="connsiteY3" fmla="*/ 196938 h 224783"/>
                <a:gd name="connsiteX4" fmla="*/ 195601 w 198262"/>
                <a:gd name="connsiteY4" fmla="*/ 165942 h 224783"/>
                <a:gd name="connsiteX5" fmla="*/ 155289 w 198262"/>
                <a:gd name="connsiteY5" fmla="*/ 158760 h 224783"/>
                <a:gd name="connsiteX6" fmla="*/ 144133 w 198262"/>
                <a:gd name="connsiteY6" fmla="*/ 175896 h 224783"/>
                <a:gd name="connsiteX7" fmla="*/ 126893 w 198262"/>
                <a:gd name="connsiteY7" fmla="*/ 186354 h 224783"/>
                <a:gd name="connsiteX8" fmla="*/ 104836 w 198262"/>
                <a:gd name="connsiteY8" fmla="*/ 189882 h 224783"/>
                <a:gd name="connsiteX9" fmla="*/ 72130 w 198262"/>
                <a:gd name="connsiteY9" fmla="*/ 181818 h 224783"/>
                <a:gd name="connsiteX10" fmla="*/ 50453 w 198262"/>
                <a:gd name="connsiteY10" fmla="*/ 158508 h 224783"/>
                <a:gd name="connsiteX11" fmla="*/ 42974 w 198262"/>
                <a:gd name="connsiteY11" fmla="*/ 124362 h 224783"/>
                <a:gd name="connsiteX12" fmla="*/ 198262 w 198262"/>
                <a:gd name="connsiteY12" fmla="*/ 124362 h 224783"/>
                <a:gd name="connsiteX13" fmla="*/ 198262 w 198262"/>
                <a:gd name="connsiteY13" fmla="*/ 109368 h 224783"/>
                <a:gd name="connsiteX14" fmla="*/ 190276 w 198262"/>
                <a:gd name="connsiteY14" fmla="*/ 58968 h 224783"/>
                <a:gd name="connsiteX15" fmla="*/ 168472 w 198262"/>
                <a:gd name="connsiteY15" fmla="*/ 25200 h 224783"/>
                <a:gd name="connsiteX16" fmla="*/ 137288 w 198262"/>
                <a:gd name="connsiteY16" fmla="*/ 6048 h 224783"/>
                <a:gd name="connsiteX17" fmla="*/ 101286 w 198262"/>
                <a:gd name="connsiteY17" fmla="*/ 0 h 224783"/>
                <a:gd name="connsiteX18" fmla="*/ 48044 w 198262"/>
                <a:gd name="connsiteY18" fmla="*/ 14364 h 224783"/>
                <a:gd name="connsiteX19" fmla="*/ 12677 w 198262"/>
                <a:gd name="connsiteY19" fmla="*/ 54180 h 224783"/>
                <a:gd name="connsiteX20" fmla="*/ 0 w 198262"/>
                <a:gd name="connsiteY20" fmla="*/ 113148 h 224783"/>
                <a:gd name="connsiteX21" fmla="*/ 12677 w 198262"/>
                <a:gd name="connsiteY21" fmla="*/ 172242 h 224783"/>
                <a:gd name="connsiteX22" fmla="*/ 48552 w 198262"/>
                <a:gd name="connsiteY22" fmla="*/ 210924 h 224783"/>
                <a:gd name="connsiteX23" fmla="*/ 49693 w 198262"/>
                <a:gd name="connsiteY23" fmla="*/ 66150 h 224783"/>
                <a:gd name="connsiteX24" fmla="*/ 70229 w 198262"/>
                <a:gd name="connsiteY24" fmla="*/ 43470 h 224783"/>
                <a:gd name="connsiteX25" fmla="*/ 101540 w 198262"/>
                <a:gd name="connsiteY25" fmla="*/ 34776 h 224783"/>
                <a:gd name="connsiteX26" fmla="*/ 130443 w 198262"/>
                <a:gd name="connsiteY26" fmla="*/ 42336 h 224783"/>
                <a:gd name="connsiteX27" fmla="*/ 149584 w 198262"/>
                <a:gd name="connsiteY27" fmla="*/ 62874 h 224783"/>
                <a:gd name="connsiteX28" fmla="*/ 156430 w 198262"/>
                <a:gd name="connsiteY28" fmla="*/ 92610 h 224783"/>
                <a:gd name="connsiteX29" fmla="*/ 42974 w 198262"/>
                <a:gd name="connsiteY29" fmla="*/ 92610 h 224783"/>
                <a:gd name="connsiteX30" fmla="*/ 49693 w 198262"/>
                <a:gd name="connsiteY30" fmla="*/ 66150 h 2247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98262" h="224783">
                  <a:moveTo>
                    <a:pt x="48552" y="210924"/>
                  </a:moveTo>
                  <a:cubicBezTo>
                    <a:pt x="64144" y="220122"/>
                    <a:pt x="82652" y="224784"/>
                    <a:pt x="104329" y="224784"/>
                  </a:cubicBezTo>
                  <a:cubicBezTo>
                    <a:pt x="120301" y="224784"/>
                    <a:pt x="134499" y="222390"/>
                    <a:pt x="147049" y="217476"/>
                  </a:cubicBezTo>
                  <a:cubicBezTo>
                    <a:pt x="159599" y="212562"/>
                    <a:pt x="169993" y="205758"/>
                    <a:pt x="178234" y="196938"/>
                  </a:cubicBezTo>
                  <a:cubicBezTo>
                    <a:pt x="186600" y="188118"/>
                    <a:pt x="192304" y="177786"/>
                    <a:pt x="195601" y="165942"/>
                  </a:cubicBezTo>
                  <a:lnTo>
                    <a:pt x="155289" y="158760"/>
                  </a:lnTo>
                  <a:cubicBezTo>
                    <a:pt x="152753" y="165564"/>
                    <a:pt x="148950" y="171234"/>
                    <a:pt x="144133" y="175896"/>
                  </a:cubicBezTo>
                  <a:cubicBezTo>
                    <a:pt x="139316" y="180558"/>
                    <a:pt x="133485" y="183960"/>
                    <a:pt x="126893" y="186354"/>
                  </a:cubicBezTo>
                  <a:cubicBezTo>
                    <a:pt x="120174" y="188622"/>
                    <a:pt x="112822" y="189882"/>
                    <a:pt x="104836" y="189882"/>
                  </a:cubicBezTo>
                  <a:cubicBezTo>
                    <a:pt x="92413" y="189882"/>
                    <a:pt x="81511" y="187236"/>
                    <a:pt x="72130" y="181818"/>
                  </a:cubicBezTo>
                  <a:cubicBezTo>
                    <a:pt x="62876" y="176526"/>
                    <a:pt x="55524" y="168714"/>
                    <a:pt x="50453" y="158508"/>
                  </a:cubicBezTo>
                  <a:cubicBezTo>
                    <a:pt x="45636" y="149058"/>
                    <a:pt x="43354" y="137592"/>
                    <a:pt x="42974" y="124362"/>
                  </a:cubicBezTo>
                  <a:lnTo>
                    <a:pt x="198262" y="124362"/>
                  </a:lnTo>
                  <a:lnTo>
                    <a:pt x="198262" y="109368"/>
                  </a:lnTo>
                  <a:cubicBezTo>
                    <a:pt x="198262" y="89586"/>
                    <a:pt x="195601" y="72828"/>
                    <a:pt x="190276" y="58968"/>
                  </a:cubicBezTo>
                  <a:cubicBezTo>
                    <a:pt x="184952" y="45108"/>
                    <a:pt x="177726" y="33894"/>
                    <a:pt x="168472" y="25200"/>
                  </a:cubicBezTo>
                  <a:cubicBezTo>
                    <a:pt x="159219" y="16506"/>
                    <a:pt x="148824" y="10080"/>
                    <a:pt x="137288" y="6048"/>
                  </a:cubicBezTo>
                  <a:cubicBezTo>
                    <a:pt x="125625" y="2016"/>
                    <a:pt x="113709" y="0"/>
                    <a:pt x="101286" y="0"/>
                  </a:cubicBezTo>
                  <a:cubicBezTo>
                    <a:pt x="81004" y="0"/>
                    <a:pt x="63257" y="4788"/>
                    <a:pt x="48044" y="14364"/>
                  </a:cubicBezTo>
                  <a:cubicBezTo>
                    <a:pt x="32833" y="23940"/>
                    <a:pt x="21043" y="37170"/>
                    <a:pt x="12677" y="54180"/>
                  </a:cubicBezTo>
                  <a:cubicBezTo>
                    <a:pt x="4310" y="71190"/>
                    <a:pt x="0" y="90846"/>
                    <a:pt x="0" y="113148"/>
                  </a:cubicBezTo>
                  <a:cubicBezTo>
                    <a:pt x="0" y="135702"/>
                    <a:pt x="4184" y="155484"/>
                    <a:pt x="12677" y="172242"/>
                  </a:cubicBezTo>
                  <a:cubicBezTo>
                    <a:pt x="21043" y="188748"/>
                    <a:pt x="33086" y="201726"/>
                    <a:pt x="48552" y="210924"/>
                  </a:cubicBezTo>
                  <a:close/>
                  <a:moveTo>
                    <a:pt x="49693" y="66150"/>
                  </a:moveTo>
                  <a:cubicBezTo>
                    <a:pt x="54510" y="56826"/>
                    <a:pt x="61355" y="49266"/>
                    <a:pt x="70229" y="43470"/>
                  </a:cubicBezTo>
                  <a:cubicBezTo>
                    <a:pt x="79102" y="37674"/>
                    <a:pt x="89497" y="34776"/>
                    <a:pt x="101540" y="34776"/>
                  </a:cubicBezTo>
                  <a:cubicBezTo>
                    <a:pt x="112568" y="34776"/>
                    <a:pt x="122203" y="37296"/>
                    <a:pt x="130443" y="42336"/>
                  </a:cubicBezTo>
                  <a:cubicBezTo>
                    <a:pt x="138682" y="47376"/>
                    <a:pt x="145021" y="54180"/>
                    <a:pt x="149584" y="62874"/>
                  </a:cubicBezTo>
                  <a:cubicBezTo>
                    <a:pt x="154148" y="71568"/>
                    <a:pt x="156430" y="81396"/>
                    <a:pt x="156430" y="92610"/>
                  </a:cubicBezTo>
                  <a:lnTo>
                    <a:pt x="42974" y="92610"/>
                  </a:lnTo>
                  <a:cubicBezTo>
                    <a:pt x="43481" y="83160"/>
                    <a:pt x="45509" y="74340"/>
                    <a:pt x="49693" y="66150"/>
                  </a:cubicBezTo>
                  <a:close/>
                </a:path>
              </a:pathLst>
            </a:custGeom>
            <a:grpFill/>
            <a:ln w="1266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 dirty="0"/>
            </a:p>
          </p:txBody>
        </p:sp>
        <p:sp>
          <p:nvSpPr>
            <p:cNvPr id="65" name="Freihandform 21">
              <a:extLst>
                <a:ext uri="{FF2B5EF4-FFF2-40B4-BE49-F238E27FC236}">
                  <a16:creationId xmlns:a16="http://schemas.microsoft.com/office/drawing/2014/main" id="{1E2BB517-8F29-4022-AE5A-40B42F664F3A}"/>
                </a:ext>
              </a:extLst>
            </p:cNvPr>
            <p:cNvSpPr/>
            <p:nvPr/>
          </p:nvSpPr>
          <p:spPr bwMode="invGray">
            <a:xfrm>
              <a:off x="1466698" y="287687"/>
              <a:ext cx="25638" cy="48322"/>
            </a:xfrm>
            <a:custGeom>
              <a:avLst/>
              <a:gdLst>
                <a:gd name="connsiteX0" fmla="*/ 42720 w 117258"/>
                <a:gd name="connsiteY0" fmla="*/ 88074 h 221003"/>
                <a:gd name="connsiteX1" fmla="*/ 49566 w 117258"/>
                <a:gd name="connsiteY1" fmla="*/ 62748 h 221003"/>
                <a:gd name="connsiteX2" fmla="*/ 68200 w 117258"/>
                <a:gd name="connsiteY2" fmla="*/ 45360 h 221003"/>
                <a:gd name="connsiteX3" fmla="*/ 95075 w 117258"/>
                <a:gd name="connsiteY3" fmla="*/ 39060 h 221003"/>
                <a:gd name="connsiteX4" fmla="*/ 108132 w 117258"/>
                <a:gd name="connsiteY4" fmla="*/ 39942 h 221003"/>
                <a:gd name="connsiteX5" fmla="*/ 117259 w 117258"/>
                <a:gd name="connsiteY5" fmla="*/ 41580 h 221003"/>
                <a:gd name="connsiteX6" fmla="*/ 117259 w 117258"/>
                <a:gd name="connsiteY6" fmla="*/ 1008 h 221003"/>
                <a:gd name="connsiteX7" fmla="*/ 108639 w 117258"/>
                <a:gd name="connsiteY7" fmla="*/ 252 h 221003"/>
                <a:gd name="connsiteX8" fmla="*/ 99131 w 117258"/>
                <a:gd name="connsiteY8" fmla="*/ 0 h 221003"/>
                <a:gd name="connsiteX9" fmla="*/ 64651 w 117258"/>
                <a:gd name="connsiteY9" fmla="*/ 10080 h 221003"/>
                <a:gd name="connsiteX10" fmla="*/ 43481 w 117258"/>
                <a:gd name="connsiteY10" fmla="*/ 37800 h 221003"/>
                <a:gd name="connsiteX11" fmla="*/ 41199 w 117258"/>
                <a:gd name="connsiteY11" fmla="*/ 37800 h 221003"/>
                <a:gd name="connsiteX12" fmla="*/ 41199 w 117258"/>
                <a:gd name="connsiteY12" fmla="*/ 3276 h 221003"/>
                <a:gd name="connsiteX13" fmla="*/ 0 w 117258"/>
                <a:gd name="connsiteY13" fmla="*/ 3276 h 221003"/>
                <a:gd name="connsiteX14" fmla="*/ 0 w 117258"/>
                <a:gd name="connsiteY14" fmla="*/ 221004 h 221003"/>
                <a:gd name="connsiteX15" fmla="*/ 42720 w 117258"/>
                <a:gd name="connsiteY15" fmla="*/ 221004 h 221003"/>
                <a:gd name="connsiteX16" fmla="*/ 42720 w 117258"/>
                <a:gd name="connsiteY16" fmla="*/ 88074 h 221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17258" h="221003">
                  <a:moveTo>
                    <a:pt x="42720" y="88074"/>
                  </a:moveTo>
                  <a:cubicBezTo>
                    <a:pt x="42720" y="78624"/>
                    <a:pt x="45002" y="70182"/>
                    <a:pt x="49566" y="62748"/>
                  </a:cubicBezTo>
                  <a:cubicBezTo>
                    <a:pt x="54129" y="55314"/>
                    <a:pt x="60341" y="49518"/>
                    <a:pt x="68200" y="45360"/>
                  </a:cubicBezTo>
                  <a:cubicBezTo>
                    <a:pt x="76060" y="41202"/>
                    <a:pt x="85060" y="39060"/>
                    <a:pt x="95075" y="39060"/>
                  </a:cubicBezTo>
                  <a:cubicBezTo>
                    <a:pt x="99385" y="39060"/>
                    <a:pt x="103822" y="39438"/>
                    <a:pt x="108132" y="39942"/>
                  </a:cubicBezTo>
                  <a:cubicBezTo>
                    <a:pt x="112568" y="40572"/>
                    <a:pt x="115611" y="41076"/>
                    <a:pt x="117259" y="41580"/>
                  </a:cubicBezTo>
                  <a:lnTo>
                    <a:pt x="117259" y="1008"/>
                  </a:lnTo>
                  <a:cubicBezTo>
                    <a:pt x="115104" y="756"/>
                    <a:pt x="112315" y="504"/>
                    <a:pt x="108639" y="252"/>
                  </a:cubicBezTo>
                  <a:cubicBezTo>
                    <a:pt x="104962" y="0"/>
                    <a:pt x="101793" y="0"/>
                    <a:pt x="99131" y="0"/>
                  </a:cubicBezTo>
                  <a:cubicBezTo>
                    <a:pt x="86328" y="0"/>
                    <a:pt x="74792" y="3402"/>
                    <a:pt x="64651" y="10080"/>
                  </a:cubicBezTo>
                  <a:cubicBezTo>
                    <a:pt x="54509" y="16884"/>
                    <a:pt x="47410" y="26082"/>
                    <a:pt x="43481" y="37800"/>
                  </a:cubicBezTo>
                  <a:lnTo>
                    <a:pt x="41199" y="37800"/>
                  </a:lnTo>
                  <a:lnTo>
                    <a:pt x="41199" y="3276"/>
                  </a:lnTo>
                  <a:lnTo>
                    <a:pt x="0" y="3276"/>
                  </a:lnTo>
                  <a:lnTo>
                    <a:pt x="0" y="221004"/>
                  </a:lnTo>
                  <a:lnTo>
                    <a:pt x="42720" y="221004"/>
                  </a:lnTo>
                  <a:lnTo>
                    <a:pt x="42720" y="88074"/>
                  </a:lnTo>
                  <a:close/>
                </a:path>
              </a:pathLst>
            </a:custGeom>
            <a:grpFill/>
            <a:ln w="1266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 dirty="0"/>
            </a:p>
          </p:txBody>
        </p:sp>
        <p:sp>
          <p:nvSpPr>
            <p:cNvPr id="66" name="Freihandform 22">
              <a:extLst>
                <a:ext uri="{FF2B5EF4-FFF2-40B4-BE49-F238E27FC236}">
                  <a16:creationId xmlns:a16="http://schemas.microsoft.com/office/drawing/2014/main" id="{0C728F05-57FE-4401-8837-450B15131652}"/>
                </a:ext>
              </a:extLst>
            </p:cNvPr>
            <p:cNvSpPr/>
            <p:nvPr/>
          </p:nvSpPr>
          <p:spPr bwMode="invGray">
            <a:xfrm>
              <a:off x="1500430" y="288403"/>
              <a:ext cx="9341" cy="47606"/>
            </a:xfrm>
            <a:custGeom>
              <a:avLst/>
              <a:gdLst>
                <a:gd name="connsiteX0" fmla="*/ 0 w 42720"/>
                <a:gd name="connsiteY0" fmla="*/ 0 h 217728"/>
                <a:gd name="connsiteX1" fmla="*/ 42720 w 42720"/>
                <a:gd name="connsiteY1" fmla="*/ 0 h 217728"/>
                <a:gd name="connsiteX2" fmla="*/ 42720 w 42720"/>
                <a:gd name="connsiteY2" fmla="*/ 217728 h 217728"/>
                <a:gd name="connsiteX3" fmla="*/ 0 w 42720"/>
                <a:gd name="connsiteY3" fmla="*/ 217728 h 217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2720" h="217728">
                  <a:moveTo>
                    <a:pt x="0" y="0"/>
                  </a:moveTo>
                  <a:lnTo>
                    <a:pt x="42720" y="0"/>
                  </a:lnTo>
                  <a:lnTo>
                    <a:pt x="42720" y="217728"/>
                  </a:lnTo>
                  <a:lnTo>
                    <a:pt x="0" y="217728"/>
                  </a:lnTo>
                  <a:close/>
                </a:path>
              </a:pathLst>
            </a:custGeom>
            <a:grpFill/>
            <a:ln w="1266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 dirty="0"/>
            </a:p>
          </p:txBody>
        </p:sp>
        <p:sp>
          <p:nvSpPr>
            <p:cNvPr id="67" name="Freihandform 23">
              <a:extLst>
                <a:ext uri="{FF2B5EF4-FFF2-40B4-BE49-F238E27FC236}">
                  <a16:creationId xmlns:a16="http://schemas.microsoft.com/office/drawing/2014/main" id="{139BA451-36CE-4C7D-8CDD-B97DEAC6048F}"/>
                </a:ext>
              </a:extLst>
            </p:cNvPr>
            <p:cNvSpPr/>
            <p:nvPr/>
          </p:nvSpPr>
          <p:spPr bwMode="invGray">
            <a:xfrm>
              <a:off x="1499266" y="270000"/>
              <a:ext cx="11752" cy="11075"/>
            </a:xfrm>
            <a:custGeom>
              <a:avLst/>
              <a:gdLst>
                <a:gd name="connsiteX0" fmla="*/ 26874 w 53748"/>
                <a:gd name="connsiteY0" fmla="*/ 50652 h 50651"/>
                <a:gd name="connsiteX1" fmla="*/ 45889 w 53748"/>
                <a:gd name="connsiteY1" fmla="*/ 43218 h 50651"/>
                <a:gd name="connsiteX2" fmla="*/ 53749 w 53748"/>
                <a:gd name="connsiteY2" fmla="*/ 25452 h 50651"/>
                <a:gd name="connsiteX3" fmla="*/ 45889 w 53748"/>
                <a:gd name="connsiteY3" fmla="*/ 7560 h 50651"/>
                <a:gd name="connsiteX4" fmla="*/ 26874 w 53748"/>
                <a:gd name="connsiteY4" fmla="*/ 0 h 50651"/>
                <a:gd name="connsiteX5" fmla="*/ 7859 w 53748"/>
                <a:gd name="connsiteY5" fmla="*/ 7434 h 50651"/>
                <a:gd name="connsiteX6" fmla="*/ 0 w 53748"/>
                <a:gd name="connsiteY6" fmla="*/ 25326 h 50651"/>
                <a:gd name="connsiteX7" fmla="*/ 7859 w 53748"/>
                <a:gd name="connsiteY7" fmla="*/ 43092 h 50651"/>
                <a:gd name="connsiteX8" fmla="*/ 26874 w 53748"/>
                <a:gd name="connsiteY8" fmla="*/ 50652 h 506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3748" h="50651">
                  <a:moveTo>
                    <a:pt x="26874" y="50652"/>
                  </a:moveTo>
                  <a:cubicBezTo>
                    <a:pt x="34354" y="50652"/>
                    <a:pt x="40692" y="48132"/>
                    <a:pt x="45889" y="43218"/>
                  </a:cubicBezTo>
                  <a:cubicBezTo>
                    <a:pt x="51214" y="38304"/>
                    <a:pt x="53749" y="32382"/>
                    <a:pt x="53749" y="25452"/>
                  </a:cubicBezTo>
                  <a:cubicBezTo>
                    <a:pt x="53749" y="18396"/>
                    <a:pt x="51087" y="12474"/>
                    <a:pt x="45889" y="7560"/>
                  </a:cubicBezTo>
                  <a:cubicBezTo>
                    <a:pt x="40692" y="2520"/>
                    <a:pt x="34354" y="0"/>
                    <a:pt x="26874" y="0"/>
                  </a:cubicBezTo>
                  <a:cubicBezTo>
                    <a:pt x="19395" y="0"/>
                    <a:pt x="13057" y="2520"/>
                    <a:pt x="7859" y="7434"/>
                  </a:cubicBezTo>
                  <a:cubicBezTo>
                    <a:pt x="2535" y="12348"/>
                    <a:pt x="0" y="18396"/>
                    <a:pt x="0" y="25326"/>
                  </a:cubicBezTo>
                  <a:cubicBezTo>
                    <a:pt x="0" y="32256"/>
                    <a:pt x="2662" y="38178"/>
                    <a:pt x="7859" y="43092"/>
                  </a:cubicBezTo>
                  <a:cubicBezTo>
                    <a:pt x="13184" y="48132"/>
                    <a:pt x="19522" y="50652"/>
                    <a:pt x="26874" y="50652"/>
                  </a:cubicBezTo>
                  <a:close/>
                </a:path>
              </a:pathLst>
            </a:custGeom>
            <a:grpFill/>
            <a:ln w="1266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 dirty="0"/>
            </a:p>
          </p:txBody>
        </p:sp>
        <p:sp>
          <p:nvSpPr>
            <p:cNvPr id="68" name="Freihandform 24">
              <a:extLst>
                <a:ext uri="{FF2B5EF4-FFF2-40B4-BE49-F238E27FC236}">
                  <a16:creationId xmlns:a16="http://schemas.microsoft.com/office/drawing/2014/main" id="{249EBBFB-F3E2-46CC-A091-037BADCC2169}"/>
                </a:ext>
              </a:extLst>
            </p:cNvPr>
            <p:cNvSpPr/>
            <p:nvPr/>
          </p:nvSpPr>
          <p:spPr bwMode="invGray">
            <a:xfrm>
              <a:off x="1522355" y="287769"/>
              <a:ext cx="39941" cy="48267"/>
            </a:xfrm>
            <a:custGeom>
              <a:avLst/>
              <a:gdLst>
                <a:gd name="connsiteX0" fmla="*/ 182670 w 182670"/>
                <a:gd name="connsiteY0" fmla="*/ 220752 h 220751"/>
                <a:gd name="connsiteX1" fmla="*/ 182670 w 182670"/>
                <a:gd name="connsiteY1" fmla="*/ 82152 h 220751"/>
                <a:gd name="connsiteX2" fmla="*/ 173416 w 182670"/>
                <a:gd name="connsiteY2" fmla="*/ 36918 h 220751"/>
                <a:gd name="connsiteX3" fmla="*/ 147303 w 182670"/>
                <a:gd name="connsiteY3" fmla="*/ 9324 h 220751"/>
                <a:gd name="connsiteX4" fmla="*/ 108132 w 182670"/>
                <a:gd name="connsiteY4" fmla="*/ 0 h 220751"/>
                <a:gd name="connsiteX5" fmla="*/ 67313 w 182670"/>
                <a:gd name="connsiteY5" fmla="*/ 10458 h 220751"/>
                <a:gd name="connsiteX6" fmla="*/ 43608 w 182670"/>
                <a:gd name="connsiteY6" fmla="*/ 38304 h 220751"/>
                <a:gd name="connsiteX7" fmla="*/ 40946 w 182670"/>
                <a:gd name="connsiteY7" fmla="*/ 38304 h 220751"/>
                <a:gd name="connsiteX8" fmla="*/ 40946 w 182670"/>
                <a:gd name="connsiteY8" fmla="*/ 2898 h 220751"/>
                <a:gd name="connsiteX9" fmla="*/ 0 w 182670"/>
                <a:gd name="connsiteY9" fmla="*/ 2898 h 220751"/>
                <a:gd name="connsiteX10" fmla="*/ 0 w 182670"/>
                <a:gd name="connsiteY10" fmla="*/ 220626 h 220751"/>
                <a:gd name="connsiteX11" fmla="*/ 42721 w 182670"/>
                <a:gd name="connsiteY11" fmla="*/ 220626 h 220751"/>
                <a:gd name="connsiteX12" fmla="*/ 42721 w 182670"/>
                <a:gd name="connsiteY12" fmla="*/ 91350 h 220751"/>
                <a:gd name="connsiteX13" fmla="*/ 49312 w 182670"/>
                <a:gd name="connsiteY13" fmla="*/ 61740 h 220751"/>
                <a:gd name="connsiteX14" fmla="*/ 67440 w 182670"/>
                <a:gd name="connsiteY14" fmla="*/ 43092 h 220751"/>
                <a:gd name="connsiteX15" fmla="*/ 93807 w 182670"/>
                <a:gd name="connsiteY15" fmla="*/ 36666 h 220751"/>
                <a:gd name="connsiteX16" fmla="*/ 127907 w 182670"/>
                <a:gd name="connsiteY16" fmla="*/ 50022 h 220751"/>
                <a:gd name="connsiteX17" fmla="*/ 140330 w 182670"/>
                <a:gd name="connsiteY17" fmla="*/ 87066 h 220751"/>
                <a:gd name="connsiteX18" fmla="*/ 140330 w 182670"/>
                <a:gd name="connsiteY18" fmla="*/ 220500 h 220751"/>
                <a:gd name="connsiteX19" fmla="*/ 182670 w 182670"/>
                <a:gd name="connsiteY19" fmla="*/ 220500 h 2207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82670" h="220751">
                  <a:moveTo>
                    <a:pt x="182670" y="220752"/>
                  </a:moveTo>
                  <a:lnTo>
                    <a:pt x="182670" y="82152"/>
                  </a:lnTo>
                  <a:cubicBezTo>
                    <a:pt x="182670" y="64260"/>
                    <a:pt x="179628" y="49140"/>
                    <a:pt x="173416" y="36918"/>
                  </a:cubicBezTo>
                  <a:cubicBezTo>
                    <a:pt x="167205" y="24696"/>
                    <a:pt x="158585" y="15498"/>
                    <a:pt x="147303" y="9324"/>
                  </a:cubicBezTo>
                  <a:cubicBezTo>
                    <a:pt x="136147" y="3150"/>
                    <a:pt x="122963" y="0"/>
                    <a:pt x="108132" y="0"/>
                  </a:cubicBezTo>
                  <a:cubicBezTo>
                    <a:pt x="91652" y="0"/>
                    <a:pt x="78088" y="3528"/>
                    <a:pt x="67313" y="10458"/>
                  </a:cubicBezTo>
                  <a:cubicBezTo>
                    <a:pt x="56538" y="17514"/>
                    <a:pt x="48552" y="26712"/>
                    <a:pt x="43608" y="38304"/>
                  </a:cubicBezTo>
                  <a:lnTo>
                    <a:pt x="40946" y="38304"/>
                  </a:lnTo>
                  <a:lnTo>
                    <a:pt x="40946" y="2898"/>
                  </a:lnTo>
                  <a:lnTo>
                    <a:pt x="0" y="2898"/>
                  </a:lnTo>
                  <a:lnTo>
                    <a:pt x="0" y="220626"/>
                  </a:lnTo>
                  <a:lnTo>
                    <a:pt x="42721" y="220626"/>
                  </a:lnTo>
                  <a:lnTo>
                    <a:pt x="42721" y="91350"/>
                  </a:lnTo>
                  <a:cubicBezTo>
                    <a:pt x="42721" y="79884"/>
                    <a:pt x="44875" y="69930"/>
                    <a:pt x="49312" y="61740"/>
                  </a:cubicBezTo>
                  <a:cubicBezTo>
                    <a:pt x="53749" y="53550"/>
                    <a:pt x="59707" y="47376"/>
                    <a:pt x="67440" y="43092"/>
                  </a:cubicBezTo>
                  <a:cubicBezTo>
                    <a:pt x="75173" y="38808"/>
                    <a:pt x="83920" y="36666"/>
                    <a:pt x="93807" y="36666"/>
                  </a:cubicBezTo>
                  <a:cubicBezTo>
                    <a:pt x="108258" y="36666"/>
                    <a:pt x="119667" y="41076"/>
                    <a:pt x="127907" y="50022"/>
                  </a:cubicBezTo>
                  <a:cubicBezTo>
                    <a:pt x="136147" y="58968"/>
                    <a:pt x="140330" y="71316"/>
                    <a:pt x="140330" y="87066"/>
                  </a:cubicBezTo>
                  <a:lnTo>
                    <a:pt x="140330" y="220500"/>
                  </a:lnTo>
                  <a:lnTo>
                    <a:pt x="182670" y="220500"/>
                  </a:lnTo>
                  <a:close/>
                </a:path>
              </a:pathLst>
            </a:custGeom>
            <a:grpFill/>
            <a:ln w="1266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 dirty="0"/>
            </a:p>
          </p:txBody>
        </p:sp>
        <p:sp>
          <p:nvSpPr>
            <p:cNvPr id="69" name="Freihandform 25">
              <a:extLst>
                <a:ext uri="{FF2B5EF4-FFF2-40B4-BE49-F238E27FC236}">
                  <a16:creationId xmlns:a16="http://schemas.microsoft.com/office/drawing/2014/main" id="{DCDE3BF8-38D7-49D1-99BC-C197D071097F}"/>
                </a:ext>
              </a:extLst>
            </p:cNvPr>
            <p:cNvSpPr/>
            <p:nvPr/>
          </p:nvSpPr>
          <p:spPr bwMode="invGray">
            <a:xfrm>
              <a:off x="1572634" y="287797"/>
              <a:ext cx="43766" cy="66974"/>
            </a:xfrm>
            <a:custGeom>
              <a:avLst/>
              <a:gdLst>
                <a:gd name="connsiteX0" fmla="*/ 158585 w 200163"/>
                <a:gd name="connsiteY0" fmla="*/ 2772 h 306306"/>
                <a:gd name="connsiteX1" fmla="*/ 158585 w 200163"/>
                <a:gd name="connsiteY1" fmla="*/ 38052 h 306306"/>
                <a:gd name="connsiteX2" fmla="*/ 155415 w 200163"/>
                <a:gd name="connsiteY2" fmla="*/ 38052 h 306306"/>
                <a:gd name="connsiteX3" fmla="*/ 144513 w 200163"/>
                <a:gd name="connsiteY3" fmla="*/ 22302 h 306306"/>
                <a:gd name="connsiteX4" fmla="*/ 124865 w 200163"/>
                <a:gd name="connsiteY4" fmla="*/ 6678 h 306306"/>
                <a:gd name="connsiteX5" fmla="*/ 91905 w 200163"/>
                <a:gd name="connsiteY5" fmla="*/ 0 h 306306"/>
                <a:gd name="connsiteX6" fmla="*/ 44622 w 200163"/>
                <a:gd name="connsiteY6" fmla="*/ 13230 h 306306"/>
                <a:gd name="connsiteX7" fmla="*/ 11916 w 200163"/>
                <a:gd name="connsiteY7" fmla="*/ 51282 h 306306"/>
                <a:gd name="connsiteX8" fmla="*/ 0 w 200163"/>
                <a:gd name="connsiteY8" fmla="*/ 110880 h 306306"/>
                <a:gd name="connsiteX9" fmla="*/ 12043 w 200163"/>
                <a:gd name="connsiteY9" fmla="*/ 169344 h 306306"/>
                <a:gd name="connsiteX10" fmla="*/ 44875 w 200163"/>
                <a:gd name="connsiteY10" fmla="*/ 205254 h 306306"/>
                <a:gd name="connsiteX11" fmla="*/ 91525 w 200163"/>
                <a:gd name="connsiteY11" fmla="*/ 217350 h 306306"/>
                <a:gd name="connsiteX12" fmla="*/ 124231 w 200163"/>
                <a:gd name="connsiteY12" fmla="*/ 211050 h 306306"/>
                <a:gd name="connsiteX13" fmla="*/ 144006 w 200163"/>
                <a:gd name="connsiteY13" fmla="*/ 196308 h 306306"/>
                <a:gd name="connsiteX14" fmla="*/ 155035 w 200163"/>
                <a:gd name="connsiteY14" fmla="*/ 180810 h 306306"/>
                <a:gd name="connsiteX15" fmla="*/ 157697 w 200163"/>
                <a:gd name="connsiteY15" fmla="*/ 180810 h 306306"/>
                <a:gd name="connsiteX16" fmla="*/ 157697 w 200163"/>
                <a:gd name="connsiteY16" fmla="*/ 223650 h 306306"/>
                <a:gd name="connsiteX17" fmla="*/ 141851 w 200163"/>
                <a:gd name="connsiteY17" fmla="*/ 260568 h 306306"/>
                <a:gd name="connsiteX18" fmla="*/ 101793 w 200163"/>
                <a:gd name="connsiteY18" fmla="*/ 272160 h 306306"/>
                <a:gd name="connsiteX19" fmla="*/ 72891 w 200163"/>
                <a:gd name="connsiteY19" fmla="*/ 267246 h 306306"/>
                <a:gd name="connsiteX20" fmla="*/ 55270 w 200163"/>
                <a:gd name="connsiteY20" fmla="*/ 255276 h 306306"/>
                <a:gd name="connsiteX21" fmla="*/ 44875 w 200163"/>
                <a:gd name="connsiteY21" fmla="*/ 242424 h 306306"/>
                <a:gd name="connsiteX22" fmla="*/ 8240 w 200163"/>
                <a:gd name="connsiteY22" fmla="*/ 257418 h 306306"/>
                <a:gd name="connsiteX23" fmla="*/ 25860 w 200163"/>
                <a:gd name="connsiteY23" fmla="*/ 281610 h 306306"/>
                <a:gd name="connsiteX24" fmla="*/ 56411 w 200163"/>
                <a:gd name="connsiteY24" fmla="*/ 299502 h 306306"/>
                <a:gd name="connsiteX25" fmla="*/ 101286 w 200163"/>
                <a:gd name="connsiteY25" fmla="*/ 306306 h 306306"/>
                <a:gd name="connsiteX26" fmla="*/ 151486 w 200163"/>
                <a:gd name="connsiteY26" fmla="*/ 297612 h 306306"/>
                <a:gd name="connsiteX27" fmla="*/ 186980 w 200163"/>
                <a:gd name="connsiteY27" fmla="*/ 271026 h 306306"/>
                <a:gd name="connsiteX28" fmla="*/ 200164 w 200163"/>
                <a:gd name="connsiteY28" fmla="*/ 225288 h 306306"/>
                <a:gd name="connsiteX29" fmla="*/ 200164 w 200163"/>
                <a:gd name="connsiteY29" fmla="*/ 2772 h 306306"/>
                <a:gd name="connsiteX30" fmla="*/ 158585 w 200163"/>
                <a:gd name="connsiteY30" fmla="*/ 2772 h 306306"/>
                <a:gd name="connsiteX31" fmla="*/ 151739 w 200163"/>
                <a:gd name="connsiteY31" fmla="*/ 148932 h 306306"/>
                <a:gd name="connsiteX32" fmla="*/ 132344 w 200163"/>
                <a:gd name="connsiteY32" fmla="*/ 173628 h 306306"/>
                <a:gd name="connsiteX33" fmla="*/ 101160 w 200163"/>
                <a:gd name="connsiteY33" fmla="*/ 182196 h 306306"/>
                <a:gd name="connsiteX34" fmla="*/ 69341 w 200163"/>
                <a:gd name="connsiteY34" fmla="*/ 173124 h 306306"/>
                <a:gd name="connsiteX35" fmla="*/ 49946 w 200163"/>
                <a:gd name="connsiteY35" fmla="*/ 147924 h 306306"/>
                <a:gd name="connsiteX36" fmla="*/ 43354 w 200163"/>
                <a:gd name="connsiteY36" fmla="*/ 110376 h 306306"/>
                <a:gd name="connsiteX37" fmla="*/ 49819 w 200163"/>
                <a:gd name="connsiteY37" fmla="*/ 72702 h 306306"/>
                <a:gd name="connsiteX38" fmla="*/ 69088 w 200163"/>
                <a:gd name="connsiteY38" fmla="*/ 45990 h 306306"/>
                <a:gd name="connsiteX39" fmla="*/ 101160 w 200163"/>
                <a:gd name="connsiteY39" fmla="*/ 36162 h 306306"/>
                <a:gd name="connsiteX40" fmla="*/ 132597 w 200163"/>
                <a:gd name="connsiteY40" fmla="*/ 45612 h 306306"/>
                <a:gd name="connsiteX41" fmla="*/ 151866 w 200163"/>
                <a:gd name="connsiteY41" fmla="*/ 71820 h 306306"/>
                <a:gd name="connsiteX42" fmla="*/ 158458 w 200163"/>
                <a:gd name="connsiteY42" fmla="*/ 110502 h 306306"/>
                <a:gd name="connsiteX43" fmla="*/ 151739 w 200163"/>
                <a:gd name="connsiteY43" fmla="*/ 148932 h 3063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200163" h="306306">
                  <a:moveTo>
                    <a:pt x="158585" y="2772"/>
                  </a:moveTo>
                  <a:lnTo>
                    <a:pt x="158585" y="38052"/>
                  </a:lnTo>
                  <a:lnTo>
                    <a:pt x="155415" y="38052"/>
                  </a:lnTo>
                  <a:cubicBezTo>
                    <a:pt x="152880" y="33516"/>
                    <a:pt x="149204" y="28224"/>
                    <a:pt x="144513" y="22302"/>
                  </a:cubicBezTo>
                  <a:cubicBezTo>
                    <a:pt x="139823" y="16380"/>
                    <a:pt x="133231" y="11088"/>
                    <a:pt x="124865" y="6678"/>
                  </a:cubicBezTo>
                  <a:cubicBezTo>
                    <a:pt x="116498" y="2142"/>
                    <a:pt x="105470" y="0"/>
                    <a:pt x="91905" y="0"/>
                  </a:cubicBezTo>
                  <a:cubicBezTo>
                    <a:pt x="74285" y="0"/>
                    <a:pt x="58566" y="4410"/>
                    <a:pt x="44622" y="13230"/>
                  </a:cubicBezTo>
                  <a:cubicBezTo>
                    <a:pt x="30678" y="22050"/>
                    <a:pt x="19775" y="34776"/>
                    <a:pt x="11916" y="51282"/>
                  </a:cubicBezTo>
                  <a:cubicBezTo>
                    <a:pt x="3930" y="67788"/>
                    <a:pt x="0" y="87696"/>
                    <a:pt x="0" y="110880"/>
                  </a:cubicBezTo>
                  <a:cubicBezTo>
                    <a:pt x="0" y="134064"/>
                    <a:pt x="4057" y="153594"/>
                    <a:pt x="12043" y="169344"/>
                  </a:cubicBezTo>
                  <a:cubicBezTo>
                    <a:pt x="20029" y="185220"/>
                    <a:pt x="31058" y="197190"/>
                    <a:pt x="44875" y="205254"/>
                  </a:cubicBezTo>
                  <a:cubicBezTo>
                    <a:pt x="58693" y="213318"/>
                    <a:pt x="74285" y="217350"/>
                    <a:pt x="91525" y="217350"/>
                  </a:cubicBezTo>
                  <a:cubicBezTo>
                    <a:pt x="104962" y="217350"/>
                    <a:pt x="115864" y="215208"/>
                    <a:pt x="124231" y="211050"/>
                  </a:cubicBezTo>
                  <a:cubicBezTo>
                    <a:pt x="132597" y="206892"/>
                    <a:pt x="139189" y="201978"/>
                    <a:pt x="144006" y="196308"/>
                  </a:cubicBezTo>
                  <a:cubicBezTo>
                    <a:pt x="148823" y="190638"/>
                    <a:pt x="152500" y="185472"/>
                    <a:pt x="155035" y="180810"/>
                  </a:cubicBezTo>
                  <a:lnTo>
                    <a:pt x="157697" y="180810"/>
                  </a:lnTo>
                  <a:lnTo>
                    <a:pt x="157697" y="223650"/>
                  </a:lnTo>
                  <a:cubicBezTo>
                    <a:pt x="157697" y="240534"/>
                    <a:pt x="152373" y="252756"/>
                    <a:pt x="141851" y="260568"/>
                  </a:cubicBezTo>
                  <a:cubicBezTo>
                    <a:pt x="131330" y="268380"/>
                    <a:pt x="117892" y="272160"/>
                    <a:pt x="101793" y="272160"/>
                  </a:cubicBezTo>
                  <a:cubicBezTo>
                    <a:pt x="90004" y="272160"/>
                    <a:pt x="80370" y="270522"/>
                    <a:pt x="72891" y="267246"/>
                  </a:cubicBezTo>
                  <a:cubicBezTo>
                    <a:pt x="65411" y="263970"/>
                    <a:pt x="59580" y="259938"/>
                    <a:pt x="55270" y="255276"/>
                  </a:cubicBezTo>
                  <a:cubicBezTo>
                    <a:pt x="50960" y="250614"/>
                    <a:pt x="47537" y="246330"/>
                    <a:pt x="44875" y="242424"/>
                  </a:cubicBezTo>
                  <a:lnTo>
                    <a:pt x="8240" y="257418"/>
                  </a:lnTo>
                  <a:cubicBezTo>
                    <a:pt x="12043" y="266112"/>
                    <a:pt x="18001" y="274176"/>
                    <a:pt x="25860" y="281610"/>
                  </a:cubicBezTo>
                  <a:cubicBezTo>
                    <a:pt x="33720" y="289044"/>
                    <a:pt x="43988" y="294966"/>
                    <a:pt x="56411" y="299502"/>
                  </a:cubicBezTo>
                  <a:cubicBezTo>
                    <a:pt x="68961" y="304038"/>
                    <a:pt x="83919" y="306306"/>
                    <a:pt x="101286" y="306306"/>
                  </a:cubicBezTo>
                  <a:cubicBezTo>
                    <a:pt x="119921" y="306306"/>
                    <a:pt x="136654" y="303408"/>
                    <a:pt x="151486" y="297612"/>
                  </a:cubicBezTo>
                  <a:cubicBezTo>
                    <a:pt x="166317" y="291816"/>
                    <a:pt x="178233" y="282996"/>
                    <a:pt x="186980" y="271026"/>
                  </a:cubicBezTo>
                  <a:cubicBezTo>
                    <a:pt x="195727" y="259056"/>
                    <a:pt x="200164" y="243810"/>
                    <a:pt x="200164" y="225288"/>
                  </a:cubicBezTo>
                  <a:lnTo>
                    <a:pt x="200164" y="2772"/>
                  </a:lnTo>
                  <a:lnTo>
                    <a:pt x="158585" y="2772"/>
                  </a:lnTo>
                  <a:close/>
                  <a:moveTo>
                    <a:pt x="151739" y="148932"/>
                  </a:moveTo>
                  <a:cubicBezTo>
                    <a:pt x="147302" y="159642"/>
                    <a:pt x="140837" y="167832"/>
                    <a:pt x="132344" y="173628"/>
                  </a:cubicBezTo>
                  <a:cubicBezTo>
                    <a:pt x="123850" y="179298"/>
                    <a:pt x="113456" y="182196"/>
                    <a:pt x="101160" y="182196"/>
                  </a:cubicBezTo>
                  <a:cubicBezTo>
                    <a:pt x="88483" y="182196"/>
                    <a:pt x="77834" y="179172"/>
                    <a:pt x="69341" y="173124"/>
                  </a:cubicBezTo>
                  <a:cubicBezTo>
                    <a:pt x="60848" y="167076"/>
                    <a:pt x="54256" y="158634"/>
                    <a:pt x="49946" y="147924"/>
                  </a:cubicBezTo>
                  <a:cubicBezTo>
                    <a:pt x="45509" y="137088"/>
                    <a:pt x="43354" y="124614"/>
                    <a:pt x="43354" y="110376"/>
                  </a:cubicBezTo>
                  <a:cubicBezTo>
                    <a:pt x="43354" y="96516"/>
                    <a:pt x="45509" y="83916"/>
                    <a:pt x="49819" y="72702"/>
                  </a:cubicBezTo>
                  <a:cubicBezTo>
                    <a:pt x="54129" y="61488"/>
                    <a:pt x="60594" y="52542"/>
                    <a:pt x="69088" y="45990"/>
                  </a:cubicBezTo>
                  <a:cubicBezTo>
                    <a:pt x="77581" y="39438"/>
                    <a:pt x="88356" y="36162"/>
                    <a:pt x="101160" y="36162"/>
                  </a:cubicBezTo>
                  <a:cubicBezTo>
                    <a:pt x="113582" y="36162"/>
                    <a:pt x="124104" y="39312"/>
                    <a:pt x="132597" y="45612"/>
                  </a:cubicBezTo>
                  <a:cubicBezTo>
                    <a:pt x="141091" y="51912"/>
                    <a:pt x="147429" y="60606"/>
                    <a:pt x="151866" y="71820"/>
                  </a:cubicBezTo>
                  <a:cubicBezTo>
                    <a:pt x="156176" y="83034"/>
                    <a:pt x="158458" y="95886"/>
                    <a:pt x="158458" y="110502"/>
                  </a:cubicBezTo>
                  <a:cubicBezTo>
                    <a:pt x="158331" y="125370"/>
                    <a:pt x="156176" y="138222"/>
                    <a:pt x="151739" y="148932"/>
                  </a:cubicBezTo>
                  <a:close/>
                </a:path>
              </a:pathLst>
            </a:custGeom>
            <a:grpFill/>
            <a:ln w="1266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 dirty="0"/>
            </a:p>
          </p:txBody>
        </p:sp>
        <p:sp>
          <p:nvSpPr>
            <p:cNvPr id="70" name="Freihandform 26">
              <a:extLst>
                <a:ext uri="{FF2B5EF4-FFF2-40B4-BE49-F238E27FC236}">
                  <a16:creationId xmlns:a16="http://schemas.microsoft.com/office/drawing/2014/main" id="{D35E5E15-C461-4439-AC18-BA347E8E9B02}"/>
                </a:ext>
              </a:extLst>
            </p:cNvPr>
            <p:cNvSpPr/>
            <p:nvPr/>
          </p:nvSpPr>
          <p:spPr bwMode="invGray">
            <a:xfrm>
              <a:off x="1125303" y="358490"/>
              <a:ext cx="29408" cy="66478"/>
            </a:xfrm>
            <a:custGeom>
              <a:avLst/>
              <a:gdLst>
                <a:gd name="connsiteX0" fmla="*/ 33974 w 134499"/>
                <a:gd name="connsiteY0" fmla="*/ 304038 h 304038"/>
                <a:gd name="connsiteX1" fmla="*/ 76567 w 134499"/>
                <a:gd name="connsiteY1" fmla="*/ 304038 h 304038"/>
                <a:gd name="connsiteX2" fmla="*/ 76567 w 134499"/>
                <a:gd name="connsiteY2" fmla="*/ 120204 h 304038"/>
                <a:gd name="connsiteX3" fmla="*/ 123851 w 134499"/>
                <a:gd name="connsiteY3" fmla="*/ 120204 h 304038"/>
                <a:gd name="connsiteX4" fmla="*/ 123851 w 134499"/>
                <a:gd name="connsiteY4" fmla="*/ 86184 h 304038"/>
                <a:gd name="connsiteX5" fmla="*/ 76567 w 134499"/>
                <a:gd name="connsiteY5" fmla="*/ 86184 h 304038"/>
                <a:gd name="connsiteX6" fmla="*/ 76567 w 134499"/>
                <a:gd name="connsiteY6" fmla="*/ 66654 h 304038"/>
                <a:gd name="connsiteX7" fmla="*/ 83159 w 134499"/>
                <a:gd name="connsiteY7" fmla="*/ 44478 h 304038"/>
                <a:gd name="connsiteX8" fmla="*/ 105343 w 134499"/>
                <a:gd name="connsiteY8" fmla="*/ 36792 h 304038"/>
                <a:gd name="connsiteX9" fmla="*/ 116752 w 134499"/>
                <a:gd name="connsiteY9" fmla="*/ 38052 h 304038"/>
                <a:gd name="connsiteX10" fmla="*/ 124484 w 134499"/>
                <a:gd name="connsiteY10" fmla="*/ 40068 h 304038"/>
                <a:gd name="connsiteX11" fmla="*/ 134499 w 134499"/>
                <a:gd name="connsiteY11" fmla="*/ 5796 h 304038"/>
                <a:gd name="connsiteX12" fmla="*/ 120935 w 134499"/>
                <a:gd name="connsiteY12" fmla="*/ 2016 h 304038"/>
                <a:gd name="connsiteX13" fmla="*/ 99005 w 134499"/>
                <a:gd name="connsiteY13" fmla="*/ 0 h 304038"/>
                <a:gd name="connsiteX14" fmla="*/ 66806 w 134499"/>
                <a:gd name="connsiteY14" fmla="*/ 6804 h 304038"/>
                <a:gd name="connsiteX15" fmla="*/ 42974 w 134499"/>
                <a:gd name="connsiteY15" fmla="*/ 27090 h 304038"/>
                <a:gd name="connsiteX16" fmla="*/ 33974 w 134499"/>
                <a:gd name="connsiteY16" fmla="*/ 60984 h 304038"/>
                <a:gd name="connsiteX17" fmla="*/ 33974 w 134499"/>
                <a:gd name="connsiteY17" fmla="*/ 86184 h 304038"/>
                <a:gd name="connsiteX18" fmla="*/ 0 w 134499"/>
                <a:gd name="connsiteY18" fmla="*/ 86184 h 304038"/>
                <a:gd name="connsiteX19" fmla="*/ 0 w 134499"/>
                <a:gd name="connsiteY19" fmla="*/ 120204 h 304038"/>
                <a:gd name="connsiteX20" fmla="*/ 33974 w 134499"/>
                <a:gd name="connsiteY20" fmla="*/ 120204 h 304038"/>
                <a:gd name="connsiteX21" fmla="*/ 33974 w 134499"/>
                <a:gd name="connsiteY21" fmla="*/ 304038 h 3040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34499" h="304038">
                  <a:moveTo>
                    <a:pt x="33974" y="304038"/>
                  </a:moveTo>
                  <a:lnTo>
                    <a:pt x="76567" y="304038"/>
                  </a:lnTo>
                  <a:lnTo>
                    <a:pt x="76567" y="120204"/>
                  </a:lnTo>
                  <a:lnTo>
                    <a:pt x="123851" y="120204"/>
                  </a:lnTo>
                  <a:lnTo>
                    <a:pt x="123851" y="86184"/>
                  </a:lnTo>
                  <a:lnTo>
                    <a:pt x="76567" y="86184"/>
                  </a:lnTo>
                  <a:lnTo>
                    <a:pt x="76567" y="66654"/>
                  </a:lnTo>
                  <a:cubicBezTo>
                    <a:pt x="76567" y="56952"/>
                    <a:pt x="78849" y="49644"/>
                    <a:pt x="83159" y="44478"/>
                  </a:cubicBezTo>
                  <a:cubicBezTo>
                    <a:pt x="87595" y="39438"/>
                    <a:pt x="94948" y="36792"/>
                    <a:pt x="105343" y="36792"/>
                  </a:cubicBezTo>
                  <a:cubicBezTo>
                    <a:pt x="109780" y="36792"/>
                    <a:pt x="113583" y="37170"/>
                    <a:pt x="116752" y="38052"/>
                  </a:cubicBezTo>
                  <a:cubicBezTo>
                    <a:pt x="119921" y="38808"/>
                    <a:pt x="122456" y="39564"/>
                    <a:pt x="124484" y="40068"/>
                  </a:cubicBezTo>
                  <a:lnTo>
                    <a:pt x="134499" y="5796"/>
                  </a:lnTo>
                  <a:cubicBezTo>
                    <a:pt x="131583" y="4662"/>
                    <a:pt x="127020" y="3402"/>
                    <a:pt x="120935" y="2016"/>
                  </a:cubicBezTo>
                  <a:cubicBezTo>
                    <a:pt x="114851" y="630"/>
                    <a:pt x="107498" y="0"/>
                    <a:pt x="99005" y="0"/>
                  </a:cubicBezTo>
                  <a:cubicBezTo>
                    <a:pt x="87469" y="0"/>
                    <a:pt x="76694" y="2268"/>
                    <a:pt x="66806" y="6804"/>
                  </a:cubicBezTo>
                  <a:cubicBezTo>
                    <a:pt x="56918" y="11340"/>
                    <a:pt x="48932" y="18018"/>
                    <a:pt x="42974" y="27090"/>
                  </a:cubicBezTo>
                  <a:cubicBezTo>
                    <a:pt x="37016" y="36162"/>
                    <a:pt x="33974" y="47376"/>
                    <a:pt x="33974" y="60984"/>
                  </a:cubicBezTo>
                  <a:lnTo>
                    <a:pt x="33974" y="86184"/>
                  </a:lnTo>
                  <a:lnTo>
                    <a:pt x="0" y="86184"/>
                  </a:lnTo>
                  <a:lnTo>
                    <a:pt x="0" y="120204"/>
                  </a:lnTo>
                  <a:lnTo>
                    <a:pt x="33974" y="120204"/>
                  </a:lnTo>
                  <a:lnTo>
                    <a:pt x="33974" y="304038"/>
                  </a:lnTo>
                  <a:close/>
                </a:path>
              </a:pathLst>
            </a:custGeom>
            <a:grpFill/>
            <a:ln w="1266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 dirty="0"/>
            </a:p>
          </p:txBody>
        </p:sp>
        <p:sp>
          <p:nvSpPr>
            <p:cNvPr id="71" name="Freihandform 27">
              <a:extLst>
                <a:ext uri="{FF2B5EF4-FFF2-40B4-BE49-F238E27FC236}">
                  <a16:creationId xmlns:a16="http://schemas.microsoft.com/office/drawing/2014/main" id="{6C5BF7EA-6C05-489E-9BEF-0CFEC8C016FB}"/>
                </a:ext>
              </a:extLst>
            </p:cNvPr>
            <p:cNvSpPr/>
            <p:nvPr/>
          </p:nvSpPr>
          <p:spPr bwMode="invGray">
            <a:xfrm>
              <a:off x="1159174" y="376728"/>
              <a:ext cx="44625" cy="49176"/>
            </a:xfrm>
            <a:custGeom>
              <a:avLst/>
              <a:gdLst>
                <a:gd name="connsiteX0" fmla="*/ 204094 w 204093"/>
                <a:gd name="connsiteY0" fmla="*/ 112644 h 224909"/>
                <a:gd name="connsiteX1" fmla="*/ 191417 w 204093"/>
                <a:gd name="connsiteY1" fmla="*/ 53424 h 224909"/>
                <a:gd name="connsiteX2" fmla="*/ 155796 w 204093"/>
                <a:gd name="connsiteY2" fmla="*/ 13986 h 224909"/>
                <a:gd name="connsiteX3" fmla="*/ 102047 w 204093"/>
                <a:gd name="connsiteY3" fmla="*/ 0 h 224909"/>
                <a:gd name="connsiteX4" fmla="*/ 48298 w 204093"/>
                <a:gd name="connsiteY4" fmla="*/ 13986 h 224909"/>
                <a:gd name="connsiteX5" fmla="*/ 12677 w 204093"/>
                <a:gd name="connsiteY5" fmla="*/ 53424 h 224909"/>
                <a:gd name="connsiteX6" fmla="*/ 0 w 204093"/>
                <a:gd name="connsiteY6" fmla="*/ 112644 h 224909"/>
                <a:gd name="connsiteX7" fmla="*/ 12677 w 204093"/>
                <a:gd name="connsiteY7" fmla="*/ 171612 h 224909"/>
                <a:gd name="connsiteX8" fmla="*/ 48298 w 204093"/>
                <a:gd name="connsiteY8" fmla="*/ 210924 h 224909"/>
                <a:gd name="connsiteX9" fmla="*/ 102047 w 204093"/>
                <a:gd name="connsiteY9" fmla="*/ 224910 h 224909"/>
                <a:gd name="connsiteX10" fmla="*/ 155796 w 204093"/>
                <a:gd name="connsiteY10" fmla="*/ 210924 h 224909"/>
                <a:gd name="connsiteX11" fmla="*/ 191417 w 204093"/>
                <a:gd name="connsiteY11" fmla="*/ 171612 h 224909"/>
                <a:gd name="connsiteX12" fmla="*/ 204094 w 204093"/>
                <a:gd name="connsiteY12" fmla="*/ 112644 h 224909"/>
                <a:gd name="connsiteX13" fmla="*/ 154655 w 204093"/>
                <a:gd name="connsiteY13" fmla="*/ 150948 h 224909"/>
                <a:gd name="connsiteX14" fmla="*/ 135133 w 204093"/>
                <a:gd name="connsiteY14" fmla="*/ 178920 h 224909"/>
                <a:gd name="connsiteX15" fmla="*/ 102047 w 204093"/>
                <a:gd name="connsiteY15" fmla="*/ 189378 h 224909"/>
                <a:gd name="connsiteX16" fmla="*/ 68707 w 204093"/>
                <a:gd name="connsiteY16" fmla="*/ 178920 h 224909"/>
                <a:gd name="connsiteX17" fmla="*/ 49185 w 204093"/>
                <a:gd name="connsiteY17" fmla="*/ 150948 h 224909"/>
                <a:gd name="connsiteX18" fmla="*/ 42847 w 204093"/>
                <a:gd name="connsiteY18" fmla="*/ 112518 h 224909"/>
                <a:gd name="connsiteX19" fmla="*/ 49185 w 204093"/>
                <a:gd name="connsiteY19" fmla="*/ 74214 h 224909"/>
                <a:gd name="connsiteX20" fmla="*/ 68707 w 204093"/>
                <a:gd name="connsiteY20" fmla="*/ 46116 h 224909"/>
                <a:gd name="connsiteX21" fmla="*/ 102047 w 204093"/>
                <a:gd name="connsiteY21" fmla="*/ 35532 h 224909"/>
                <a:gd name="connsiteX22" fmla="*/ 135133 w 204093"/>
                <a:gd name="connsiteY22" fmla="*/ 46116 h 224909"/>
                <a:gd name="connsiteX23" fmla="*/ 154655 w 204093"/>
                <a:gd name="connsiteY23" fmla="*/ 74214 h 224909"/>
                <a:gd name="connsiteX24" fmla="*/ 160993 w 204093"/>
                <a:gd name="connsiteY24" fmla="*/ 112518 h 224909"/>
                <a:gd name="connsiteX25" fmla="*/ 154655 w 204093"/>
                <a:gd name="connsiteY25" fmla="*/ 150948 h 2249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204093" h="224909">
                  <a:moveTo>
                    <a:pt x="204094" y="112644"/>
                  </a:moveTo>
                  <a:cubicBezTo>
                    <a:pt x="204094" y="90090"/>
                    <a:pt x="199911" y="70308"/>
                    <a:pt x="191417" y="53424"/>
                  </a:cubicBezTo>
                  <a:cubicBezTo>
                    <a:pt x="182924" y="36540"/>
                    <a:pt x="171008" y="23436"/>
                    <a:pt x="155796" y="13986"/>
                  </a:cubicBezTo>
                  <a:cubicBezTo>
                    <a:pt x="140457" y="4662"/>
                    <a:pt x="122583" y="0"/>
                    <a:pt x="102047" y="0"/>
                  </a:cubicBezTo>
                  <a:cubicBezTo>
                    <a:pt x="81511" y="0"/>
                    <a:pt x="63637" y="4662"/>
                    <a:pt x="48298" y="13986"/>
                  </a:cubicBezTo>
                  <a:cubicBezTo>
                    <a:pt x="32959" y="23310"/>
                    <a:pt x="21043" y="36540"/>
                    <a:pt x="12677" y="53424"/>
                  </a:cubicBezTo>
                  <a:cubicBezTo>
                    <a:pt x="4184" y="70308"/>
                    <a:pt x="0" y="90090"/>
                    <a:pt x="0" y="112644"/>
                  </a:cubicBezTo>
                  <a:cubicBezTo>
                    <a:pt x="0" y="135198"/>
                    <a:pt x="4310" y="154854"/>
                    <a:pt x="12677" y="171612"/>
                  </a:cubicBezTo>
                  <a:cubicBezTo>
                    <a:pt x="21170" y="188496"/>
                    <a:pt x="32959" y="201474"/>
                    <a:pt x="48298" y="210924"/>
                  </a:cubicBezTo>
                  <a:cubicBezTo>
                    <a:pt x="63637" y="220248"/>
                    <a:pt x="81511" y="224910"/>
                    <a:pt x="102047" y="224910"/>
                  </a:cubicBezTo>
                  <a:cubicBezTo>
                    <a:pt x="122583" y="224910"/>
                    <a:pt x="140457" y="220248"/>
                    <a:pt x="155796" y="210924"/>
                  </a:cubicBezTo>
                  <a:cubicBezTo>
                    <a:pt x="171134" y="201600"/>
                    <a:pt x="183050" y="188496"/>
                    <a:pt x="191417" y="171612"/>
                  </a:cubicBezTo>
                  <a:cubicBezTo>
                    <a:pt x="199911" y="154854"/>
                    <a:pt x="204094" y="135198"/>
                    <a:pt x="204094" y="112644"/>
                  </a:cubicBezTo>
                  <a:close/>
                  <a:moveTo>
                    <a:pt x="154655" y="150948"/>
                  </a:moveTo>
                  <a:cubicBezTo>
                    <a:pt x="150345" y="162540"/>
                    <a:pt x="143880" y="171864"/>
                    <a:pt x="135133" y="178920"/>
                  </a:cubicBezTo>
                  <a:cubicBezTo>
                    <a:pt x="126386" y="185976"/>
                    <a:pt x="115357" y="189378"/>
                    <a:pt x="102047" y="189378"/>
                  </a:cubicBezTo>
                  <a:cubicBezTo>
                    <a:pt x="88610" y="189378"/>
                    <a:pt x="77581" y="185850"/>
                    <a:pt x="68707" y="178920"/>
                  </a:cubicBezTo>
                  <a:cubicBezTo>
                    <a:pt x="59961" y="171990"/>
                    <a:pt x="53369" y="162666"/>
                    <a:pt x="49185" y="150948"/>
                  </a:cubicBezTo>
                  <a:cubicBezTo>
                    <a:pt x="44875" y="139356"/>
                    <a:pt x="42847" y="126504"/>
                    <a:pt x="42847" y="112518"/>
                  </a:cubicBezTo>
                  <a:cubicBezTo>
                    <a:pt x="42847" y="98658"/>
                    <a:pt x="45002" y="85806"/>
                    <a:pt x="49185" y="74214"/>
                  </a:cubicBezTo>
                  <a:cubicBezTo>
                    <a:pt x="53369" y="62496"/>
                    <a:pt x="59961" y="53172"/>
                    <a:pt x="68707" y="46116"/>
                  </a:cubicBezTo>
                  <a:cubicBezTo>
                    <a:pt x="77454" y="39060"/>
                    <a:pt x="88610" y="35532"/>
                    <a:pt x="102047" y="35532"/>
                  </a:cubicBezTo>
                  <a:cubicBezTo>
                    <a:pt x="115357" y="35532"/>
                    <a:pt x="126386" y="39060"/>
                    <a:pt x="135133" y="46116"/>
                  </a:cubicBezTo>
                  <a:cubicBezTo>
                    <a:pt x="143880" y="53172"/>
                    <a:pt x="150345" y="62622"/>
                    <a:pt x="154655" y="74214"/>
                  </a:cubicBezTo>
                  <a:cubicBezTo>
                    <a:pt x="158838" y="85932"/>
                    <a:pt x="160993" y="98658"/>
                    <a:pt x="160993" y="112518"/>
                  </a:cubicBezTo>
                  <a:cubicBezTo>
                    <a:pt x="160993" y="126504"/>
                    <a:pt x="158838" y="139356"/>
                    <a:pt x="154655" y="150948"/>
                  </a:cubicBezTo>
                  <a:close/>
                </a:path>
              </a:pathLst>
            </a:custGeom>
            <a:grpFill/>
            <a:ln w="1266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 dirty="0"/>
            </a:p>
          </p:txBody>
        </p:sp>
        <p:sp>
          <p:nvSpPr>
            <p:cNvPr id="72" name="Freihandform 28">
              <a:extLst>
                <a:ext uri="{FF2B5EF4-FFF2-40B4-BE49-F238E27FC236}">
                  <a16:creationId xmlns:a16="http://schemas.microsoft.com/office/drawing/2014/main" id="{6EFBF79A-4A51-48BF-89A7-AA431ACDE9A8}"/>
                </a:ext>
              </a:extLst>
            </p:cNvPr>
            <p:cNvSpPr/>
            <p:nvPr/>
          </p:nvSpPr>
          <p:spPr bwMode="invGray">
            <a:xfrm>
              <a:off x="1213472" y="376618"/>
              <a:ext cx="25638" cy="48323"/>
            </a:xfrm>
            <a:custGeom>
              <a:avLst/>
              <a:gdLst>
                <a:gd name="connsiteX0" fmla="*/ 41199 w 117258"/>
                <a:gd name="connsiteY0" fmla="*/ 3276 h 221004"/>
                <a:gd name="connsiteX1" fmla="*/ 0 w 117258"/>
                <a:gd name="connsiteY1" fmla="*/ 3276 h 221004"/>
                <a:gd name="connsiteX2" fmla="*/ 0 w 117258"/>
                <a:gd name="connsiteY2" fmla="*/ 221004 h 221004"/>
                <a:gd name="connsiteX3" fmla="*/ 42720 w 117258"/>
                <a:gd name="connsiteY3" fmla="*/ 221004 h 221004"/>
                <a:gd name="connsiteX4" fmla="*/ 42720 w 117258"/>
                <a:gd name="connsiteY4" fmla="*/ 88074 h 221004"/>
                <a:gd name="connsiteX5" fmla="*/ 49565 w 117258"/>
                <a:gd name="connsiteY5" fmla="*/ 62748 h 221004"/>
                <a:gd name="connsiteX6" fmla="*/ 68200 w 117258"/>
                <a:gd name="connsiteY6" fmla="*/ 45360 h 221004"/>
                <a:gd name="connsiteX7" fmla="*/ 95075 w 117258"/>
                <a:gd name="connsiteY7" fmla="*/ 39060 h 221004"/>
                <a:gd name="connsiteX8" fmla="*/ 108132 w 117258"/>
                <a:gd name="connsiteY8" fmla="*/ 39942 h 221004"/>
                <a:gd name="connsiteX9" fmla="*/ 117259 w 117258"/>
                <a:gd name="connsiteY9" fmla="*/ 41580 h 221004"/>
                <a:gd name="connsiteX10" fmla="*/ 117259 w 117258"/>
                <a:gd name="connsiteY10" fmla="*/ 1008 h 221004"/>
                <a:gd name="connsiteX11" fmla="*/ 108638 w 117258"/>
                <a:gd name="connsiteY11" fmla="*/ 252 h 221004"/>
                <a:gd name="connsiteX12" fmla="*/ 99131 w 117258"/>
                <a:gd name="connsiteY12" fmla="*/ 0 h 221004"/>
                <a:gd name="connsiteX13" fmla="*/ 64650 w 117258"/>
                <a:gd name="connsiteY13" fmla="*/ 10080 h 221004"/>
                <a:gd name="connsiteX14" fmla="*/ 43481 w 117258"/>
                <a:gd name="connsiteY14" fmla="*/ 37800 h 221004"/>
                <a:gd name="connsiteX15" fmla="*/ 41199 w 117258"/>
                <a:gd name="connsiteY15" fmla="*/ 37800 h 221004"/>
                <a:gd name="connsiteX16" fmla="*/ 41199 w 117258"/>
                <a:gd name="connsiteY16" fmla="*/ 3276 h 221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17258" h="221004">
                  <a:moveTo>
                    <a:pt x="41199" y="3276"/>
                  </a:moveTo>
                  <a:lnTo>
                    <a:pt x="0" y="3276"/>
                  </a:lnTo>
                  <a:lnTo>
                    <a:pt x="0" y="221004"/>
                  </a:lnTo>
                  <a:lnTo>
                    <a:pt x="42720" y="221004"/>
                  </a:lnTo>
                  <a:lnTo>
                    <a:pt x="42720" y="88074"/>
                  </a:lnTo>
                  <a:cubicBezTo>
                    <a:pt x="42720" y="78624"/>
                    <a:pt x="45002" y="70182"/>
                    <a:pt x="49565" y="62748"/>
                  </a:cubicBezTo>
                  <a:cubicBezTo>
                    <a:pt x="54129" y="55314"/>
                    <a:pt x="60340" y="49518"/>
                    <a:pt x="68200" y="45360"/>
                  </a:cubicBezTo>
                  <a:cubicBezTo>
                    <a:pt x="76060" y="41202"/>
                    <a:pt x="85060" y="39060"/>
                    <a:pt x="95075" y="39060"/>
                  </a:cubicBezTo>
                  <a:cubicBezTo>
                    <a:pt x="99385" y="39060"/>
                    <a:pt x="103821" y="39438"/>
                    <a:pt x="108132" y="39942"/>
                  </a:cubicBezTo>
                  <a:cubicBezTo>
                    <a:pt x="112568" y="40572"/>
                    <a:pt x="115611" y="41076"/>
                    <a:pt x="117259" y="41580"/>
                  </a:cubicBezTo>
                  <a:lnTo>
                    <a:pt x="117259" y="1008"/>
                  </a:lnTo>
                  <a:cubicBezTo>
                    <a:pt x="115104" y="756"/>
                    <a:pt x="112315" y="504"/>
                    <a:pt x="108638" y="252"/>
                  </a:cubicBezTo>
                  <a:cubicBezTo>
                    <a:pt x="104962" y="0"/>
                    <a:pt x="101793" y="0"/>
                    <a:pt x="99131" y="0"/>
                  </a:cubicBezTo>
                  <a:cubicBezTo>
                    <a:pt x="86328" y="0"/>
                    <a:pt x="74792" y="3402"/>
                    <a:pt x="64650" y="10080"/>
                  </a:cubicBezTo>
                  <a:cubicBezTo>
                    <a:pt x="54509" y="16884"/>
                    <a:pt x="47410" y="26082"/>
                    <a:pt x="43481" y="37800"/>
                  </a:cubicBezTo>
                  <a:lnTo>
                    <a:pt x="41199" y="37800"/>
                  </a:lnTo>
                  <a:lnTo>
                    <a:pt x="41199" y="3276"/>
                  </a:lnTo>
                  <a:close/>
                </a:path>
              </a:pathLst>
            </a:custGeom>
            <a:grpFill/>
            <a:ln w="1266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 dirty="0"/>
            </a:p>
          </p:txBody>
        </p:sp>
        <p:sp>
          <p:nvSpPr>
            <p:cNvPr id="73" name="Freihandform 29">
              <a:extLst>
                <a:ext uri="{FF2B5EF4-FFF2-40B4-BE49-F238E27FC236}">
                  <a16:creationId xmlns:a16="http://schemas.microsoft.com/office/drawing/2014/main" id="{87888852-2BFD-4EEE-8AB2-7E8FD59E1AB6}"/>
                </a:ext>
              </a:extLst>
            </p:cNvPr>
            <p:cNvSpPr/>
            <p:nvPr/>
          </p:nvSpPr>
          <p:spPr bwMode="invGray">
            <a:xfrm>
              <a:off x="1266856" y="376728"/>
              <a:ext cx="39857" cy="49314"/>
            </a:xfrm>
            <a:custGeom>
              <a:avLst/>
              <a:gdLst>
                <a:gd name="connsiteX0" fmla="*/ 152627 w 182289"/>
                <a:gd name="connsiteY0" fmla="*/ 14112 h 225539"/>
                <a:gd name="connsiteX1" fmla="*/ 124992 w 182289"/>
                <a:gd name="connsiteY1" fmla="*/ 3024 h 225539"/>
                <a:gd name="connsiteX2" fmla="*/ 97103 w 182289"/>
                <a:gd name="connsiteY2" fmla="*/ 0 h 225539"/>
                <a:gd name="connsiteX3" fmla="*/ 59326 w 182289"/>
                <a:gd name="connsiteY3" fmla="*/ 5544 h 225539"/>
                <a:gd name="connsiteX4" fmla="*/ 27635 w 182289"/>
                <a:gd name="connsiteY4" fmla="*/ 23436 h 225539"/>
                <a:gd name="connsiteX5" fmla="*/ 6719 w 182289"/>
                <a:gd name="connsiteY5" fmla="*/ 55566 h 225539"/>
                <a:gd name="connsiteX6" fmla="*/ 46777 w 182289"/>
                <a:gd name="connsiteY6" fmla="*/ 64638 h 225539"/>
                <a:gd name="connsiteX7" fmla="*/ 63890 w 182289"/>
                <a:gd name="connsiteY7" fmla="*/ 43722 h 225539"/>
                <a:gd name="connsiteX8" fmla="*/ 97737 w 182289"/>
                <a:gd name="connsiteY8" fmla="*/ 34272 h 225539"/>
                <a:gd name="connsiteX9" fmla="*/ 128921 w 182289"/>
                <a:gd name="connsiteY9" fmla="*/ 44478 h 225539"/>
                <a:gd name="connsiteX10" fmla="*/ 139443 w 182289"/>
                <a:gd name="connsiteY10" fmla="*/ 73332 h 225539"/>
                <a:gd name="connsiteX11" fmla="*/ 139443 w 182289"/>
                <a:gd name="connsiteY11" fmla="*/ 74340 h 225539"/>
                <a:gd name="connsiteX12" fmla="*/ 133865 w 182289"/>
                <a:gd name="connsiteY12" fmla="*/ 85428 h 225539"/>
                <a:gd name="connsiteX13" fmla="*/ 115991 w 182289"/>
                <a:gd name="connsiteY13" fmla="*/ 90342 h 225539"/>
                <a:gd name="connsiteX14" fmla="*/ 84046 w 182289"/>
                <a:gd name="connsiteY14" fmla="*/ 94122 h 225539"/>
                <a:gd name="connsiteX15" fmla="*/ 53495 w 182289"/>
                <a:gd name="connsiteY15" fmla="*/ 99540 h 225539"/>
                <a:gd name="connsiteX16" fmla="*/ 26368 w 182289"/>
                <a:gd name="connsiteY16" fmla="*/ 109998 h 225539"/>
                <a:gd name="connsiteX17" fmla="*/ 7099 w 182289"/>
                <a:gd name="connsiteY17" fmla="*/ 128898 h 225539"/>
                <a:gd name="connsiteX18" fmla="*/ 0 w 182289"/>
                <a:gd name="connsiteY18" fmla="*/ 159264 h 225539"/>
                <a:gd name="connsiteX19" fmla="*/ 9761 w 182289"/>
                <a:gd name="connsiteY19" fmla="*/ 195426 h 225539"/>
                <a:gd name="connsiteX20" fmla="*/ 36382 w 182289"/>
                <a:gd name="connsiteY20" fmla="*/ 217854 h 225539"/>
                <a:gd name="connsiteX21" fmla="*/ 74031 w 182289"/>
                <a:gd name="connsiteY21" fmla="*/ 225540 h 225539"/>
                <a:gd name="connsiteX22" fmla="*/ 105089 w 182289"/>
                <a:gd name="connsiteY22" fmla="*/ 220248 h 225539"/>
                <a:gd name="connsiteX23" fmla="*/ 126386 w 182289"/>
                <a:gd name="connsiteY23" fmla="*/ 207018 h 225539"/>
                <a:gd name="connsiteX24" fmla="*/ 138809 w 182289"/>
                <a:gd name="connsiteY24" fmla="*/ 190890 h 225539"/>
                <a:gd name="connsiteX25" fmla="*/ 140584 w 182289"/>
                <a:gd name="connsiteY25" fmla="*/ 190890 h 225539"/>
                <a:gd name="connsiteX26" fmla="*/ 140584 w 182289"/>
                <a:gd name="connsiteY26" fmla="*/ 220626 h 225539"/>
                <a:gd name="connsiteX27" fmla="*/ 182290 w 182289"/>
                <a:gd name="connsiteY27" fmla="*/ 220626 h 225539"/>
                <a:gd name="connsiteX28" fmla="*/ 182290 w 182289"/>
                <a:gd name="connsiteY28" fmla="*/ 75978 h 225539"/>
                <a:gd name="connsiteX29" fmla="*/ 173923 w 182289"/>
                <a:gd name="connsiteY29" fmla="*/ 37170 h 225539"/>
                <a:gd name="connsiteX30" fmla="*/ 152627 w 182289"/>
                <a:gd name="connsiteY30" fmla="*/ 14112 h 225539"/>
                <a:gd name="connsiteX31" fmla="*/ 139443 w 182289"/>
                <a:gd name="connsiteY31" fmla="*/ 142002 h 225539"/>
                <a:gd name="connsiteX32" fmla="*/ 132851 w 182289"/>
                <a:gd name="connsiteY32" fmla="*/ 166194 h 225539"/>
                <a:gd name="connsiteX33" fmla="*/ 113582 w 182289"/>
                <a:gd name="connsiteY33" fmla="*/ 184464 h 225539"/>
                <a:gd name="connsiteX34" fmla="*/ 83285 w 182289"/>
                <a:gd name="connsiteY34" fmla="*/ 191394 h 225539"/>
                <a:gd name="connsiteX35" fmla="*/ 53495 w 182289"/>
                <a:gd name="connsiteY35" fmla="*/ 183330 h 225539"/>
                <a:gd name="connsiteX36" fmla="*/ 41833 w 182289"/>
                <a:gd name="connsiteY36" fmla="*/ 159642 h 225539"/>
                <a:gd name="connsiteX37" fmla="*/ 47918 w 182289"/>
                <a:gd name="connsiteY37" fmla="*/ 141372 h 225539"/>
                <a:gd name="connsiteX38" fmla="*/ 64144 w 182289"/>
                <a:gd name="connsiteY38" fmla="*/ 130788 h 225539"/>
                <a:gd name="connsiteX39" fmla="*/ 86708 w 182289"/>
                <a:gd name="connsiteY39" fmla="*/ 125496 h 225539"/>
                <a:gd name="connsiteX40" fmla="*/ 99892 w 182289"/>
                <a:gd name="connsiteY40" fmla="*/ 123732 h 225539"/>
                <a:gd name="connsiteX41" fmla="*/ 115991 w 182289"/>
                <a:gd name="connsiteY41" fmla="*/ 121338 h 225539"/>
                <a:gd name="connsiteX42" fmla="*/ 130823 w 182289"/>
                <a:gd name="connsiteY42" fmla="*/ 118062 h 225539"/>
                <a:gd name="connsiteX43" fmla="*/ 139570 w 182289"/>
                <a:gd name="connsiteY43" fmla="*/ 113904 h 225539"/>
                <a:gd name="connsiteX44" fmla="*/ 139570 w 182289"/>
                <a:gd name="connsiteY44" fmla="*/ 142002 h 2255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182289" h="225539">
                  <a:moveTo>
                    <a:pt x="152627" y="14112"/>
                  </a:moveTo>
                  <a:cubicBezTo>
                    <a:pt x="144007" y="8694"/>
                    <a:pt x="134753" y="5040"/>
                    <a:pt x="124992" y="3024"/>
                  </a:cubicBezTo>
                  <a:cubicBezTo>
                    <a:pt x="115104" y="1008"/>
                    <a:pt x="105850" y="0"/>
                    <a:pt x="97103" y="0"/>
                  </a:cubicBezTo>
                  <a:cubicBezTo>
                    <a:pt x="83919" y="0"/>
                    <a:pt x="71243" y="1890"/>
                    <a:pt x="59326" y="5544"/>
                  </a:cubicBezTo>
                  <a:cubicBezTo>
                    <a:pt x="47411" y="9324"/>
                    <a:pt x="36762" y="15246"/>
                    <a:pt x="27635" y="23436"/>
                  </a:cubicBezTo>
                  <a:cubicBezTo>
                    <a:pt x="18508" y="31626"/>
                    <a:pt x="11536" y="42336"/>
                    <a:pt x="6719" y="55566"/>
                  </a:cubicBezTo>
                  <a:lnTo>
                    <a:pt x="46777" y="64638"/>
                  </a:lnTo>
                  <a:cubicBezTo>
                    <a:pt x="49946" y="56952"/>
                    <a:pt x="55651" y="50022"/>
                    <a:pt x="63890" y="43722"/>
                  </a:cubicBezTo>
                  <a:cubicBezTo>
                    <a:pt x="72130" y="37422"/>
                    <a:pt x="83412" y="34272"/>
                    <a:pt x="97737" y="34272"/>
                  </a:cubicBezTo>
                  <a:cubicBezTo>
                    <a:pt x="111554" y="34272"/>
                    <a:pt x="121949" y="37674"/>
                    <a:pt x="128921" y="44478"/>
                  </a:cubicBezTo>
                  <a:cubicBezTo>
                    <a:pt x="135893" y="51282"/>
                    <a:pt x="139443" y="60858"/>
                    <a:pt x="139443" y="73332"/>
                  </a:cubicBezTo>
                  <a:lnTo>
                    <a:pt x="139443" y="74340"/>
                  </a:lnTo>
                  <a:cubicBezTo>
                    <a:pt x="139443" y="79380"/>
                    <a:pt x="137668" y="83160"/>
                    <a:pt x="133865" y="85428"/>
                  </a:cubicBezTo>
                  <a:cubicBezTo>
                    <a:pt x="130189" y="87696"/>
                    <a:pt x="124231" y="89334"/>
                    <a:pt x="115991" y="90342"/>
                  </a:cubicBezTo>
                  <a:cubicBezTo>
                    <a:pt x="107751" y="91350"/>
                    <a:pt x="97103" y="92610"/>
                    <a:pt x="84046" y="94122"/>
                  </a:cubicBezTo>
                  <a:cubicBezTo>
                    <a:pt x="73651" y="95382"/>
                    <a:pt x="63510" y="97146"/>
                    <a:pt x="53495" y="99540"/>
                  </a:cubicBezTo>
                  <a:cubicBezTo>
                    <a:pt x="43481" y="101934"/>
                    <a:pt x="34480" y="105462"/>
                    <a:pt x="26368" y="109998"/>
                  </a:cubicBezTo>
                  <a:cubicBezTo>
                    <a:pt x="18254" y="114660"/>
                    <a:pt x="11916" y="120960"/>
                    <a:pt x="7099" y="128898"/>
                  </a:cubicBezTo>
                  <a:cubicBezTo>
                    <a:pt x="2409" y="136836"/>
                    <a:pt x="0" y="146916"/>
                    <a:pt x="0" y="159264"/>
                  </a:cubicBezTo>
                  <a:cubicBezTo>
                    <a:pt x="0" y="173502"/>
                    <a:pt x="3296" y="185598"/>
                    <a:pt x="9761" y="195426"/>
                  </a:cubicBezTo>
                  <a:cubicBezTo>
                    <a:pt x="16226" y="205254"/>
                    <a:pt x="25100" y="212688"/>
                    <a:pt x="36382" y="217854"/>
                  </a:cubicBezTo>
                  <a:cubicBezTo>
                    <a:pt x="47664" y="223020"/>
                    <a:pt x="60087" y="225540"/>
                    <a:pt x="74031" y="225540"/>
                  </a:cubicBezTo>
                  <a:cubicBezTo>
                    <a:pt x="86074" y="225540"/>
                    <a:pt x="96469" y="223776"/>
                    <a:pt x="105089" y="220248"/>
                  </a:cubicBezTo>
                  <a:cubicBezTo>
                    <a:pt x="113709" y="216720"/>
                    <a:pt x="120808" y="212310"/>
                    <a:pt x="126386" y="207018"/>
                  </a:cubicBezTo>
                  <a:cubicBezTo>
                    <a:pt x="131837" y="201726"/>
                    <a:pt x="136020" y="196308"/>
                    <a:pt x="138809" y="190890"/>
                  </a:cubicBezTo>
                  <a:lnTo>
                    <a:pt x="140584" y="190890"/>
                  </a:lnTo>
                  <a:lnTo>
                    <a:pt x="140584" y="220626"/>
                  </a:lnTo>
                  <a:lnTo>
                    <a:pt x="182290" y="220626"/>
                  </a:lnTo>
                  <a:lnTo>
                    <a:pt x="182290" y="75978"/>
                  </a:lnTo>
                  <a:cubicBezTo>
                    <a:pt x="182290" y="60102"/>
                    <a:pt x="179501" y="47124"/>
                    <a:pt x="173923" y="37170"/>
                  </a:cubicBezTo>
                  <a:cubicBezTo>
                    <a:pt x="168219" y="27216"/>
                    <a:pt x="161247" y="19530"/>
                    <a:pt x="152627" y="14112"/>
                  </a:cubicBezTo>
                  <a:close/>
                  <a:moveTo>
                    <a:pt x="139443" y="142002"/>
                  </a:moveTo>
                  <a:cubicBezTo>
                    <a:pt x="139443" y="150570"/>
                    <a:pt x="137161" y="158634"/>
                    <a:pt x="132851" y="166194"/>
                  </a:cubicBezTo>
                  <a:cubicBezTo>
                    <a:pt x="128414" y="173754"/>
                    <a:pt x="122076" y="179802"/>
                    <a:pt x="113582" y="184464"/>
                  </a:cubicBezTo>
                  <a:cubicBezTo>
                    <a:pt x="105216" y="189126"/>
                    <a:pt x="95075" y="191394"/>
                    <a:pt x="83285" y="191394"/>
                  </a:cubicBezTo>
                  <a:cubicBezTo>
                    <a:pt x="71243" y="191394"/>
                    <a:pt x="61228" y="188748"/>
                    <a:pt x="53495" y="183330"/>
                  </a:cubicBezTo>
                  <a:cubicBezTo>
                    <a:pt x="45636" y="178038"/>
                    <a:pt x="41833" y="170100"/>
                    <a:pt x="41833" y="159642"/>
                  </a:cubicBezTo>
                  <a:cubicBezTo>
                    <a:pt x="41833" y="152082"/>
                    <a:pt x="43861" y="146034"/>
                    <a:pt x="47918" y="141372"/>
                  </a:cubicBezTo>
                  <a:cubicBezTo>
                    <a:pt x="51974" y="136836"/>
                    <a:pt x="57425" y="133308"/>
                    <a:pt x="64144" y="130788"/>
                  </a:cubicBezTo>
                  <a:cubicBezTo>
                    <a:pt x="70989" y="128394"/>
                    <a:pt x="78468" y="126630"/>
                    <a:pt x="86708" y="125496"/>
                  </a:cubicBezTo>
                  <a:cubicBezTo>
                    <a:pt x="90257" y="124992"/>
                    <a:pt x="94567" y="124488"/>
                    <a:pt x="99892" y="123732"/>
                  </a:cubicBezTo>
                  <a:cubicBezTo>
                    <a:pt x="105089" y="122976"/>
                    <a:pt x="110540" y="122220"/>
                    <a:pt x="115991" y="121338"/>
                  </a:cubicBezTo>
                  <a:cubicBezTo>
                    <a:pt x="121442" y="120456"/>
                    <a:pt x="126386" y="119322"/>
                    <a:pt x="130823" y="118062"/>
                  </a:cubicBezTo>
                  <a:cubicBezTo>
                    <a:pt x="135133" y="116802"/>
                    <a:pt x="138049" y="115416"/>
                    <a:pt x="139570" y="113904"/>
                  </a:cubicBezTo>
                  <a:lnTo>
                    <a:pt x="139570" y="142002"/>
                  </a:lnTo>
                  <a:close/>
                </a:path>
              </a:pathLst>
            </a:custGeom>
            <a:grpFill/>
            <a:ln w="1266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 dirty="0"/>
            </a:p>
          </p:txBody>
        </p:sp>
        <p:sp>
          <p:nvSpPr>
            <p:cNvPr id="74" name="Freihandform 30">
              <a:extLst>
                <a:ext uri="{FF2B5EF4-FFF2-40B4-BE49-F238E27FC236}">
                  <a16:creationId xmlns:a16="http://schemas.microsoft.com/office/drawing/2014/main" id="{4CD6FB8B-DE54-4690-B9D4-F6C26DA2CE2C}"/>
                </a:ext>
              </a:extLst>
            </p:cNvPr>
            <p:cNvSpPr/>
            <p:nvPr/>
          </p:nvSpPr>
          <p:spPr bwMode="invGray">
            <a:xfrm>
              <a:off x="1341693" y="361466"/>
              <a:ext cx="43766" cy="64412"/>
            </a:xfrm>
            <a:custGeom>
              <a:avLst/>
              <a:gdLst>
                <a:gd name="connsiteX0" fmla="*/ 155415 w 200163"/>
                <a:gd name="connsiteY0" fmla="*/ 83034 h 294588"/>
                <a:gd name="connsiteX1" fmla="*/ 108132 w 200163"/>
                <a:gd name="connsiteY1" fmla="*/ 69678 h 294588"/>
                <a:gd name="connsiteX2" fmla="*/ 75299 w 200163"/>
                <a:gd name="connsiteY2" fmla="*/ 76356 h 294588"/>
                <a:gd name="connsiteX3" fmla="*/ 55904 w 200163"/>
                <a:gd name="connsiteY3" fmla="*/ 91980 h 294588"/>
                <a:gd name="connsiteX4" fmla="*/ 45129 w 200163"/>
                <a:gd name="connsiteY4" fmla="*/ 107730 h 294588"/>
                <a:gd name="connsiteX5" fmla="*/ 42594 w 200163"/>
                <a:gd name="connsiteY5" fmla="*/ 107730 h 294588"/>
                <a:gd name="connsiteX6" fmla="*/ 42594 w 200163"/>
                <a:gd name="connsiteY6" fmla="*/ 0 h 294588"/>
                <a:gd name="connsiteX7" fmla="*/ 0 w 200163"/>
                <a:gd name="connsiteY7" fmla="*/ 0 h 294588"/>
                <a:gd name="connsiteX8" fmla="*/ 0 w 200163"/>
                <a:gd name="connsiteY8" fmla="*/ 290304 h 294588"/>
                <a:gd name="connsiteX9" fmla="*/ 41579 w 200163"/>
                <a:gd name="connsiteY9" fmla="*/ 290304 h 294588"/>
                <a:gd name="connsiteX10" fmla="*/ 41579 w 200163"/>
                <a:gd name="connsiteY10" fmla="*/ 256410 h 294588"/>
                <a:gd name="connsiteX11" fmla="*/ 45129 w 200163"/>
                <a:gd name="connsiteY11" fmla="*/ 256410 h 294588"/>
                <a:gd name="connsiteX12" fmla="*/ 56157 w 200163"/>
                <a:gd name="connsiteY12" fmla="*/ 272286 h 294588"/>
                <a:gd name="connsiteX13" fmla="*/ 75933 w 200163"/>
                <a:gd name="connsiteY13" fmla="*/ 287910 h 294588"/>
                <a:gd name="connsiteX14" fmla="*/ 108512 w 200163"/>
                <a:gd name="connsiteY14" fmla="*/ 294588 h 294588"/>
                <a:gd name="connsiteX15" fmla="*/ 155796 w 200163"/>
                <a:gd name="connsiteY15" fmla="*/ 281106 h 294588"/>
                <a:gd name="connsiteX16" fmla="*/ 188375 w 200163"/>
                <a:gd name="connsiteY16" fmla="*/ 242424 h 294588"/>
                <a:gd name="connsiteX17" fmla="*/ 200164 w 200163"/>
                <a:gd name="connsiteY17" fmla="*/ 181944 h 294588"/>
                <a:gd name="connsiteX18" fmla="*/ 188248 w 200163"/>
                <a:gd name="connsiteY18" fmla="*/ 121590 h 294588"/>
                <a:gd name="connsiteX19" fmla="*/ 155415 w 200163"/>
                <a:gd name="connsiteY19" fmla="*/ 83034 h 294588"/>
                <a:gd name="connsiteX20" fmla="*/ 150345 w 200163"/>
                <a:gd name="connsiteY20" fmla="*/ 220752 h 294588"/>
                <a:gd name="connsiteX21" fmla="*/ 130823 w 200163"/>
                <a:gd name="connsiteY21" fmla="*/ 248346 h 294588"/>
                <a:gd name="connsiteX22" fmla="*/ 98878 w 200163"/>
                <a:gd name="connsiteY22" fmla="*/ 258426 h 294588"/>
                <a:gd name="connsiteX23" fmla="*/ 67820 w 200163"/>
                <a:gd name="connsiteY23" fmla="*/ 248724 h 294588"/>
                <a:gd name="connsiteX24" fmla="*/ 48425 w 200163"/>
                <a:gd name="connsiteY24" fmla="*/ 221760 h 294588"/>
                <a:gd name="connsiteX25" fmla="*/ 41706 w 200163"/>
                <a:gd name="connsiteY25" fmla="*/ 181440 h 294588"/>
                <a:gd name="connsiteX26" fmla="*/ 48298 w 200163"/>
                <a:gd name="connsiteY26" fmla="*/ 141750 h 294588"/>
                <a:gd name="connsiteX27" fmla="*/ 67567 w 200163"/>
                <a:gd name="connsiteY27" fmla="*/ 115290 h 294588"/>
                <a:gd name="connsiteX28" fmla="*/ 98878 w 200163"/>
                <a:gd name="connsiteY28" fmla="*/ 105840 h 294588"/>
                <a:gd name="connsiteX29" fmla="*/ 131076 w 200163"/>
                <a:gd name="connsiteY29" fmla="*/ 115794 h 294588"/>
                <a:gd name="connsiteX30" fmla="*/ 150471 w 200163"/>
                <a:gd name="connsiteY30" fmla="*/ 142884 h 294588"/>
                <a:gd name="connsiteX31" fmla="*/ 156937 w 200163"/>
                <a:gd name="connsiteY31" fmla="*/ 181566 h 294588"/>
                <a:gd name="connsiteX32" fmla="*/ 150345 w 200163"/>
                <a:gd name="connsiteY32" fmla="*/ 220752 h 2945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200163" h="294588">
                  <a:moveTo>
                    <a:pt x="155415" y="83034"/>
                  </a:moveTo>
                  <a:cubicBezTo>
                    <a:pt x="141598" y="74214"/>
                    <a:pt x="125752" y="69678"/>
                    <a:pt x="108132" y="69678"/>
                  </a:cubicBezTo>
                  <a:cubicBezTo>
                    <a:pt x="94567" y="69678"/>
                    <a:pt x="83539" y="71946"/>
                    <a:pt x="75299" y="76356"/>
                  </a:cubicBezTo>
                  <a:cubicBezTo>
                    <a:pt x="66933" y="80892"/>
                    <a:pt x="60468" y="86058"/>
                    <a:pt x="55904" y="91980"/>
                  </a:cubicBezTo>
                  <a:cubicBezTo>
                    <a:pt x="51214" y="97902"/>
                    <a:pt x="47664" y="103194"/>
                    <a:pt x="45129" y="107730"/>
                  </a:cubicBezTo>
                  <a:lnTo>
                    <a:pt x="42594" y="107730"/>
                  </a:lnTo>
                  <a:lnTo>
                    <a:pt x="42594" y="0"/>
                  </a:lnTo>
                  <a:lnTo>
                    <a:pt x="0" y="0"/>
                  </a:lnTo>
                  <a:lnTo>
                    <a:pt x="0" y="290304"/>
                  </a:lnTo>
                  <a:lnTo>
                    <a:pt x="41579" y="290304"/>
                  </a:lnTo>
                  <a:lnTo>
                    <a:pt x="41579" y="256410"/>
                  </a:lnTo>
                  <a:lnTo>
                    <a:pt x="45129" y="256410"/>
                  </a:lnTo>
                  <a:cubicBezTo>
                    <a:pt x="47664" y="261072"/>
                    <a:pt x="51341" y="266364"/>
                    <a:pt x="56157" y="272286"/>
                  </a:cubicBezTo>
                  <a:cubicBezTo>
                    <a:pt x="60848" y="278208"/>
                    <a:pt x="67567" y="283500"/>
                    <a:pt x="75933" y="287910"/>
                  </a:cubicBezTo>
                  <a:cubicBezTo>
                    <a:pt x="84299" y="292320"/>
                    <a:pt x="95202" y="294588"/>
                    <a:pt x="108512" y="294588"/>
                  </a:cubicBezTo>
                  <a:cubicBezTo>
                    <a:pt x="126133" y="294588"/>
                    <a:pt x="141978" y="290052"/>
                    <a:pt x="155796" y="281106"/>
                  </a:cubicBezTo>
                  <a:cubicBezTo>
                    <a:pt x="169613" y="272034"/>
                    <a:pt x="180388" y="259182"/>
                    <a:pt x="188375" y="242424"/>
                  </a:cubicBezTo>
                  <a:cubicBezTo>
                    <a:pt x="196234" y="225666"/>
                    <a:pt x="200164" y="205506"/>
                    <a:pt x="200164" y="181944"/>
                  </a:cubicBezTo>
                  <a:cubicBezTo>
                    <a:pt x="200164" y="158382"/>
                    <a:pt x="196234" y="138222"/>
                    <a:pt x="188248" y="121590"/>
                  </a:cubicBezTo>
                  <a:cubicBezTo>
                    <a:pt x="180262" y="104832"/>
                    <a:pt x="169360" y="91980"/>
                    <a:pt x="155415" y="83034"/>
                  </a:cubicBezTo>
                  <a:close/>
                  <a:moveTo>
                    <a:pt x="150345" y="220752"/>
                  </a:moveTo>
                  <a:cubicBezTo>
                    <a:pt x="145908" y="232344"/>
                    <a:pt x="139443" y="241542"/>
                    <a:pt x="130823" y="248346"/>
                  </a:cubicBezTo>
                  <a:cubicBezTo>
                    <a:pt x="122329" y="255150"/>
                    <a:pt x="111554" y="258426"/>
                    <a:pt x="98878" y="258426"/>
                  </a:cubicBezTo>
                  <a:cubicBezTo>
                    <a:pt x="86582" y="258426"/>
                    <a:pt x="76313" y="255150"/>
                    <a:pt x="67820" y="248724"/>
                  </a:cubicBezTo>
                  <a:cubicBezTo>
                    <a:pt x="59326" y="242298"/>
                    <a:pt x="52862" y="233226"/>
                    <a:pt x="48425" y="221760"/>
                  </a:cubicBezTo>
                  <a:cubicBezTo>
                    <a:pt x="43988" y="210294"/>
                    <a:pt x="41706" y="196812"/>
                    <a:pt x="41706" y="181440"/>
                  </a:cubicBezTo>
                  <a:cubicBezTo>
                    <a:pt x="41706" y="166320"/>
                    <a:pt x="43861" y="153090"/>
                    <a:pt x="48298" y="141750"/>
                  </a:cubicBezTo>
                  <a:cubicBezTo>
                    <a:pt x="52608" y="130410"/>
                    <a:pt x="59073" y="121590"/>
                    <a:pt x="67567" y="115290"/>
                  </a:cubicBezTo>
                  <a:cubicBezTo>
                    <a:pt x="76060" y="108990"/>
                    <a:pt x="86455" y="105840"/>
                    <a:pt x="98878" y="105840"/>
                  </a:cubicBezTo>
                  <a:cubicBezTo>
                    <a:pt x="111681" y="105840"/>
                    <a:pt x="122456" y="109116"/>
                    <a:pt x="131076" y="115794"/>
                  </a:cubicBezTo>
                  <a:cubicBezTo>
                    <a:pt x="139697" y="122472"/>
                    <a:pt x="146161" y="131418"/>
                    <a:pt x="150471" y="142884"/>
                  </a:cubicBezTo>
                  <a:cubicBezTo>
                    <a:pt x="154781" y="154350"/>
                    <a:pt x="156937" y="167202"/>
                    <a:pt x="156937" y="181566"/>
                  </a:cubicBezTo>
                  <a:cubicBezTo>
                    <a:pt x="156937" y="196056"/>
                    <a:pt x="154781" y="209160"/>
                    <a:pt x="150345" y="220752"/>
                  </a:cubicBezTo>
                  <a:close/>
                </a:path>
              </a:pathLst>
            </a:custGeom>
            <a:grpFill/>
            <a:ln w="1266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 dirty="0"/>
            </a:p>
          </p:txBody>
        </p:sp>
        <p:sp>
          <p:nvSpPr>
            <p:cNvPr id="75" name="Freihandform 31">
              <a:extLst>
                <a:ext uri="{FF2B5EF4-FFF2-40B4-BE49-F238E27FC236}">
                  <a16:creationId xmlns:a16="http://schemas.microsoft.com/office/drawing/2014/main" id="{0776F73C-2EA7-438E-9F38-7669ABC7897E}"/>
                </a:ext>
              </a:extLst>
            </p:cNvPr>
            <p:cNvSpPr/>
            <p:nvPr/>
          </p:nvSpPr>
          <p:spPr bwMode="invGray">
            <a:xfrm>
              <a:off x="1393026" y="376728"/>
              <a:ext cx="43378" cy="49204"/>
            </a:xfrm>
            <a:custGeom>
              <a:avLst/>
              <a:gdLst>
                <a:gd name="connsiteX0" fmla="*/ 168472 w 198388"/>
                <a:gd name="connsiteY0" fmla="*/ 25200 h 225035"/>
                <a:gd name="connsiteX1" fmla="*/ 137288 w 198388"/>
                <a:gd name="connsiteY1" fmla="*/ 6048 h 225035"/>
                <a:gd name="connsiteX2" fmla="*/ 101286 w 198388"/>
                <a:gd name="connsiteY2" fmla="*/ 0 h 225035"/>
                <a:gd name="connsiteX3" fmla="*/ 48044 w 198388"/>
                <a:gd name="connsiteY3" fmla="*/ 14364 h 225035"/>
                <a:gd name="connsiteX4" fmla="*/ 12677 w 198388"/>
                <a:gd name="connsiteY4" fmla="*/ 54180 h 225035"/>
                <a:gd name="connsiteX5" fmla="*/ 0 w 198388"/>
                <a:gd name="connsiteY5" fmla="*/ 113148 h 225035"/>
                <a:gd name="connsiteX6" fmla="*/ 12677 w 198388"/>
                <a:gd name="connsiteY6" fmla="*/ 172242 h 225035"/>
                <a:gd name="connsiteX7" fmla="*/ 48551 w 198388"/>
                <a:gd name="connsiteY7" fmla="*/ 211176 h 225035"/>
                <a:gd name="connsiteX8" fmla="*/ 104328 w 198388"/>
                <a:gd name="connsiteY8" fmla="*/ 225036 h 225035"/>
                <a:gd name="connsiteX9" fmla="*/ 147048 w 198388"/>
                <a:gd name="connsiteY9" fmla="*/ 217728 h 225035"/>
                <a:gd name="connsiteX10" fmla="*/ 178233 w 198388"/>
                <a:gd name="connsiteY10" fmla="*/ 197190 h 225035"/>
                <a:gd name="connsiteX11" fmla="*/ 195600 w 198388"/>
                <a:gd name="connsiteY11" fmla="*/ 166194 h 225035"/>
                <a:gd name="connsiteX12" fmla="*/ 155289 w 198388"/>
                <a:gd name="connsiteY12" fmla="*/ 159012 h 225035"/>
                <a:gd name="connsiteX13" fmla="*/ 144133 w 198388"/>
                <a:gd name="connsiteY13" fmla="*/ 176148 h 225035"/>
                <a:gd name="connsiteX14" fmla="*/ 126893 w 198388"/>
                <a:gd name="connsiteY14" fmla="*/ 186606 h 225035"/>
                <a:gd name="connsiteX15" fmla="*/ 104835 w 198388"/>
                <a:gd name="connsiteY15" fmla="*/ 190134 h 225035"/>
                <a:gd name="connsiteX16" fmla="*/ 72130 w 198388"/>
                <a:gd name="connsiteY16" fmla="*/ 182070 h 225035"/>
                <a:gd name="connsiteX17" fmla="*/ 50453 w 198388"/>
                <a:gd name="connsiteY17" fmla="*/ 158760 h 225035"/>
                <a:gd name="connsiteX18" fmla="*/ 42974 w 198388"/>
                <a:gd name="connsiteY18" fmla="*/ 124614 h 225035"/>
                <a:gd name="connsiteX19" fmla="*/ 198389 w 198388"/>
                <a:gd name="connsiteY19" fmla="*/ 124614 h 225035"/>
                <a:gd name="connsiteX20" fmla="*/ 198389 w 198388"/>
                <a:gd name="connsiteY20" fmla="*/ 109620 h 225035"/>
                <a:gd name="connsiteX21" fmla="*/ 190403 w 198388"/>
                <a:gd name="connsiteY21" fmla="*/ 59220 h 225035"/>
                <a:gd name="connsiteX22" fmla="*/ 168472 w 198388"/>
                <a:gd name="connsiteY22" fmla="*/ 25200 h 225035"/>
                <a:gd name="connsiteX23" fmla="*/ 42974 w 198388"/>
                <a:gd name="connsiteY23" fmla="*/ 92736 h 225035"/>
                <a:gd name="connsiteX24" fmla="*/ 49692 w 198388"/>
                <a:gd name="connsiteY24" fmla="*/ 66402 h 225035"/>
                <a:gd name="connsiteX25" fmla="*/ 70228 w 198388"/>
                <a:gd name="connsiteY25" fmla="*/ 43722 h 225035"/>
                <a:gd name="connsiteX26" fmla="*/ 101539 w 198388"/>
                <a:gd name="connsiteY26" fmla="*/ 35028 h 225035"/>
                <a:gd name="connsiteX27" fmla="*/ 130442 w 198388"/>
                <a:gd name="connsiteY27" fmla="*/ 42588 h 225035"/>
                <a:gd name="connsiteX28" fmla="*/ 149584 w 198388"/>
                <a:gd name="connsiteY28" fmla="*/ 63126 h 225035"/>
                <a:gd name="connsiteX29" fmla="*/ 156429 w 198388"/>
                <a:gd name="connsiteY29" fmla="*/ 92862 h 225035"/>
                <a:gd name="connsiteX30" fmla="*/ 42974 w 198388"/>
                <a:gd name="connsiteY30" fmla="*/ 92862 h 2250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98388" h="225035">
                  <a:moveTo>
                    <a:pt x="168472" y="25200"/>
                  </a:moveTo>
                  <a:cubicBezTo>
                    <a:pt x="159218" y="16506"/>
                    <a:pt x="148823" y="10080"/>
                    <a:pt x="137288" y="6048"/>
                  </a:cubicBezTo>
                  <a:cubicBezTo>
                    <a:pt x="125625" y="2016"/>
                    <a:pt x="113709" y="0"/>
                    <a:pt x="101286" y="0"/>
                  </a:cubicBezTo>
                  <a:cubicBezTo>
                    <a:pt x="81003" y="0"/>
                    <a:pt x="63256" y="4788"/>
                    <a:pt x="48044" y="14364"/>
                  </a:cubicBezTo>
                  <a:cubicBezTo>
                    <a:pt x="32832" y="23940"/>
                    <a:pt x="21043" y="37170"/>
                    <a:pt x="12677" y="54180"/>
                  </a:cubicBezTo>
                  <a:cubicBezTo>
                    <a:pt x="4310" y="71190"/>
                    <a:pt x="0" y="90846"/>
                    <a:pt x="0" y="113148"/>
                  </a:cubicBezTo>
                  <a:cubicBezTo>
                    <a:pt x="0" y="135702"/>
                    <a:pt x="4183" y="155484"/>
                    <a:pt x="12677" y="172242"/>
                  </a:cubicBezTo>
                  <a:cubicBezTo>
                    <a:pt x="21043" y="189000"/>
                    <a:pt x="33086" y="201978"/>
                    <a:pt x="48551" y="211176"/>
                  </a:cubicBezTo>
                  <a:cubicBezTo>
                    <a:pt x="64144" y="220374"/>
                    <a:pt x="82651" y="225036"/>
                    <a:pt x="104328" y="225036"/>
                  </a:cubicBezTo>
                  <a:cubicBezTo>
                    <a:pt x="120301" y="225036"/>
                    <a:pt x="134499" y="222642"/>
                    <a:pt x="147048" y="217728"/>
                  </a:cubicBezTo>
                  <a:cubicBezTo>
                    <a:pt x="159599" y="212814"/>
                    <a:pt x="169993" y="206010"/>
                    <a:pt x="178233" y="197190"/>
                  </a:cubicBezTo>
                  <a:cubicBezTo>
                    <a:pt x="186600" y="188370"/>
                    <a:pt x="192304" y="178038"/>
                    <a:pt x="195600" y="166194"/>
                  </a:cubicBezTo>
                  <a:lnTo>
                    <a:pt x="155289" y="159012"/>
                  </a:lnTo>
                  <a:cubicBezTo>
                    <a:pt x="152753" y="165816"/>
                    <a:pt x="148950" y="171486"/>
                    <a:pt x="144133" y="176148"/>
                  </a:cubicBezTo>
                  <a:cubicBezTo>
                    <a:pt x="139316" y="180810"/>
                    <a:pt x="133485" y="184212"/>
                    <a:pt x="126893" y="186606"/>
                  </a:cubicBezTo>
                  <a:cubicBezTo>
                    <a:pt x="120174" y="188874"/>
                    <a:pt x="112822" y="190134"/>
                    <a:pt x="104835" y="190134"/>
                  </a:cubicBezTo>
                  <a:cubicBezTo>
                    <a:pt x="92412" y="190134"/>
                    <a:pt x="81511" y="187488"/>
                    <a:pt x="72130" y="182070"/>
                  </a:cubicBezTo>
                  <a:cubicBezTo>
                    <a:pt x="62876" y="176778"/>
                    <a:pt x="55523" y="168966"/>
                    <a:pt x="50453" y="158760"/>
                  </a:cubicBezTo>
                  <a:cubicBezTo>
                    <a:pt x="45636" y="149310"/>
                    <a:pt x="43354" y="137844"/>
                    <a:pt x="42974" y="124614"/>
                  </a:cubicBezTo>
                  <a:lnTo>
                    <a:pt x="198389" y="124614"/>
                  </a:lnTo>
                  <a:lnTo>
                    <a:pt x="198389" y="109620"/>
                  </a:lnTo>
                  <a:cubicBezTo>
                    <a:pt x="198389" y="89838"/>
                    <a:pt x="195727" y="73080"/>
                    <a:pt x="190403" y="59220"/>
                  </a:cubicBezTo>
                  <a:cubicBezTo>
                    <a:pt x="184952" y="45234"/>
                    <a:pt x="177726" y="33894"/>
                    <a:pt x="168472" y="25200"/>
                  </a:cubicBezTo>
                  <a:close/>
                  <a:moveTo>
                    <a:pt x="42974" y="92736"/>
                  </a:moveTo>
                  <a:cubicBezTo>
                    <a:pt x="43481" y="83412"/>
                    <a:pt x="45509" y="74592"/>
                    <a:pt x="49692" y="66402"/>
                  </a:cubicBezTo>
                  <a:cubicBezTo>
                    <a:pt x="54509" y="57078"/>
                    <a:pt x="61355" y="49518"/>
                    <a:pt x="70228" y="43722"/>
                  </a:cubicBezTo>
                  <a:cubicBezTo>
                    <a:pt x="79102" y="37926"/>
                    <a:pt x="89497" y="35028"/>
                    <a:pt x="101539" y="35028"/>
                  </a:cubicBezTo>
                  <a:cubicBezTo>
                    <a:pt x="112568" y="35028"/>
                    <a:pt x="122202" y="37548"/>
                    <a:pt x="130442" y="42588"/>
                  </a:cubicBezTo>
                  <a:cubicBezTo>
                    <a:pt x="138682" y="47628"/>
                    <a:pt x="145020" y="54432"/>
                    <a:pt x="149584" y="63126"/>
                  </a:cubicBezTo>
                  <a:cubicBezTo>
                    <a:pt x="154147" y="71820"/>
                    <a:pt x="156429" y="81648"/>
                    <a:pt x="156429" y="92862"/>
                  </a:cubicBezTo>
                  <a:lnTo>
                    <a:pt x="42974" y="92862"/>
                  </a:lnTo>
                  <a:close/>
                </a:path>
              </a:pathLst>
            </a:custGeom>
            <a:grpFill/>
            <a:ln w="1266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 dirty="0"/>
            </a:p>
          </p:txBody>
        </p:sp>
        <p:sp>
          <p:nvSpPr>
            <p:cNvPr id="76" name="Freihandform 32">
              <a:extLst>
                <a:ext uri="{FF2B5EF4-FFF2-40B4-BE49-F238E27FC236}">
                  <a16:creationId xmlns:a16="http://schemas.microsoft.com/office/drawing/2014/main" id="{96A47144-B517-4D9E-9D34-8B4529613420}"/>
                </a:ext>
              </a:extLst>
            </p:cNvPr>
            <p:cNvSpPr/>
            <p:nvPr/>
          </p:nvSpPr>
          <p:spPr bwMode="invGray">
            <a:xfrm>
              <a:off x="1442252" y="365956"/>
              <a:ext cx="27052" cy="59650"/>
            </a:xfrm>
            <a:custGeom>
              <a:avLst/>
              <a:gdLst>
                <a:gd name="connsiteX0" fmla="*/ 110033 w 123723"/>
                <a:gd name="connsiteY0" fmla="*/ 234234 h 272810"/>
                <a:gd name="connsiteX1" fmla="*/ 101033 w 123723"/>
                <a:gd name="connsiteY1" fmla="*/ 234990 h 272810"/>
                <a:gd name="connsiteX2" fmla="*/ 88103 w 123723"/>
                <a:gd name="connsiteY2" fmla="*/ 232848 h 272810"/>
                <a:gd name="connsiteX3" fmla="*/ 78468 w 123723"/>
                <a:gd name="connsiteY3" fmla="*/ 224532 h 272810"/>
                <a:gd name="connsiteX4" fmla="*/ 74792 w 123723"/>
                <a:gd name="connsiteY4" fmla="*/ 206010 h 272810"/>
                <a:gd name="connsiteX5" fmla="*/ 74792 w 123723"/>
                <a:gd name="connsiteY5" fmla="*/ 86184 h 272810"/>
                <a:gd name="connsiteX6" fmla="*/ 119667 w 123723"/>
                <a:gd name="connsiteY6" fmla="*/ 86184 h 272810"/>
                <a:gd name="connsiteX7" fmla="*/ 119667 w 123723"/>
                <a:gd name="connsiteY7" fmla="*/ 52164 h 272810"/>
                <a:gd name="connsiteX8" fmla="*/ 74792 w 123723"/>
                <a:gd name="connsiteY8" fmla="*/ 52164 h 272810"/>
                <a:gd name="connsiteX9" fmla="*/ 74792 w 123723"/>
                <a:gd name="connsiteY9" fmla="*/ 0 h 272810"/>
                <a:gd name="connsiteX10" fmla="*/ 32072 w 123723"/>
                <a:gd name="connsiteY10" fmla="*/ 0 h 272810"/>
                <a:gd name="connsiteX11" fmla="*/ 32072 w 123723"/>
                <a:gd name="connsiteY11" fmla="*/ 52164 h 272810"/>
                <a:gd name="connsiteX12" fmla="*/ 0 w 123723"/>
                <a:gd name="connsiteY12" fmla="*/ 52164 h 272810"/>
                <a:gd name="connsiteX13" fmla="*/ 0 w 123723"/>
                <a:gd name="connsiteY13" fmla="*/ 86184 h 272810"/>
                <a:gd name="connsiteX14" fmla="*/ 32072 w 123723"/>
                <a:gd name="connsiteY14" fmla="*/ 86184 h 272810"/>
                <a:gd name="connsiteX15" fmla="*/ 32072 w 123723"/>
                <a:gd name="connsiteY15" fmla="*/ 214830 h 272810"/>
                <a:gd name="connsiteX16" fmla="*/ 41073 w 123723"/>
                <a:gd name="connsiteY16" fmla="*/ 247590 h 272810"/>
                <a:gd name="connsiteX17" fmla="*/ 64651 w 123723"/>
                <a:gd name="connsiteY17" fmla="*/ 266868 h 272810"/>
                <a:gd name="connsiteX18" fmla="*/ 96089 w 123723"/>
                <a:gd name="connsiteY18" fmla="*/ 272790 h 272810"/>
                <a:gd name="connsiteX19" fmla="*/ 113202 w 123723"/>
                <a:gd name="connsiteY19" fmla="*/ 271152 h 272810"/>
                <a:gd name="connsiteX20" fmla="*/ 123724 w 123723"/>
                <a:gd name="connsiteY20" fmla="*/ 268254 h 272810"/>
                <a:gd name="connsiteX21" fmla="*/ 115991 w 123723"/>
                <a:gd name="connsiteY21" fmla="*/ 233226 h 272810"/>
                <a:gd name="connsiteX22" fmla="*/ 110033 w 123723"/>
                <a:gd name="connsiteY22" fmla="*/ 234234 h 2728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23723" h="272810">
                  <a:moveTo>
                    <a:pt x="110033" y="234234"/>
                  </a:moveTo>
                  <a:cubicBezTo>
                    <a:pt x="107498" y="234738"/>
                    <a:pt x="104456" y="234990"/>
                    <a:pt x="101033" y="234990"/>
                  </a:cubicBezTo>
                  <a:cubicBezTo>
                    <a:pt x="96342" y="234990"/>
                    <a:pt x="92032" y="234234"/>
                    <a:pt x="88103" y="232848"/>
                  </a:cubicBezTo>
                  <a:cubicBezTo>
                    <a:pt x="84173" y="231336"/>
                    <a:pt x="81004" y="228564"/>
                    <a:pt x="78468" y="224532"/>
                  </a:cubicBezTo>
                  <a:cubicBezTo>
                    <a:pt x="76060" y="220374"/>
                    <a:pt x="74792" y="214200"/>
                    <a:pt x="74792" y="206010"/>
                  </a:cubicBezTo>
                  <a:lnTo>
                    <a:pt x="74792" y="86184"/>
                  </a:lnTo>
                  <a:lnTo>
                    <a:pt x="119667" y="86184"/>
                  </a:lnTo>
                  <a:lnTo>
                    <a:pt x="119667" y="52164"/>
                  </a:lnTo>
                  <a:lnTo>
                    <a:pt x="74792" y="52164"/>
                  </a:lnTo>
                  <a:lnTo>
                    <a:pt x="74792" y="0"/>
                  </a:lnTo>
                  <a:lnTo>
                    <a:pt x="32072" y="0"/>
                  </a:lnTo>
                  <a:lnTo>
                    <a:pt x="32072" y="52164"/>
                  </a:lnTo>
                  <a:lnTo>
                    <a:pt x="0" y="52164"/>
                  </a:lnTo>
                  <a:lnTo>
                    <a:pt x="0" y="86184"/>
                  </a:lnTo>
                  <a:lnTo>
                    <a:pt x="32072" y="86184"/>
                  </a:lnTo>
                  <a:lnTo>
                    <a:pt x="32072" y="214830"/>
                  </a:lnTo>
                  <a:cubicBezTo>
                    <a:pt x="32072" y="227934"/>
                    <a:pt x="35114" y="238896"/>
                    <a:pt x="41073" y="247590"/>
                  </a:cubicBezTo>
                  <a:cubicBezTo>
                    <a:pt x="47031" y="256284"/>
                    <a:pt x="54890" y="262710"/>
                    <a:pt x="64651" y="266868"/>
                  </a:cubicBezTo>
                  <a:cubicBezTo>
                    <a:pt x="74285" y="271026"/>
                    <a:pt x="84807" y="273042"/>
                    <a:pt x="96089" y="272790"/>
                  </a:cubicBezTo>
                  <a:cubicBezTo>
                    <a:pt x="102934" y="272664"/>
                    <a:pt x="108639" y="272160"/>
                    <a:pt x="113202" y="271152"/>
                  </a:cubicBezTo>
                  <a:cubicBezTo>
                    <a:pt x="117766" y="270144"/>
                    <a:pt x="121315" y="269136"/>
                    <a:pt x="123724" y="268254"/>
                  </a:cubicBezTo>
                  <a:lnTo>
                    <a:pt x="115991" y="233226"/>
                  </a:lnTo>
                  <a:cubicBezTo>
                    <a:pt x="114597" y="233352"/>
                    <a:pt x="112568" y="233730"/>
                    <a:pt x="110033" y="234234"/>
                  </a:cubicBezTo>
                  <a:close/>
                </a:path>
              </a:pathLst>
            </a:custGeom>
            <a:grpFill/>
            <a:ln w="1266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 dirty="0"/>
            </a:p>
          </p:txBody>
        </p:sp>
        <p:sp>
          <p:nvSpPr>
            <p:cNvPr id="77" name="Freihandform 33">
              <a:extLst>
                <a:ext uri="{FF2B5EF4-FFF2-40B4-BE49-F238E27FC236}">
                  <a16:creationId xmlns:a16="http://schemas.microsoft.com/office/drawing/2014/main" id="{6675D025-AB85-467D-AF5E-E67FCC064833}"/>
                </a:ext>
              </a:extLst>
            </p:cNvPr>
            <p:cNvSpPr/>
            <p:nvPr/>
          </p:nvSpPr>
          <p:spPr bwMode="invGray">
            <a:xfrm>
              <a:off x="1474182" y="365956"/>
              <a:ext cx="27052" cy="59650"/>
            </a:xfrm>
            <a:custGeom>
              <a:avLst/>
              <a:gdLst>
                <a:gd name="connsiteX0" fmla="*/ 110033 w 123723"/>
                <a:gd name="connsiteY0" fmla="*/ 234234 h 272810"/>
                <a:gd name="connsiteX1" fmla="*/ 101033 w 123723"/>
                <a:gd name="connsiteY1" fmla="*/ 234990 h 272810"/>
                <a:gd name="connsiteX2" fmla="*/ 88102 w 123723"/>
                <a:gd name="connsiteY2" fmla="*/ 232848 h 272810"/>
                <a:gd name="connsiteX3" fmla="*/ 78468 w 123723"/>
                <a:gd name="connsiteY3" fmla="*/ 224532 h 272810"/>
                <a:gd name="connsiteX4" fmla="*/ 74792 w 123723"/>
                <a:gd name="connsiteY4" fmla="*/ 206010 h 272810"/>
                <a:gd name="connsiteX5" fmla="*/ 74792 w 123723"/>
                <a:gd name="connsiteY5" fmla="*/ 86184 h 272810"/>
                <a:gd name="connsiteX6" fmla="*/ 119667 w 123723"/>
                <a:gd name="connsiteY6" fmla="*/ 86184 h 272810"/>
                <a:gd name="connsiteX7" fmla="*/ 119667 w 123723"/>
                <a:gd name="connsiteY7" fmla="*/ 52164 h 272810"/>
                <a:gd name="connsiteX8" fmla="*/ 74792 w 123723"/>
                <a:gd name="connsiteY8" fmla="*/ 52164 h 272810"/>
                <a:gd name="connsiteX9" fmla="*/ 74792 w 123723"/>
                <a:gd name="connsiteY9" fmla="*/ 0 h 272810"/>
                <a:gd name="connsiteX10" fmla="*/ 32072 w 123723"/>
                <a:gd name="connsiteY10" fmla="*/ 0 h 272810"/>
                <a:gd name="connsiteX11" fmla="*/ 32072 w 123723"/>
                <a:gd name="connsiteY11" fmla="*/ 52164 h 272810"/>
                <a:gd name="connsiteX12" fmla="*/ 0 w 123723"/>
                <a:gd name="connsiteY12" fmla="*/ 52164 h 272810"/>
                <a:gd name="connsiteX13" fmla="*/ 0 w 123723"/>
                <a:gd name="connsiteY13" fmla="*/ 86184 h 272810"/>
                <a:gd name="connsiteX14" fmla="*/ 32072 w 123723"/>
                <a:gd name="connsiteY14" fmla="*/ 86184 h 272810"/>
                <a:gd name="connsiteX15" fmla="*/ 32072 w 123723"/>
                <a:gd name="connsiteY15" fmla="*/ 214830 h 272810"/>
                <a:gd name="connsiteX16" fmla="*/ 41072 w 123723"/>
                <a:gd name="connsiteY16" fmla="*/ 247590 h 272810"/>
                <a:gd name="connsiteX17" fmla="*/ 64650 w 123723"/>
                <a:gd name="connsiteY17" fmla="*/ 266868 h 272810"/>
                <a:gd name="connsiteX18" fmla="*/ 96089 w 123723"/>
                <a:gd name="connsiteY18" fmla="*/ 272790 h 272810"/>
                <a:gd name="connsiteX19" fmla="*/ 113202 w 123723"/>
                <a:gd name="connsiteY19" fmla="*/ 271152 h 272810"/>
                <a:gd name="connsiteX20" fmla="*/ 123724 w 123723"/>
                <a:gd name="connsiteY20" fmla="*/ 268254 h 272810"/>
                <a:gd name="connsiteX21" fmla="*/ 115991 w 123723"/>
                <a:gd name="connsiteY21" fmla="*/ 233226 h 272810"/>
                <a:gd name="connsiteX22" fmla="*/ 110033 w 123723"/>
                <a:gd name="connsiteY22" fmla="*/ 234234 h 2728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23723" h="272810">
                  <a:moveTo>
                    <a:pt x="110033" y="234234"/>
                  </a:moveTo>
                  <a:cubicBezTo>
                    <a:pt x="107497" y="234738"/>
                    <a:pt x="104455" y="234990"/>
                    <a:pt x="101033" y="234990"/>
                  </a:cubicBezTo>
                  <a:cubicBezTo>
                    <a:pt x="96342" y="234990"/>
                    <a:pt x="92032" y="234234"/>
                    <a:pt x="88102" y="232848"/>
                  </a:cubicBezTo>
                  <a:cubicBezTo>
                    <a:pt x="84173" y="231336"/>
                    <a:pt x="81003" y="228564"/>
                    <a:pt x="78468" y="224532"/>
                  </a:cubicBezTo>
                  <a:cubicBezTo>
                    <a:pt x="76060" y="220374"/>
                    <a:pt x="74792" y="214200"/>
                    <a:pt x="74792" y="206010"/>
                  </a:cubicBezTo>
                  <a:lnTo>
                    <a:pt x="74792" y="86184"/>
                  </a:lnTo>
                  <a:lnTo>
                    <a:pt x="119667" y="86184"/>
                  </a:lnTo>
                  <a:lnTo>
                    <a:pt x="119667" y="52164"/>
                  </a:lnTo>
                  <a:lnTo>
                    <a:pt x="74792" y="52164"/>
                  </a:lnTo>
                  <a:lnTo>
                    <a:pt x="74792" y="0"/>
                  </a:lnTo>
                  <a:lnTo>
                    <a:pt x="32072" y="0"/>
                  </a:lnTo>
                  <a:lnTo>
                    <a:pt x="32072" y="52164"/>
                  </a:lnTo>
                  <a:lnTo>
                    <a:pt x="0" y="52164"/>
                  </a:lnTo>
                  <a:lnTo>
                    <a:pt x="0" y="86184"/>
                  </a:lnTo>
                  <a:lnTo>
                    <a:pt x="32072" y="86184"/>
                  </a:lnTo>
                  <a:lnTo>
                    <a:pt x="32072" y="214830"/>
                  </a:lnTo>
                  <a:cubicBezTo>
                    <a:pt x="32072" y="227934"/>
                    <a:pt x="35114" y="238896"/>
                    <a:pt x="41072" y="247590"/>
                  </a:cubicBezTo>
                  <a:cubicBezTo>
                    <a:pt x="47030" y="256284"/>
                    <a:pt x="54890" y="262710"/>
                    <a:pt x="64650" y="266868"/>
                  </a:cubicBezTo>
                  <a:cubicBezTo>
                    <a:pt x="74285" y="271026"/>
                    <a:pt x="84807" y="273042"/>
                    <a:pt x="96089" y="272790"/>
                  </a:cubicBezTo>
                  <a:cubicBezTo>
                    <a:pt x="102934" y="272664"/>
                    <a:pt x="108638" y="272160"/>
                    <a:pt x="113202" y="271152"/>
                  </a:cubicBezTo>
                  <a:cubicBezTo>
                    <a:pt x="117765" y="270144"/>
                    <a:pt x="121315" y="269136"/>
                    <a:pt x="123724" y="268254"/>
                  </a:cubicBezTo>
                  <a:lnTo>
                    <a:pt x="115991" y="233226"/>
                  </a:lnTo>
                  <a:cubicBezTo>
                    <a:pt x="114596" y="233352"/>
                    <a:pt x="112695" y="233730"/>
                    <a:pt x="110033" y="234234"/>
                  </a:cubicBezTo>
                  <a:close/>
                </a:path>
              </a:pathLst>
            </a:custGeom>
            <a:grpFill/>
            <a:ln w="1266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 dirty="0"/>
            </a:p>
          </p:txBody>
        </p:sp>
        <p:sp>
          <p:nvSpPr>
            <p:cNvPr id="78" name="Freihandform 34">
              <a:extLst>
                <a:ext uri="{FF2B5EF4-FFF2-40B4-BE49-F238E27FC236}">
                  <a16:creationId xmlns:a16="http://schemas.microsoft.com/office/drawing/2014/main" id="{AB95B676-DB6F-411F-BA1D-501D07F12161}"/>
                </a:ext>
              </a:extLst>
            </p:cNvPr>
            <p:cNvSpPr/>
            <p:nvPr/>
          </p:nvSpPr>
          <p:spPr bwMode="invGray">
            <a:xfrm>
              <a:off x="1507803" y="376728"/>
              <a:ext cx="43378" cy="49204"/>
            </a:xfrm>
            <a:custGeom>
              <a:avLst/>
              <a:gdLst>
                <a:gd name="connsiteX0" fmla="*/ 168472 w 198389"/>
                <a:gd name="connsiteY0" fmla="*/ 25200 h 225035"/>
                <a:gd name="connsiteX1" fmla="*/ 137288 w 198389"/>
                <a:gd name="connsiteY1" fmla="*/ 6048 h 225035"/>
                <a:gd name="connsiteX2" fmla="*/ 101286 w 198389"/>
                <a:gd name="connsiteY2" fmla="*/ 0 h 225035"/>
                <a:gd name="connsiteX3" fmla="*/ 48044 w 198389"/>
                <a:gd name="connsiteY3" fmla="*/ 14364 h 225035"/>
                <a:gd name="connsiteX4" fmla="*/ 12677 w 198389"/>
                <a:gd name="connsiteY4" fmla="*/ 54180 h 225035"/>
                <a:gd name="connsiteX5" fmla="*/ 0 w 198389"/>
                <a:gd name="connsiteY5" fmla="*/ 113148 h 225035"/>
                <a:gd name="connsiteX6" fmla="*/ 12677 w 198389"/>
                <a:gd name="connsiteY6" fmla="*/ 172242 h 225035"/>
                <a:gd name="connsiteX7" fmla="*/ 48552 w 198389"/>
                <a:gd name="connsiteY7" fmla="*/ 211176 h 225035"/>
                <a:gd name="connsiteX8" fmla="*/ 104329 w 198389"/>
                <a:gd name="connsiteY8" fmla="*/ 225036 h 225035"/>
                <a:gd name="connsiteX9" fmla="*/ 147049 w 198389"/>
                <a:gd name="connsiteY9" fmla="*/ 217728 h 225035"/>
                <a:gd name="connsiteX10" fmla="*/ 178234 w 198389"/>
                <a:gd name="connsiteY10" fmla="*/ 197190 h 225035"/>
                <a:gd name="connsiteX11" fmla="*/ 195601 w 198389"/>
                <a:gd name="connsiteY11" fmla="*/ 166194 h 225035"/>
                <a:gd name="connsiteX12" fmla="*/ 155289 w 198389"/>
                <a:gd name="connsiteY12" fmla="*/ 159012 h 225035"/>
                <a:gd name="connsiteX13" fmla="*/ 144133 w 198389"/>
                <a:gd name="connsiteY13" fmla="*/ 176148 h 225035"/>
                <a:gd name="connsiteX14" fmla="*/ 126893 w 198389"/>
                <a:gd name="connsiteY14" fmla="*/ 186606 h 225035"/>
                <a:gd name="connsiteX15" fmla="*/ 104836 w 198389"/>
                <a:gd name="connsiteY15" fmla="*/ 190134 h 225035"/>
                <a:gd name="connsiteX16" fmla="*/ 72130 w 198389"/>
                <a:gd name="connsiteY16" fmla="*/ 182070 h 225035"/>
                <a:gd name="connsiteX17" fmla="*/ 50453 w 198389"/>
                <a:gd name="connsiteY17" fmla="*/ 158760 h 225035"/>
                <a:gd name="connsiteX18" fmla="*/ 42974 w 198389"/>
                <a:gd name="connsiteY18" fmla="*/ 124614 h 225035"/>
                <a:gd name="connsiteX19" fmla="*/ 198389 w 198389"/>
                <a:gd name="connsiteY19" fmla="*/ 124614 h 225035"/>
                <a:gd name="connsiteX20" fmla="*/ 198389 w 198389"/>
                <a:gd name="connsiteY20" fmla="*/ 109620 h 225035"/>
                <a:gd name="connsiteX21" fmla="*/ 190403 w 198389"/>
                <a:gd name="connsiteY21" fmla="*/ 59220 h 225035"/>
                <a:gd name="connsiteX22" fmla="*/ 168472 w 198389"/>
                <a:gd name="connsiteY22" fmla="*/ 25200 h 225035"/>
                <a:gd name="connsiteX23" fmla="*/ 42974 w 198389"/>
                <a:gd name="connsiteY23" fmla="*/ 92736 h 225035"/>
                <a:gd name="connsiteX24" fmla="*/ 49693 w 198389"/>
                <a:gd name="connsiteY24" fmla="*/ 66402 h 225035"/>
                <a:gd name="connsiteX25" fmla="*/ 70229 w 198389"/>
                <a:gd name="connsiteY25" fmla="*/ 43722 h 225035"/>
                <a:gd name="connsiteX26" fmla="*/ 101540 w 198389"/>
                <a:gd name="connsiteY26" fmla="*/ 35028 h 225035"/>
                <a:gd name="connsiteX27" fmla="*/ 130443 w 198389"/>
                <a:gd name="connsiteY27" fmla="*/ 42588 h 225035"/>
                <a:gd name="connsiteX28" fmla="*/ 149584 w 198389"/>
                <a:gd name="connsiteY28" fmla="*/ 63126 h 225035"/>
                <a:gd name="connsiteX29" fmla="*/ 156430 w 198389"/>
                <a:gd name="connsiteY29" fmla="*/ 92862 h 225035"/>
                <a:gd name="connsiteX30" fmla="*/ 42974 w 198389"/>
                <a:gd name="connsiteY30" fmla="*/ 92862 h 2250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98389" h="225035">
                  <a:moveTo>
                    <a:pt x="168472" y="25200"/>
                  </a:moveTo>
                  <a:cubicBezTo>
                    <a:pt x="159219" y="16506"/>
                    <a:pt x="148824" y="10080"/>
                    <a:pt x="137288" y="6048"/>
                  </a:cubicBezTo>
                  <a:cubicBezTo>
                    <a:pt x="125625" y="2016"/>
                    <a:pt x="113709" y="0"/>
                    <a:pt x="101286" y="0"/>
                  </a:cubicBezTo>
                  <a:cubicBezTo>
                    <a:pt x="81004" y="0"/>
                    <a:pt x="63257" y="4788"/>
                    <a:pt x="48044" y="14364"/>
                  </a:cubicBezTo>
                  <a:cubicBezTo>
                    <a:pt x="32833" y="23940"/>
                    <a:pt x="21043" y="37170"/>
                    <a:pt x="12677" y="54180"/>
                  </a:cubicBezTo>
                  <a:cubicBezTo>
                    <a:pt x="4310" y="71190"/>
                    <a:pt x="0" y="90846"/>
                    <a:pt x="0" y="113148"/>
                  </a:cubicBezTo>
                  <a:cubicBezTo>
                    <a:pt x="0" y="135702"/>
                    <a:pt x="4184" y="155484"/>
                    <a:pt x="12677" y="172242"/>
                  </a:cubicBezTo>
                  <a:cubicBezTo>
                    <a:pt x="21043" y="189000"/>
                    <a:pt x="33086" y="201978"/>
                    <a:pt x="48552" y="211176"/>
                  </a:cubicBezTo>
                  <a:cubicBezTo>
                    <a:pt x="64144" y="220374"/>
                    <a:pt x="82652" y="225036"/>
                    <a:pt x="104329" y="225036"/>
                  </a:cubicBezTo>
                  <a:cubicBezTo>
                    <a:pt x="120301" y="225036"/>
                    <a:pt x="134499" y="222642"/>
                    <a:pt x="147049" y="217728"/>
                  </a:cubicBezTo>
                  <a:cubicBezTo>
                    <a:pt x="159599" y="212814"/>
                    <a:pt x="169993" y="206010"/>
                    <a:pt x="178234" y="197190"/>
                  </a:cubicBezTo>
                  <a:cubicBezTo>
                    <a:pt x="186600" y="188370"/>
                    <a:pt x="192304" y="178038"/>
                    <a:pt x="195601" y="166194"/>
                  </a:cubicBezTo>
                  <a:lnTo>
                    <a:pt x="155289" y="159012"/>
                  </a:lnTo>
                  <a:cubicBezTo>
                    <a:pt x="152753" y="165816"/>
                    <a:pt x="148950" y="171486"/>
                    <a:pt x="144133" y="176148"/>
                  </a:cubicBezTo>
                  <a:cubicBezTo>
                    <a:pt x="139316" y="180810"/>
                    <a:pt x="133485" y="184212"/>
                    <a:pt x="126893" y="186606"/>
                  </a:cubicBezTo>
                  <a:cubicBezTo>
                    <a:pt x="120174" y="188874"/>
                    <a:pt x="112822" y="190134"/>
                    <a:pt x="104836" y="190134"/>
                  </a:cubicBezTo>
                  <a:cubicBezTo>
                    <a:pt x="92413" y="190134"/>
                    <a:pt x="81511" y="187488"/>
                    <a:pt x="72130" y="182070"/>
                  </a:cubicBezTo>
                  <a:cubicBezTo>
                    <a:pt x="62876" y="176778"/>
                    <a:pt x="55524" y="168966"/>
                    <a:pt x="50453" y="158760"/>
                  </a:cubicBezTo>
                  <a:cubicBezTo>
                    <a:pt x="45636" y="149310"/>
                    <a:pt x="43354" y="137844"/>
                    <a:pt x="42974" y="124614"/>
                  </a:cubicBezTo>
                  <a:lnTo>
                    <a:pt x="198389" y="124614"/>
                  </a:lnTo>
                  <a:lnTo>
                    <a:pt x="198389" y="109620"/>
                  </a:lnTo>
                  <a:cubicBezTo>
                    <a:pt x="198389" y="89838"/>
                    <a:pt x="195727" y="73080"/>
                    <a:pt x="190403" y="59220"/>
                  </a:cubicBezTo>
                  <a:cubicBezTo>
                    <a:pt x="184952" y="45234"/>
                    <a:pt x="177726" y="33894"/>
                    <a:pt x="168472" y="25200"/>
                  </a:cubicBezTo>
                  <a:close/>
                  <a:moveTo>
                    <a:pt x="42974" y="92736"/>
                  </a:moveTo>
                  <a:cubicBezTo>
                    <a:pt x="43481" y="83412"/>
                    <a:pt x="45509" y="74592"/>
                    <a:pt x="49693" y="66402"/>
                  </a:cubicBezTo>
                  <a:cubicBezTo>
                    <a:pt x="54510" y="57078"/>
                    <a:pt x="61355" y="49518"/>
                    <a:pt x="70229" y="43722"/>
                  </a:cubicBezTo>
                  <a:cubicBezTo>
                    <a:pt x="79102" y="37926"/>
                    <a:pt x="89497" y="35028"/>
                    <a:pt x="101540" y="35028"/>
                  </a:cubicBezTo>
                  <a:cubicBezTo>
                    <a:pt x="112568" y="35028"/>
                    <a:pt x="122203" y="37548"/>
                    <a:pt x="130443" y="42588"/>
                  </a:cubicBezTo>
                  <a:cubicBezTo>
                    <a:pt x="138682" y="47628"/>
                    <a:pt x="145021" y="54432"/>
                    <a:pt x="149584" y="63126"/>
                  </a:cubicBezTo>
                  <a:cubicBezTo>
                    <a:pt x="154148" y="71820"/>
                    <a:pt x="156430" y="81648"/>
                    <a:pt x="156430" y="92862"/>
                  </a:cubicBezTo>
                  <a:lnTo>
                    <a:pt x="42974" y="92862"/>
                  </a:lnTo>
                  <a:close/>
                </a:path>
              </a:pathLst>
            </a:custGeom>
            <a:grpFill/>
            <a:ln w="1266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 dirty="0"/>
            </a:p>
          </p:txBody>
        </p:sp>
        <p:sp>
          <p:nvSpPr>
            <p:cNvPr id="79" name="Freihandform 35">
              <a:extLst>
                <a:ext uri="{FF2B5EF4-FFF2-40B4-BE49-F238E27FC236}">
                  <a16:creationId xmlns:a16="http://schemas.microsoft.com/office/drawing/2014/main" id="{37D4CE77-3FC3-4C90-8C7C-52858E35942C}"/>
                </a:ext>
              </a:extLst>
            </p:cNvPr>
            <p:cNvSpPr/>
            <p:nvPr/>
          </p:nvSpPr>
          <p:spPr bwMode="invGray">
            <a:xfrm>
              <a:off x="1560854" y="376618"/>
              <a:ext cx="25638" cy="48295"/>
            </a:xfrm>
            <a:custGeom>
              <a:avLst/>
              <a:gdLst>
                <a:gd name="connsiteX0" fmla="*/ 99131 w 117258"/>
                <a:gd name="connsiteY0" fmla="*/ 0 h 220877"/>
                <a:gd name="connsiteX1" fmla="*/ 64651 w 117258"/>
                <a:gd name="connsiteY1" fmla="*/ 10080 h 220877"/>
                <a:gd name="connsiteX2" fmla="*/ 43481 w 117258"/>
                <a:gd name="connsiteY2" fmla="*/ 37800 h 220877"/>
                <a:gd name="connsiteX3" fmla="*/ 41199 w 117258"/>
                <a:gd name="connsiteY3" fmla="*/ 37800 h 220877"/>
                <a:gd name="connsiteX4" fmla="*/ 41199 w 117258"/>
                <a:gd name="connsiteY4" fmla="*/ 3150 h 220877"/>
                <a:gd name="connsiteX5" fmla="*/ 0 w 117258"/>
                <a:gd name="connsiteY5" fmla="*/ 3150 h 220877"/>
                <a:gd name="connsiteX6" fmla="*/ 0 w 117258"/>
                <a:gd name="connsiteY6" fmla="*/ 220878 h 220877"/>
                <a:gd name="connsiteX7" fmla="*/ 42720 w 117258"/>
                <a:gd name="connsiteY7" fmla="*/ 220878 h 220877"/>
                <a:gd name="connsiteX8" fmla="*/ 42720 w 117258"/>
                <a:gd name="connsiteY8" fmla="*/ 88074 h 220877"/>
                <a:gd name="connsiteX9" fmla="*/ 49566 w 117258"/>
                <a:gd name="connsiteY9" fmla="*/ 62748 h 220877"/>
                <a:gd name="connsiteX10" fmla="*/ 68200 w 117258"/>
                <a:gd name="connsiteY10" fmla="*/ 45360 h 220877"/>
                <a:gd name="connsiteX11" fmla="*/ 95075 w 117258"/>
                <a:gd name="connsiteY11" fmla="*/ 39060 h 220877"/>
                <a:gd name="connsiteX12" fmla="*/ 108132 w 117258"/>
                <a:gd name="connsiteY12" fmla="*/ 39942 h 220877"/>
                <a:gd name="connsiteX13" fmla="*/ 117259 w 117258"/>
                <a:gd name="connsiteY13" fmla="*/ 41580 h 220877"/>
                <a:gd name="connsiteX14" fmla="*/ 117259 w 117258"/>
                <a:gd name="connsiteY14" fmla="*/ 1008 h 220877"/>
                <a:gd name="connsiteX15" fmla="*/ 108639 w 117258"/>
                <a:gd name="connsiteY15" fmla="*/ 252 h 220877"/>
                <a:gd name="connsiteX16" fmla="*/ 99131 w 117258"/>
                <a:gd name="connsiteY16" fmla="*/ 0 h 2208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17258" h="220877">
                  <a:moveTo>
                    <a:pt x="99131" y="0"/>
                  </a:moveTo>
                  <a:cubicBezTo>
                    <a:pt x="86328" y="0"/>
                    <a:pt x="74792" y="3402"/>
                    <a:pt x="64651" y="10080"/>
                  </a:cubicBezTo>
                  <a:cubicBezTo>
                    <a:pt x="54509" y="16884"/>
                    <a:pt x="47410" y="26082"/>
                    <a:pt x="43481" y="37800"/>
                  </a:cubicBezTo>
                  <a:lnTo>
                    <a:pt x="41199" y="37800"/>
                  </a:lnTo>
                  <a:lnTo>
                    <a:pt x="41199" y="3150"/>
                  </a:lnTo>
                  <a:lnTo>
                    <a:pt x="0" y="3150"/>
                  </a:lnTo>
                  <a:lnTo>
                    <a:pt x="0" y="220878"/>
                  </a:lnTo>
                  <a:lnTo>
                    <a:pt x="42720" y="220878"/>
                  </a:lnTo>
                  <a:lnTo>
                    <a:pt x="42720" y="88074"/>
                  </a:lnTo>
                  <a:cubicBezTo>
                    <a:pt x="42720" y="78624"/>
                    <a:pt x="45002" y="70182"/>
                    <a:pt x="49566" y="62748"/>
                  </a:cubicBezTo>
                  <a:cubicBezTo>
                    <a:pt x="54129" y="55314"/>
                    <a:pt x="60341" y="49518"/>
                    <a:pt x="68200" y="45360"/>
                  </a:cubicBezTo>
                  <a:cubicBezTo>
                    <a:pt x="76060" y="41202"/>
                    <a:pt x="85060" y="39060"/>
                    <a:pt x="95075" y="39060"/>
                  </a:cubicBezTo>
                  <a:cubicBezTo>
                    <a:pt x="99385" y="39060"/>
                    <a:pt x="103822" y="39438"/>
                    <a:pt x="108132" y="39942"/>
                  </a:cubicBezTo>
                  <a:cubicBezTo>
                    <a:pt x="112568" y="40572"/>
                    <a:pt x="115611" y="41076"/>
                    <a:pt x="117259" y="41580"/>
                  </a:cubicBezTo>
                  <a:lnTo>
                    <a:pt x="117259" y="1008"/>
                  </a:lnTo>
                  <a:cubicBezTo>
                    <a:pt x="115104" y="756"/>
                    <a:pt x="112315" y="504"/>
                    <a:pt x="108639" y="252"/>
                  </a:cubicBezTo>
                  <a:cubicBezTo>
                    <a:pt x="104962" y="126"/>
                    <a:pt x="101793" y="0"/>
                    <a:pt x="99131" y="0"/>
                  </a:cubicBezTo>
                  <a:close/>
                </a:path>
              </a:pathLst>
            </a:custGeom>
            <a:grpFill/>
            <a:ln w="1266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 dirty="0"/>
            </a:p>
          </p:txBody>
        </p:sp>
        <p:sp>
          <p:nvSpPr>
            <p:cNvPr id="80" name="Freihandform 36">
              <a:extLst>
                <a:ext uri="{FF2B5EF4-FFF2-40B4-BE49-F238E27FC236}">
                  <a16:creationId xmlns:a16="http://schemas.microsoft.com/office/drawing/2014/main" id="{663953A3-132C-4F8A-A542-F246666170C7}"/>
                </a:ext>
              </a:extLst>
            </p:cNvPr>
            <p:cNvSpPr/>
            <p:nvPr/>
          </p:nvSpPr>
          <p:spPr bwMode="invGray">
            <a:xfrm>
              <a:off x="1125885" y="466265"/>
              <a:ext cx="67325" cy="47634"/>
            </a:xfrm>
            <a:custGeom>
              <a:avLst/>
              <a:gdLst>
                <a:gd name="connsiteX0" fmla="*/ 221207 w 307914"/>
                <a:gd name="connsiteY0" fmla="*/ 159264 h 217854"/>
                <a:gd name="connsiteX1" fmla="*/ 219052 w 307914"/>
                <a:gd name="connsiteY1" fmla="*/ 159264 h 217854"/>
                <a:gd name="connsiteX2" fmla="*/ 176205 w 307914"/>
                <a:gd name="connsiteY2" fmla="*/ 0 h 217854"/>
                <a:gd name="connsiteX3" fmla="*/ 132217 w 307914"/>
                <a:gd name="connsiteY3" fmla="*/ 0 h 217854"/>
                <a:gd name="connsiteX4" fmla="*/ 89117 w 307914"/>
                <a:gd name="connsiteY4" fmla="*/ 159894 h 217854"/>
                <a:gd name="connsiteX5" fmla="*/ 86961 w 307914"/>
                <a:gd name="connsiteY5" fmla="*/ 159894 h 217854"/>
                <a:gd name="connsiteX6" fmla="*/ 43988 w 307914"/>
                <a:gd name="connsiteY6" fmla="*/ 0 h 217854"/>
                <a:gd name="connsiteX7" fmla="*/ 0 w 307914"/>
                <a:gd name="connsiteY7" fmla="*/ 0 h 217854"/>
                <a:gd name="connsiteX8" fmla="*/ 64397 w 307914"/>
                <a:gd name="connsiteY8" fmla="*/ 217854 h 217854"/>
                <a:gd name="connsiteX9" fmla="*/ 107751 w 307914"/>
                <a:gd name="connsiteY9" fmla="*/ 217854 h 217854"/>
                <a:gd name="connsiteX10" fmla="*/ 152246 w 307914"/>
                <a:gd name="connsiteY10" fmla="*/ 60606 h 217854"/>
                <a:gd name="connsiteX11" fmla="*/ 155542 w 307914"/>
                <a:gd name="connsiteY11" fmla="*/ 60606 h 217854"/>
                <a:gd name="connsiteX12" fmla="*/ 200037 w 307914"/>
                <a:gd name="connsiteY12" fmla="*/ 217854 h 217854"/>
                <a:gd name="connsiteX13" fmla="*/ 243518 w 307914"/>
                <a:gd name="connsiteY13" fmla="*/ 217854 h 217854"/>
                <a:gd name="connsiteX14" fmla="*/ 307915 w 307914"/>
                <a:gd name="connsiteY14" fmla="*/ 0 h 217854"/>
                <a:gd name="connsiteX15" fmla="*/ 263800 w 307914"/>
                <a:gd name="connsiteY15" fmla="*/ 0 h 2178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07914" h="217854">
                  <a:moveTo>
                    <a:pt x="221207" y="159264"/>
                  </a:moveTo>
                  <a:lnTo>
                    <a:pt x="219052" y="159264"/>
                  </a:lnTo>
                  <a:lnTo>
                    <a:pt x="176205" y="0"/>
                  </a:lnTo>
                  <a:lnTo>
                    <a:pt x="132217" y="0"/>
                  </a:lnTo>
                  <a:lnTo>
                    <a:pt x="89117" y="159894"/>
                  </a:lnTo>
                  <a:lnTo>
                    <a:pt x="86961" y="159894"/>
                  </a:lnTo>
                  <a:lnTo>
                    <a:pt x="43988" y="0"/>
                  </a:lnTo>
                  <a:lnTo>
                    <a:pt x="0" y="0"/>
                  </a:lnTo>
                  <a:lnTo>
                    <a:pt x="64397" y="217854"/>
                  </a:lnTo>
                  <a:lnTo>
                    <a:pt x="107751" y="217854"/>
                  </a:lnTo>
                  <a:lnTo>
                    <a:pt x="152246" y="60606"/>
                  </a:lnTo>
                  <a:lnTo>
                    <a:pt x="155542" y="60606"/>
                  </a:lnTo>
                  <a:lnTo>
                    <a:pt x="200037" y="217854"/>
                  </a:lnTo>
                  <a:lnTo>
                    <a:pt x="243518" y="217854"/>
                  </a:lnTo>
                  <a:lnTo>
                    <a:pt x="307915" y="0"/>
                  </a:lnTo>
                  <a:lnTo>
                    <a:pt x="263800" y="0"/>
                  </a:lnTo>
                  <a:close/>
                </a:path>
              </a:pathLst>
            </a:custGeom>
            <a:grpFill/>
            <a:ln w="1266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 dirty="0"/>
            </a:p>
          </p:txBody>
        </p:sp>
        <p:sp>
          <p:nvSpPr>
            <p:cNvPr id="81" name="Freihandform 37">
              <a:extLst>
                <a:ext uri="{FF2B5EF4-FFF2-40B4-BE49-F238E27FC236}">
                  <a16:creationId xmlns:a16="http://schemas.microsoft.com/office/drawing/2014/main" id="{A9437713-E829-48C1-8155-9D1DB29E79D5}"/>
                </a:ext>
              </a:extLst>
            </p:cNvPr>
            <p:cNvSpPr/>
            <p:nvPr/>
          </p:nvSpPr>
          <p:spPr bwMode="invGray">
            <a:xfrm>
              <a:off x="1198532" y="465659"/>
              <a:ext cx="44625" cy="49177"/>
            </a:xfrm>
            <a:custGeom>
              <a:avLst/>
              <a:gdLst>
                <a:gd name="connsiteX0" fmla="*/ 155796 w 204093"/>
                <a:gd name="connsiteY0" fmla="*/ 13986 h 224910"/>
                <a:gd name="connsiteX1" fmla="*/ 102047 w 204093"/>
                <a:gd name="connsiteY1" fmla="*/ 0 h 224910"/>
                <a:gd name="connsiteX2" fmla="*/ 48298 w 204093"/>
                <a:gd name="connsiteY2" fmla="*/ 13986 h 224910"/>
                <a:gd name="connsiteX3" fmla="*/ 12677 w 204093"/>
                <a:gd name="connsiteY3" fmla="*/ 53424 h 224910"/>
                <a:gd name="connsiteX4" fmla="*/ 0 w 204093"/>
                <a:gd name="connsiteY4" fmla="*/ 112644 h 224910"/>
                <a:gd name="connsiteX5" fmla="*/ 12677 w 204093"/>
                <a:gd name="connsiteY5" fmla="*/ 171612 h 224910"/>
                <a:gd name="connsiteX6" fmla="*/ 48298 w 204093"/>
                <a:gd name="connsiteY6" fmla="*/ 210924 h 224910"/>
                <a:gd name="connsiteX7" fmla="*/ 102047 w 204093"/>
                <a:gd name="connsiteY7" fmla="*/ 224910 h 224910"/>
                <a:gd name="connsiteX8" fmla="*/ 155796 w 204093"/>
                <a:gd name="connsiteY8" fmla="*/ 210924 h 224910"/>
                <a:gd name="connsiteX9" fmla="*/ 191417 w 204093"/>
                <a:gd name="connsiteY9" fmla="*/ 171612 h 224910"/>
                <a:gd name="connsiteX10" fmla="*/ 204094 w 204093"/>
                <a:gd name="connsiteY10" fmla="*/ 112644 h 224910"/>
                <a:gd name="connsiteX11" fmla="*/ 191417 w 204093"/>
                <a:gd name="connsiteY11" fmla="*/ 53424 h 224910"/>
                <a:gd name="connsiteX12" fmla="*/ 155796 w 204093"/>
                <a:gd name="connsiteY12" fmla="*/ 13986 h 224910"/>
                <a:gd name="connsiteX13" fmla="*/ 154655 w 204093"/>
                <a:gd name="connsiteY13" fmla="*/ 150948 h 224910"/>
                <a:gd name="connsiteX14" fmla="*/ 135133 w 204093"/>
                <a:gd name="connsiteY14" fmla="*/ 178920 h 224910"/>
                <a:gd name="connsiteX15" fmla="*/ 102047 w 204093"/>
                <a:gd name="connsiteY15" fmla="*/ 189378 h 224910"/>
                <a:gd name="connsiteX16" fmla="*/ 68707 w 204093"/>
                <a:gd name="connsiteY16" fmla="*/ 178920 h 224910"/>
                <a:gd name="connsiteX17" fmla="*/ 49185 w 204093"/>
                <a:gd name="connsiteY17" fmla="*/ 150948 h 224910"/>
                <a:gd name="connsiteX18" fmla="*/ 42847 w 204093"/>
                <a:gd name="connsiteY18" fmla="*/ 112518 h 224910"/>
                <a:gd name="connsiteX19" fmla="*/ 49185 w 204093"/>
                <a:gd name="connsiteY19" fmla="*/ 74214 h 224910"/>
                <a:gd name="connsiteX20" fmla="*/ 68707 w 204093"/>
                <a:gd name="connsiteY20" fmla="*/ 46116 h 224910"/>
                <a:gd name="connsiteX21" fmla="*/ 102047 w 204093"/>
                <a:gd name="connsiteY21" fmla="*/ 35532 h 224910"/>
                <a:gd name="connsiteX22" fmla="*/ 135133 w 204093"/>
                <a:gd name="connsiteY22" fmla="*/ 46116 h 224910"/>
                <a:gd name="connsiteX23" fmla="*/ 154655 w 204093"/>
                <a:gd name="connsiteY23" fmla="*/ 74214 h 224910"/>
                <a:gd name="connsiteX24" fmla="*/ 160993 w 204093"/>
                <a:gd name="connsiteY24" fmla="*/ 112518 h 224910"/>
                <a:gd name="connsiteX25" fmla="*/ 154655 w 204093"/>
                <a:gd name="connsiteY25" fmla="*/ 150948 h 2249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204093" h="224910">
                  <a:moveTo>
                    <a:pt x="155796" y="13986"/>
                  </a:moveTo>
                  <a:cubicBezTo>
                    <a:pt x="140457" y="4662"/>
                    <a:pt x="122583" y="0"/>
                    <a:pt x="102047" y="0"/>
                  </a:cubicBezTo>
                  <a:cubicBezTo>
                    <a:pt x="81511" y="0"/>
                    <a:pt x="63636" y="4662"/>
                    <a:pt x="48298" y="13986"/>
                  </a:cubicBezTo>
                  <a:cubicBezTo>
                    <a:pt x="32959" y="23310"/>
                    <a:pt x="21043" y="36540"/>
                    <a:pt x="12677" y="53424"/>
                  </a:cubicBezTo>
                  <a:cubicBezTo>
                    <a:pt x="4183" y="70308"/>
                    <a:pt x="0" y="90090"/>
                    <a:pt x="0" y="112644"/>
                  </a:cubicBezTo>
                  <a:cubicBezTo>
                    <a:pt x="0" y="135198"/>
                    <a:pt x="4310" y="154854"/>
                    <a:pt x="12677" y="171612"/>
                  </a:cubicBezTo>
                  <a:cubicBezTo>
                    <a:pt x="21170" y="188496"/>
                    <a:pt x="32959" y="201474"/>
                    <a:pt x="48298" y="210924"/>
                  </a:cubicBezTo>
                  <a:cubicBezTo>
                    <a:pt x="63636" y="220248"/>
                    <a:pt x="81511" y="224910"/>
                    <a:pt x="102047" y="224910"/>
                  </a:cubicBezTo>
                  <a:cubicBezTo>
                    <a:pt x="122583" y="224910"/>
                    <a:pt x="140457" y="220248"/>
                    <a:pt x="155796" y="210924"/>
                  </a:cubicBezTo>
                  <a:cubicBezTo>
                    <a:pt x="171134" y="201600"/>
                    <a:pt x="183050" y="188496"/>
                    <a:pt x="191417" y="171612"/>
                  </a:cubicBezTo>
                  <a:cubicBezTo>
                    <a:pt x="199910" y="154854"/>
                    <a:pt x="204094" y="135072"/>
                    <a:pt x="204094" y="112644"/>
                  </a:cubicBezTo>
                  <a:cubicBezTo>
                    <a:pt x="204094" y="90090"/>
                    <a:pt x="199910" y="70308"/>
                    <a:pt x="191417" y="53424"/>
                  </a:cubicBezTo>
                  <a:cubicBezTo>
                    <a:pt x="182924" y="36540"/>
                    <a:pt x="171007" y="23310"/>
                    <a:pt x="155796" y="13986"/>
                  </a:cubicBezTo>
                  <a:close/>
                  <a:moveTo>
                    <a:pt x="154655" y="150948"/>
                  </a:moveTo>
                  <a:cubicBezTo>
                    <a:pt x="150345" y="162540"/>
                    <a:pt x="143880" y="171864"/>
                    <a:pt x="135133" y="178920"/>
                  </a:cubicBezTo>
                  <a:cubicBezTo>
                    <a:pt x="126386" y="185976"/>
                    <a:pt x="115357" y="189378"/>
                    <a:pt x="102047" y="189378"/>
                  </a:cubicBezTo>
                  <a:cubicBezTo>
                    <a:pt x="88609" y="189378"/>
                    <a:pt x="77581" y="185850"/>
                    <a:pt x="68707" y="178920"/>
                  </a:cubicBezTo>
                  <a:cubicBezTo>
                    <a:pt x="59961" y="171990"/>
                    <a:pt x="53368" y="162666"/>
                    <a:pt x="49185" y="150948"/>
                  </a:cubicBezTo>
                  <a:cubicBezTo>
                    <a:pt x="44875" y="139356"/>
                    <a:pt x="42847" y="126504"/>
                    <a:pt x="42847" y="112518"/>
                  </a:cubicBezTo>
                  <a:cubicBezTo>
                    <a:pt x="42847" y="98658"/>
                    <a:pt x="45002" y="85806"/>
                    <a:pt x="49185" y="74214"/>
                  </a:cubicBezTo>
                  <a:cubicBezTo>
                    <a:pt x="53368" y="62496"/>
                    <a:pt x="59961" y="53172"/>
                    <a:pt x="68707" y="46116"/>
                  </a:cubicBezTo>
                  <a:cubicBezTo>
                    <a:pt x="77454" y="39060"/>
                    <a:pt x="88609" y="35532"/>
                    <a:pt x="102047" y="35532"/>
                  </a:cubicBezTo>
                  <a:cubicBezTo>
                    <a:pt x="115357" y="35532"/>
                    <a:pt x="126386" y="39060"/>
                    <a:pt x="135133" y="46116"/>
                  </a:cubicBezTo>
                  <a:cubicBezTo>
                    <a:pt x="143880" y="53172"/>
                    <a:pt x="150345" y="62622"/>
                    <a:pt x="154655" y="74214"/>
                  </a:cubicBezTo>
                  <a:cubicBezTo>
                    <a:pt x="158838" y="85932"/>
                    <a:pt x="160993" y="98658"/>
                    <a:pt x="160993" y="112518"/>
                  </a:cubicBezTo>
                  <a:cubicBezTo>
                    <a:pt x="160993" y="126504"/>
                    <a:pt x="158838" y="139356"/>
                    <a:pt x="154655" y="150948"/>
                  </a:cubicBezTo>
                  <a:close/>
                </a:path>
              </a:pathLst>
            </a:custGeom>
            <a:grpFill/>
            <a:ln w="1266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 dirty="0"/>
            </a:p>
          </p:txBody>
        </p:sp>
        <p:sp>
          <p:nvSpPr>
            <p:cNvPr id="82" name="Freihandform 38">
              <a:extLst>
                <a:ext uri="{FF2B5EF4-FFF2-40B4-BE49-F238E27FC236}">
                  <a16:creationId xmlns:a16="http://schemas.microsoft.com/office/drawing/2014/main" id="{A557F429-6F93-4F3C-B06C-6AA11804ED92}"/>
                </a:ext>
              </a:extLst>
            </p:cNvPr>
            <p:cNvSpPr/>
            <p:nvPr/>
          </p:nvSpPr>
          <p:spPr bwMode="invGray">
            <a:xfrm>
              <a:off x="1253635" y="465549"/>
              <a:ext cx="25638" cy="48295"/>
            </a:xfrm>
            <a:custGeom>
              <a:avLst/>
              <a:gdLst>
                <a:gd name="connsiteX0" fmla="*/ 99131 w 117258"/>
                <a:gd name="connsiteY0" fmla="*/ 0 h 220877"/>
                <a:gd name="connsiteX1" fmla="*/ 64651 w 117258"/>
                <a:gd name="connsiteY1" fmla="*/ 10080 h 220877"/>
                <a:gd name="connsiteX2" fmla="*/ 43481 w 117258"/>
                <a:gd name="connsiteY2" fmla="*/ 37800 h 220877"/>
                <a:gd name="connsiteX3" fmla="*/ 41199 w 117258"/>
                <a:gd name="connsiteY3" fmla="*/ 37800 h 220877"/>
                <a:gd name="connsiteX4" fmla="*/ 41199 w 117258"/>
                <a:gd name="connsiteY4" fmla="*/ 3150 h 220877"/>
                <a:gd name="connsiteX5" fmla="*/ 0 w 117258"/>
                <a:gd name="connsiteY5" fmla="*/ 3150 h 220877"/>
                <a:gd name="connsiteX6" fmla="*/ 0 w 117258"/>
                <a:gd name="connsiteY6" fmla="*/ 220878 h 220877"/>
                <a:gd name="connsiteX7" fmla="*/ 42720 w 117258"/>
                <a:gd name="connsiteY7" fmla="*/ 220878 h 220877"/>
                <a:gd name="connsiteX8" fmla="*/ 42720 w 117258"/>
                <a:gd name="connsiteY8" fmla="*/ 88074 h 220877"/>
                <a:gd name="connsiteX9" fmla="*/ 49566 w 117258"/>
                <a:gd name="connsiteY9" fmla="*/ 62748 h 220877"/>
                <a:gd name="connsiteX10" fmla="*/ 68200 w 117258"/>
                <a:gd name="connsiteY10" fmla="*/ 45360 h 220877"/>
                <a:gd name="connsiteX11" fmla="*/ 95075 w 117258"/>
                <a:gd name="connsiteY11" fmla="*/ 39060 h 220877"/>
                <a:gd name="connsiteX12" fmla="*/ 108132 w 117258"/>
                <a:gd name="connsiteY12" fmla="*/ 39942 h 220877"/>
                <a:gd name="connsiteX13" fmla="*/ 117259 w 117258"/>
                <a:gd name="connsiteY13" fmla="*/ 41580 h 220877"/>
                <a:gd name="connsiteX14" fmla="*/ 117259 w 117258"/>
                <a:gd name="connsiteY14" fmla="*/ 1008 h 220877"/>
                <a:gd name="connsiteX15" fmla="*/ 108639 w 117258"/>
                <a:gd name="connsiteY15" fmla="*/ 252 h 220877"/>
                <a:gd name="connsiteX16" fmla="*/ 99131 w 117258"/>
                <a:gd name="connsiteY16" fmla="*/ 0 h 2208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17258" h="220877">
                  <a:moveTo>
                    <a:pt x="99131" y="0"/>
                  </a:moveTo>
                  <a:cubicBezTo>
                    <a:pt x="86328" y="0"/>
                    <a:pt x="74792" y="3402"/>
                    <a:pt x="64651" y="10080"/>
                  </a:cubicBezTo>
                  <a:cubicBezTo>
                    <a:pt x="54509" y="16884"/>
                    <a:pt x="47410" y="26082"/>
                    <a:pt x="43481" y="37800"/>
                  </a:cubicBezTo>
                  <a:lnTo>
                    <a:pt x="41199" y="37800"/>
                  </a:lnTo>
                  <a:lnTo>
                    <a:pt x="41199" y="3150"/>
                  </a:lnTo>
                  <a:lnTo>
                    <a:pt x="0" y="3150"/>
                  </a:lnTo>
                  <a:lnTo>
                    <a:pt x="0" y="220878"/>
                  </a:lnTo>
                  <a:lnTo>
                    <a:pt x="42720" y="220878"/>
                  </a:lnTo>
                  <a:lnTo>
                    <a:pt x="42720" y="88074"/>
                  </a:lnTo>
                  <a:cubicBezTo>
                    <a:pt x="42720" y="78624"/>
                    <a:pt x="45002" y="70182"/>
                    <a:pt x="49566" y="62748"/>
                  </a:cubicBezTo>
                  <a:cubicBezTo>
                    <a:pt x="54129" y="55314"/>
                    <a:pt x="60341" y="49518"/>
                    <a:pt x="68200" y="45360"/>
                  </a:cubicBezTo>
                  <a:cubicBezTo>
                    <a:pt x="76060" y="41202"/>
                    <a:pt x="85060" y="39060"/>
                    <a:pt x="95075" y="39060"/>
                  </a:cubicBezTo>
                  <a:cubicBezTo>
                    <a:pt x="99385" y="39060"/>
                    <a:pt x="103822" y="39438"/>
                    <a:pt x="108132" y="39942"/>
                  </a:cubicBezTo>
                  <a:cubicBezTo>
                    <a:pt x="112568" y="40572"/>
                    <a:pt x="115611" y="41076"/>
                    <a:pt x="117259" y="41580"/>
                  </a:cubicBezTo>
                  <a:lnTo>
                    <a:pt x="117259" y="1008"/>
                  </a:lnTo>
                  <a:cubicBezTo>
                    <a:pt x="115104" y="756"/>
                    <a:pt x="112315" y="504"/>
                    <a:pt x="108639" y="252"/>
                  </a:cubicBezTo>
                  <a:cubicBezTo>
                    <a:pt x="104962" y="126"/>
                    <a:pt x="101793" y="0"/>
                    <a:pt x="99131" y="0"/>
                  </a:cubicBezTo>
                  <a:close/>
                </a:path>
              </a:pathLst>
            </a:custGeom>
            <a:grpFill/>
            <a:ln w="1266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 dirty="0"/>
            </a:p>
          </p:txBody>
        </p:sp>
        <p:sp>
          <p:nvSpPr>
            <p:cNvPr id="83" name="Freihandform 39">
              <a:extLst>
                <a:ext uri="{FF2B5EF4-FFF2-40B4-BE49-F238E27FC236}">
                  <a16:creationId xmlns:a16="http://schemas.microsoft.com/office/drawing/2014/main" id="{7DC88ECB-9263-4363-9D71-4514FF702696}"/>
                </a:ext>
              </a:extLst>
            </p:cNvPr>
            <p:cNvSpPr/>
            <p:nvPr/>
          </p:nvSpPr>
          <p:spPr bwMode="invGray">
            <a:xfrm>
              <a:off x="1287450" y="450397"/>
              <a:ext cx="9341" cy="63475"/>
            </a:xfrm>
            <a:custGeom>
              <a:avLst/>
              <a:gdLst>
                <a:gd name="connsiteX0" fmla="*/ 0 w 42720"/>
                <a:gd name="connsiteY0" fmla="*/ 0 h 290304"/>
                <a:gd name="connsiteX1" fmla="*/ 42720 w 42720"/>
                <a:gd name="connsiteY1" fmla="*/ 0 h 290304"/>
                <a:gd name="connsiteX2" fmla="*/ 42720 w 42720"/>
                <a:gd name="connsiteY2" fmla="*/ 290304 h 290304"/>
                <a:gd name="connsiteX3" fmla="*/ 0 w 42720"/>
                <a:gd name="connsiteY3" fmla="*/ 290304 h 2903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2720" h="290304">
                  <a:moveTo>
                    <a:pt x="0" y="0"/>
                  </a:moveTo>
                  <a:lnTo>
                    <a:pt x="42720" y="0"/>
                  </a:lnTo>
                  <a:lnTo>
                    <a:pt x="42720" y="290304"/>
                  </a:lnTo>
                  <a:lnTo>
                    <a:pt x="0" y="290304"/>
                  </a:lnTo>
                  <a:close/>
                </a:path>
              </a:pathLst>
            </a:custGeom>
            <a:grpFill/>
            <a:ln w="1266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 dirty="0"/>
            </a:p>
          </p:txBody>
        </p:sp>
        <p:sp>
          <p:nvSpPr>
            <p:cNvPr id="84" name="Freihandform 40">
              <a:extLst>
                <a:ext uri="{FF2B5EF4-FFF2-40B4-BE49-F238E27FC236}">
                  <a16:creationId xmlns:a16="http://schemas.microsoft.com/office/drawing/2014/main" id="{BE070819-7F8D-4874-8710-2FC1516B1249}"/>
                </a:ext>
              </a:extLst>
            </p:cNvPr>
            <p:cNvSpPr/>
            <p:nvPr/>
          </p:nvSpPr>
          <p:spPr bwMode="invGray">
            <a:xfrm>
              <a:off x="1307323" y="450397"/>
              <a:ext cx="43793" cy="64411"/>
            </a:xfrm>
            <a:custGeom>
              <a:avLst/>
              <a:gdLst>
                <a:gd name="connsiteX0" fmla="*/ 157444 w 200290"/>
                <a:gd name="connsiteY0" fmla="*/ 107856 h 294587"/>
                <a:gd name="connsiteX1" fmla="*/ 154908 w 200290"/>
                <a:gd name="connsiteY1" fmla="*/ 107856 h 294587"/>
                <a:gd name="connsiteX2" fmla="*/ 144133 w 200290"/>
                <a:gd name="connsiteY2" fmla="*/ 92106 h 294587"/>
                <a:gd name="connsiteX3" fmla="*/ 124738 w 200290"/>
                <a:gd name="connsiteY3" fmla="*/ 76482 h 294587"/>
                <a:gd name="connsiteX4" fmla="*/ 91905 w 200290"/>
                <a:gd name="connsiteY4" fmla="*/ 69804 h 294587"/>
                <a:gd name="connsiteX5" fmla="*/ 44622 w 200290"/>
                <a:gd name="connsiteY5" fmla="*/ 83160 h 294587"/>
                <a:gd name="connsiteX6" fmla="*/ 11916 w 200290"/>
                <a:gd name="connsiteY6" fmla="*/ 121590 h 294587"/>
                <a:gd name="connsiteX7" fmla="*/ 0 w 200290"/>
                <a:gd name="connsiteY7" fmla="*/ 181944 h 294587"/>
                <a:gd name="connsiteX8" fmla="*/ 11789 w 200290"/>
                <a:gd name="connsiteY8" fmla="*/ 242424 h 294587"/>
                <a:gd name="connsiteX9" fmla="*/ 44368 w 200290"/>
                <a:gd name="connsiteY9" fmla="*/ 281106 h 294587"/>
                <a:gd name="connsiteX10" fmla="*/ 91652 w 200290"/>
                <a:gd name="connsiteY10" fmla="*/ 294588 h 294587"/>
                <a:gd name="connsiteX11" fmla="*/ 124231 w 200290"/>
                <a:gd name="connsiteY11" fmla="*/ 287910 h 294587"/>
                <a:gd name="connsiteX12" fmla="*/ 144006 w 200290"/>
                <a:gd name="connsiteY12" fmla="*/ 272286 h 294587"/>
                <a:gd name="connsiteX13" fmla="*/ 155035 w 200290"/>
                <a:gd name="connsiteY13" fmla="*/ 256410 h 294587"/>
                <a:gd name="connsiteX14" fmla="*/ 158585 w 200290"/>
                <a:gd name="connsiteY14" fmla="*/ 256410 h 294587"/>
                <a:gd name="connsiteX15" fmla="*/ 158585 w 200290"/>
                <a:gd name="connsiteY15" fmla="*/ 290304 h 294587"/>
                <a:gd name="connsiteX16" fmla="*/ 200290 w 200290"/>
                <a:gd name="connsiteY16" fmla="*/ 290304 h 294587"/>
                <a:gd name="connsiteX17" fmla="*/ 200290 w 200290"/>
                <a:gd name="connsiteY17" fmla="*/ 0 h 294587"/>
                <a:gd name="connsiteX18" fmla="*/ 157570 w 200290"/>
                <a:gd name="connsiteY18" fmla="*/ 0 h 294587"/>
                <a:gd name="connsiteX19" fmla="*/ 157570 w 200290"/>
                <a:gd name="connsiteY19" fmla="*/ 107856 h 294587"/>
                <a:gd name="connsiteX20" fmla="*/ 151612 w 200290"/>
                <a:gd name="connsiteY20" fmla="*/ 221760 h 294587"/>
                <a:gd name="connsiteX21" fmla="*/ 132217 w 200290"/>
                <a:gd name="connsiteY21" fmla="*/ 248724 h 294587"/>
                <a:gd name="connsiteX22" fmla="*/ 101033 w 200290"/>
                <a:gd name="connsiteY22" fmla="*/ 258426 h 294587"/>
                <a:gd name="connsiteX23" fmla="*/ 69214 w 200290"/>
                <a:gd name="connsiteY23" fmla="*/ 248346 h 294587"/>
                <a:gd name="connsiteX24" fmla="*/ 49819 w 200290"/>
                <a:gd name="connsiteY24" fmla="*/ 220752 h 294587"/>
                <a:gd name="connsiteX25" fmla="*/ 43227 w 200290"/>
                <a:gd name="connsiteY25" fmla="*/ 181440 h 294587"/>
                <a:gd name="connsiteX26" fmla="*/ 49693 w 200290"/>
                <a:gd name="connsiteY26" fmla="*/ 142758 h 294587"/>
                <a:gd name="connsiteX27" fmla="*/ 68961 w 200290"/>
                <a:gd name="connsiteY27" fmla="*/ 115668 h 294587"/>
                <a:gd name="connsiteX28" fmla="*/ 101033 w 200290"/>
                <a:gd name="connsiteY28" fmla="*/ 105714 h 294587"/>
                <a:gd name="connsiteX29" fmla="*/ 132471 w 200290"/>
                <a:gd name="connsiteY29" fmla="*/ 115164 h 294587"/>
                <a:gd name="connsiteX30" fmla="*/ 151739 w 200290"/>
                <a:gd name="connsiteY30" fmla="*/ 141624 h 294587"/>
                <a:gd name="connsiteX31" fmla="*/ 158331 w 200290"/>
                <a:gd name="connsiteY31" fmla="*/ 181314 h 294587"/>
                <a:gd name="connsiteX32" fmla="*/ 151612 w 200290"/>
                <a:gd name="connsiteY32" fmla="*/ 221760 h 2945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200290" h="294587">
                  <a:moveTo>
                    <a:pt x="157444" y="107856"/>
                  </a:moveTo>
                  <a:lnTo>
                    <a:pt x="154908" y="107856"/>
                  </a:lnTo>
                  <a:cubicBezTo>
                    <a:pt x="152373" y="103320"/>
                    <a:pt x="148697" y="98028"/>
                    <a:pt x="144133" y="92106"/>
                  </a:cubicBezTo>
                  <a:cubicBezTo>
                    <a:pt x="139443" y="86184"/>
                    <a:pt x="132978" y="80892"/>
                    <a:pt x="124738" y="76482"/>
                  </a:cubicBezTo>
                  <a:cubicBezTo>
                    <a:pt x="116371" y="71946"/>
                    <a:pt x="105470" y="69804"/>
                    <a:pt x="91905" y="69804"/>
                  </a:cubicBezTo>
                  <a:cubicBezTo>
                    <a:pt x="74285" y="69804"/>
                    <a:pt x="58566" y="74214"/>
                    <a:pt x="44622" y="83160"/>
                  </a:cubicBezTo>
                  <a:cubicBezTo>
                    <a:pt x="30678" y="92106"/>
                    <a:pt x="19775" y="104832"/>
                    <a:pt x="11916" y="121590"/>
                  </a:cubicBezTo>
                  <a:cubicBezTo>
                    <a:pt x="3930" y="138348"/>
                    <a:pt x="0" y="158508"/>
                    <a:pt x="0" y="181944"/>
                  </a:cubicBezTo>
                  <a:cubicBezTo>
                    <a:pt x="0" y="205506"/>
                    <a:pt x="3930" y="225666"/>
                    <a:pt x="11789" y="242424"/>
                  </a:cubicBezTo>
                  <a:cubicBezTo>
                    <a:pt x="19649" y="259182"/>
                    <a:pt x="30424" y="272034"/>
                    <a:pt x="44368" y="281106"/>
                  </a:cubicBezTo>
                  <a:cubicBezTo>
                    <a:pt x="58186" y="290178"/>
                    <a:pt x="73905" y="294588"/>
                    <a:pt x="91652" y="294588"/>
                  </a:cubicBezTo>
                  <a:cubicBezTo>
                    <a:pt x="104962" y="294588"/>
                    <a:pt x="115738" y="292320"/>
                    <a:pt x="124231" y="287910"/>
                  </a:cubicBezTo>
                  <a:cubicBezTo>
                    <a:pt x="132597" y="283500"/>
                    <a:pt x="139189" y="278208"/>
                    <a:pt x="144006" y="272286"/>
                  </a:cubicBezTo>
                  <a:cubicBezTo>
                    <a:pt x="148823" y="266364"/>
                    <a:pt x="152500" y="261072"/>
                    <a:pt x="155035" y="256410"/>
                  </a:cubicBezTo>
                  <a:lnTo>
                    <a:pt x="158585" y="256410"/>
                  </a:lnTo>
                  <a:lnTo>
                    <a:pt x="158585" y="290304"/>
                  </a:lnTo>
                  <a:lnTo>
                    <a:pt x="200290" y="290304"/>
                  </a:lnTo>
                  <a:lnTo>
                    <a:pt x="200290" y="0"/>
                  </a:lnTo>
                  <a:lnTo>
                    <a:pt x="157570" y="0"/>
                  </a:lnTo>
                  <a:lnTo>
                    <a:pt x="157570" y="107856"/>
                  </a:lnTo>
                  <a:close/>
                  <a:moveTo>
                    <a:pt x="151612" y="221760"/>
                  </a:moveTo>
                  <a:cubicBezTo>
                    <a:pt x="147175" y="233226"/>
                    <a:pt x="140711" y="242298"/>
                    <a:pt x="132217" y="248724"/>
                  </a:cubicBezTo>
                  <a:cubicBezTo>
                    <a:pt x="123724" y="255150"/>
                    <a:pt x="113329" y="258426"/>
                    <a:pt x="101033" y="258426"/>
                  </a:cubicBezTo>
                  <a:cubicBezTo>
                    <a:pt x="88356" y="258426"/>
                    <a:pt x="77708" y="255024"/>
                    <a:pt x="69214" y="248346"/>
                  </a:cubicBezTo>
                  <a:cubicBezTo>
                    <a:pt x="60594" y="241542"/>
                    <a:pt x="54129" y="232344"/>
                    <a:pt x="49819" y="220752"/>
                  </a:cubicBezTo>
                  <a:cubicBezTo>
                    <a:pt x="45382" y="209160"/>
                    <a:pt x="43227" y="196056"/>
                    <a:pt x="43227" y="181440"/>
                  </a:cubicBezTo>
                  <a:cubicBezTo>
                    <a:pt x="43227" y="167076"/>
                    <a:pt x="45382" y="154224"/>
                    <a:pt x="49693" y="142758"/>
                  </a:cubicBezTo>
                  <a:cubicBezTo>
                    <a:pt x="54003" y="131292"/>
                    <a:pt x="60467" y="122346"/>
                    <a:pt x="68961" y="115668"/>
                  </a:cubicBezTo>
                  <a:cubicBezTo>
                    <a:pt x="77454" y="108990"/>
                    <a:pt x="88229" y="105714"/>
                    <a:pt x="101033" y="105714"/>
                  </a:cubicBezTo>
                  <a:cubicBezTo>
                    <a:pt x="113456" y="105714"/>
                    <a:pt x="123977" y="108864"/>
                    <a:pt x="132471" y="115164"/>
                  </a:cubicBezTo>
                  <a:cubicBezTo>
                    <a:pt x="140964" y="121464"/>
                    <a:pt x="147302" y="130284"/>
                    <a:pt x="151739" y="141624"/>
                  </a:cubicBezTo>
                  <a:cubicBezTo>
                    <a:pt x="156049" y="152964"/>
                    <a:pt x="158331" y="166194"/>
                    <a:pt x="158331" y="181314"/>
                  </a:cubicBezTo>
                  <a:cubicBezTo>
                    <a:pt x="158204" y="196812"/>
                    <a:pt x="156049" y="210168"/>
                    <a:pt x="151612" y="221760"/>
                  </a:cubicBezTo>
                  <a:close/>
                </a:path>
              </a:pathLst>
            </a:custGeom>
            <a:grpFill/>
            <a:ln w="1266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 dirty="0"/>
            </a:p>
          </p:txBody>
        </p:sp>
        <p:sp>
          <p:nvSpPr>
            <p:cNvPr id="85" name="Freihandform 41">
              <a:extLst>
                <a:ext uri="{FF2B5EF4-FFF2-40B4-BE49-F238E27FC236}">
                  <a16:creationId xmlns:a16="http://schemas.microsoft.com/office/drawing/2014/main" id="{874300A1-6EF5-45E8-A8F2-13B9427E8203}"/>
                </a:ext>
              </a:extLst>
            </p:cNvPr>
            <p:cNvSpPr/>
            <p:nvPr/>
          </p:nvSpPr>
          <p:spPr bwMode="invGray">
            <a:xfrm>
              <a:off x="1364393" y="502108"/>
              <a:ext cx="12473" cy="12370"/>
            </a:xfrm>
            <a:custGeom>
              <a:avLst/>
              <a:gdLst>
                <a:gd name="connsiteX0" fmla="*/ 28395 w 57044"/>
                <a:gd name="connsiteY0" fmla="*/ 0 h 56573"/>
                <a:gd name="connsiteX1" fmla="*/ 8367 w 57044"/>
                <a:gd name="connsiteY1" fmla="*/ 8316 h 56573"/>
                <a:gd name="connsiteX2" fmla="*/ 0 w 57044"/>
                <a:gd name="connsiteY2" fmla="*/ 28224 h 56573"/>
                <a:gd name="connsiteX3" fmla="*/ 8367 w 57044"/>
                <a:gd name="connsiteY3" fmla="*/ 48258 h 56573"/>
                <a:gd name="connsiteX4" fmla="*/ 28395 w 57044"/>
                <a:gd name="connsiteY4" fmla="*/ 56574 h 56573"/>
                <a:gd name="connsiteX5" fmla="*/ 42720 w 57044"/>
                <a:gd name="connsiteY5" fmla="*/ 52794 h 56573"/>
                <a:gd name="connsiteX6" fmla="*/ 53115 w 57044"/>
                <a:gd name="connsiteY6" fmla="*/ 42462 h 56573"/>
                <a:gd name="connsiteX7" fmla="*/ 57045 w 57044"/>
                <a:gd name="connsiteY7" fmla="*/ 28224 h 56573"/>
                <a:gd name="connsiteX8" fmla="*/ 48678 w 57044"/>
                <a:gd name="connsiteY8" fmla="*/ 8316 h 56573"/>
                <a:gd name="connsiteX9" fmla="*/ 28395 w 57044"/>
                <a:gd name="connsiteY9" fmla="*/ 0 h 56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7044" h="56573">
                  <a:moveTo>
                    <a:pt x="28395" y="0"/>
                  </a:moveTo>
                  <a:cubicBezTo>
                    <a:pt x="20663" y="0"/>
                    <a:pt x="13944" y="2772"/>
                    <a:pt x="8367" y="8316"/>
                  </a:cubicBezTo>
                  <a:cubicBezTo>
                    <a:pt x="2789" y="13860"/>
                    <a:pt x="0" y="20538"/>
                    <a:pt x="0" y="28224"/>
                  </a:cubicBezTo>
                  <a:cubicBezTo>
                    <a:pt x="0" y="36036"/>
                    <a:pt x="2789" y="42714"/>
                    <a:pt x="8367" y="48258"/>
                  </a:cubicBezTo>
                  <a:cubicBezTo>
                    <a:pt x="13944" y="53802"/>
                    <a:pt x="20663" y="56574"/>
                    <a:pt x="28395" y="56574"/>
                  </a:cubicBezTo>
                  <a:cubicBezTo>
                    <a:pt x="33593" y="56574"/>
                    <a:pt x="38410" y="55314"/>
                    <a:pt x="42720" y="52794"/>
                  </a:cubicBezTo>
                  <a:cubicBezTo>
                    <a:pt x="47030" y="50274"/>
                    <a:pt x="50453" y="46872"/>
                    <a:pt x="53115" y="42462"/>
                  </a:cubicBezTo>
                  <a:cubicBezTo>
                    <a:pt x="55777" y="38178"/>
                    <a:pt x="57045" y="33390"/>
                    <a:pt x="57045" y="28224"/>
                  </a:cubicBezTo>
                  <a:cubicBezTo>
                    <a:pt x="57045" y="20412"/>
                    <a:pt x="54256" y="13860"/>
                    <a:pt x="48678" y="8316"/>
                  </a:cubicBezTo>
                  <a:cubicBezTo>
                    <a:pt x="42847" y="2772"/>
                    <a:pt x="36128" y="0"/>
                    <a:pt x="28395" y="0"/>
                  </a:cubicBezTo>
                  <a:close/>
                </a:path>
              </a:pathLst>
            </a:custGeom>
            <a:grpFill/>
            <a:ln w="1266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 dirty="0"/>
            </a:p>
          </p:txBody>
        </p:sp>
      </p:grpSp>
      <p:sp>
        <p:nvSpPr>
          <p:cNvPr id="11" name="Titel 10">
            <a:extLst>
              <a:ext uri="{FF2B5EF4-FFF2-40B4-BE49-F238E27FC236}">
                <a16:creationId xmlns:a16="http://schemas.microsoft.com/office/drawing/2014/main" id="{A61DA797-8454-4364-8770-8101AFDD41D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3525" y="2165734"/>
            <a:ext cx="4032000" cy="1883593"/>
          </a:xfrm>
        </p:spPr>
        <p:txBody>
          <a:bodyPr vert="horz" anchor="b"/>
          <a:lstStyle>
            <a:lvl1pPr rtl="0">
              <a:lnSpc>
                <a:spcPct val="85000"/>
              </a:lnSpc>
              <a:defRPr sz="4800" b="0">
                <a:solidFill>
                  <a:schemeClr val="accent1"/>
                </a:solidFill>
                <a:latin typeface="GEA Sans Bold" panose="00000500000000000000" pitchFamily="2" charset="0"/>
              </a:defRPr>
            </a:lvl1pPr>
          </a:lstStyle>
          <a:p>
            <a:r>
              <a:rPr lang="ru-RU"/>
              <a:t>Title </a:t>
            </a:r>
            <a:br>
              <a:rPr lang="ru-RU"/>
            </a:br>
            <a:r>
              <a:rPr lang="ru-RU"/>
              <a:t>GEA SANS 48PT</a:t>
            </a:r>
            <a:endParaRPr lang="ru-RU" dirty="0"/>
          </a:p>
        </p:txBody>
      </p:sp>
      <p:sp>
        <p:nvSpPr>
          <p:cNvPr id="33" name="Textplatzhalter 32">
            <a:extLst>
              <a:ext uri="{FF2B5EF4-FFF2-40B4-BE49-F238E27FC236}">
                <a16:creationId xmlns:a16="http://schemas.microsoft.com/office/drawing/2014/main" id="{9FEAEEB5-CEA6-41B3-AE59-98285007A5A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63525" y="4357103"/>
            <a:ext cx="4032000" cy="246221"/>
          </a:xfrm>
        </p:spPr>
        <p:txBody>
          <a:bodyPr>
            <a:noAutofit/>
          </a:bodyPr>
          <a:lstStyle>
            <a:lvl1pPr marL="0" indent="0" rtl="0">
              <a:buNone/>
              <a:defRPr sz="1600">
                <a:solidFill>
                  <a:schemeClr val="accent1"/>
                </a:solidFill>
                <a:latin typeface="+mj-lt"/>
              </a:defRPr>
            </a:lvl1pPr>
            <a:lvl2pPr>
              <a:defRPr sz="1600">
                <a:solidFill>
                  <a:schemeClr val="bg1"/>
                </a:solidFill>
              </a:defRPr>
            </a:lvl2pPr>
            <a:lvl3pPr>
              <a:defRPr sz="1600">
                <a:solidFill>
                  <a:schemeClr val="bg1"/>
                </a:solidFill>
              </a:defRPr>
            </a:lvl3pPr>
            <a:lvl4pPr>
              <a:defRPr sz="1600">
                <a:solidFill>
                  <a:schemeClr val="bg1"/>
                </a:solidFill>
              </a:defRPr>
            </a:lvl4pPr>
            <a:lvl5pPr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ru-RU"/>
              <a:t>Subheadline optional Inter Medium 16pt</a:t>
            </a:r>
            <a:endParaRPr lang="ru-RU" dirty="0"/>
          </a:p>
        </p:txBody>
      </p:sp>
      <p:sp>
        <p:nvSpPr>
          <p:cNvPr id="35" name="Textplatzhalter 34">
            <a:extLst>
              <a:ext uri="{FF2B5EF4-FFF2-40B4-BE49-F238E27FC236}">
                <a16:creationId xmlns:a16="http://schemas.microsoft.com/office/drawing/2014/main" id="{80E2349F-1508-4D41-A46E-B4E8D0F7F08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63525" y="5688568"/>
            <a:ext cx="4032000" cy="369332"/>
          </a:xfrm>
        </p:spPr>
        <p:txBody>
          <a:bodyPr>
            <a:noAutofit/>
          </a:bodyPr>
          <a:lstStyle>
            <a:lvl1pPr marL="0" indent="0" rtl="0">
              <a:spcBef>
                <a:spcPts val="0"/>
              </a:spcBef>
              <a:buNone/>
              <a:defRPr sz="1200">
                <a:solidFill>
                  <a:schemeClr val="accent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ru-RU"/>
              <a:t>Author, </a:t>
            </a:r>
            <a:br>
              <a:rPr lang="ru-RU"/>
            </a:br>
            <a:r>
              <a:rPr lang="ru-RU"/>
              <a:t>Place, Date Inter 12pt</a:t>
            </a:r>
            <a:endParaRPr lang="ru-RU" dirty="0"/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18F3B326-7E40-4C04-9D7A-2BDF39C74020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096000" y="0"/>
            <a:ext cx="6111875" cy="6858000"/>
          </a:xfrm>
          <a:solidFill>
            <a:schemeClr val="accent4"/>
          </a:solidFill>
        </p:spPr>
        <p:txBody>
          <a:bodyPr anchor="ctr"/>
          <a:lstStyle>
            <a:lvl1pPr marL="0" indent="0" algn="ctr" rtl="0">
              <a:buNone/>
              <a:defRPr/>
            </a:lvl1pPr>
          </a:lstStyle>
          <a:p>
            <a:r>
              <a:rPr lang="ru-RU"/>
              <a:t>Please insert picture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2973013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- full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kt 6" hidden="1">
            <a:extLst>
              <a:ext uri="{FF2B5EF4-FFF2-40B4-BE49-F238E27FC236}">
                <a16:creationId xmlns:a16="http://schemas.microsoft.com/office/drawing/2014/main" id="{7A9BF7E1-7479-4B02-8452-601829203BE6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3083484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44" imgH="345" progId="TCLayout.ActiveDocument.1">
                  <p:embed/>
                </p:oleObj>
              </mc:Choice>
              <mc:Fallback>
                <p:oleObj name="think-cell Folie" r:id="rId3" imgW="344" imgH="345" progId="TCLayout.ActiveDocument.1">
                  <p:embed/>
                  <p:pic>
                    <p:nvPicPr>
                      <p:cNvPr id="7" name="Objekt 6" hidden="1">
                        <a:extLst>
                          <a:ext uri="{FF2B5EF4-FFF2-40B4-BE49-F238E27FC236}">
                            <a16:creationId xmlns:a16="http://schemas.microsoft.com/office/drawing/2014/main" id="{7A9BF7E1-7479-4B02-8452-601829203BE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3" name="Bildplatzhalter 42">
            <a:extLst>
              <a:ext uri="{FF2B5EF4-FFF2-40B4-BE49-F238E27FC236}">
                <a16:creationId xmlns:a16="http://schemas.microsoft.com/office/drawing/2014/main" id="{0EF3031C-4C4A-429D-A5A5-4A3422917A20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0" y="0"/>
            <a:ext cx="12207875" cy="6858000"/>
          </a:xfrm>
          <a:custGeom>
            <a:avLst/>
            <a:gdLst>
              <a:gd name="connsiteX0" fmla="*/ 1370601 w 12207875"/>
              <a:gd name="connsiteY0" fmla="*/ 502108 h 6858000"/>
              <a:gd name="connsiteX1" fmla="*/ 1366222 w 12207875"/>
              <a:gd name="connsiteY1" fmla="*/ 503926 h 6858000"/>
              <a:gd name="connsiteX2" fmla="*/ 1364392 w 12207875"/>
              <a:gd name="connsiteY2" fmla="*/ 508279 h 6858000"/>
              <a:gd name="connsiteX3" fmla="*/ 1366222 w 12207875"/>
              <a:gd name="connsiteY3" fmla="*/ 512660 h 6858000"/>
              <a:gd name="connsiteX4" fmla="*/ 1370601 w 12207875"/>
              <a:gd name="connsiteY4" fmla="*/ 514478 h 6858000"/>
              <a:gd name="connsiteX5" fmla="*/ 1373733 w 12207875"/>
              <a:gd name="connsiteY5" fmla="*/ 513652 h 6858000"/>
              <a:gd name="connsiteX6" fmla="*/ 1376006 w 12207875"/>
              <a:gd name="connsiteY6" fmla="*/ 511393 h 6858000"/>
              <a:gd name="connsiteX7" fmla="*/ 1376865 w 12207875"/>
              <a:gd name="connsiteY7" fmla="*/ 508279 h 6858000"/>
              <a:gd name="connsiteX8" fmla="*/ 1375036 w 12207875"/>
              <a:gd name="connsiteY8" fmla="*/ 503926 h 6858000"/>
              <a:gd name="connsiteX9" fmla="*/ 1370601 w 12207875"/>
              <a:gd name="connsiteY9" fmla="*/ 502108 h 6858000"/>
              <a:gd name="connsiteX10" fmla="*/ 1329413 w 12207875"/>
              <a:gd name="connsiteY10" fmla="*/ 473511 h 6858000"/>
              <a:gd name="connsiteX11" fmla="*/ 1336287 w 12207875"/>
              <a:gd name="connsiteY11" fmla="*/ 475577 h 6858000"/>
              <a:gd name="connsiteX12" fmla="*/ 1340499 w 12207875"/>
              <a:gd name="connsiteY12" fmla="*/ 481363 h 6858000"/>
              <a:gd name="connsiteX13" fmla="*/ 1341941 w 12207875"/>
              <a:gd name="connsiteY13" fmla="*/ 490041 h 6858000"/>
              <a:gd name="connsiteX14" fmla="*/ 1340472 w 12207875"/>
              <a:gd name="connsiteY14" fmla="*/ 498885 h 6858000"/>
              <a:gd name="connsiteX15" fmla="*/ 1336231 w 12207875"/>
              <a:gd name="connsiteY15" fmla="*/ 504780 h 6858000"/>
              <a:gd name="connsiteX16" fmla="*/ 1329413 w 12207875"/>
              <a:gd name="connsiteY16" fmla="*/ 506901 h 6858000"/>
              <a:gd name="connsiteX17" fmla="*/ 1322456 w 12207875"/>
              <a:gd name="connsiteY17" fmla="*/ 504697 h 6858000"/>
              <a:gd name="connsiteX18" fmla="*/ 1318215 w 12207875"/>
              <a:gd name="connsiteY18" fmla="*/ 498664 h 6858000"/>
              <a:gd name="connsiteX19" fmla="*/ 1316774 w 12207875"/>
              <a:gd name="connsiteY19" fmla="*/ 490069 h 6858000"/>
              <a:gd name="connsiteX20" fmla="*/ 1318187 w 12207875"/>
              <a:gd name="connsiteY20" fmla="*/ 481611 h 6858000"/>
              <a:gd name="connsiteX21" fmla="*/ 1322400 w 12207875"/>
              <a:gd name="connsiteY21" fmla="*/ 475688 h 6858000"/>
              <a:gd name="connsiteX22" fmla="*/ 1329413 w 12207875"/>
              <a:gd name="connsiteY22" fmla="*/ 473511 h 6858000"/>
              <a:gd name="connsiteX23" fmla="*/ 1220844 w 12207875"/>
              <a:gd name="connsiteY23" fmla="*/ 473428 h 6858000"/>
              <a:gd name="connsiteX24" fmla="*/ 1228078 w 12207875"/>
              <a:gd name="connsiteY24" fmla="*/ 475742 h 6858000"/>
              <a:gd name="connsiteX25" fmla="*/ 1232346 w 12207875"/>
              <a:gd name="connsiteY25" fmla="*/ 481886 h 6858000"/>
              <a:gd name="connsiteX26" fmla="*/ 1233732 w 12207875"/>
              <a:gd name="connsiteY26" fmla="*/ 490261 h 6858000"/>
              <a:gd name="connsiteX27" fmla="*/ 1232346 w 12207875"/>
              <a:gd name="connsiteY27" fmla="*/ 498664 h 6858000"/>
              <a:gd name="connsiteX28" fmla="*/ 1228078 w 12207875"/>
              <a:gd name="connsiteY28" fmla="*/ 504780 h 6858000"/>
              <a:gd name="connsiteX29" fmla="*/ 1220844 w 12207875"/>
              <a:gd name="connsiteY29" fmla="*/ 507067 h 6858000"/>
              <a:gd name="connsiteX30" fmla="*/ 1213554 w 12207875"/>
              <a:gd name="connsiteY30" fmla="*/ 504780 h 6858000"/>
              <a:gd name="connsiteX31" fmla="*/ 1209285 w 12207875"/>
              <a:gd name="connsiteY31" fmla="*/ 498664 h 6858000"/>
              <a:gd name="connsiteX32" fmla="*/ 1207900 w 12207875"/>
              <a:gd name="connsiteY32" fmla="*/ 490261 h 6858000"/>
              <a:gd name="connsiteX33" fmla="*/ 1209285 w 12207875"/>
              <a:gd name="connsiteY33" fmla="*/ 481886 h 6858000"/>
              <a:gd name="connsiteX34" fmla="*/ 1213554 w 12207875"/>
              <a:gd name="connsiteY34" fmla="*/ 475742 h 6858000"/>
              <a:gd name="connsiteX35" fmla="*/ 1220844 w 12207875"/>
              <a:gd name="connsiteY35" fmla="*/ 473428 h 6858000"/>
              <a:gd name="connsiteX36" fmla="*/ 1125884 w 12207875"/>
              <a:gd name="connsiteY36" fmla="*/ 466265 h 6858000"/>
              <a:gd name="connsiteX37" fmla="*/ 1139964 w 12207875"/>
              <a:gd name="connsiteY37" fmla="*/ 513899 h 6858000"/>
              <a:gd name="connsiteX38" fmla="*/ 1149444 w 12207875"/>
              <a:gd name="connsiteY38" fmla="*/ 513899 h 6858000"/>
              <a:gd name="connsiteX39" fmla="*/ 1159172 w 12207875"/>
              <a:gd name="connsiteY39" fmla="*/ 479517 h 6858000"/>
              <a:gd name="connsiteX40" fmla="*/ 1159893 w 12207875"/>
              <a:gd name="connsiteY40" fmla="*/ 479517 h 6858000"/>
              <a:gd name="connsiteX41" fmla="*/ 1169622 w 12207875"/>
              <a:gd name="connsiteY41" fmla="*/ 513899 h 6858000"/>
              <a:gd name="connsiteX42" fmla="*/ 1179129 w 12207875"/>
              <a:gd name="connsiteY42" fmla="*/ 513899 h 6858000"/>
              <a:gd name="connsiteX43" fmla="*/ 1193209 w 12207875"/>
              <a:gd name="connsiteY43" fmla="*/ 466265 h 6858000"/>
              <a:gd name="connsiteX44" fmla="*/ 1183564 w 12207875"/>
              <a:gd name="connsiteY44" fmla="*/ 466265 h 6858000"/>
              <a:gd name="connsiteX45" fmla="*/ 1174251 w 12207875"/>
              <a:gd name="connsiteY45" fmla="*/ 501088 h 6858000"/>
              <a:gd name="connsiteX46" fmla="*/ 1173780 w 12207875"/>
              <a:gd name="connsiteY46" fmla="*/ 501088 h 6858000"/>
              <a:gd name="connsiteX47" fmla="*/ 1164411 w 12207875"/>
              <a:gd name="connsiteY47" fmla="*/ 466265 h 6858000"/>
              <a:gd name="connsiteX48" fmla="*/ 1154793 w 12207875"/>
              <a:gd name="connsiteY48" fmla="*/ 466265 h 6858000"/>
              <a:gd name="connsiteX49" fmla="*/ 1145369 w 12207875"/>
              <a:gd name="connsiteY49" fmla="*/ 501226 h 6858000"/>
              <a:gd name="connsiteX50" fmla="*/ 1144898 w 12207875"/>
              <a:gd name="connsiteY50" fmla="*/ 501226 h 6858000"/>
              <a:gd name="connsiteX51" fmla="*/ 1135502 w 12207875"/>
              <a:gd name="connsiteY51" fmla="*/ 466265 h 6858000"/>
              <a:gd name="connsiteX52" fmla="*/ 1220844 w 12207875"/>
              <a:gd name="connsiteY52" fmla="*/ 465659 h 6858000"/>
              <a:gd name="connsiteX53" fmla="*/ 1209091 w 12207875"/>
              <a:gd name="connsiteY53" fmla="*/ 468717 h 6858000"/>
              <a:gd name="connsiteX54" fmla="*/ 1201303 w 12207875"/>
              <a:gd name="connsiteY54" fmla="*/ 477340 h 6858000"/>
              <a:gd name="connsiteX55" fmla="*/ 1198531 w 12207875"/>
              <a:gd name="connsiteY55" fmla="*/ 490289 h 6858000"/>
              <a:gd name="connsiteX56" fmla="*/ 1201303 w 12207875"/>
              <a:gd name="connsiteY56" fmla="*/ 503182 h 6858000"/>
              <a:gd name="connsiteX57" fmla="*/ 1209091 w 12207875"/>
              <a:gd name="connsiteY57" fmla="*/ 511778 h 6858000"/>
              <a:gd name="connsiteX58" fmla="*/ 1220844 w 12207875"/>
              <a:gd name="connsiteY58" fmla="*/ 514836 h 6858000"/>
              <a:gd name="connsiteX59" fmla="*/ 1232596 w 12207875"/>
              <a:gd name="connsiteY59" fmla="*/ 511778 h 6858000"/>
              <a:gd name="connsiteX60" fmla="*/ 1240384 w 12207875"/>
              <a:gd name="connsiteY60" fmla="*/ 503182 h 6858000"/>
              <a:gd name="connsiteX61" fmla="*/ 1243156 w 12207875"/>
              <a:gd name="connsiteY61" fmla="*/ 490289 h 6858000"/>
              <a:gd name="connsiteX62" fmla="*/ 1240384 w 12207875"/>
              <a:gd name="connsiteY62" fmla="*/ 477340 h 6858000"/>
              <a:gd name="connsiteX63" fmla="*/ 1232596 w 12207875"/>
              <a:gd name="connsiteY63" fmla="*/ 468717 h 6858000"/>
              <a:gd name="connsiteX64" fmla="*/ 1220844 w 12207875"/>
              <a:gd name="connsiteY64" fmla="*/ 465659 h 6858000"/>
              <a:gd name="connsiteX65" fmla="*/ 1275309 w 12207875"/>
              <a:gd name="connsiteY65" fmla="*/ 465549 h 6858000"/>
              <a:gd name="connsiteX66" fmla="*/ 1267770 w 12207875"/>
              <a:gd name="connsiteY66" fmla="*/ 467753 h 6858000"/>
              <a:gd name="connsiteX67" fmla="*/ 1263141 w 12207875"/>
              <a:gd name="connsiteY67" fmla="*/ 473814 h 6858000"/>
              <a:gd name="connsiteX68" fmla="*/ 1262642 w 12207875"/>
              <a:gd name="connsiteY68" fmla="*/ 473814 h 6858000"/>
              <a:gd name="connsiteX69" fmla="*/ 1262642 w 12207875"/>
              <a:gd name="connsiteY69" fmla="*/ 466238 h 6858000"/>
              <a:gd name="connsiteX70" fmla="*/ 1253634 w 12207875"/>
              <a:gd name="connsiteY70" fmla="*/ 466238 h 6858000"/>
              <a:gd name="connsiteX71" fmla="*/ 1253634 w 12207875"/>
              <a:gd name="connsiteY71" fmla="*/ 513844 h 6858000"/>
              <a:gd name="connsiteX72" fmla="*/ 1262975 w 12207875"/>
              <a:gd name="connsiteY72" fmla="*/ 513844 h 6858000"/>
              <a:gd name="connsiteX73" fmla="*/ 1262975 w 12207875"/>
              <a:gd name="connsiteY73" fmla="*/ 484806 h 6858000"/>
              <a:gd name="connsiteX74" fmla="*/ 1264471 w 12207875"/>
              <a:gd name="connsiteY74" fmla="*/ 479269 h 6858000"/>
              <a:gd name="connsiteX75" fmla="*/ 1268546 w 12207875"/>
              <a:gd name="connsiteY75" fmla="*/ 475467 h 6858000"/>
              <a:gd name="connsiteX76" fmla="*/ 1274422 w 12207875"/>
              <a:gd name="connsiteY76" fmla="*/ 474090 h 6858000"/>
              <a:gd name="connsiteX77" fmla="*/ 1277277 w 12207875"/>
              <a:gd name="connsiteY77" fmla="*/ 474282 h 6858000"/>
              <a:gd name="connsiteX78" fmla="*/ 1279272 w 12207875"/>
              <a:gd name="connsiteY78" fmla="*/ 474641 h 6858000"/>
              <a:gd name="connsiteX79" fmla="*/ 1279272 w 12207875"/>
              <a:gd name="connsiteY79" fmla="*/ 465769 h 6858000"/>
              <a:gd name="connsiteX80" fmla="*/ 1277388 w 12207875"/>
              <a:gd name="connsiteY80" fmla="*/ 465604 h 6858000"/>
              <a:gd name="connsiteX81" fmla="*/ 1275309 w 12207875"/>
              <a:gd name="connsiteY81" fmla="*/ 465549 h 6858000"/>
              <a:gd name="connsiteX82" fmla="*/ 1341774 w 12207875"/>
              <a:gd name="connsiteY82" fmla="*/ 450397 h 6858000"/>
              <a:gd name="connsiteX83" fmla="*/ 1341774 w 12207875"/>
              <a:gd name="connsiteY83" fmla="*/ 473980 h 6858000"/>
              <a:gd name="connsiteX84" fmla="*/ 1341747 w 12207875"/>
              <a:gd name="connsiteY84" fmla="*/ 473980 h 6858000"/>
              <a:gd name="connsiteX85" fmla="*/ 1341192 w 12207875"/>
              <a:gd name="connsiteY85" fmla="*/ 473980 h 6858000"/>
              <a:gd name="connsiteX86" fmla="*/ 1338836 w 12207875"/>
              <a:gd name="connsiteY86" fmla="*/ 470536 h 6858000"/>
              <a:gd name="connsiteX87" fmla="*/ 1334596 w 12207875"/>
              <a:gd name="connsiteY87" fmla="*/ 467120 h 6858000"/>
              <a:gd name="connsiteX88" fmla="*/ 1327417 w 12207875"/>
              <a:gd name="connsiteY88" fmla="*/ 465660 h 6858000"/>
              <a:gd name="connsiteX89" fmla="*/ 1317079 w 12207875"/>
              <a:gd name="connsiteY89" fmla="*/ 468580 h 6858000"/>
              <a:gd name="connsiteX90" fmla="*/ 1309927 w 12207875"/>
              <a:gd name="connsiteY90" fmla="*/ 476982 h 6858000"/>
              <a:gd name="connsiteX91" fmla="*/ 1307322 w 12207875"/>
              <a:gd name="connsiteY91" fmla="*/ 490179 h 6858000"/>
              <a:gd name="connsiteX92" fmla="*/ 1309900 w 12207875"/>
              <a:gd name="connsiteY92" fmla="*/ 503403 h 6858000"/>
              <a:gd name="connsiteX93" fmla="*/ 1317023 w 12207875"/>
              <a:gd name="connsiteY93" fmla="*/ 511860 h 6858000"/>
              <a:gd name="connsiteX94" fmla="*/ 1327362 w 12207875"/>
              <a:gd name="connsiteY94" fmla="*/ 514808 h 6858000"/>
              <a:gd name="connsiteX95" fmla="*/ 1334485 w 12207875"/>
              <a:gd name="connsiteY95" fmla="*/ 513348 h 6858000"/>
              <a:gd name="connsiteX96" fmla="*/ 1338809 w 12207875"/>
              <a:gd name="connsiteY96" fmla="*/ 509932 h 6858000"/>
              <a:gd name="connsiteX97" fmla="*/ 1341220 w 12207875"/>
              <a:gd name="connsiteY97" fmla="*/ 506461 h 6858000"/>
              <a:gd name="connsiteX98" fmla="*/ 1341996 w 12207875"/>
              <a:gd name="connsiteY98" fmla="*/ 506461 h 6858000"/>
              <a:gd name="connsiteX99" fmla="*/ 1341996 w 12207875"/>
              <a:gd name="connsiteY99" fmla="*/ 513872 h 6858000"/>
              <a:gd name="connsiteX100" fmla="*/ 1351115 w 12207875"/>
              <a:gd name="connsiteY100" fmla="*/ 513872 h 6858000"/>
              <a:gd name="connsiteX101" fmla="*/ 1351115 w 12207875"/>
              <a:gd name="connsiteY101" fmla="*/ 450397 h 6858000"/>
              <a:gd name="connsiteX102" fmla="*/ 1287449 w 12207875"/>
              <a:gd name="connsiteY102" fmla="*/ 450397 h 6858000"/>
              <a:gd name="connsiteX103" fmla="*/ 1287449 w 12207875"/>
              <a:gd name="connsiteY103" fmla="*/ 513872 h 6858000"/>
              <a:gd name="connsiteX104" fmla="*/ 1296790 w 12207875"/>
              <a:gd name="connsiteY104" fmla="*/ 513872 h 6858000"/>
              <a:gd name="connsiteX105" fmla="*/ 1296790 w 12207875"/>
              <a:gd name="connsiteY105" fmla="*/ 450397 h 6858000"/>
              <a:gd name="connsiteX106" fmla="*/ 1297372 w 12207875"/>
              <a:gd name="connsiteY106" fmla="*/ 401633 h 6858000"/>
              <a:gd name="connsiteX107" fmla="*/ 1297372 w 12207875"/>
              <a:gd name="connsiteY107" fmla="*/ 407777 h 6858000"/>
              <a:gd name="connsiteX108" fmla="*/ 1297344 w 12207875"/>
              <a:gd name="connsiteY108" fmla="*/ 407777 h 6858000"/>
              <a:gd name="connsiteX109" fmla="*/ 1295903 w 12207875"/>
              <a:gd name="connsiteY109" fmla="*/ 413066 h 6858000"/>
              <a:gd name="connsiteX110" fmla="*/ 1291689 w 12207875"/>
              <a:gd name="connsiteY110" fmla="*/ 417061 h 6858000"/>
              <a:gd name="connsiteX111" fmla="*/ 1285065 w 12207875"/>
              <a:gd name="connsiteY111" fmla="*/ 418576 h 6858000"/>
              <a:gd name="connsiteX112" fmla="*/ 1278552 w 12207875"/>
              <a:gd name="connsiteY112" fmla="*/ 416813 h 6858000"/>
              <a:gd name="connsiteX113" fmla="*/ 1276002 w 12207875"/>
              <a:gd name="connsiteY113" fmla="*/ 411634 h 6858000"/>
              <a:gd name="connsiteX114" fmla="*/ 1277332 w 12207875"/>
              <a:gd name="connsiteY114" fmla="*/ 407639 h 6858000"/>
              <a:gd name="connsiteX115" fmla="*/ 1280880 w 12207875"/>
              <a:gd name="connsiteY115" fmla="*/ 405325 h 6858000"/>
              <a:gd name="connsiteX116" fmla="*/ 1285814 w 12207875"/>
              <a:gd name="connsiteY116" fmla="*/ 404168 h 6858000"/>
              <a:gd name="connsiteX117" fmla="*/ 1288696 w 12207875"/>
              <a:gd name="connsiteY117" fmla="*/ 403782 h 6858000"/>
              <a:gd name="connsiteX118" fmla="*/ 1292216 w 12207875"/>
              <a:gd name="connsiteY118" fmla="*/ 403259 h 6858000"/>
              <a:gd name="connsiteX119" fmla="*/ 1295459 w 12207875"/>
              <a:gd name="connsiteY119" fmla="*/ 402542 h 6858000"/>
              <a:gd name="connsiteX120" fmla="*/ 1297372 w 12207875"/>
              <a:gd name="connsiteY120" fmla="*/ 401633 h 6858000"/>
              <a:gd name="connsiteX121" fmla="*/ 1363312 w 12207875"/>
              <a:gd name="connsiteY121" fmla="*/ 384608 h 6858000"/>
              <a:gd name="connsiteX122" fmla="*/ 1370352 w 12207875"/>
              <a:gd name="connsiteY122" fmla="*/ 386785 h 6858000"/>
              <a:gd name="connsiteX123" fmla="*/ 1374593 w 12207875"/>
              <a:gd name="connsiteY123" fmla="*/ 392708 h 6858000"/>
              <a:gd name="connsiteX124" fmla="*/ 1376007 w 12207875"/>
              <a:gd name="connsiteY124" fmla="*/ 401166 h 6858000"/>
              <a:gd name="connsiteX125" fmla="*/ 1374565 w 12207875"/>
              <a:gd name="connsiteY125" fmla="*/ 409734 h 6858000"/>
              <a:gd name="connsiteX126" fmla="*/ 1370297 w 12207875"/>
              <a:gd name="connsiteY126" fmla="*/ 415767 h 6858000"/>
              <a:gd name="connsiteX127" fmla="*/ 1363312 w 12207875"/>
              <a:gd name="connsiteY127" fmla="*/ 417971 h 6858000"/>
              <a:gd name="connsiteX128" fmla="*/ 1356521 w 12207875"/>
              <a:gd name="connsiteY128" fmla="*/ 415850 h 6858000"/>
              <a:gd name="connsiteX129" fmla="*/ 1352280 w 12207875"/>
              <a:gd name="connsiteY129" fmla="*/ 409954 h 6858000"/>
              <a:gd name="connsiteX130" fmla="*/ 1350811 w 12207875"/>
              <a:gd name="connsiteY130" fmla="*/ 401138 h 6858000"/>
              <a:gd name="connsiteX131" fmla="*/ 1352253 w 12207875"/>
              <a:gd name="connsiteY131" fmla="*/ 392460 h 6858000"/>
              <a:gd name="connsiteX132" fmla="*/ 1356466 w 12207875"/>
              <a:gd name="connsiteY132" fmla="*/ 386674 h 6858000"/>
              <a:gd name="connsiteX133" fmla="*/ 1363312 w 12207875"/>
              <a:gd name="connsiteY133" fmla="*/ 384608 h 6858000"/>
              <a:gd name="connsiteX134" fmla="*/ 1181486 w 12207875"/>
              <a:gd name="connsiteY134" fmla="*/ 384497 h 6858000"/>
              <a:gd name="connsiteX135" fmla="*/ 1188720 w 12207875"/>
              <a:gd name="connsiteY135" fmla="*/ 386811 h 6858000"/>
              <a:gd name="connsiteX136" fmla="*/ 1192988 w 12207875"/>
              <a:gd name="connsiteY136" fmla="*/ 392955 h 6858000"/>
              <a:gd name="connsiteX137" fmla="*/ 1194374 w 12207875"/>
              <a:gd name="connsiteY137" fmla="*/ 401330 h 6858000"/>
              <a:gd name="connsiteX138" fmla="*/ 1192988 w 12207875"/>
              <a:gd name="connsiteY138" fmla="*/ 409733 h 6858000"/>
              <a:gd name="connsiteX139" fmla="*/ 1188720 w 12207875"/>
              <a:gd name="connsiteY139" fmla="*/ 415849 h 6858000"/>
              <a:gd name="connsiteX140" fmla="*/ 1181486 w 12207875"/>
              <a:gd name="connsiteY140" fmla="*/ 418135 h 6858000"/>
              <a:gd name="connsiteX141" fmla="*/ 1174196 w 12207875"/>
              <a:gd name="connsiteY141" fmla="*/ 415849 h 6858000"/>
              <a:gd name="connsiteX142" fmla="*/ 1169927 w 12207875"/>
              <a:gd name="connsiteY142" fmla="*/ 409733 h 6858000"/>
              <a:gd name="connsiteX143" fmla="*/ 1168542 w 12207875"/>
              <a:gd name="connsiteY143" fmla="*/ 401330 h 6858000"/>
              <a:gd name="connsiteX144" fmla="*/ 1169927 w 12207875"/>
              <a:gd name="connsiteY144" fmla="*/ 392955 h 6858000"/>
              <a:gd name="connsiteX145" fmla="*/ 1174196 w 12207875"/>
              <a:gd name="connsiteY145" fmla="*/ 386811 h 6858000"/>
              <a:gd name="connsiteX146" fmla="*/ 1181486 w 12207875"/>
              <a:gd name="connsiteY146" fmla="*/ 384497 h 6858000"/>
              <a:gd name="connsiteX147" fmla="*/ 1530004 w 12207875"/>
              <a:gd name="connsiteY147" fmla="*/ 384387 h 6858000"/>
              <a:gd name="connsiteX148" fmla="*/ 1536324 w 12207875"/>
              <a:gd name="connsiteY148" fmla="*/ 386040 h 6858000"/>
              <a:gd name="connsiteX149" fmla="*/ 1540509 w 12207875"/>
              <a:gd name="connsiteY149" fmla="*/ 390531 h 6858000"/>
              <a:gd name="connsiteX150" fmla="*/ 1542006 w 12207875"/>
              <a:gd name="connsiteY150" fmla="*/ 397032 h 6858000"/>
              <a:gd name="connsiteX151" fmla="*/ 1517198 w 12207875"/>
              <a:gd name="connsiteY151" fmla="*/ 397032 h 6858000"/>
              <a:gd name="connsiteX152" fmla="*/ 1517198 w 12207875"/>
              <a:gd name="connsiteY152" fmla="*/ 397005 h 6858000"/>
              <a:gd name="connsiteX153" fmla="*/ 1518667 w 12207875"/>
              <a:gd name="connsiteY153" fmla="*/ 391247 h 6858000"/>
              <a:gd name="connsiteX154" fmla="*/ 1523158 w 12207875"/>
              <a:gd name="connsiteY154" fmla="*/ 386288 h 6858000"/>
              <a:gd name="connsiteX155" fmla="*/ 1530004 w 12207875"/>
              <a:gd name="connsiteY155" fmla="*/ 384387 h 6858000"/>
              <a:gd name="connsiteX156" fmla="*/ 1415227 w 12207875"/>
              <a:gd name="connsiteY156" fmla="*/ 384387 h 6858000"/>
              <a:gd name="connsiteX157" fmla="*/ 1421547 w 12207875"/>
              <a:gd name="connsiteY157" fmla="*/ 386040 h 6858000"/>
              <a:gd name="connsiteX158" fmla="*/ 1425732 w 12207875"/>
              <a:gd name="connsiteY158" fmla="*/ 390531 h 6858000"/>
              <a:gd name="connsiteX159" fmla="*/ 1427229 w 12207875"/>
              <a:gd name="connsiteY159" fmla="*/ 397032 h 6858000"/>
              <a:gd name="connsiteX160" fmla="*/ 1402421 w 12207875"/>
              <a:gd name="connsiteY160" fmla="*/ 397032 h 6858000"/>
              <a:gd name="connsiteX161" fmla="*/ 1402421 w 12207875"/>
              <a:gd name="connsiteY161" fmla="*/ 397005 h 6858000"/>
              <a:gd name="connsiteX162" fmla="*/ 1403890 w 12207875"/>
              <a:gd name="connsiteY162" fmla="*/ 391247 h 6858000"/>
              <a:gd name="connsiteX163" fmla="*/ 1408381 w 12207875"/>
              <a:gd name="connsiteY163" fmla="*/ 386288 h 6858000"/>
              <a:gd name="connsiteX164" fmla="*/ 1415227 w 12207875"/>
              <a:gd name="connsiteY164" fmla="*/ 384387 h 6858000"/>
              <a:gd name="connsiteX165" fmla="*/ 1529948 w 12207875"/>
              <a:gd name="connsiteY165" fmla="*/ 376728 h 6858000"/>
              <a:gd name="connsiteX166" fmla="*/ 1518307 w 12207875"/>
              <a:gd name="connsiteY166" fmla="*/ 379869 h 6858000"/>
              <a:gd name="connsiteX167" fmla="*/ 1510574 w 12207875"/>
              <a:gd name="connsiteY167" fmla="*/ 388574 h 6858000"/>
              <a:gd name="connsiteX168" fmla="*/ 1507802 w 12207875"/>
              <a:gd name="connsiteY168" fmla="*/ 401468 h 6858000"/>
              <a:gd name="connsiteX169" fmla="*/ 1510574 w 12207875"/>
              <a:gd name="connsiteY169" fmla="*/ 414389 h 6858000"/>
              <a:gd name="connsiteX170" fmla="*/ 1518418 w 12207875"/>
              <a:gd name="connsiteY170" fmla="*/ 422902 h 6858000"/>
              <a:gd name="connsiteX171" fmla="*/ 1530614 w 12207875"/>
              <a:gd name="connsiteY171" fmla="*/ 425932 h 6858000"/>
              <a:gd name="connsiteX172" fmla="*/ 1539955 w 12207875"/>
              <a:gd name="connsiteY172" fmla="*/ 424334 h 6858000"/>
              <a:gd name="connsiteX173" fmla="*/ 1546773 w 12207875"/>
              <a:gd name="connsiteY173" fmla="*/ 419844 h 6858000"/>
              <a:gd name="connsiteX174" fmla="*/ 1550570 w 12207875"/>
              <a:gd name="connsiteY174" fmla="*/ 413066 h 6858000"/>
              <a:gd name="connsiteX175" fmla="*/ 1541756 w 12207875"/>
              <a:gd name="connsiteY175" fmla="*/ 411496 h 6858000"/>
              <a:gd name="connsiteX176" fmla="*/ 1539317 w 12207875"/>
              <a:gd name="connsiteY176" fmla="*/ 415243 h 6858000"/>
              <a:gd name="connsiteX177" fmla="*/ 1535547 w 12207875"/>
              <a:gd name="connsiteY177" fmla="*/ 417530 h 6858000"/>
              <a:gd name="connsiteX178" fmla="*/ 1530725 w 12207875"/>
              <a:gd name="connsiteY178" fmla="*/ 418301 h 6858000"/>
              <a:gd name="connsiteX179" fmla="*/ 1523573 w 12207875"/>
              <a:gd name="connsiteY179" fmla="*/ 416538 h 6858000"/>
              <a:gd name="connsiteX180" fmla="*/ 1518834 w 12207875"/>
              <a:gd name="connsiteY180" fmla="*/ 411441 h 6858000"/>
              <a:gd name="connsiteX181" fmla="*/ 1517198 w 12207875"/>
              <a:gd name="connsiteY181" fmla="*/ 403975 h 6858000"/>
              <a:gd name="connsiteX182" fmla="*/ 1551180 w 12207875"/>
              <a:gd name="connsiteY182" fmla="*/ 403975 h 6858000"/>
              <a:gd name="connsiteX183" fmla="*/ 1551180 w 12207875"/>
              <a:gd name="connsiteY183" fmla="*/ 400696 h 6858000"/>
              <a:gd name="connsiteX184" fmla="*/ 1549434 w 12207875"/>
              <a:gd name="connsiteY184" fmla="*/ 389676 h 6858000"/>
              <a:gd name="connsiteX185" fmla="*/ 1544639 w 12207875"/>
              <a:gd name="connsiteY185" fmla="*/ 382238 h 6858000"/>
              <a:gd name="connsiteX186" fmla="*/ 1537820 w 12207875"/>
              <a:gd name="connsiteY186" fmla="*/ 378050 h 6858000"/>
              <a:gd name="connsiteX187" fmla="*/ 1529948 w 12207875"/>
              <a:gd name="connsiteY187" fmla="*/ 376728 h 6858000"/>
              <a:gd name="connsiteX188" fmla="*/ 1415171 w 12207875"/>
              <a:gd name="connsiteY188" fmla="*/ 376728 h 6858000"/>
              <a:gd name="connsiteX189" fmla="*/ 1403530 w 12207875"/>
              <a:gd name="connsiteY189" fmla="*/ 379869 h 6858000"/>
              <a:gd name="connsiteX190" fmla="*/ 1395797 w 12207875"/>
              <a:gd name="connsiteY190" fmla="*/ 388574 h 6858000"/>
              <a:gd name="connsiteX191" fmla="*/ 1393025 w 12207875"/>
              <a:gd name="connsiteY191" fmla="*/ 401468 h 6858000"/>
              <a:gd name="connsiteX192" fmla="*/ 1395797 w 12207875"/>
              <a:gd name="connsiteY192" fmla="*/ 414389 h 6858000"/>
              <a:gd name="connsiteX193" fmla="*/ 1403641 w 12207875"/>
              <a:gd name="connsiteY193" fmla="*/ 422902 h 6858000"/>
              <a:gd name="connsiteX194" fmla="*/ 1415837 w 12207875"/>
              <a:gd name="connsiteY194" fmla="*/ 425932 h 6858000"/>
              <a:gd name="connsiteX195" fmla="*/ 1425177 w 12207875"/>
              <a:gd name="connsiteY195" fmla="*/ 424334 h 6858000"/>
              <a:gd name="connsiteX196" fmla="*/ 1431996 w 12207875"/>
              <a:gd name="connsiteY196" fmla="*/ 419844 h 6858000"/>
              <a:gd name="connsiteX197" fmla="*/ 1435793 w 12207875"/>
              <a:gd name="connsiteY197" fmla="*/ 413066 h 6858000"/>
              <a:gd name="connsiteX198" fmla="*/ 1426979 w 12207875"/>
              <a:gd name="connsiteY198" fmla="*/ 411496 h 6858000"/>
              <a:gd name="connsiteX199" fmla="*/ 1424540 w 12207875"/>
              <a:gd name="connsiteY199" fmla="*/ 415243 h 6858000"/>
              <a:gd name="connsiteX200" fmla="*/ 1420771 w 12207875"/>
              <a:gd name="connsiteY200" fmla="*/ 417530 h 6858000"/>
              <a:gd name="connsiteX201" fmla="*/ 1415947 w 12207875"/>
              <a:gd name="connsiteY201" fmla="*/ 418301 h 6858000"/>
              <a:gd name="connsiteX202" fmla="*/ 1408796 w 12207875"/>
              <a:gd name="connsiteY202" fmla="*/ 416538 h 6858000"/>
              <a:gd name="connsiteX203" fmla="*/ 1404057 w 12207875"/>
              <a:gd name="connsiteY203" fmla="*/ 411441 h 6858000"/>
              <a:gd name="connsiteX204" fmla="*/ 1402421 w 12207875"/>
              <a:gd name="connsiteY204" fmla="*/ 403975 h 6858000"/>
              <a:gd name="connsiteX205" fmla="*/ 1436403 w 12207875"/>
              <a:gd name="connsiteY205" fmla="*/ 403975 h 6858000"/>
              <a:gd name="connsiteX206" fmla="*/ 1436403 w 12207875"/>
              <a:gd name="connsiteY206" fmla="*/ 400696 h 6858000"/>
              <a:gd name="connsiteX207" fmla="*/ 1434657 w 12207875"/>
              <a:gd name="connsiteY207" fmla="*/ 389676 h 6858000"/>
              <a:gd name="connsiteX208" fmla="*/ 1429862 w 12207875"/>
              <a:gd name="connsiteY208" fmla="*/ 382238 h 6858000"/>
              <a:gd name="connsiteX209" fmla="*/ 1423043 w 12207875"/>
              <a:gd name="connsiteY209" fmla="*/ 378050 h 6858000"/>
              <a:gd name="connsiteX210" fmla="*/ 1415171 w 12207875"/>
              <a:gd name="connsiteY210" fmla="*/ 376728 h 6858000"/>
              <a:gd name="connsiteX211" fmla="*/ 1288086 w 12207875"/>
              <a:gd name="connsiteY211" fmla="*/ 376728 h 6858000"/>
              <a:gd name="connsiteX212" fmla="*/ 1279827 w 12207875"/>
              <a:gd name="connsiteY212" fmla="*/ 377940 h 6858000"/>
              <a:gd name="connsiteX213" fmla="*/ 1272897 w 12207875"/>
              <a:gd name="connsiteY213" fmla="*/ 381852 h 6858000"/>
              <a:gd name="connsiteX214" fmla="*/ 1268324 w 12207875"/>
              <a:gd name="connsiteY214" fmla="*/ 388877 h 6858000"/>
              <a:gd name="connsiteX215" fmla="*/ 1277083 w 12207875"/>
              <a:gd name="connsiteY215" fmla="*/ 390861 h 6858000"/>
              <a:gd name="connsiteX216" fmla="*/ 1280824 w 12207875"/>
              <a:gd name="connsiteY216" fmla="*/ 386288 h 6858000"/>
              <a:gd name="connsiteX217" fmla="*/ 1288225 w 12207875"/>
              <a:gd name="connsiteY217" fmla="*/ 384222 h 6858000"/>
              <a:gd name="connsiteX218" fmla="*/ 1295043 w 12207875"/>
              <a:gd name="connsiteY218" fmla="*/ 386453 h 6858000"/>
              <a:gd name="connsiteX219" fmla="*/ 1297344 w 12207875"/>
              <a:gd name="connsiteY219" fmla="*/ 392762 h 6858000"/>
              <a:gd name="connsiteX220" fmla="*/ 1297344 w 12207875"/>
              <a:gd name="connsiteY220" fmla="*/ 392982 h 6858000"/>
              <a:gd name="connsiteX221" fmla="*/ 1296124 w 12207875"/>
              <a:gd name="connsiteY221" fmla="*/ 395407 h 6858000"/>
              <a:gd name="connsiteX222" fmla="*/ 1292216 w 12207875"/>
              <a:gd name="connsiteY222" fmla="*/ 396481 h 6858000"/>
              <a:gd name="connsiteX223" fmla="*/ 1285231 w 12207875"/>
              <a:gd name="connsiteY223" fmla="*/ 397308 h 6858000"/>
              <a:gd name="connsiteX224" fmla="*/ 1278552 w 12207875"/>
              <a:gd name="connsiteY224" fmla="*/ 398492 h 6858000"/>
              <a:gd name="connsiteX225" fmla="*/ 1272620 w 12207875"/>
              <a:gd name="connsiteY225" fmla="*/ 400779 h 6858000"/>
              <a:gd name="connsiteX226" fmla="*/ 1268407 w 12207875"/>
              <a:gd name="connsiteY226" fmla="*/ 404912 h 6858000"/>
              <a:gd name="connsiteX227" fmla="*/ 1266855 w 12207875"/>
              <a:gd name="connsiteY227" fmla="*/ 411551 h 6858000"/>
              <a:gd name="connsiteX228" fmla="*/ 1268989 w 12207875"/>
              <a:gd name="connsiteY228" fmla="*/ 419458 h 6858000"/>
              <a:gd name="connsiteX229" fmla="*/ 1274810 w 12207875"/>
              <a:gd name="connsiteY229" fmla="*/ 424362 h 6858000"/>
              <a:gd name="connsiteX230" fmla="*/ 1283042 w 12207875"/>
              <a:gd name="connsiteY230" fmla="*/ 426042 h 6858000"/>
              <a:gd name="connsiteX231" fmla="*/ 1289832 w 12207875"/>
              <a:gd name="connsiteY231" fmla="*/ 424885 h 6858000"/>
              <a:gd name="connsiteX232" fmla="*/ 1294489 w 12207875"/>
              <a:gd name="connsiteY232" fmla="*/ 421992 h 6858000"/>
              <a:gd name="connsiteX233" fmla="*/ 1297205 w 12207875"/>
              <a:gd name="connsiteY233" fmla="*/ 418466 h 6858000"/>
              <a:gd name="connsiteX234" fmla="*/ 1297593 w 12207875"/>
              <a:gd name="connsiteY234" fmla="*/ 418466 h 6858000"/>
              <a:gd name="connsiteX235" fmla="*/ 1297593 w 12207875"/>
              <a:gd name="connsiteY235" fmla="*/ 424968 h 6858000"/>
              <a:gd name="connsiteX236" fmla="*/ 1306712 w 12207875"/>
              <a:gd name="connsiteY236" fmla="*/ 424968 h 6858000"/>
              <a:gd name="connsiteX237" fmla="*/ 1306712 w 12207875"/>
              <a:gd name="connsiteY237" fmla="*/ 393341 h 6858000"/>
              <a:gd name="connsiteX238" fmla="*/ 1304883 w 12207875"/>
              <a:gd name="connsiteY238" fmla="*/ 384855 h 6858000"/>
              <a:gd name="connsiteX239" fmla="*/ 1300227 w 12207875"/>
              <a:gd name="connsiteY239" fmla="*/ 379814 h 6858000"/>
              <a:gd name="connsiteX240" fmla="*/ 1294184 w 12207875"/>
              <a:gd name="connsiteY240" fmla="*/ 377389 h 6858000"/>
              <a:gd name="connsiteX241" fmla="*/ 1288086 w 12207875"/>
              <a:gd name="connsiteY241" fmla="*/ 376728 h 6858000"/>
              <a:gd name="connsiteX242" fmla="*/ 1181486 w 12207875"/>
              <a:gd name="connsiteY242" fmla="*/ 376728 h 6858000"/>
              <a:gd name="connsiteX243" fmla="*/ 1169733 w 12207875"/>
              <a:gd name="connsiteY243" fmla="*/ 379786 h 6858000"/>
              <a:gd name="connsiteX244" fmla="*/ 1161945 w 12207875"/>
              <a:gd name="connsiteY244" fmla="*/ 388409 h 6858000"/>
              <a:gd name="connsiteX245" fmla="*/ 1159173 w 12207875"/>
              <a:gd name="connsiteY245" fmla="*/ 401357 h 6858000"/>
              <a:gd name="connsiteX246" fmla="*/ 1161945 w 12207875"/>
              <a:gd name="connsiteY246" fmla="*/ 414251 h 6858000"/>
              <a:gd name="connsiteX247" fmla="*/ 1169733 w 12207875"/>
              <a:gd name="connsiteY247" fmla="*/ 422846 h 6858000"/>
              <a:gd name="connsiteX248" fmla="*/ 1181486 w 12207875"/>
              <a:gd name="connsiteY248" fmla="*/ 425904 h 6858000"/>
              <a:gd name="connsiteX249" fmla="*/ 1193238 w 12207875"/>
              <a:gd name="connsiteY249" fmla="*/ 422846 h 6858000"/>
              <a:gd name="connsiteX250" fmla="*/ 1201026 w 12207875"/>
              <a:gd name="connsiteY250" fmla="*/ 414251 h 6858000"/>
              <a:gd name="connsiteX251" fmla="*/ 1203798 w 12207875"/>
              <a:gd name="connsiteY251" fmla="*/ 401357 h 6858000"/>
              <a:gd name="connsiteX252" fmla="*/ 1201026 w 12207875"/>
              <a:gd name="connsiteY252" fmla="*/ 388409 h 6858000"/>
              <a:gd name="connsiteX253" fmla="*/ 1193238 w 12207875"/>
              <a:gd name="connsiteY253" fmla="*/ 379786 h 6858000"/>
              <a:gd name="connsiteX254" fmla="*/ 1181486 w 12207875"/>
              <a:gd name="connsiteY254" fmla="*/ 376728 h 6858000"/>
              <a:gd name="connsiteX255" fmla="*/ 1582528 w 12207875"/>
              <a:gd name="connsiteY255" fmla="*/ 376618 h 6858000"/>
              <a:gd name="connsiteX256" fmla="*/ 1574989 w 12207875"/>
              <a:gd name="connsiteY256" fmla="*/ 378822 h 6858000"/>
              <a:gd name="connsiteX257" fmla="*/ 1570360 w 12207875"/>
              <a:gd name="connsiteY257" fmla="*/ 384883 h 6858000"/>
              <a:gd name="connsiteX258" fmla="*/ 1569861 w 12207875"/>
              <a:gd name="connsiteY258" fmla="*/ 384883 h 6858000"/>
              <a:gd name="connsiteX259" fmla="*/ 1569861 w 12207875"/>
              <a:gd name="connsiteY259" fmla="*/ 377307 h 6858000"/>
              <a:gd name="connsiteX260" fmla="*/ 1560853 w 12207875"/>
              <a:gd name="connsiteY260" fmla="*/ 377307 h 6858000"/>
              <a:gd name="connsiteX261" fmla="*/ 1560853 w 12207875"/>
              <a:gd name="connsiteY261" fmla="*/ 424913 h 6858000"/>
              <a:gd name="connsiteX262" fmla="*/ 1570194 w 12207875"/>
              <a:gd name="connsiteY262" fmla="*/ 424913 h 6858000"/>
              <a:gd name="connsiteX263" fmla="*/ 1570194 w 12207875"/>
              <a:gd name="connsiteY263" fmla="*/ 395875 h 6858000"/>
              <a:gd name="connsiteX264" fmla="*/ 1571690 w 12207875"/>
              <a:gd name="connsiteY264" fmla="*/ 390338 h 6858000"/>
              <a:gd name="connsiteX265" fmla="*/ 1575765 w 12207875"/>
              <a:gd name="connsiteY265" fmla="*/ 386536 h 6858000"/>
              <a:gd name="connsiteX266" fmla="*/ 1581641 w 12207875"/>
              <a:gd name="connsiteY266" fmla="*/ 385159 h 6858000"/>
              <a:gd name="connsiteX267" fmla="*/ 1584496 w 12207875"/>
              <a:gd name="connsiteY267" fmla="*/ 385351 h 6858000"/>
              <a:gd name="connsiteX268" fmla="*/ 1586491 w 12207875"/>
              <a:gd name="connsiteY268" fmla="*/ 385710 h 6858000"/>
              <a:gd name="connsiteX269" fmla="*/ 1586491 w 12207875"/>
              <a:gd name="connsiteY269" fmla="*/ 376838 h 6858000"/>
              <a:gd name="connsiteX270" fmla="*/ 1584607 w 12207875"/>
              <a:gd name="connsiteY270" fmla="*/ 376673 h 6858000"/>
              <a:gd name="connsiteX271" fmla="*/ 1582528 w 12207875"/>
              <a:gd name="connsiteY271" fmla="*/ 376618 h 6858000"/>
              <a:gd name="connsiteX272" fmla="*/ 1235146 w 12207875"/>
              <a:gd name="connsiteY272" fmla="*/ 376618 h 6858000"/>
              <a:gd name="connsiteX273" fmla="*/ 1227607 w 12207875"/>
              <a:gd name="connsiteY273" fmla="*/ 378822 h 6858000"/>
              <a:gd name="connsiteX274" fmla="*/ 1222978 w 12207875"/>
              <a:gd name="connsiteY274" fmla="*/ 384883 h 6858000"/>
              <a:gd name="connsiteX275" fmla="*/ 1222479 w 12207875"/>
              <a:gd name="connsiteY275" fmla="*/ 384883 h 6858000"/>
              <a:gd name="connsiteX276" fmla="*/ 1222479 w 12207875"/>
              <a:gd name="connsiteY276" fmla="*/ 377334 h 6858000"/>
              <a:gd name="connsiteX277" fmla="*/ 1213471 w 12207875"/>
              <a:gd name="connsiteY277" fmla="*/ 377334 h 6858000"/>
              <a:gd name="connsiteX278" fmla="*/ 1213471 w 12207875"/>
              <a:gd name="connsiteY278" fmla="*/ 424941 h 6858000"/>
              <a:gd name="connsiteX279" fmla="*/ 1222812 w 12207875"/>
              <a:gd name="connsiteY279" fmla="*/ 424941 h 6858000"/>
              <a:gd name="connsiteX280" fmla="*/ 1222812 w 12207875"/>
              <a:gd name="connsiteY280" fmla="*/ 395876 h 6858000"/>
              <a:gd name="connsiteX281" fmla="*/ 1224308 w 12207875"/>
              <a:gd name="connsiteY281" fmla="*/ 390338 h 6858000"/>
              <a:gd name="connsiteX282" fmla="*/ 1228383 w 12207875"/>
              <a:gd name="connsiteY282" fmla="*/ 386536 h 6858000"/>
              <a:gd name="connsiteX283" fmla="*/ 1234259 w 12207875"/>
              <a:gd name="connsiteY283" fmla="*/ 385159 h 6858000"/>
              <a:gd name="connsiteX284" fmla="*/ 1237114 w 12207875"/>
              <a:gd name="connsiteY284" fmla="*/ 385351 h 6858000"/>
              <a:gd name="connsiteX285" fmla="*/ 1239109 w 12207875"/>
              <a:gd name="connsiteY285" fmla="*/ 385710 h 6858000"/>
              <a:gd name="connsiteX286" fmla="*/ 1239109 w 12207875"/>
              <a:gd name="connsiteY286" fmla="*/ 376838 h 6858000"/>
              <a:gd name="connsiteX287" fmla="*/ 1237224 w 12207875"/>
              <a:gd name="connsiteY287" fmla="*/ 376673 h 6858000"/>
              <a:gd name="connsiteX288" fmla="*/ 1235146 w 12207875"/>
              <a:gd name="connsiteY288" fmla="*/ 376618 h 6858000"/>
              <a:gd name="connsiteX289" fmla="*/ 1481194 w 12207875"/>
              <a:gd name="connsiteY289" fmla="*/ 365956 h 6858000"/>
              <a:gd name="connsiteX290" fmla="*/ 1481194 w 12207875"/>
              <a:gd name="connsiteY290" fmla="*/ 377362 h 6858000"/>
              <a:gd name="connsiteX291" fmla="*/ 1474181 w 12207875"/>
              <a:gd name="connsiteY291" fmla="*/ 377362 h 6858000"/>
              <a:gd name="connsiteX292" fmla="*/ 1474181 w 12207875"/>
              <a:gd name="connsiteY292" fmla="*/ 384800 h 6858000"/>
              <a:gd name="connsiteX293" fmla="*/ 1481194 w 12207875"/>
              <a:gd name="connsiteY293" fmla="*/ 384800 h 6858000"/>
              <a:gd name="connsiteX294" fmla="*/ 1481194 w 12207875"/>
              <a:gd name="connsiteY294" fmla="*/ 412929 h 6858000"/>
              <a:gd name="connsiteX295" fmla="*/ 1483161 w 12207875"/>
              <a:gd name="connsiteY295" fmla="*/ 420092 h 6858000"/>
              <a:gd name="connsiteX296" fmla="*/ 1488317 w 12207875"/>
              <a:gd name="connsiteY296" fmla="*/ 424307 h 6858000"/>
              <a:gd name="connsiteX297" fmla="*/ 1495191 w 12207875"/>
              <a:gd name="connsiteY297" fmla="*/ 425602 h 6858000"/>
              <a:gd name="connsiteX298" fmla="*/ 1498933 w 12207875"/>
              <a:gd name="connsiteY298" fmla="*/ 425243 h 6858000"/>
              <a:gd name="connsiteX299" fmla="*/ 1501233 w 12207875"/>
              <a:gd name="connsiteY299" fmla="*/ 424610 h 6858000"/>
              <a:gd name="connsiteX300" fmla="*/ 1499542 w 12207875"/>
              <a:gd name="connsiteY300" fmla="*/ 416951 h 6858000"/>
              <a:gd name="connsiteX301" fmla="*/ 1498240 w 12207875"/>
              <a:gd name="connsiteY301" fmla="*/ 417171 h 6858000"/>
              <a:gd name="connsiteX302" fmla="*/ 1496272 w 12207875"/>
              <a:gd name="connsiteY302" fmla="*/ 417337 h 6858000"/>
              <a:gd name="connsiteX303" fmla="*/ 1493445 w 12207875"/>
              <a:gd name="connsiteY303" fmla="*/ 416868 h 6858000"/>
              <a:gd name="connsiteX304" fmla="*/ 1491338 w 12207875"/>
              <a:gd name="connsiteY304" fmla="*/ 415050 h 6858000"/>
              <a:gd name="connsiteX305" fmla="*/ 1490534 w 12207875"/>
              <a:gd name="connsiteY305" fmla="*/ 411000 h 6858000"/>
              <a:gd name="connsiteX306" fmla="*/ 1490534 w 12207875"/>
              <a:gd name="connsiteY306" fmla="*/ 384800 h 6858000"/>
              <a:gd name="connsiteX307" fmla="*/ 1500346 w 12207875"/>
              <a:gd name="connsiteY307" fmla="*/ 384800 h 6858000"/>
              <a:gd name="connsiteX308" fmla="*/ 1500346 w 12207875"/>
              <a:gd name="connsiteY308" fmla="*/ 377362 h 6858000"/>
              <a:gd name="connsiteX309" fmla="*/ 1490534 w 12207875"/>
              <a:gd name="connsiteY309" fmla="*/ 377362 h 6858000"/>
              <a:gd name="connsiteX310" fmla="*/ 1490534 w 12207875"/>
              <a:gd name="connsiteY310" fmla="*/ 365956 h 6858000"/>
              <a:gd name="connsiteX311" fmla="*/ 1449264 w 12207875"/>
              <a:gd name="connsiteY311" fmla="*/ 365956 h 6858000"/>
              <a:gd name="connsiteX312" fmla="*/ 1449264 w 12207875"/>
              <a:gd name="connsiteY312" fmla="*/ 377362 h 6858000"/>
              <a:gd name="connsiteX313" fmla="*/ 1442251 w 12207875"/>
              <a:gd name="connsiteY313" fmla="*/ 377362 h 6858000"/>
              <a:gd name="connsiteX314" fmla="*/ 1442251 w 12207875"/>
              <a:gd name="connsiteY314" fmla="*/ 384800 h 6858000"/>
              <a:gd name="connsiteX315" fmla="*/ 1449264 w 12207875"/>
              <a:gd name="connsiteY315" fmla="*/ 384800 h 6858000"/>
              <a:gd name="connsiteX316" fmla="*/ 1449264 w 12207875"/>
              <a:gd name="connsiteY316" fmla="*/ 412929 h 6858000"/>
              <a:gd name="connsiteX317" fmla="*/ 1451232 w 12207875"/>
              <a:gd name="connsiteY317" fmla="*/ 420092 h 6858000"/>
              <a:gd name="connsiteX318" fmla="*/ 1456387 w 12207875"/>
              <a:gd name="connsiteY318" fmla="*/ 424307 h 6858000"/>
              <a:gd name="connsiteX319" fmla="*/ 1463261 w 12207875"/>
              <a:gd name="connsiteY319" fmla="*/ 425602 h 6858000"/>
              <a:gd name="connsiteX320" fmla="*/ 1467003 w 12207875"/>
              <a:gd name="connsiteY320" fmla="*/ 425243 h 6858000"/>
              <a:gd name="connsiteX321" fmla="*/ 1469303 w 12207875"/>
              <a:gd name="connsiteY321" fmla="*/ 424610 h 6858000"/>
              <a:gd name="connsiteX322" fmla="*/ 1467612 w 12207875"/>
              <a:gd name="connsiteY322" fmla="*/ 416951 h 6858000"/>
              <a:gd name="connsiteX323" fmla="*/ 1466310 w 12207875"/>
              <a:gd name="connsiteY323" fmla="*/ 417171 h 6858000"/>
              <a:gd name="connsiteX324" fmla="*/ 1464342 w 12207875"/>
              <a:gd name="connsiteY324" fmla="*/ 417337 h 6858000"/>
              <a:gd name="connsiteX325" fmla="*/ 1461515 w 12207875"/>
              <a:gd name="connsiteY325" fmla="*/ 416868 h 6858000"/>
              <a:gd name="connsiteX326" fmla="*/ 1459408 w 12207875"/>
              <a:gd name="connsiteY326" fmla="*/ 415050 h 6858000"/>
              <a:gd name="connsiteX327" fmla="*/ 1458604 w 12207875"/>
              <a:gd name="connsiteY327" fmla="*/ 411000 h 6858000"/>
              <a:gd name="connsiteX328" fmla="*/ 1458604 w 12207875"/>
              <a:gd name="connsiteY328" fmla="*/ 384800 h 6858000"/>
              <a:gd name="connsiteX329" fmla="*/ 1468416 w 12207875"/>
              <a:gd name="connsiteY329" fmla="*/ 384800 h 6858000"/>
              <a:gd name="connsiteX330" fmla="*/ 1468416 w 12207875"/>
              <a:gd name="connsiteY330" fmla="*/ 377362 h 6858000"/>
              <a:gd name="connsiteX331" fmla="*/ 1458604 w 12207875"/>
              <a:gd name="connsiteY331" fmla="*/ 377362 h 6858000"/>
              <a:gd name="connsiteX332" fmla="*/ 1458604 w 12207875"/>
              <a:gd name="connsiteY332" fmla="*/ 365956 h 6858000"/>
              <a:gd name="connsiteX333" fmla="*/ 1341692 w 12207875"/>
              <a:gd name="connsiteY333" fmla="*/ 361466 h 6858000"/>
              <a:gd name="connsiteX334" fmla="*/ 1341692 w 12207875"/>
              <a:gd name="connsiteY334" fmla="*/ 424941 h 6858000"/>
              <a:gd name="connsiteX335" fmla="*/ 1350783 w 12207875"/>
              <a:gd name="connsiteY335" fmla="*/ 424941 h 6858000"/>
              <a:gd name="connsiteX336" fmla="*/ 1350783 w 12207875"/>
              <a:gd name="connsiteY336" fmla="*/ 417530 h 6858000"/>
              <a:gd name="connsiteX337" fmla="*/ 1351560 w 12207875"/>
              <a:gd name="connsiteY337" fmla="*/ 417530 h 6858000"/>
              <a:gd name="connsiteX338" fmla="*/ 1353971 w 12207875"/>
              <a:gd name="connsiteY338" fmla="*/ 421002 h 6858000"/>
              <a:gd name="connsiteX339" fmla="*/ 1358295 w 12207875"/>
              <a:gd name="connsiteY339" fmla="*/ 424418 h 6858000"/>
              <a:gd name="connsiteX340" fmla="*/ 1365418 w 12207875"/>
              <a:gd name="connsiteY340" fmla="*/ 425878 h 6858000"/>
              <a:gd name="connsiteX341" fmla="*/ 1375757 w 12207875"/>
              <a:gd name="connsiteY341" fmla="*/ 422930 h 6858000"/>
              <a:gd name="connsiteX342" fmla="*/ 1382881 w 12207875"/>
              <a:gd name="connsiteY342" fmla="*/ 414472 h 6858000"/>
              <a:gd name="connsiteX343" fmla="*/ 1385458 w 12207875"/>
              <a:gd name="connsiteY343" fmla="*/ 401248 h 6858000"/>
              <a:gd name="connsiteX344" fmla="*/ 1382853 w 12207875"/>
              <a:gd name="connsiteY344" fmla="*/ 388052 h 6858000"/>
              <a:gd name="connsiteX345" fmla="*/ 1375674 w 12207875"/>
              <a:gd name="connsiteY345" fmla="*/ 379621 h 6858000"/>
              <a:gd name="connsiteX346" fmla="*/ 1365335 w 12207875"/>
              <a:gd name="connsiteY346" fmla="*/ 376701 h 6858000"/>
              <a:gd name="connsiteX347" fmla="*/ 1358156 w 12207875"/>
              <a:gd name="connsiteY347" fmla="*/ 378161 h 6858000"/>
              <a:gd name="connsiteX348" fmla="*/ 1353916 w 12207875"/>
              <a:gd name="connsiteY348" fmla="*/ 381578 h 6858000"/>
              <a:gd name="connsiteX349" fmla="*/ 1351560 w 12207875"/>
              <a:gd name="connsiteY349" fmla="*/ 385021 h 6858000"/>
              <a:gd name="connsiteX350" fmla="*/ 1351005 w 12207875"/>
              <a:gd name="connsiteY350" fmla="*/ 385021 h 6858000"/>
              <a:gd name="connsiteX351" fmla="*/ 1351005 w 12207875"/>
              <a:gd name="connsiteY351" fmla="*/ 361466 h 6858000"/>
              <a:gd name="connsiteX352" fmla="*/ 1146949 w 12207875"/>
              <a:gd name="connsiteY352" fmla="*/ 358490 h 6858000"/>
              <a:gd name="connsiteX353" fmla="*/ 1139909 w 12207875"/>
              <a:gd name="connsiteY353" fmla="*/ 359978 h 6858000"/>
              <a:gd name="connsiteX354" fmla="*/ 1134698 w 12207875"/>
              <a:gd name="connsiteY354" fmla="*/ 364413 h 6858000"/>
              <a:gd name="connsiteX355" fmla="*/ 1132730 w 12207875"/>
              <a:gd name="connsiteY355" fmla="*/ 371824 h 6858000"/>
              <a:gd name="connsiteX356" fmla="*/ 1132730 w 12207875"/>
              <a:gd name="connsiteY356" fmla="*/ 377334 h 6858000"/>
              <a:gd name="connsiteX357" fmla="*/ 1125302 w 12207875"/>
              <a:gd name="connsiteY357" fmla="*/ 377334 h 6858000"/>
              <a:gd name="connsiteX358" fmla="*/ 1125302 w 12207875"/>
              <a:gd name="connsiteY358" fmla="*/ 384773 h 6858000"/>
              <a:gd name="connsiteX359" fmla="*/ 1132730 w 12207875"/>
              <a:gd name="connsiteY359" fmla="*/ 384773 h 6858000"/>
              <a:gd name="connsiteX360" fmla="*/ 1132730 w 12207875"/>
              <a:gd name="connsiteY360" fmla="*/ 424968 h 6858000"/>
              <a:gd name="connsiteX361" fmla="*/ 1142043 w 12207875"/>
              <a:gd name="connsiteY361" fmla="*/ 424968 h 6858000"/>
              <a:gd name="connsiteX362" fmla="*/ 1142043 w 12207875"/>
              <a:gd name="connsiteY362" fmla="*/ 384773 h 6858000"/>
              <a:gd name="connsiteX363" fmla="*/ 1152382 w 12207875"/>
              <a:gd name="connsiteY363" fmla="*/ 384773 h 6858000"/>
              <a:gd name="connsiteX364" fmla="*/ 1152382 w 12207875"/>
              <a:gd name="connsiteY364" fmla="*/ 377334 h 6858000"/>
              <a:gd name="connsiteX365" fmla="*/ 1142043 w 12207875"/>
              <a:gd name="connsiteY365" fmla="*/ 377334 h 6858000"/>
              <a:gd name="connsiteX366" fmla="*/ 1142043 w 12207875"/>
              <a:gd name="connsiteY366" fmla="*/ 373064 h 6858000"/>
              <a:gd name="connsiteX367" fmla="*/ 1143485 w 12207875"/>
              <a:gd name="connsiteY367" fmla="*/ 368215 h 6858000"/>
              <a:gd name="connsiteX368" fmla="*/ 1148335 w 12207875"/>
              <a:gd name="connsiteY368" fmla="*/ 366535 h 6858000"/>
              <a:gd name="connsiteX369" fmla="*/ 1150830 w 12207875"/>
              <a:gd name="connsiteY369" fmla="*/ 366810 h 6858000"/>
              <a:gd name="connsiteX370" fmla="*/ 1152520 w 12207875"/>
              <a:gd name="connsiteY370" fmla="*/ 367251 h 6858000"/>
              <a:gd name="connsiteX371" fmla="*/ 1154710 w 12207875"/>
              <a:gd name="connsiteY371" fmla="*/ 359757 h 6858000"/>
              <a:gd name="connsiteX372" fmla="*/ 1151744 w 12207875"/>
              <a:gd name="connsiteY372" fmla="*/ 358931 h 6858000"/>
              <a:gd name="connsiteX373" fmla="*/ 1146949 w 12207875"/>
              <a:gd name="connsiteY373" fmla="*/ 358490 h 6858000"/>
              <a:gd name="connsiteX374" fmla="*/ 1594752 w 12207875"/>
              <a:gd name="connsiteY374" fmla="*/ 295704 h 6858000"/>
              <a:gd name="connsiteX375" fmla="*/ 1601626 w 12207875"/>
              <a:gd name="connsiteY375" fmla="*/ 297770 h 6858000"/>
              <a:gd name="connsiteX376" fmla="*/ 1605839 w 12207875"/>
              <a:gd name="connsiteY376" fmla="*/ 303501 h 6858000"/>
              <a:gd name="connsiteX377" fmla="*/ 1607280 w 12207875"/>
              <a:gd name="connsiteY377" fmla="*/ 311958 h 6858000"/>
              <a:gd name="connsiteX378" fmla="*/ 1605811 w 12207875"/>
              <a:gd name="connsiteY378" fmla="*/ 320361 h 6858000"/>
              <a:gd name="connsiteX379" fmla="*/ 1601570 w 12207875"/>
              <a:gd name="connsiteY379" fmla="*/ 325761 h 6858000"/>
              <a:gd name="connsiteX380" fmla="*/ 1594752 w 12207875"/>
              <a:gd name="connsiteY380" fmla="*/ 327634 h 6858000"/>
              <a:gd name="connsiteX381" fmla="*/ 1587795 w 12207875"/>
              <a:gd name="connsiteY381" fmla="*/ 325651 h 6858000"/>
              <a:gd name="connsiteX382" fmla="*/ 1583554 w 12207875"/>
              <a:gd name="connsiteY382" fmla="*/ 320141 h 6858000"/>
              <a:gd name="connsiteX383" fmla="*/ 1582112 w 12207875"/>
              <a:gd name="connsiteY383" fmla="*/ 311931 h 6858000"/>
              <a:gd name="connsiteX384" fmla="*/ 1583526 w 12207875"/>
              <a:gd name="connsiteY384" fmla="*/ 303693 h 6858000"/>
              <a:gd name="connsiteX385" fmla="*/ 1587739 w 12207875"/>
              <a:gd name="connsiteY385" fmla="*/ 297853 h 6858000"/>
              <a:gd name="connsiteX386" fmla="*/ 1594752 w 12207875"/>
              <a:gd name="connsiteY386" fmla="*/ 295704 h 6858000"/>
              <a:gd name="connsiteX387" fmla="*/ 1254992 w 12207875"/>
              <a:gd name="connsiteY387" fmla="*/ 295704 h 6858000"/>
              <a:gd name="connsiteX388" fmla="*/ 1261866 w 12207875"/>
              <a:gd name="connsiteY388" fmla="*/ 297770 h 6858000"/>
              <a:gd name="connsiteX389" fmla="*/ 1266079 w 12207875"/>
              <a:gd name="connsiteY389" fmla="*/ 303501 h 6858000"/>
              <a:gd name="connsiteX390" fmla="*/ 1267520 w 12207875"/>
              <a:gd name="connsiteY390" fmla="*/ 311958 h 6858000"/>
              <a:gd name="connsiteX391" fmla="*/ 1266051 w 12207875"/>
              <a:gd name="connsiteY391" fmla="*/ 320361 h 6858000"/>
              <a:gd name="connsiteX392" fmla="*/ 1261810 w 12207875"/>
              <a:gd name="connsiteY392" fmla="*/ 325761 h 6858000"/>
              <a:gd name="connsiteX393" fmla="*/ 1254992 w 12207875"/>
              <a:gd name="connsiteY393" fmla="*/ 327634 h 6858000"/>
              <a:gd name="connsiteX394" fmla="*/ 1248035 w 12207875"/>
              <a:gd name="connsiteY394" fmla="*/ 325651 h 6858000"/>
              <a:gd name="connsiteX395" fmla="*/ 1243794 w 12207875"/>
              <a:gd name="connsiteY395" fmla="*/ 320141 h 6858000"/>
              <a:gd name="connsiteX396" fmla="*/ 1242353 w 12207875"/>
              <a:gd name="connsiteY396" fmla="*/ 311931 h 6858000"/>
              <a:gd name="connsiteX397" fmla="*/ 1243766 w 12207875"/>
              <a:gd name="connsiteY397" fmla="*/ 303693 h 6858000"/>
              <a:gd name="connsiteX398" fmla="*/ 1247979 w 12207875"/>
              <a:gd name="connsiteY398" fmla="*/ 297853 h 6858000"/>
              <a:gd name="connsiteX399" fmla="*/ 1254992 w 12207875"/>
              <a:gd name="connsiteY399" fmla="*/ 295704 h 6858000"/>
              <a:gd name="connsiteX400" fmla="*/ 1435155 w 12207875"/>
              <a:gd name="connsiteY400" fmla="*/ 295456 h 6858000"/>
              <a:gd name="connsiteX401" fmla="*/ 1441474 w 12207875"/>
              <a:gd name="connsiteY401" fmla="*/ 297109 h 6858000"/>
              <a:gd name="connsiteX402" fmla="*/ 1445660 w 12207875"/>
              <a:gd name="connsiteY402" fmla="*/ 301599 h 6858000"/>
              <a:gd name="connsiteX403" fmla="*/ 1447156 w 12207875"/>
              <a:gd name="connsiteY403" fmla="*/ 308101 h 6858000"/>
              <a:gd name="connsiteX404" fmla="*/ 1422349 w 12207875"/>
              <a:gd name="connsiteY404" fmla="*/ 308101 h 6858000"/>
              <a:gd name="connsiteX405" fmla="*/ 1423818 w 12207875"/>
              <a:gd name="connsiteY405" fmla="*/ 302316 h 6858000"/>
              <a:gd name="connsiteX406" fmla="*/ 1428309 w 12207875"/>
              <a:gd name="connsiteY406" fmla="*/ 297357 h 6858000"/>
              <a:gd name="connsiteX407" fmla="*/ 1435155 w 12207875"/>
              <a:gd name="connsiteY407" fmla="*/ 295456 h 6858000"/>
              <a:gd name="connsiteX408" fmla="*/ 1383573 w 12207875"/>
              <a:gd name="connsiteY408" fmla="*/ 295456 h 6858000"/>
              <a:gd name="connsiteX409" fmla="*/ 1389893 w 12207875"/>
              <a:gd name="connsiteY409" fmla="*/ 297109 h 6858000"/>
              <a:gd name="connsiteX410" fmla="*/ 1394078 w 12207875"/>
              <a:gd name="connsiteY410" fmla="*/ 301599 h 6858000"/>
              <a:gd name="connsiteX411" fmla="*/ 1395575 w 12207875"/>
              <a:gd name="connsiteY411" fmla="*/ 308101 h 6858000"/>
              <a:gd name="connsiteX412" fmla="*/ 1370768 w 12207875"/>
              <a:gd name="connsiteY412" fmla="*/ 308101 h 6858000"/>
              <a:gd name="connsiteX413" fmla="*/ 1372237 w 12207875"/>
              <a:gd name="connsiteY413" fmla="*/ 302316 h 6858000"/>
              <a:gd name="connsiteX414" fmla="*/ 1376727 w 12207875"/>
              <a:gd name="connsiteY414" fmla="*/ 297357 h 6858000"/>
              <a:gd name="connsiteX415" fmla="*/ 1383573 w 12207875"/>
              <a:gd name="connsiteY415" fmla="*/ 295456 h 6858000"/>
              <a:gd name="connsiteX416" fmla="*/ 1500429 w 12207875"/>
              <a:gd name="connsiteY416" fmla="*/ 288403 h 6858000"/>
              <a:gd name="connsiteX417" fmla="*/ 1500429 w 12207875"/>
              <a:gd name="connsiteY417" fmla="*/ 336009 h 6858000"/>
              <a:gd name="connsiteX418" fmla="*/ 1509770 w 12207875"/>
              <a:gd name="connsiteY418" fmla="*/ 336009 h 6858000"/>
              <a:gd name="connsiteX419" fmla="*/ 1509770 w 12207875"/>
              <a:gd name="connsiteY419" fmla="*/ 288403 h 6858000"/>
              <a:gd name="connsiteX420" fmla="*/ 1289195 w 12207875"/>
              <a:gd name="connsiteY420" fmla="*/ 288403 h 6858000"/>
              <a:gd name="connsiteX421" fmla="*/ 1289195 w 12207875"/>
              <a:gd name="connsiteY421" fmla="*/ 336009 h 6858000"/>
              <a:gd name="connsiteX422" fmla="*/ 1298536 w 12207875"/>
              <a:gd name="connsiteY422" fmla="*/ 336009 h 6858000"/>
              <a:gd name="connsiteX423" fmla="*/ 1298536 w 12207875"/>
              <a:gd name="connsiteY423" fmla="*/ 288403 h 6858000"/>
              <a:gd name="connsiteX424" fmla="*/ 1435099 w 12207875"/>
              <a:gd name="connsiteY424" fmla="*/ 287852 h 6858000"/>
              <a:gd name="connsiteX425" fmla="*/ 1423458 w 12207875"/>
              <a:gd name="connsiteY425" fmla="*/ 290993 h 6858000"/>
              <a:gd name="connsiteX426" fmla="*/ 1415725 w 12207875"/>
              <a:gd name="connsiteY426" fmla="*/ 299699 h 6858000"/>
              <a:gd name="connsiteX427" fmla="*/ 1412953 w 12207875"/>
              <a:gd name="connsiteY427" fmla="*/ 312592 h 6858000"/>
              <a:gd name="connsiteX428" fmla="*/ 1415725 w 12207875"/>
              <a:gd name="connsiteY428" fmla="*/ 325513 h 6858000"/>
              <a:gd name="connsiteX429" fmla="*/ 1423569 w 12207875"/>
              <a:gd name="connsiteY429" fmla="*/ 333971 h 6858000"/>
              <a:gd name="connsiteX430" fmla="*/ 1435765 w 12207875"/>
              <a:gd name="connsiteY430" fmla="*/ 337001 h 6858000"/>
              <a:gd name="connsiteX431" fmla="*/ 1445105 w 12207875"/>
              <a:gd name="connsiteY431" fmla="*/ 335403 h 6858000"/>
              <a:gd name="connsiteX432" fmla="*/ 1451924 w 12207875"/>
              <a:gd name="connsiteY432" fmla="*/ 330913 h 6858000"/>
              <a:gd name="connsiteX433" fmla="*/ 1455721 w 12207875"/>
              <a:gd name="connsiteY433" fmla="*/ 324135 h 6858000"/>
              <a:gd name="connsiteX434" fmla="*/ 1446907 w 12207875"/>
              <a:gd name="connsiteY434" fmla="*/ 322565 h 6858000"/>
              <a:gd name="connsiteX435" fmla="*/ 1444468 w 12207875"/>
              <a:gd name="connsiteY435" fmla="*/ 326312 h 6858000"/>
              <a:gd name="connsiteX436" fmla="*/ 1440698 w 12207875"/>
              <a:gd name="connsiteY436" fmla="*/ 328598 h 6858000"/>
              <a:gd name="connsiteX437" fmla="*/ 1435875 w 12207875"/>
              <a:gd name="connsiteY437" fmla="*/ 329370 h 6858000"/>
              <a:gd name="connsiteX438" fmla="*/ 1428724 w 12207875"/>
              <a:gd name="connsiteY438" fmla="*/ 327607 h 6858000"/>
              <a:gd name="connsiteX439" fmla="*/ 1423985 w 12207875"/>
              <a:gd name="connsiteY439" fmla="*/ 322510 h 6858000"/>
              <a:gd name="connsiteX440" fmla="*/ 1422349 w 12207875"/>
              <a:gd name="connsiteY440" fmla="*/ 315044 h 6858000"/>
              <a:gd name="connsiteX441" fmla="*/ 1456303 w 12207875"/>
              <a:gd name="connsiteY441" fmla="*/ 315044 h 6858000"/>
              <a:gd name="connsiteX442" fmla="*/ 1456303 w 12207875"/>
              <a:gd name="connsiteY442" fmla="*/ 311765 h 6858000"/>
              <a:gd name="connsiteX443" fmla="*/ 1454557 w 12207875"/>
              <a:gd name="connsiteY443" fmla="*/ 300745 h 6858000"/>
              <a:gd name="connsiteX444" fmla="*/ 1449789 w 12207875"/>
              <a:gd name="connsiteY444" fmla="*/ 293362 h 6858000"/>
              <a:gd name="connsiteX445" fmla="*/ 1442971 w 12207875"/>
              <a:gd name="connsiteY445" fmla="*/ 289174 h 6858000"/>
              <a:gd name="connsiteX446" fmla="*/ 1435099 w 12207875"/>
              <a:gd name="connsiteY446" fmla="*/ 287852 h 6858000"/>
              <a:gd name="connsiteX447" fmla="*/ 1383545 w 12207875"/>
              <a:gd name="connsiteY447" fmla="*/ 287852 h 6858000"/>
              <a:gd name="connsiteX448" fmla="*/ 1371904 w 12207875"/>
              <a:gd name="connsiteY448" fmla="*/ 290993 h 6858000"/>
              <a:gd name="connsiteX449" fmla="*/ 1364171 w 12207875"/>
              <a:gd name="connsiteY449" fmla="*/ 299699 h 6858000"/>
              <a:gd name="connsiteX450" fmla="*/ 1361399 w 12207875"/>
              <a:gd name="connsiteY450" fmla="*/ 312592 h 6858000"/>
              <a:gd name="connsiteX451" fmla="*/ 1364171 w 12207875"/>
              <a:gd name="connsiteY451" fmla="*/ 325513 h 6858000"/>
              <a:gd name="connsiteX452" fmla="*/ 1371987 w 12207875"/>
              <a:gd name="connsiteY452" fmla="*/ 333971 h 6858000"/>
              <a:gd name="connsiteX453" fmla="*/ 1384183 w 12207875"/>
              <a:gd name="connsiteY453" fmla="*/ 337001 h 6858000"/>
              <a:gd name="connsiteX454" fmla="*/ 1393524 w 12207875"/>
              <a:gd name="connsiteY454" fmla="*/ 335403 h 6858000"/>
              <a:gd name="connsiteX455" fmla="*/ 1400342 w 12207875"/>
              <a:gd name="connsiteY455" fmla="*/ 330913 h 6858000"/>
              <a:gd name="connsiteX456" fmla="*/ 1404139 w 12207875"/>
              <a:gd name="connsiteY456" fmla="*/ 324135 h 6858000"/>
              <a:gd name="connsiteX457" fmla="*/ 1395325 w 12207875"/>
              <a:gd name="connsiteY457" fmla="*/ 322565 h 6858000"/>
              <a:gd name="connsiteX458" fmla="*/ 1392886 w 12207875"/>
              <a:gd name="connsiteY458" fmla="*/ 326312 h 6858000"/>
              <a:gd name="connsiteX459" fmla="*/ 1389116 w 12207875"/>
              <a:gd name="connsiteY459" fmla="*/ 328598 h 6858000"/>
              <a:gd name="connsiteX460" fmla="*/ 1384294 w 12207875"/>
              <a:gd name="connsiteY460" fmla="*/ 329370 h 6858000"/>
              <a:gd name="connsiteX461" fmla="*/ 1377143 w 12207875"/>
              <a:gd name="connsiteY461" fmla="*/ 327607 h 6858000"/>
              <a:gd name="connsiteX462" fmla="*/ 1372403 w 12207875"/>
              <a:gd name="connsiteY462" fmla="*/ 322510 h 6858000"/>
              <a:gd name="connsiteX463" fmla="*/ 1370768 w 12207875"/>
              <a:gd name="connsiteY463" fmla="*/ 315044 h 6858000"/>
              <a:gd name="connsiteX464" fmla="*/ 1404749 w 12207875"/>
              <a:gd name="connsiteY464" fmla="*/ 315044 h 6858000"/>
              <a:gd name="connsiteX465" fmla="*/ 1404749 w 12207875"/>
              <a:gd name="connsiteY465" fmla="*/ 311765 h 6858000"/>
              <a:gd name="connsiteX466" fmla="*/ 1403003 w 12207875"/>
              <a:gd name="connsiteY466" fmla="*/ 300745 h 6858000"/>
              <a:gd name="connsiteX467" fmla="*/ 1398235 w 12207875"/>
              <a:gd name="connsiteY467" fmla="*/ 293362 h 6858000"/>
              <a:gd name="connsiteX468" fmla="*/ 1391417 w 12207875"/>
              <a:gd name="connsiteY468" fmla="*/ 289174 h 6858000"/>
              <a:gd name="connsiteX469" fmla="*/ 1383545 w 12207875"/>
              <a:gd name="connsiteY469" fmla="*/ 287852 h 6858000"/>
              <a:gd name="connsiteX470" fmla="*/ 1592728 w 12207875"/>
              <a:gd name="connsiteY470" fmla="*/ 287797 h 6858000"/>
              <a:gd name="connsiteX471" fmla="*/ 1582390 w 12207875"/>
              <a:gd name="connsiteY471" fmla="*/ 290690 h 6858000"/>
              <a:gd name="connsiteX472" fmla="*/ 1575239 w 12207875"/>
              <a:gd name="connsiteY472" fmla="*/ 299010 h 6858000"/>
              <a:gd name="connsiteX473" fmla="*/ 1572633 w 12207875"/>
              <a:gd name="connsiteY473" fmla="*/ 312041 h 6858000"/>
              <a:gd name="connsiteX474" fmla="*/ 1575266 w 12207875"/>
              <a:gd name="connsiteY474" fmla="*/ 324824 h 6858000"/>
              <a:gd name="connsiteX475" fmla="*/ 1582445 w 12207875"/>
              <a:gd name="connsiteY475" fmla="*/ 332676 h 6858000"/>
              <a:gd name="connsiteX476" fmla="*/ 1592645 w 12207875"/>
              <a:gd name="connsiteY476" fmla="*/ 335321 h 6858000"/>
              <a:gd name="connsiteX477" fmla="*/ 1599796 w 12207875"/>
              <a:gd name="connsiteY477" fmla="*/ 333943 h 6858000"/>
              <a:gd name="connsiteX478" fmla="*/ 1604120 w 12207875"/>
              <a:gd name="connsiteY478" fmla="*/ 330720 h 6858000"/>
              <a:gd name="connsiteX479" fmla="*/ 1606532 w 12207875"/>
              <a:gd name="connsiteY479" fmla="*/ 327331 h 6858000"/>
              <a:gd name="connsiteX480" fmla="*/ 1607114 w 12207875"/>
              <a:gd name="connsiteY480" fmla="*/ 327331 h 6858000"/>
              <a:gd name="connsiteX481" fmla="*/ 1607114 w 12207875"/>
              <a:gd name="connsiteY481" fmla="*/ 336698 h 6858000"/>
              <a:gd name="connsiteX482" fmla="*/ 1603649 w 12207875"/>
              <a:gd name="connsiteY482" fmla="*/ 344770 h 6858000"/>
              <a:gd name="connsiteX483" fmla="*/ 1594890 w 12207875"/>
              <a:gd name="connsiteY483" fmla="*/ 347305 h 6858000"/>
              <a:gd name="connsiteX484" fmla="*/ 1588571 w 12207875"/>
              <a:gd name="connsiteY484" fmla="*/ 346231 h 6858000"/>
              <a:gd name="connsiteX485" fmla="*/ 1584718 w 12207875"/>
              <a:gd name="connsiteY485" fmla="*/ 343613 h 6858000"/>
              <a:gd name="connsiteX486" fmla="*/ 1582445 w 12207875"/>
              <a:gd name="connsiteY486" fmla="*/ 340803 h 6858000"/>
              <a:gd name="connsiteX487" fmla="*/ 1574435 w 12207875"/>
              <a:gd name="connsiteY487" fmla="*/ 344082 h 6858000"/>
              <a:gd name="connsiteX488" fmla="*/ 1578287 w 12207875"/>
              <a:gd name="connsiteY488" fmla="*/ 349371 h 6858000"/>
              <a:gd name="connsiteX489" fmla="*/ 1584967 w 12207875"/>
              <a:gd name="connsiteY489" fmla="*/ 353283 h 6858000"/>
              <a:gd name="connsiteX490" fmla="*/ 1594779 w 12207875"/>
              <a:gd name="connsiteY490" fmla="*/ 354771 h 6858000"/>
              <a:gd name="connsiteX491" fmla="*/ 1605756 w 12207875"/>
              <a:gd name="connsiteY491" fmla="*/ 352870 h 6858000"/>
              <a:gd name="connsiteX492" fmla="*/ 1613517 w 12207875"/>
              <a:gd name="connsiteY492" fmla="*/ 347057 h 6858000"/>
              <a:gd name="connsiteX493" fmla="*/ 1616399 w 12207875"/>
              <a:gd name="connsiteY493" fmla="*/ 337056 h 6858000"/>
              <a:gd name="connsiteX494" fmla="*/ 1616399 w 12207875"/>
              <a:gd name="connsiteY494" fmla="*/ 288403 h 6858000"/>
              <a:gd name="connsiteX495" fmla="*/ 1607308 w 12207875"/>
              <a:gd name="connsiteY495" fmla="*/ 288403 h 6858000"/>
              <a:gd name="connsiteX496" fmla="*/ 1607308 w 12207875"/>
              <a:gd name="connsiteY496" fmla="*/ 296117 h 6858000"/>
              <a:gd name="connsiteX497" fmla="*/ 1606615 w 12207875"/>
              <a:gd name="connsiteY497" fmla="*/ 296117 h 6858000"/>
              <a:gd name="connsiteX498" fmla="*/ 1604231 w 12207875"/>
              <a:gd name="connsiteY498" fmla="*/ 292673 h 6858000"/>
              <a:gd name="connsiteX499" fmla="*/ 1599935 w 12207875"/>
              <a:gd name="connsiteY499" fmla="*/ 289257 h 6858000"/>
              <a:gd name="connsiteX500" fmla="*/ 1592728 w 12207875"/>
              <a:gd name="connsiteY500" fmla="*/ 287797 h 6858000"/>
              <a:gd name="connsiteX501" fmla="*/ 1252996 w 12207875"/>
              <a:gd name="connsiteY501" fmla="*/ 287797 h 6858000"/>
              <a:gd name="connsiteX502" fmla="*/ 1242658 w 12207875"/>
              <a:gd name="connsiteY502" fmla="*/ 290690 h 6858000"/>
              <a:gd name="connsiteX503" fmla="*/ 1235506 w 12207875"/>
              <a:gd name="connsiteY503" fmla="*/ 299010 h 6858000"/>
              <a:gd name="connsiteX504" fmla="*/ 1232901 w 12207875"/>
              <a:gd name="connsiteY504" fmla="*/ 312041 h 6858000"/>
              <a:gd name="connsiteX505" fmla="*/ 1235534 w 12207875"/>
              <a:gd name="connsiteY505" fmla="*/ 324824 h 6858000"/>
              <a:gd name="connsiteX506" fmla="*/ 1242713 w 12207875"/>
              <a:gd name="connsiteY506" fmla="*/ 332676 h 6858000"/>
              <a:gd name="connsiteX507" fmla="*/ 1252913 w 12207875"/>
              <a:gd name="connsiteY507" fmla="*/ 335321 h 6858000"/>
              <a:gd name="connsiteX508" fmla="*/ 1260064 w 12207875"/>
              <a:gd name="connsiteY508" fmla="*/ 333943 h 6858000"/>
              <a:gd name="connsiteX509" fmla="*/ 1264388 w 12207875"/>
              <a:gd name="connsiteY509" fmla="*/ 330720 h 6858000"/>
              <a:gd name="connsiteX510" fmla="*/ 1266799 w 12207875"/>
              <a:gd name="connsiteY510" fmla="*/ 327331 h 6858000"/>
              <a:gd name="connsiteX511" fmla="*/ 1267381 w 12207875"/>
              <a:gd name="connsiteY511" fmla="*/ 327331 h 6858000"/>
              <a:gd name="connsiteX512" fmla="*/ 1267381 w 12207875"/>
              <a:gd name="connsiteY512" fmla="*/ 336698 h 6858000"/>
              <a:gd name="connsiteX513" fmla="*/ 1263917 w 12207875"/>
              <a:gd name="connsiteY513" fmla="*/ 344770 h 6858000"/>
              <a:gd name="connsiteX514" fmla="*/ 1255158 w 12207875"/>
              <a:gd name="connsiteY514" fmla="*/ 347305 h 6858000"/>
              <a:gd name="connsiteX515" fmla="*/ 1248839 w 12207875"/>
              <a:gd name="connsiteY515" fmla="*/ 346231 h 6858000"/>
              <a:gd name="connsiteX516" fmla="*/ 1244986 w 12207875"/>
              <a:gd name="connsiteY516" fmla="*/ 343613 h 6858000"/>
              <a:gd name="connsiteX517" fmla="*/ 1242713 w 12207875"/>
              <a:gd name="connsiteY517" fmla="*/ 340803 h 6858000"/>
              <a:gd name="connsiteX518" fmla="*/ 1234703 w 12207875"/>
              <a:gd name="connsiteY518" fmla="*/ 344082 h 6858000"/>
              <a:gd name="connsiteX519" fmla="*/ 1238555 w 12207875"/>
              <a:gd name="connsiteY519" fmla="*/ 349371 h 6858000"/>
              <a:gd name="connsiteX520" fmla="*/ 1245235 w 12207875"/>
              <a:gd name="connsiteY520" fmla="*/ 353283 h 6858000"/>
              <a:gd name="connsiteX521" fmla="*/ 1255047 w 12207875"/>
              <a:gd name="connsiteY521" fmla="*/ 354771 h 6858000"/>
              <a:gd name="connsiteX522" fmla="*/ 1266079 w 12207875"/>
              <a:gd name="connsiteY522" fmla="*/ 352898 h 6858000"/>
              <a:gd name="connsiteX523" fmla="*/ 1273840 w 12207875"/>
              <a:gd name="connsiteY523" fmla="*/ 347085 h 6858000"/>
              <a:gd name="connsiteX524" fmla="*/ 1276722 w 12207875"/>
              <a:gd name="connsiteY524" fmla="*/ 337084 h 6858000"/>
              <a:gd name="connsiteX525" fmla="*/ 1276722 w 12207875"/>
              <a:gd name="connsiteY525" fmla="*/ 288403 h 6858000"/>
              <a:gd name="connsiteX526" fmla="*/ 1267576 w 12207875"/>
              <a:gd name="connsiteY526" fmla="*/ 288403 h 6858000"/>
              <a:gd name="connsiteX527" fmla="*/ 1267576 w 12207875"/>
              <a:gd name="connsiteY527" fmla="*/ 296117 h 6858000"/>
              <a:gd name="connsiteX528" fmla="*/ 1266882 w 12207875"/>
              <a:gd name="connsiteY528" fmla="*/ 296117 h 6858000"/>
              <a:gd name="connsiteX529" fmla="*/ 1264499 w 12207875"/>
              <a:gd name="connsiteY529" fmla="*/ 292673 h 6858000"/>
              <a:gd name="connsiteX530" fmla="*/ 1260203 w 12207875"/>
              <a:gd name="connsiteY530" fmla="*/ 289257 h 6858000"/>
              <a:gd name="connsiteX531" fmla="*/ 1252996 w 12207875"/>
              <a:gd name="connsiteY531" fmla="*/ 287797 h 6858000"/>
              <a:gd name="connsiteX532" fmla="*/ 1545997 w 12207875"/>
              <a:gd name="connsiteY532" fmla="*/ 287769 h 6858000"/>
              <a:gd name="connsiteX533" fmla="*/ 1537072 w 12207875"/>
              <a:gd name="connsiteY533" fmla="*/ 290056 h 6858000"/>
              <a:gd name="connsiteX534" fmla="*/ 1531889 w 12207875"/>
              <a:gd name="connsiteY534" fmla="*/ 296144 h 6858000"/>
              <a:gd name="connsiteX535" fmla="*/ 1531307 w 12207875"/>
              <a:gd name="connsiteY535" fmla="*/ 296144 h 6858000"/>
              <a:gd name="connsiteX536" fmla="*/ 1531307 w 12207875"/>
              <a:gd name="connsiteY536" fmla="*/ 288403 h 6858000"/>
              <a:gd name="connsiteX537" fmla="*/ 1522354 w 12207875"/>
              <a:gd name="connsiteY537" fmla="*/ 288403 h 6858000"/>
              <a:gd name="connsiteX538" fmla="*/ 1522354 w 12207875"/>
              <a:gd name="connsiteY538" fmla="*/ 336009 h 6858000"/>
              <a:gd name="connsiteX539" fmla="*/ 1531695 w 12207875"/>
              <a:gd name="connsiteY539" fmla="*/ 336009 h 6858000"/>
              <a:gd name="connsiteX540" fmla="*/ 1531695 w 12207875"/>
              <a:gd name="connsiteY540" fmla="*/ 307743 h 6858000"/>
              <a:gd name="connsiteX541" fmla="*/ 1533136 w 12207875"/>
              <a:gd name="connsiteY541" fmla="*/ 301268 h 6858000"/>
              <a:gd name="connsiteX542" fmla="*/ 1537100 w 12207875"/>
              <a:gd name="connsiteY542" fmla="*/ 297191 h 6858000"/>
              <a:gd name="connsiteX543" fmla="*/ 1542865 w 12207875"/>
              <a:gd name="connsiteY543" fmla="*/ 295786 h 6858000"/>
              <a:gd name="connsiteX544" fmla="*/ 1550321 w 12207875"/>
              <a:gd name="connsiteY544" fmla="*/ 298706 h 6858000"/>
              <a:gd name="connsiteX545" fmla="*/ 1553037 w 12207875"/>
              <a:gd name="connsiteY545" fmla="*/ 306806 h 6858000"/>
              <a:gd name="connsiteX546" fmla="*/ 1553037 w 12207875"/>
              <a:gd name="connsiteY546" fmla="*/ 335981 h 6858000"/>
              <a:gd name="connsiteX547" fmla="*/ 1562295 w 12207875"/>
              <a:gd name="connsiteY547" fmla="*/ 335981 h 6858000"/>
              <a:gd name="connsiteX548" fmla="*/ 1562295 w 12207875"/>
              <a:gd name="connsiteY548" fmla="*/ 305731 h 6858000"/>
              <a:gd name="connsiteX549" fmla="*/ 1560272 w 12207875"/>
              <a:gd name="connsiteY549" fmla="*/ 295841 h 6858000"/>
              <a:gd name="connsiteX550" fmla="*/ 1554562 w 12207875"/>
              <a:gd name="connsiteY550" fmla="*/ 289808 h 6858000"/>
              <a:gd name="connsiteX551" fmla="*/ 1545997 w 12207875"/>
              <a:gd name="connsiteY551" fmla="*/ 287769 h 6858000"/>
              <a:gd name="connsiteX552" fmla="*/ 1334790 w 12207875"/>
              <a:gd name="connsiteY552" fmla="*/ 287769 h 6858000"/>
              <a:gd name="connsiteX553" fmla="*/ 1325865 w 12207875"/>
              <a:gd name="connsiteY553" fmla="*/ 290056 h 6858000"/>
              <a:gd name="connsiteX554" fmla="*/ 1320682 w 12207875"/>
              <a:gd name="connsiteY554" fmla="*/ 296144 h 6858000"/>
              <a:gd name="connsiteX555" fmla="*/ 1320100 w 12207875"/>
              <a:gd name="connsiteY555" fmla="*/ 296144 h 6858000"/>
              <a:gd name="connsiteX556" fmla="*/ 1320100 w 12207875"/>
              <a:gd name="connsiteY556" fmla="*/ 288403 h 6858000"/>
              <a:gd name="connsiteX557" fmla="*/ 1311147 w 12207875"/>
              <a:gd name="connsiteY557" fmla="*/ 288403 h 6858000"/>
              <a:gd name="connsiteX558" fmla="*/ 1311147 w 12207875"/>
              <a:gd name="connsiteY558" fmla="*/ 336009 h 6858000"/>
              <a:gd name="connsiteX559" fmla="*/ 1320488 w 12207875"/>
              <a:gd name="connsiteY559" fmla="*/ 336009 h 6858000"/>
              <a:gd name="connsiteX560" fmla="*/ 1320488 w 12207875"/>
              <a:gd name="connsiteY560" fmla="*/ 307743 h 6858000"/>
              <a:gd name="connsiteX561" fmla="*/ 1320405 w 12207875"/>
              <a:gd name="connsiteY561" fmla="*/ 307743 h 6858000"/>
              <a:gd name="connsiteX562" fmla="*/ 1321846 w 12207875"/>
              <a:gd name="connsiteY562" fmla="*/ 301269 h 6858000"/>
              <a:gd name="connsiteX563" fmla="*/ 1325810 w 12207875"/>
              <a:gd name="connsiteY563" fmla="*/ 297191 h 6858000"/>
              <a:gd name="connsiteX564" fmla="*/ 1331575 w 12207875"/>
              <a:gd name="connsiteY564" fmla="*/ 295786 h 6858000"/>
              <a:gd name="connsiteX565" fmla="*/ 1339031 w 12207875"/>
              <a:gd name="connsiteY565" fmla="*/ 298706 h 6858000"/>
              <a:gd name="connsiteX566" fmla="*/ 1341747 w 12207875"/>
              <a:gd name="connsiteY566" fmla="*/ 306806 h 6858000"/>
              <a:gd name="connsiteX567" fmla="*/ 1341747 w 12207875"/>
              <a:gd name="connsiteY567" fmla="*/ 335982 h 6858000"/>
              <a:gd name="connsiteX568" fmla="*/ 1351088 w 12207875"/>
              <a:gd name="connsiteY568" fmla="*/ 335982 h 6858000"/>
              <a:gd name="connsiteX569" fmla="*/ 1351088 w 12207875"/>
              <a:gd name="connsiteY569" fmla="*/ 305732 h 6858000"/>
              <a:gd name="connsiteX570" fmla="*/ 1349065 w 12207875"/>
              <a:gd name="connsiteY570" fmla="*/ 295841 h 6858000"/>
              <a:gd name="connsiteX571" fmla="*/ 1343355 w 12207875"/>
              <a:gd name="connsiteY571" fmla="*/ 289808 h 6858000"/>
              <a:gd name="connsiteX572" fmla="*/ 1334790 w 12207875"/>
              <a:gd name="connsiteY572" fmla="*/ 287769 h 6858000"/>
              <a:gd name="connsiteX573" fmla="*/ 1206265 w 12207875"/>
              <a:gd name="connsiteY573" fmla="*/ 287769 h 6858000"/>
              <a:gd name="connsiteX574" fmla="*/ 1197340 w 12207875"/>
              <a:gd name="connsiteY574" fmla="*/ 290056 h 6858000"/>
              <a:gd name="connsiteX575" fmla="*/ 1192157 w 12207875"/>
              <a:gd name="connsiteY575" fmla="*/ 296144 h 6858000"/>
              <a:gd name="connsiteX576" fmla="*/ 1191575 w 12207875"/>
              <a:gd name="connsiteY576" fmla="*/ 296144 h 6858000"/>
              <a:gd name="connsiteX577" fmla="*/ 1191575 w 12207875"/>
              <a:gd name="connsiteY577" fmla="*/ 288403 h 6858000"/>
              <a:gd name="connsiteX578" fmla="*/ 1182622 w 12207875"/>
              <a:gd name="connsiteY578" fmla="*/ 288403 h 6858000"/>
              <a:gd name="connsiteX579" fmla="*/ 1182622 w 12207875"/>
              <a:gd name="connsiteY579" fmla="*/ 336009 h 6858000"/>
              <a:gd name="connsiteX580" fmla="*/ 1191963 w 12207875"/>
              <a:gd name="connsiteY580" fmla="*/ 336009 h 6858000"/>
              <a:gd name="connsiteX581" fmla="*/ 1191963 w 12207875"/>
              <a:gd name="connsiteY581" fmla="*/ 307743 h 6858000"/>
              <a:gd name="connsiteX582" fmla="*/ 1191880 w 12207875"/>
              <a:gd name="connsiteY582" fmla="*/ 307743 h 6858000"/>
              <a:gd name="connsiteX583" fmla="*/ 1193321 w 12207875"/>
              <a:gd name="connsiteY583" fmla="*/ 301269 h 6858000"/>
              <a:gd name="connsiteX584" fmla="*/ 1197285 w 12207875"/>
              <a:gd name="connsiteY584" fmla="*/ 297191 h 6858000"/>
              <a:gd name="connsiteX585" fmla="*/ 1203050 w 12207875"/>
              <a:gd name="connsiteY585" fmla="*/ 295786 h 6858000"/>
              <a:gd name="connsiteX586" fmla="*/ 1210506 w 12207875"/>
              <a:gd name="connsiteY586" fmla="*/ 298706 h 6858000"/>
              <a:gd name="connsiteX587" fmla="*/ 1213222 w 12207875"/>
              <a:gd name="connsiteY587" fmla="*/ 306806 h 6858000"/>
              <a:gd name="connsiteX588" fmla="*/ 1213222 w 12207875"/>
              <a:gd name="connsiteY588" fmla="*/ 335982 h 6858000"/>
              <a:gd name="connsiteX589" fmla="*/ 1222563 w 12207875"/>
              <a:gd name="connsiteY589" fmla="*/ 335982 h 6858000"/>
              <a:gd name="connsiteX590" fmla="*/ 1222563 w 12207875"/>
              <a:gd name="connsiteY590" fmla="*/ 305732 h 6858000"/>
              <a:gd name="connsiteX591" fmla="*/ 1220540 w 12207875"/>
              <a:gd name="connsiteY591" fmla="*/ 295841 h 6858000"/>
              <a:gd name="connsiteX592" fmla="*/ 1214830 w 12207875"/>
              <a:gd name="connsiteY592" fmla="*/ 289808 h 6858000"/>
              <a:gd name="connsiteX593" fmla="*/ 1206265 w 12207875"/>
              <a:gd name="connsiteY593" fmla="*/ 287769 h 6858000"/>
              <a:gd name="connsiteX594" fmla="*/ 1488372 w 12207875"/>
              <a:gd name="connsiteY594" fmla="*/ 287687 h 6858000"/>
              <a:gd name="connsiteX595" fmla="*/ 1480833 w 12207875"/>
              <a:gd name="connsiteY595" fmla="*/ 289891 h 6858000"/>
              <a:gd name="connsiteX596" fmla="*/ 1476204 w 12207875"/>
              <a:gd name="connsiteY596" fmla="*/ 295952 h 6858000"/>
              <a:gd name="connsiteX597" fmla="*/ 1475705 w 12207875"/>
              <a:gd name="connsiteY597" fmla="*/ 295952 h 6858000"/>
              <a:gd name="connsiteX598" fmla="*/ 1475705 w 12207875"/>
              <a:gd name="connsiteY598" fmla="*/ 288403 h 6858000"/>
              <a:gd name="connsiteX599" fmla="*/ 1466697 w 12207875"/>
              <a:gd name="connsiteY599" fmla="*/ 288403 h 6858000"/>
              <a:gd name="connsiteX600" fmla="*/ 1466697 w 12207875"/>
              <a:gd name="connsiteY600" fmla="*/ 336009 h 6858000"/>
              <a:gd name="connsiteX601" fmla="*/ 1476038 w 12207875"/>
              <a:gd name="connsiteY601" fmla="*/ 336009 h 6858000"/>
              <a:gd name="connsiteX602" fmla="*/ 1476038 w 12207875"/>
              <a:gd name="connsiteY602" fmla="*/ 306944 h 6858000"/>
              <a:gd name="connsiteX603" fmla="*/ 1477534 w 12207875"/>
              <a:gd name="connsiteY603" fmla="*/ 301407 h 6858000"/>
              <a:gd name="connsiteX604" fmla="*/ 1481609 w 12207875"/>
              <a:gd name="connsiteY604" fmla="*/ 297605 h 6858000"/>
              <a:gd name="connsiteX605" fmla="*/ 1487485 w 12207875"/>
              <a:gd name="connsiteY605" fmla="*/ 296227 h 6858000"/>
              <a:gd name="connsiteX606" fmla="*/ 1490340 w 12207875"/>
              <a:gd name="connsiteY606" fmla="*/ 296420 h 6858000"/>
              <a:gd name="connsiteX607" fmla="*/ 1492335 w 12207875"/>
              <a:gd name="connsiteY607" fmla="*/ 296778 h 6858000"/>
              <a:gd name="connsiteX608" fmla="*/ 1492335 w 12207875"/>
              <a:gd name="connsiteY608" fmla="*/ 287907 h 6858000"/>
              <a:gd name="connsiteX609" fmla="*/ 1490451 w 12207875"/>
              <a:gd name="connsiteY609" fmla="*/ 287742 h 6858000"/>
              <a:gd name="connsiteX610" fmla="*/ 1488372 w 12207875"/>
              <a:gd name="connsiteY610" fmla="*/ 287687 h 6858000"/>
              <a:gd name="connsiteX611" fmla="*/ 1130319 w 12207875"/>
              <a:gd name="connsiteY611" fmla="*/ 272535 h 6858000"/>
              <a:gd name="connsiteX612" fmla="*/ 1130319 w 12207875"/>
              <a:gd name="connsiteY612" fmla="*/ 336037 h 6858000"/>
              <a:gd name="connsiteX613" fmla="*/ 1170759 w 12207875"/>
              <a:gd name="connsiteY613" fmla="*/ 336037 h 6858000"/>
              <a:gd name="connsiteX614" fmla="*/ 1170759 w 12207875"/>
              <a:gd name="connsiteY614" fmla="*/ 327772 h 6858000"/>
              <a:gd name="connsiteX615" fmla="*/ 1139965 w 12207875"/>
              <a:gd name="connsiteY615" fmla="*/ 327772 h 6858000"/>
              <a:gd name="connsiteX616" fmla="*/ 1139965 w 12207875"/>
              <a:gd name="connsiteY616" fmla="*/ 308350 h 6858000"/>
              <a:gd name="connsiteX617" fmla="*/ 1168292 w 12207875"/>
              <a:gd name="connsiteY617" fmla="*/ 308350 h 6858000"/>
              <a:gd name="connsiteX618" fmla="*/ 1168292 w 12207875"/>
              <a:gd name="connsiteY618" fmla="*/ 300140 h 6858000"/>
              <a:gd name="connsiteX619" fmla="*/ 1139965 w 12207875"/>
              <a:gd name="connsiteY619" fmla="*/ 300140 h 6858000"/>
              <a:gd name="connsiteX620" fmla="*/ 1139965 w 12207875"/>
              <a:gd name="connsiteY620" fmla="*/ 280800 h 6858000"/>
              <a:gd name="connsiteX621" fmla="*/ 1170371 w 12207875"/>
              <a:gd name="connsiteY621" fmla="*/ 280800 h 6858000"/>
              <a:gd name="connsiteX622" fmla="*/ 1170371 w 12207875"/>
              <a:gd name="connsiteY622" fmla="*/ 272535 h 6858000"/>
              <a:gd name="connsiteX623" fmla="*/ 887431 w 12207875"/>
              <a:gd name="connsiteY623" fmla="*/ 272507 h 6858000"/>
              <a:gd name="connsiteX624" fmla="*/ 846964 w 12207875"/>
              <a:gd name="connsiteY624" fmla="*/ 352980 h 6858000"/>
              <a:gd name="connsiteX625" fmla="*/ 892005 w 12207875"/>
              <a:gd name="connsiteY625" fmla="*/ 352980 h 6858000"/>
              <a:gd name="connsiteX626" fmla="*/ 917948 w 12207875"/>
              <a:gd name="connsiteY626" fmla="*/ 301434 h 6858000"/>
              <a:gd name="connsiteX627" fmla="*/ 1024660 w 12207875"/>
              <a:gd name="connsiteY627" fmla="*/ 513871 h 6858000"/>
              <a:gd name="connsiteX628" fmla="*/ 1069673 w 12207875"/>
              <a:gd name="connsiteY628" fmla="*/ 513871 h 6858000"/>
              <a:gd name="connsiteX629" fmla="*/ 948133 w 12207875"/>
              <a:gd name="connsiteY629" fmla="*/ 272507 h 6858000"/>
              <a:gd name="connsiteX630" fmla="*/ 563637 w 12207875"/>
              <a:gd name="connsiteY630" fmla="*/ 272479 h 6858000"/>
              <a:gd name="connsiteX631" fmla="*/ 563637 w 12207875"/>
              <a:gd name="connsiteY631" fmla="*/ 352980 h 6858000"/>
              <a:gd name="connsiteX632" fmla="*/ 604132 w 12207875"/>
              <a:gd name="connsiteY632" fmla="*/ 352980 h 6858000"/>
              <a:gd name="connsiteX633" fmla="*/ 604132 w 12207875"/>
              <a:gd name="connsiteY633" fmla="*/ 312730 h 6858000"/>
              <a:gd name="connsiteX634" fmla="*/ 745796 w 12207875"/>
              <a:gd name="connsiteY634" fmla="*/ 312757 h 6858000"/>
              <a:gd name="connsiteX635" fmla="*/ 745796 w 12207875"/>
              <a:gd name="connsiteY635" fmla="*/ 272507 h 6858000"/>
              <a:gd name="connsiteX636" fmla="*/ 390736 w 12207875"/>
              <a:gd name="connsiteY636" fmla="*/ 272479 h 6858000"/>
              <a:gd name="connsiteX637" fmla="*/ 269999 w 12207875"/>
              <a:gd name="connsiteY637" fmla="*/ 393230 h 6858000"/>
              <a:gd name="connsiteX638" fmla="*/ 390736 w 12207875"/>
              <a:gd name="connsiteY638" fmla="*/ 513871 h 6858000"/>
              <a:gd name="connsiteX639" fmla="*/ 502964 w 12207875"/>
              <a:gd name="connsiteY639" fmla="*/ 513871 h 6858000"/>
              <a:gd name="connsiteX640" fmla="*/ 502964 w 12207875"/>
              <a:gd name="connsiteY640" fmla="*/ 413314 h 6858000"/>
              <a:gd name="connsiteX641" fmla="*/ 563665 w 12207875"/>
              <a:gd name="connsiteY641" fmla="*/ 413314 h 6858000"/>
              <a:gd name="connsiteX642" fmla="*/ 563665 w 12207875"/>
              <a:gd name="connsiteY642" fmla="*/ 513871 h 6858000"/>
              <a:gd name="connsiteX643" fmla="*/ 725562 w 12207875"/>
              <a:gd name="connsiteY643" fmla="*/ 513871 h 6858000"/>
              <a:gd name="connsiteX644" fmla="*/ 745795 w 12207875"/>
              <a:gd name="connsiteY644" fmla="*/ 473648 h 6858000"/>
              <a:gd name="connsiteX645" fmla="*/ 604132 w 12207875"/>
              <a:gd name="connsiteY645" fmla="*/ 473648 h 6858000"/>
              <a:gd name="connsiteX646" fmla="*/ 604132 w 12207875"/>
              <a:gd name="connsiteY646" fmla="*/ 413314 h 6858000"/>
              <a:gd name="connsiteX647" fmla="*/ 816364 w 12207875"/>
              <a:gd name="connsiteY647" fmla="*/ 413314 h 6858000"/>
              <a:gd name="connsiteX648" fmla="*/ 766029 w 12207875"/>
              <a:gd name="connsiteY648" fmla="*/ 513871 h 6858000"/>
              <a:gd name="connsiteX649" fmla="*/ 811042 w 12207875"/>
              <a:gd name="connsiteY649" fmla="*/ 513871 h 6858000"/>
              <a:gd name="connsiteX650" fmla="*/ 861626 w 12207875"/>
              <a:gd name="connsiteY650" fmla="*/ 413314 h 6858000"/>
              <a:gd name="connsiteX651" fmla="*/ 948132 w 12207875"/>
              <a:gd name="connsiteY651" fmla="*/ 413314 h 6858000"/>
              <a:gd name="connsiteX652" fmla="*/ 927898 w 12207875"/>
              <a:gd name="connsiteY652" fmla="*/ 373091 h 6858000"/>
              <a:gd name="connsiteX653" fmla="*/ 401768 w 12207875"/>
              <a:gd name="connsiteY653" fmla="*/ 373091 h 6858000"/>
              <a:gd name="connsiteX654" fmla="*/ 381534 w 12207875"/>
              <a:gd name="connsiteY654" fmla="*/ 413314 h 6858000"/>
              <a:gd name="connsiteX655" fmla="*/ 462469 w 12207875"/>
              <a:gd name="connsiteY655" fmla="*/ 413314 h 6858000"/>
              <a:gd name="connsiteX656" fmla="*/ 462469 w 12207875"/>
              <a:gd name="connsiteY656" fmla="*/ 473648 h 6858000"/>
              <a:gd name="connsiteX657" fmla="*/ 390736 w 12207875"/>
              <a:gd name="connsiteY657" fmla="*/ 473648 h 6858000"/>
              <a:gd name="connsiteX658" fmla="*/ 310273 w 12207875"/>
              <a:gd name="connsiteY658" fmla="*/ 393230 h 6858000"/>
              <a:gd name="connsiteX659" fmla="*/ 390736 w 12207875"/>
              <a:gd name="connsiteY659" fmla="*/ 312729 h 6858000"/>
              <a:gd name="connsiteX660" fmla="*/ 482647 w 12207875"/>
              <a:gd name="connsiteY660" fmla="*/ 312729 h 6858000"/>
              <a:gd name="connsiteX661" fmla="*/ 482647 w 12207875"/>
              <a:gd name="connsiteY661" fmla="*/ 272479 h 6858000"/>
              <a:gd name="connsiteX662" fmla="*/ 1505141 w 12207875"/>
              <a:gd name="connsiteY662" fmla="*/ 270000 h 6858000"/>
              <a:gd name="connsiteX663" fmla="*/ 1500983 w 12207875"/>
              <a:gd name="connsiteY663" fmla="*/ 271625 h 6858000"/>
              <a:gd name="connsiteX664" fmla="*/ 1499265 w 12207875"/>
              <a:gd name="connsiteY664" fmla="*/ 275538 h 6858000"/>
              <a:gd name="connsiteX665" fmla="*/ 1500983 w 12207875"/>
              <a:gd name="connsiteY665" fmla="*/ 279422 h 6858000"/>
              <a:gd name="connsiteX666" fmla="*/ 1505141 w 12207875"/>
              <a:gd name="connsiteY666" fmla="*/ 281075 h 6858000"/>
              <a:gd name="connsiteX667" fmla="*/ 1509299 w 12207875"/>
              <a:gd name="connsiteY667" fmla="*/ 279450 h 6858000"/>
              <a:gd name="connsiteX668" fmla="*/ 1511017 w 12207875"/>
              <a:gd name="connsiteY668" fmla="*/ 275565 h 6858000"/>
              <a:gd name="connsiteX669" fmla="*/ 1509299 w 12207875"/>
              <a:gd name="connsiteY669" fmla="*/ 271653 h 6858000"/>
              <a:gd name="connsiteX670" fmla="*/ 1505141 w 12207875"/>
              <a:gd name="connsiteY670" fmla="*/ 270000 h 6858000"/>
              <a:gd name="connsiteX671" fmla="*/ 1293907 w 12207875"/>
              <a:gd name="connsiteY671" fmla="*/ 270000 h 6858000"/>
              <a:gd name="connsiteX672" fmla="*/ 1289749 w 12207875"/>
              <a:gd name="connsiteY672" fmla="*/ 271625 h 6858000"/>
              <a:gd name="connsiteX673" fmla="*/ 1288031 w 12207875"/>
              <a:gd name="connsiteY673" fmla="*/ 275538 h 6858000"/>
              <a:gd name="connsiteX674" fmla="*/ 1289749 w 12207875"/>
              <a:gd name="connsiteY674" fmla="*/ 279422 h 6858000"/>
              <a:gd name="connsiteX675" fmla="*/ 1293907 w 12207875"/>
              <a:gd name="connsiteY675" fmla="*/ 281075 h 6858000"/>
              <a:gd name="connsiteX676" fmla="*/ 1298065 w 12207875"/>
              <a:gd name="connsiteY676" fmla="*/ 279450 h 6858000"/>
              <a:gd name="connsiteX677" fmla="*/ 1299783 w 12207875"/>
              <a:gd name="connsiteY677" fmla="*/ 275565 h 6858000"/>
              <a:gd name="connsiteX678" fmla="*/ 1298065 w 12207875"/>
              <a:gd name="connsiteY678" fmla="*/ 271653 h 6858000"/>
              <a:gd name="connsiteX679" fmla="*/ 1293907 w 12207875"/>
              <a:gd name="connsiteY679" fmla="*/ 270000 h 6858000"/>
              <a:gd name="connsiteX680" fmla="*/ 0 w 12207875"/>
              <a:gd name="connsiteY680" fmla="*/ 0 h 6858000"/>
              <a:gd name="connsiteX681" fmla="*/ 12207875 w 12207875"/>
              <a:gd name="connsiteY681" fmla="*/ 0 h 6858000"/>
              <a:gd name="connsiteX682" fmla="*/ 12207875 w 12207875"/>
              <a:gd name="connsiteY682" fmla="*/ 6858000 h 6858000"/>
              <a:gd name="connsiteX683" fmla="*/ 0 w 12207875"/>
              <a:gd name="connsiteY68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</a:cxnLst>
            <a:rect l="l" t="t" r="r" b="b"/>
            <a:pathLst>
              <a:path w="12207875" h="6858000">
                <a:moveTo>
                  <a:pt x="1370601" y="502108"/>
                </a:moveTo>
                <a:cubicBezTo>
                  <a:pt x="1368910" y="502108"/>
                  <a:pt x="1367441" y="502714"/>
                  <a:pt x="1366222" y="503926"/>
                </a:cubicBezTo>
                <a:cubicBezTo>
                  <a:pt x="1365002" y="505139"/>
                  <a:pt x="1364392" y="506599"/>
                  <a:pt x="1364392" y="508279"/>
                </a:cubicBezTo>
                <a:cubicBezTo>
                  <a:pt x="1364392" y="509987"/>
                  <a:pt x="1365002" y="511448"/>
                  <a:pt x="1366222" y="512660"/>
                </a:cubicBezTo>
                <a:cubicBezTo>
                  <a:pt x="1367441" y="513872"/>
                  <a:pt x="1368910" y="514478"/>
                  <a:pt x="1370601" y="514478"/>
                </a:cubicBezTo>
                <a:cubicBezTo>
                  <a:pt x="1371737" y="514478"/>
                  <a:pt x="1372791" y="514203"/>
                  <a:pt x="1373733" y="513652"/>
                </a:cubicBezTo>
                <a:cubicBezTo>
                  <a:pt x="1374675" y="513101"/>
                  <a:pt x="1375424" y="512357"/>
                  <a:pt x="1376006" y="511393"/>
                </a:cubicBezTo>
                <a:cubicBezTo>
                  <a:pt x="1376588" y="510456"/>
                  <a:pt x="1376865" y="509409"/>
                  <a:pt x="1376865" y="508279"/>
                </a:cubicBezTo>
                <a:cubicBezTo>
                  <a:pt x="1376865" y="506571"/>
                  <a:pt x="1376255" y="505139"/>
                  <a:pt x="1375036" y="503926"/>
                </a:cubicBezTo>
                <a:cubicBezTo>
                  <a:pt x="1373761" y="502714"/>
                  <a:pt x="1372292" y="502108"/>
                  <a:pt x="1370601" y="502108"/>
                </a:cubicBezTo>
                <a:close/>
                <a:moveTo>
                  <a:pt x="1329413" y="473511"/>
                </a:moveTo>
                <a:cubicBezTo>
                  <a:pt x="1332129" y="473511"/>
                  <a:pt x="1334429" y="474200"/>
                  <a:pt x="1336287" y="475577"/>
                </a:cubicBezTo>
                <a:cubicBezTo>
                  <a:pt x="1338144" y="476955"/>
                  <a:pt x="1339529" y="478883"/>
                  <a:pt x="1340499" y="481363"/>
                </a:cubicBezTo>
                <a:cubicBezTo>
                  <a:pt x="1341442" y="483842"/>
                  <a:pt x="1341941" y="486735"/>
                  <a:pt x="1341941" y="490041"/>
                </a:cubicBezTo>
                <a:cubicBezTo>
                  <a:pt x="1341913" y="493430"/>
                  <a:pt x="1341442" y="496350"/>
                  <a:pt x="1340472" y="498885"/>
                </a:cubicBezTo>
                <a:cubicBezTo>
                  <a:pt x="1339502" y="501392"/>
                  <a:pt x="1338088" y="503375"/>
                  <a:pt x="1336231" y="504780"/>
                </a:cubicBezTo>
                <a:cubicBezTo>
                  <a:pt x="1334374" y="506185"/>
                  <a:pt x="1332101" y="506901"/>
                  <a:pt x="1329413" y="506901"/>
                </a:cubicBezTo>
                <a:cubicBezTo>
                  <a:pt x="1326641" y="506901"/>
                  <a:pt x="1324313" y="506158"/>
                  <a:pt x="1322456" y="504697"/>
                </a:cubicBezTo>
                <a:cubicBezTo>
                  <a:pt x="1320571" y="503210"/>
                  <a:pt x="1319157" y="501199"/>
                  <a:pt x="1318215" y="498664"/>
                </a:cubicBezTo>
                <a:cubicBezTo>
                  <a:pt x="1317245" y="496130"/>
                  <a:pt x="1316774" y="493264"/>
                  <a:pt x="1316774" y="490069"/>
                </a:cubicBezTo>
                <a:cubicBezTo>
                  <a:pt x="1316774" y="486928"/>
                  <a:pt x="1317245" y="484118"/>
                  <a:pt x="1318187" y="481611"/>
                </a:cubicBezTo>
                <a:cubicBezTo>
                  <a:pt x="1319130" y="479104"/>
                  <a:pt x="1320543" y="477148"/>
                  <a:pt x="1322400" y="475688"/>
                </a:cubicBezTo>
                <a:cubicBezTo>
                  <a:pt x="1324257" y="474228"/>
                  <a:pt x="1326613" y="473511"/>
                  <a:pt x="1329413" y="473511"/>
                </a:cubicBezTo>
                <a:close/>
                <a:moveTo>
                  <a:pt x="1220844" y="473428"/>
                </a:moveTo>
                <a:cubicBezTo>
                  <a:pt x="1223754" y="473428"/>
                  <a:pt x="1226165" y="474200"/>
                  <a:pt x="1228078" y="475742"/>
                </a:cubicBezTo>
                <a:cubicBezTo>
                  <a:pt x="1229990" y="477285"/>
                  <a:pt x="1231404" y="479351"/>
                  <a:pt x="1232346" y="481886"/>
                </a:cubicBezTo>
                <a:cubicBezTo>
                  <a:pt x="1233261" y="484448"/>
                  <a:pt x="1233732" y="487231"/>
                  <a:pt x="1233732" y="490261"/>
                </a:cubicBezTo>
                <a:cubicBezTo>
                  <a:pt x="1233732" y="493319"/>
                  <a:pt x="1233261" y="496129"/>
                  <a:pt x="1232346" y="498664"/>
                </a:cubicBezTo>
                <a:cubicBezTo>
                  <a:pt x="1231404" y="501199"/>
                  <a:pt x="1229990" y="503237"/>
                  <a:pt x="1228078" y="504780"/>
                </a:cubicBezTo>
                <a:cubicBezTo>
                  <a:pt x="1226165" y="506323"/>
                  <a:pt x="1223754" y="507067"/>
                  <a:pt x="1220844" y="507067"/>
                </a:cubicBezTo>
                <a:cubicBezTo>
                  <a:pt x="1217905" y="507067"/>
                  <a:pt x="1215494" y="506295"/>
                  <a:pt x="1213554" y="504780"/>
                </a:cubicBezTo>
                <a:cubicBezTo>
                  <a:pt x="1211642" y="503265"/>
                  <a:pt x="1210200" y="501226"/>
                  <a:pt x="1209285" y="498664"/>
                </a:cubicBezTo>
                <a:cubicBezTo>
                  <a:pt x="1208343" y="496129"/>
                  <a:pt x="1207900" y="493319"/>
                  <a:pt x="1207900" y="490261"/>
                </a:cubicBezTo>
                <a:cubicBezTo>
                  <a:pt x="1207900" y="487231"/>
                  <a:pt x="1208371" y="484421"/>
                  <a:pt x="1209285" y="481886"/>
                </a:cubicBezTo>
                <a:cubicBezTo>
                  <a:pt x="1210200" y="479324"/>
                  <a:pt x="1211642" y="477285"/>
                  <a:pt x="1213554" y="475742"/>
                </a:cubicBezTo>
                <a:cubicBezTo>
                  <a:pt x="1215466" y="474200"/>
                  <a:pt x="1217905" y="473428"/>
                  <a:pt x="1220844" y="473428"/>
                </a:cubicBezTo>
                <a:close/>
                <a:moveTo>
                  <a:pt x="1125884" y="466265"/>
                </a:moveTo>
                <a:lnTo>
                  <a:pt x="1139964" y="513899"/>
                </a:lnTo>
                <a:lnTo>
                  <a:pt x="1149444" y="513899"/>
                </a:lnTo>
                <a:lnTo>
                  <a:pt x="1159172" y="479517"/>
                </a:lnTo>
                <a:lnTo>
                  <a:pt x="1159893" y="479517"/>
                </a:lnTo>
                <a:lnTo>
                  <a:pt x="1169622" y="513899"/>
                </a:lnTo>
                <a:lnTo>
                  <a:pt x="1179129" y="513899"/>
                </a:lnTo>
                <a:lnTo>
                  <a:pt x="1193209" y="466265"/>
                </a:lnTo>
                <a:lnTo>
                  <a:pt x="1183564" y="466265"/>
                </a:lnTo>
                <a:lnTo>
                  <a:pt x="1174251" y="501088"/>
                </a:lnTo>
                <a:lnTo>
                  <a:pt x="1173780" y="501088"/>
                </a:lnTo>
                <a:lnTo>
                  <a:pt x="1164411" y="466265"/>
                </a:lnTo>
                <a:lnTo>
                  <a:pt x="1154793" y="466265"/>
                </a:lnTo>
                <a:lnTo>
                  <a:pt x="1145369" y="501226"/>
                </a:lnTo>
                <a:lnTo>
                  <a:pt x="1144898" y="501226"/>
                </a:lnTo>
                <a:lnTo>
                  <a:pt x="1135502" y="466265"/>
                </a:lnTo>
                <a:close/>
                <a:moveTo>
                  <a:pt x="1220844" y="465659"/>
                </a:moveTo>
                <a:cubicBezTo>
                  <a:pt x="1216353" y="465659"/>
                  <a:pt x="1212445" y="466678"/>
                  <a:pt x="1209091" y="468717"/>
                </a:cubicBezTo>
                <a:cubicBezTo>
                  <a:pt x="1205738" y="470756"/>
                  <a:pt x="1203132" y="473649"/>
                  <a:pt x="1201303" y="477340"/>
                </a:cubicBezTo>
                <a:cubicBezTo>
                  <a:pt x="1199446" y="481032"/>
                  <a:pt x="1198531" y="485357"/>
                  <a:pt x="1198531" y="490289"/>
                </a:cubicBezTo>
                <a:cubicBezTo>
                  <a:pt x="1198531" y="495220"/>
                  <a:pt x="1199473" y="499518"/>
                  <a:pt x="1201303" y="503182"/>
                </a:cubicBezTo>
                <a:cubicBezTo>
                  <a:pt x="1203160" y="506874"/>
                  <a:pt x="1205738" y="509712"/>
                  <a:pt x="1209091" y="511778"/>
                </a:cubicBezTo>
                <a:cubicBezTo>
                  <a:pt x="1212445" y="513817"/>
                  <a:pt x="1216353" y="514836"/>
                  <a:pt x="1220844" y="514836"/>
                </a:cubicBezTo>
                <a:cubicBezTo>
                  <a:pt x="1225334" y="514836"/>
                  <a:pt x="1229242" y="513817"/>
                  <a:pt x="1232596" y="511778"/>
                </a:cubicBezTo>
                <a:cubicBezTo>
                  <a:pt x="1235950" y="509739"/>
                  <a:pt x="1238555" y="506874"/>
                  <a:pt x="1240384" y="503182"/>
                </a:cubicBezTo>
                <a:cubicBezTo>
                  <a:pt x="1242241" y="499518"/>
                  <a:pt x="1243156" y="495193"/>
                  <a:pt x="1243156" y="490289"/>
                </a:cubicBezTo>
                <a:cubicBezTo>
                  <a:pt x="1243156" y="485357"/>
                  <a:pt x="1242241" y="481032"/>
                  <a:pt x="1240384" y="477340"/>
                </a:cubicBezTo>
                <a:cubicBezTo>
                  <a:pt x="1238527" y="473649"/>
                  <a:pt x="1235922" y="470756"/>
                  <a:pt x="1232596" y="468717"/>
                </a:cubicBezTo>
                <a:cubicBezTo>
                  <a:pt x="1229242" y="466678"/>
                  <a:pt x="1225334" y="465659"/>
                  <a:pt x="1220844" y="465659"/>
                </a:cubicBezTo>
                <a:close/>
                <a:moveTo>
                  <a:pt x="1275309" y="465549"/>
                </a:moveTo>
                <a:cubicBezTo>
                  <a:pt x="1272509" y="465549"/>
                  <a:pt x="1269987" y="466293"/>
                  <a:pt x="1267770" y="467753"/>
                </a:cubicBezTo>
                <a:cubicBezTo>
                  <a:pt x="1265552" y="469241"/>
                  <a:pt x="1264000" y="471252"/>
                  <a:pt x="1263141" y="473814"/>
                </a:cubicBezTo>
                <a:lnTo>
                  <a:pt x="1262642" y="473814"/>
                </a:lnTo>
                <a:lnTo>
                  <a:pt x="1262642" y="466238"/>
                </a:lnTo>
                <a:lnTo>
                  <a:pt x="1253634" y="466238"/>
                </a:lnTo>
                <a:lnTo>
                  <a:pt x="1253634" y="513844"/>
                </a:lnTo>
                <a:lnTo>
                  <a:pt x="1262975" y="513844"/>
                </a:lnTo>
                <a:lnTo>
                  <a:pt x="1262975" y="484806"/>
                </a:lnTo>
                <a:cubicBezTo>
                  <a:pt x="1262975" y="482740"/>
                  <a:pt x="1263474" y="480894"/>
                  <a:pt x="1264471" y="479269"/>
                </a:cubicBezTo>
                <a:cubicBezTo>
                  <a:pt x="1265469" y="477643"/>
                  <a:pt x="1266827" y="476376"/>
                  <a:pt x="1268546" y="475467"/>
                </a:cubicBezTo>
                <a:cubicBezTo>
                  <a:pt x="1270264" y="474558"/>
                  <a:pt x="1272232" y="474090"/>
                  <a:pt x="1274422" y="474090"/>
                </a:cubicBezTo>
                <a:cubicBezTo>
                  <a:pt x="1275364" y="474090"/>
                  <a:pt x="1276334" y="474172"/>
                  <a:pt x="1277277" y="474282"/>
                </a:cubicBezTo>
                <a:cubicBezTo>
                  <a:pt x="1278247" y="474420"/>
                  <a:pt x="1278912" y="474530"/>
                  <a:pt x="1279272" y="474641"/>
                </a:cubicBezTo>
                <a:lnTo>
                  <a:pt x="1279272" y="465769"/>
                </a:lnTo>
                <a:cubicBezTo>
                  <a:pt x="1278801" y="465714"/>
                  <a:pt x="1278191" y="465659"/>
                  <a:pt x="1277388" y="465604"/>
                </a:cubicBezTo>
                <a:cubicBezTo>
                  <a:pt x="1276584" y="465577"/>
                  <a:pt x="1275891" y="465549"/>
                  <a:pt x="1275309" y="465549"/>
                </a:cubicBezTo>
                <a:close/>
                <a:moveTo>
                  <a:pt x="1341774" y="450397"/>
                </a:moveTo>
                <a:lnTo>
                  <a:pt x="1341774" y="473980"/>
                </a:lnTo>
                <a:lnTo>
                  <a:pt x="1341747" y="473980"/>
                </a:lnTo>
                <a:lnTo>
                  <a:pt x="1341192" y="473980"/>
                </a:lnTo>
                <a:cubicBezTo>
                  <a:pt x="1340638" y="472988"/>
                  <a:pt x="1339834" y="471831"/>
                  <a:pt x="1338836" y="470536"/>
                </a:cubicBezTo>
                <a:cubicBezTo>
                  <a:pt x="1337811" y="469241"/>
                  <a:pt x="1336397" y="468084"/>
                  <a:pt x="1334596" y="467120"/>
                </a:cubicBezTo>
                <a:cubicBezTo>
                  <a:pt x="1332766" y="466128"/>
                  <a:pt x="1330383" y="465660"/>
                  <a:pt x="1327417" y="465660"/>
                </a:cubicBezTo>
                <a:cubicBezTo>
                  <a:pt x="1323564" y="465660"/>
                  <a:pt x="1320127" y="466624"/>
                  <a:pt x="1317079" y="468580"/>
                </a:cubicBezTo>
                <a:cubicBezTo>
                  <a:pt x="1314030" y="470536"/>
                  <a:pt x="1311646" y="473318"/>
                  <a:pt x="1309927" y="476982"/>
                </a:cubicBezTo>
                <a:cubicBezTo>
                  <a:pt x="1308181" y="480647"/>
                  <a:pt x="1307322" y="485055"/>
                  <a:pt x="1307322" y="490179"/>
                </a:cubicBezTo>
                <a:cubicBezTo>
                  <a:pt x="1307322" y="495331"/>
                  <a:pt x="1308181" y="499739"/>
                  <a:pt x="1309900" y="503403"/>
                </a:cubicBezTo>
                <a:cubicBezTo>
                  <a:pt x="1311618" y="507067"/>
                  <a:pt x="1313974" y="509877"/>
                  <a:pt x="1317023" y="511860"/>
                </a:cubicBezTo>
                <a:cubicBezTo>
                  <a:pt x="1320044" y="513844"/>
                  <a:pt x="1323481" y="514808"/>
                  <a:pt x="1327362" y="514808"/>
                </a:cubicBezTo>
                <a:cubicBezTo>
                  <a:pt x="1330272" y="514808"/>
                  <a:pt x="1332628" y="514312"/>
                  <a:pt x="1334485" y="513348"/>
                </a:cubicBezTo>
                <a:cubicBezTo>
                  <a:pt x="1336314" y="512384"/>
                  <a:pt x="1337755" y="511227"/>
                  <a:pt x="1338809" y="509932"/>
                </a:cubicBezTo>
                <a:cubicBezTo>
                  <a:pt x="1339862" y="508637"/>
                  <a:pt x="1340666" y="507480"/>
                  <a:pt x="1341220" y="506461"/>
                </a:cubicBezTo>
                <a:lnTo>
                  <a:pt x="1341996" y="506461"/>
                </a:lnTo>
                <a:lnTo>
                  <a:pt x="1341996" y="513872"/>
                </a:lnTo>
                <a:lnTo>
                  <a:pt x="1351115" y="513872"/>
                </a:lnTo>
                <a:lnTo>
                  <a:pt x="1351115" y="450397"/>
                </a:lnTo>
                <a:close/>
                <a:moveTo>
                  <a:pt x="1287449" y="450397"/>
                </a:moveTo>
                <a:lnTo>
                  <a:pt x="1287449" y="513872"/>
                </a:lnTo>
                <a:lnTo>
                  <a:pt x="1296790" y="513872"/>
                </a:lnTo>
                <a:lnTo>
                  <a:pt x="1296790" y="450397"/>
                </a:lnTo>
                <a:close/>
                <a:moveTo>
                  <a:pt x="1297372" y="401633"/>
                </a:moveTo>
                <a:lnTo>
                  <a:pt x="1297372" y="407777"/>
                </a:lnTo>
                <a:lnTo>
                  <a:pt x="1297344" y="407777"/>
                </a:lnTo>
                <a:cubicBezTo>
                  <a:pt x="1297344" y="409650"/>
                  <a:pt x="1296845" y="411413"/>
                  <a:pt x="1295903" y="413066"/>
                </a:cubicBezTo>
                <a:cubicBezTo>
                  <a:pt x="1294932" y="414719"/>
                  <a:pt x="1293547" y="416042"/>
                  <a:pt x="1291689" y="417061"/>
                </a:cubicBezTo>
                <a:cubicBezTo>
                  <a:pt x="1289860" y="418080"/>
                  <a:pt x="1287643" y="418576"/>
                  <a:pt x="1285065" y="418576"/>
                </a:cubicBezTo>
                <a:cubicBezTo>
                  <a:pt x="1282432" y="418576"/>
                  <a:pt x="1280242" y="417998"/>
                  <a:pt x="1278552" y="416813"/>
                </a:cubicBezTo>
                <a:cubicBezTo>
                  <a:pt x="1276833" y="415656"/>
                  <a:pt x="1276002" y="413920"/>
                  <a:pt x="1276002" y="411634"/>
                </a:cubicBezTo>
                <a:cubicBezTo>
                  <a:pt x="1276002" y="409981"/>
                  <a:pt x="1276445" y="408658"/>
                  <a:pt x="1277332" y="407639"/>
                </a:cubicBezTo>
                <a:cubicBezTo>
                  <a:pt x="1278219" y="406647"/>
                  <a:pt x="1279411" y="405876"/>
                  <a:pt x="1280880" y="405325"/>
                </a:cubicBezTo>
                <a:cubicBezTo>
                  <a:pt x="1282377" y="404801"/>
                  <a:pt x="1284012" y="404416"/>
                  <a:pt x="1285814" y="404168"/>
                </a:cubicBezTo>
                <a:cubicBezTo>
                  <a:pt x="1286590" y="404057"/>
                  <a:pt x="1287532" y="403947"/>
                  <a:pt x="1288696" y="403782"/>
                </a:cubicBezTo>
                <a:cubicBezTo>
                  <a:pt x="1289832" y="403617"/>
                  <a:pt x="1291024" y="403451"/>
                  <a:pt x="1292216" y="403259"/>
                </a:cubicBezTo>
                <a:cubicBezTo>
                  <a:pt x="1293408" y="403066"/>
                  <a:pt x="1294489" y="402818"/>
                  <a:pt x="1295459" y="402542"/>
                </a:cubicBezTo>
                <a:cubicBezTo>
                  <a:pt x="1296402" y="402267"/>
                  <a:pt x="1297039" y="401964"/>
                  <a:pt x="1297372" y="401633"/>
                </a:cubicBezTo>
                <a:close/>
                <a:moveTo>
                  <a:pt x="1363312" y="384608"/>
                </a:moveTo>
                <a:cubicBezTo>
                  <a:pt x="1366111" y="384608"/>
                  <a:pt x="1368467" y="385324"/>
                  <a:pt x="1370352" y="386785"/>
                </a:cubicBezTo>
                <a:cubicBezTo>
                  <a:pt x="1372237" y="388245"/>
                  <a:pt x="1373650" y="390201"/>
                  <a:pt x="1374593" y="392708"/>
                </a:cubicBezTo>
                <a:cubicBezTo>
                  <a:pt x="1375535" y="395215"/>
                  <a:pt x="1376007" y="398025"/>
                  <a:pt x="1376007" y="401166"/>
                </a:cubicBezTo>
                <a:cubicBezTo>
                  <a:pt x="1376007" y="404334"/>
                  <a:pt x="1375535" y="407199"/>
                  <a:pt x="1374565" y="409734"/>
                </a:cubicBezTo>
                <a:cubicBezTo>
                  <a:pt x="1373595" y="412268"/>
                  <a:pt x="1372182" y="414279"/>
                  <a:pt x="1370297" y="415767"/>
                </a:cubicBezTo>
                <a:cubicBezTo>
                  <a:pt x="1368440" y="417255"/>
                  <a:pt x="1366084" y="417971"/>
                  <a:pt x="1363312" y="417971"/>
                </a:cubicBezTo>
                <a:cubicBezTo>
                  <a:pt x="1360623" y="417971"/>
                  <a:pt x="1358378" y="417255"/>
                  <a:pt x="1356521" y="415850"/>
                </a:cubicBezTo>
                <a:cubicBezTo>
                  <a:pt x="1354664" y="414445"/>
                  <a:pt x="1353250" y="412461"/>
                  <a:pt x="1352280" y="409954"/>
                </a:cubicBezTo>
                <a:cubicBezTo>
                  <a:pt x="1351310" y="407447"/>
                  <a:pt x="1350811" y="404499"/>
                  <a:pt x="1350811" y="401138"/>
                </a:cubicBezTo>
                <a:cubicBezTo>
                  <a:pt x="1350811" y="397832"/>
                  <a:pt x="1351282" y="394939"/>
                  <a:pt x="1352253" y="392460"/>
                </a:cubicBezTo>
                <a:cubicBezTo>
                  <a:pt x="1353195" y="389980"/>
                  <a:pt x="1354608" y="388052"/>
                  <a:pt x="1356466" y="386674"/>
                </a:cubicBezTo>
                <a:cubicBezTo>
                  <a:pt x="1358323" y="385297"/>
                  <a:pt x="1360596" y="384608"/>
                  <a:pt x="1363312" y="384608"/>
                </a:cubicBezTo>
                <a:close/>
                <a:moveTo>
                  <a:pt x="1181486" y="384497"/>
                </a:moveTo>
                <a:cubicBezTo>
                  <a:pt x="1184396" y="384497"/>
                  <a:pt x="1186807" y="385268"/>
                  <a:pt x="1188720" y="386811"/>
                </a:cubicBezTo>
                <a:cubicBezTo>
                  <a:pt x="1190632" y="388354"/>
                  <a:pt x="1192046" y="390420"/>
                  <a:pt x="1192988" y="392955"/>
                </a:cubicBezTo>
                <a:cubicBezTo>
                  <a:pt x="1193903" y="395517"/>
                  <a:pt x="1194374" y="398299"/>
                  <a:pt x="1194374" y="401330"/>
                </a:cubicBezTo>
                <a:cubicBezTo>
                  <a:pt x="1194374" y="404388"/>
                  <a:pt x="1193903" y="407198"/>
                  <a:pt x="1192988" y="409733"/>
                </a:cubicBezTo>
                <a:cubicBezTo>
                  <a:pt x="1192046" y="412267"/>
                  <a:pt x="1190632" y="414306"/>
                  <a:pt x="1188720" y="415849"/>
                </a:cubicBezTo>
                <a:cubicBezTo>
                  <a:pt x="1186807" y="417391"/>
                  <a:pt x="1184396" y="418135"/>
                  <a:pt x="1181486" y="418135"/>
                </a:cubicBezTo>
                <a:cubicBezTo>
                  <a:pt x="1178548" y="418135"/>
                  <a:pt x="1176136" y="417364"/>
                  <a:pt x="1174196" y="415849"/>
                </a:cubicBezTo>
                <a:cubicBezTo>
                  <a:pt x="1172284" y="414333"/>
                  <a:pt x="1170842" y="412295"/>
                  <a:pt x="1169927" y="409733"/>
                </a:cubicBezTo>
                <a:cubicBezTo>
                  <a:pt x="1168985" y="407198"/>
                  <a:pt x="1168542" y="404388"/>
                  <a:pt x="1168542" y="401330"/>
                </a:cubicBezTo>
                <a:cubicBezTo>
                  <a:pt x="1168542" y="398299"/>
                  <a:pt x="1169013" y="395489"/>
                  <a:pt x="1169927" y="392955"/>
                </a:cubicBezTo>
                <a:cubicBezTo>
                  <a:pt x="1170842" y="390393"/>
                  <a:pt x="1172284" y="388354"/>
                  <a:pt x="1174196" y="386811"/>
                </a:cubicBezTo>
                <a:cubicBezTo>
                  <a:pt x="1176108" y="385268"/>
                  <a:pt x="1178548" y="384497"/>
                  <a:pt x="1181486" y="384497"/>
                </a:cubicBezTo>
                <a:close/>
                <a:moveTo>
                  <a:pt x="1530004" y="384387"/>
                </a:moveTo>
                <a:cubicBezTo>
                  <a:pt x="1532415" y="384387"/>
                  <a:pt x="1534522" y="384938"/>
                  <a:pt x="1536324" y="386040"/>
                </a:cubicBezTo>
                <a:cubicBezTo>
                  <a:pt x="1538125" y="387142"/>
                  <a:pt x="1539511" y="388630"/>
                  <a:pt x="1540509" y="390531"/>
                </a:cubicBezTo>
                <a:cubicBezTo>
                  <a:pt x="1541507" y="392431"/>
                  <a:pt x="1542006" y="394580"/>
                  <a:pt x="1542006" y="397032"/>
                </a:cubicBezTo>
                <a:lnTo>
                  <a:pt x="1517198" y="397032"/>
                </a:lnTo>
                <a:lnTo>
                  <a:pt x="1517198" y="397005"/>
                </a:lnTo>
                <a:cubicBezTo>
                  <a:pt x="1517309" y="394966"/>
                  <a:pt x="1517753" y="393038"/>
                  <a:pt x="1518667" y="391247"/>
                </a:cubicBezTo>
                <a:cubicBezTo>
                  <a:pt x="1519721" y="389208"/>
                  <a:pt x="1521217" y="387555"/>
                  <a:pt x="1523158" y="386288"/>
                </a:cubicBezTo>
                <a:cubicBezTo>
                  <a:pt x="1525098" y="385021"/>
                  <a:pt x="1527371" y="384387"/>
                  <a:pt x="1530004" y="384387"/>
                </a:cubicBezTo>
                <a:close/>
                <a:moveTo>
                  <a:pt x="1415227" y="384387"/>
                </a:moveTo>
                <a:cubicBezTo>
                  <a:pt x="1417638" y="384387"/>
                  <a:pt x="1419745" y="384938"/>
                  <a:pt x="1421547" y="386040"/>
                </a:cubicBezTo>
                <a:cubicBezTo>
                  <a:pt x="1423348" y="387142"/>
                  <a:pt x="1424734" y="388630"/>
                  <a:pt x="1425732" y="390531"/>
                </a:cubicBezTo>
                <a:cubicBezTo>
                  <a:pt x="1426730" y="392431"/>
                  <a:pt x="1427229" y="394580"/>
                  <a:pt x="1427229" y="397032"/>
                </a:cubicBezTo>
                <a:lnTo>
                  <a:pt x="1402421" y="397032"/>
                </a:lnTo>
                <a:lnTo>
                  <a:pt x="1402421" y="397005"/>
                </a:lnTo>
                <a:cubicBezTo>
                  <a:pt x="1402532" y="394966"/>
                  <a:pt x="1402976" y="393038"/>
                  <a:pt x="1403890" y="391247"/>
                </a:cubicBezTo>
                <a:cubicBezTo>
                  <a:pt x="1404944" y="389208"/>
                  <a:pt x="1406440" y="387555"/>
                  <a:pt x="1408381" y="386288"/>
                </a:cubicBezTo>
                <a:cubicBezTo>
                  <a:pt x="1410321" y="385021"/>
                  <a:pt x="1412594" y="384387"/>
                  <a:pt x="1415227" y="384387"/>
                </a:cubicBezTo>
                <a:close/>
                <a:moveTo>
                  <a:pt x="1529948" y="376728"/>
                </a:moveTo>
                <a:cubicBezTo>
                  <a:pt x="1525514" y="376728"/>
                  <a:pt x="1521633" y="377775"/>
                  <a:pt x="1518307" y="379869"/>
                </a:cubicBezTo>
                <a:cubicBezTo>
                  <a:pt x="1514981" y="381963"/>
                  <a:pt x="1512403" y="384855"/>
                  <a:pt x="1510574" y="388574"/>
                </a:cubicBezTo>
                <a:cubicBezTo>
                  <a:pt x="1508744" y="392294"/>
                  <a:pt x="1507802" y="396592"/>
                  <a:pt x="1507802" y="401468"/>
                </a:cubicBezTo>
                <a:cubicBezTo>
                  <a:pt x="1507802" y="406399"/>
                  <a:pt x="1508717" y="410725"/>
                  <a:pt x="1510574" y="414389"/>
                </a:cubicBezTo>
                <a:cubicBezTo>
                  <a:pt x="1512403" y="418053"/>
                  <a:pt x="1515036" y="420891"/>
                  <a:pt x="1518418" y="422902"/>
                </a:cubicBezTo>
                <a:cubicBezTo>
                  <a:pt x="1521827" y="424913"/>
                  <a:pt x="1525874" y="425932"/>
                  <a:pt x="1530614" y="425932"/>
                </a:cubicBezTo>
                <a:cubicBezTo>
                  <a:pt x="1534106" y="425932"/>
                  <a:pt x="1537210" y="425409"/>
                  <a:pt x="1539955" y="424334"/>
                </a:cubicBezTo>
                <a:cubicBezTo>
                  <a:pt x="1542699" y="423260"/>
                  <a:pt x="1544971" y="421772"/>
                  <a:pt x="1546773" y="419844"/>
                </a:cubicBezTo>
                <a:cubicBezTo>
                  <a:pt x="1548602" y="417915"/>
                  <a:pt x="1549850" y="415656"/>
                  <a:pt x="1550570" y="413066"/>
                </a:cubicBezTo>
                <a:lnTo>
                  <a:pt x="1541756" y="411496"/>
                </a:lnTo>
                <a:cubicBezTo>
                  <a:pt x="1541202" y="412984"/>
                  <a:pt x="1540370" y="414224"/>
                  <a:pt x="1539317" y="415243"/>
                </a:cubicBezTo>
                <a:cubicBezTo>
                  <a:pt x="1538264" y="416262"/>
                  <a:pt x="1536989" y="417006"/>
                  <a:pt x="1535547" y="417530"/>
                </a:cubicBezTo>
                <a:cubicBezTo>
                  <a:pt x="1534078" y="418025"/>
                  <a:pt x="1532471" y="418301"/>
                  <a:pt x="1530725" y="418301"/>
                </a:cubicBezTo>
                <a:cubicBezTo>
                  <a:pt x="1528008" y="418301"/>
                  <a:pt x="1525625" y="417722"/>
                  <a:pt x="1523573" y="416538"/>
                </a:cubicBezTo>
                <a:cubicBezTo>
                  <a:pt x="1521550" y="415381"/>
                  <a:pt x="1519942" y="413673"/>
                  <a:pt x="1518834" y="411441"/>
                </a:cubicBezTo>
                <a:cubicBezTo>
                  <a:pt x="1517780" y="409375"/>
                  <a:pt x="1517281" y="406868"/>
                  <a:pt x="1517198" y="403975"/>
                </a:cubicBezTo>
                <a:lnTo>
                  <a:pt x="1551180" y="403975"/>
                </a:lnTo>
                <a:lnTo>
                  <a:pt x="1551180" y="400696"/>
                </a:lnTo>
                <a:cubicBezTo>
                  <a:pt x="1551180" y="396371"/>
                  <a:pt x="1550598" y="392707"/>
                  <a:pt x="1549434" y="389676"/>
                </a:cubicBezTo>
                <a:cubicBezTo>
                  <a:pt x="1548242" y="386618"/>
                  <a:pt x="1546662" y="384139"/>
                  <a:pt x="1544639" y="382238"/>
                </a:cubicBezTo>
                <a:cubicBezTo>
                  <a:pt x="1542615" y="380337"/>
                  <a:pt x="1540343" y="378932"/>
                  <a:pt x="1537820" y="378050"/>
                </a:cubicBezTo>
                <a:cubicBezTo>
                  <a:pt x="1535270" y="377169"/>
                  <a:pt x="1532665" y="376728"/>
                  <a:pt x="1529948" y="376728"/>
                </a:cubicBezTo>
                <a:close/>
                <a:moveTo>
                  <a:pt x="1415171" y="376728"/>
                </a:moveTo>
                <a:cubicBezTo>
                  <a:pt x="1410737" y="376728"/>
                  <a:pt x="1406856" y="377775"/>
                  <a:pt x="1403530" y="379869"/>
                </a:cubicBezTo>
                <a:cubicBezTo>
                  <a:pt x="1400204" y="381963"/>
                  <a:pt x="1397626" y="384855"/>
                  <a:pt x="1395797" y="388574"/>
                </a:cubicBezTo>
                <a:cubicBezTo>
                  <a:pt x="1393967" y="392294"/>
                  <a:pt x="1393025" y="396592"/>
                  <a:pt x="1393025" y="401468"/>
                </a:cubicBezTo>
                <a:cubicBezTo>
                  <a:pt x="1393025" y="406399"/>
                  <a:pt x="1393940" y="410725"/>
                  <a:pt x="1395797" y="414389"/>
                </a:cubicBezTo>
                <a:cubicBezTo>
                  <a:pt x="1397626" y="418053"/>
                  <a:pt x="1400259" y="420891"/>
                  <a:pt x="1403641" y="422902"/>
                </a:cubicBezTo>
                <a:cubicBezTo>
                  <a:pt x="1407050" y="424913"/>
                  <a:pt x="1411097" y="425932"/>
                  <a:pt x="1415837" y="425932"/>
                </a:cubicBezTo>
                <a:cubicBezTo>
                  <a:pt x="1419329" y="425932"/>
                  <a:pt x="1422434" y="425409"/>
                  <a:pt x="1425177" y="424334"/>
                </a:cubicBezTo>
                <a:cubicBezTo>
                  <a:pt x="1427922" y="423260"/>
                  <a:pt x="1430194" y="421772"/>
                  <a:pt x="1431996" y="419844"/>
                </a:cubicBezTo>
                <a:cubicBezTo>
                  <a:pt x="1433826" y="417915"/>
                  <a:pt x="1435073" y="415656"/>
                  <a:pt x="1435793" y="413066"/>
                </a:cubicBezTo>
                <a:lnTo>
                  <a:pt x="1426979" y="411496"/>
                </a:lnTo>
                <a:cubicBezTo>
                  <a:pt x="1426425" y="412984"/>
                  <a:pt x="1425593" y="414224"/>
                  <a:pt x="1424540" y="415243"/>
                </a:cubicBezTo>
                <a:cubicBezTo>
                  <a:pt x="1423487" y="416262"/>
                  <a:pt x="1422212" y="417006"/>
                  <a:pt x="1420771" y="417530"/>
                </a:cubicBezTo>
                <a:cubicBezTo>
                  <a:pt x="1419301" y="418025"/>
                  <a:pt x="1417694" y="418301"/>
                  <a:pt x="1415947" y="418301"/>
                </a:cubicBezTo>
                <a:cubicBezTo>
                  <a:pt x="1413231" y="418301"/>
                  <a:pt x="1410848" y="417722"/>
                  <a:pt x="1408796" y="416538"/>
                </a:cubicBezTo>
                <a:cubicBezTo>
                  <a:pt x="1406773" y="415381"/>
                  <a:pt x="1405165" y="413673"/>
                  <a:pt x="1404057" y="411441"/>
                </a:cubicBezTo>
                <a:cubicBezTo>
                  <a:pt x="1403003" y="409375"/>
                  <a:pt x="1402505" y="406868"/>
                  <a:pt x="1402421" y="403975"/>
                </a:cubicBezTo>
                <a:lnTo>
                  <a:pt x="1436403" y="403975"/>
                </a:lnTo>
                <a:lnTo>
                  <a:pt x="1436403" y="400696"/>
                </a:lnTo>
                <a:cubicBezTo>
                  <a:pt x="1436403" y="396371"/>
                  <a:pt x="1435821" y="392707"/>
                  <a:pt x="1434657" y="389676"/>
                </a:cubicBezTo>
                <a:cubicBezTo>
                  <a:pt x="1433465" y="386618"/>
                  <a:pt x="1431885" y="384139"/>
                  <a:pt x="1429862" y="382238"/>
                </a:cubicBezTo>
                <a:cubicBezTo>
                  <a:pt x="1427838" y="380337"/>
                  <a:pt x="1425566" y="378932"/>
                  <a:pt x="1423043" y="378050"/>
                </a:cubicBezTo>
                <a:cubicBezTo>
                  <a:pt x="1420493" y="377169"/>
                  <a:pt x="1417888" y="376728"/>
                  <a:pt x="1415171" y="376728"/>
                </a:cubicBezTo>
                <a:close/>
                <a:moveTo>
                  <a:pt x="1288086" y="376728"/>
                </a:moveTo>
                <a:cubicBezTo>
                  <a:pt x="1285204" y="376728"/>
                  <a:pt x="1282432" y="377141"/>
                  <a:pt x="1279827" y="377940"/>
                </a:cubicBezTo>
                <a:cubicBezTo>
                  <a:pt x="1277221" y="378767"/>
                  <a:pt x="1274893" y="380062"/>
                  <a:pt x="1272897" y="381852"/>
                </a:cubicBezTo>
                <a:cubicBezTo>
                  <a:pt x="1270902" y="383643"/>
                  <a:pt x="1269377" y="385985"/>
                  <a:pt x="1268324" y="388877"/>
                </a:cubicBezTo>
                <a:lnTo>
                  <a:pt x="1277083" y="390861"/>
                </a:lnTo>
                <a:cubicBezTo>
                  <a:pt x="1277776" y="389181"/>
                  <a:pt x="1279023" y="387665"/>
                  <a:pt x="1280824" y="386288"/>
                </a:cubicBezTo>
                <a:cubicBezTo>
                  <a:pt x="1282626" y="384910"/>
                  <a:pt x="1285093" y="384222"/>
                  <a:pt x="1288225" y="384222"/>
                </a:cubicBezTo>
                <a:cubicBezTo>
                  <a:pt x="1291246" y="384222"/>
                  <a:pt x="1293519" y="384965"/>
                  <a:pt x="1295043" y="386453"/>
                </a:cubicBezTo>
                <a:cubicBezTo>
                  <a:pt x="1296568" y="387941"/>
                  <a:pt x="1297344" y="390035"/>
                  <a:pt x="1297344" y="392762"/>
                </a:cubicBezTo>
                <a:lnTo>
                  <a:pt x="1297344" y="392982"/>
                </a:lnTo>
                <a:cubicBezTo>
                  <a:pt x="1297344" y="394084"/>
                  <a:pt x="1296956" y="394911"/>
                  <a:pt x="1296124" y="395407"/>
                </a:cubicBezTo>
                <a:cubicBezTo>
                  <a:pt x="1295321" y="395903"/>
                  <a:pt x="1294018" y="396261"/>
                  <a:pt x="1292216" y="396481"/>
                </a:cubicBezTo>
                <a:cubicBezTo>
                  <a:pt x="1290415" y="396702"/>
                  <a:pt x="1288086" y="396977"/>
                  <a:pt x="1285231" y="397308"/>
                </a:cubicBezTo>
                <a:cubicBezTo>
                  <a:pt x="1282959" y="397583"/>
                  <a:pt x="1280741" y="397969"/>
                  <a:pt x="1278552" y="398492"/>
                </a:cubicBezTo>
                <a:cubicBezTo>
                  <a:pt x="1276362" y="399016"/>
                  <a:pt x="1274394" y="399787"/>
                  <a:pt x="1272620" y="400779"/>
                </a:cubicBezTo>
                <a:cubicBezTo>
                  <a:pt x="1270846" y="401798"/>
                  <a:pt x="1269460" y="403176"/>
                  <a:pt x="1268407" y="404912"/>
                </a:cubicBezTo>
                <a:cubicBezTo>
                  <a:pt x="1267382" y="406647"/>
                  <a:pt x="1266855" y="408851"/>
                  <a:pt x="1266855" y="411551"/>
                </a:cubicBezTo>
                <a:cubicBezTo>
                  <a:pt x="1266855" y="414664"/>
                  <a:pt x="1267576" y="417309"/>
                  <a:pt x="1268989" y="419458"/>
                </a:cubicBezTo>
                <a:cubicBezTo>
                  <a:pt x="1270403" y="421607"/>
                  <a:pt x="1272343" y="423232"/>
                  <a:pt x="1274810" y="424362"/>
                </a:cubicBezTo>
                <a:cubicBezTo>
                  <a:pt x="1277277" y="425491"/>
                  <a:pt x="1279993" y="426042"/>
                  <a:pt x="1283042" y="426042"/>
                </a:cubicBezTo>
                <a:cubicBezTo>
                  <a:pt x="1285675" y="426042"/>
                  <a:pt x="1287948" y="425657"/>
                  <a:pt x="1289832" y="424885"/>
                </a:cubicBezTo>
                <a:cubicBezTo>
                  <a:pt x="1291717" y="424114"/>
                  <a:pt x="1293269" y="423150"/>
                  <a:pt x="1294489" y="421992"/>
                </a:cubicBezTo>
                <a:cubicBezTo>
                  <a:pt x="1295681" y="420835"/>
                  <a:pt x="1296595" y="419651"/>
                  <a:pt x="1297205" y="418466"/>
                </a:cubicBezTo>
                <a:lnTo>
                  <a:pt x="1297593" y="418466"/>
                </a:lnTo>
                <a:lnTo>
                  <a:pt x="1297593" y="424968"/>
                </a:lnTo>
                <a:lnTo>
                  <a:pt x="1306712" y="424968"/>
                </a:lnTo>
                <a:lnTo>
                  <a:pt x="1306712" y="393341"/>
                </a:lnTo>
                <a:cubicBezTo>
                  <a:pt x="1306712" y="389869"/>
                  <a:pt x="1306102" y="387032"/>
                  <a:pt x="1304883" y="384855"/>
                </a:cubicBezTo>
                <a:cubicBezTo>
                  <a:pt x="1303636" y="382679"/>
                  <a:pt x="1302111" y="380998"/>
                  <a:pt x="1300227" y="379814"/>
                </a:cubicBezTo>
                <a:cubicBezTo>
                  <a:pt x="1298342" y="378629"/>
                  <a:pt x="1296318" y="377830"/>
                  <a:pt x="1294184" y="377389"/>
                </a:cubicBezTo>
                <a:cubicBezTo>
                  <a:pt x="1292022" y="376948"/>
                  <a:pt x="1289999" y="376728"/>
                  <a:pt x="1288086" y="376728"/>
                </a:cubicBezTo>
                <a:close/>
                <a:moveTo>
                  <a:pt x="1181486" y="376728"/>
                </a:moveTo>
                <a:cubicBezTo>
                  <a:pt x="1176995" y="376728"/>
                  <a:pt x="1173087" y="377747"/>
                  <a:pt x="1169733" y="379786"/>
                </a:cubicBezTo>
                <a:cubicBezTo>
                  <a:pt x="1166380" y="381825"/>
                  <a:pt x="1163774" y="384717"/>
                  <a:pt x="1161945" y="388409"/>
                </a:cubicBezTo>
                <a:cubicBezTo>
                  <a:pt x="1160088" y="392101"/>
                  <a:pt x="1159173" y="396426"/>
                  <a:pt x="1159173" y="401357"/>
                </a:cubicBezTo>
                <a:cubicBezTo>
                  <a:pt x="1159173" y="406289"/>
                  <a:pt x="1160115" y="410587"/>
                  <a:pt x="1161945" y="414251"/>
                </a:cubicBezTo>
                <a:cubicBezTo>
                  <a:pt x="1163802" y="417942"/>
                  <a:pt x="1166380" y="420780"/>
                  <a:pt x="1169733" y="422846"/>
                </a:cubicBezTo>
                <a:cubicBezTo>
                  <a:pt x="1173087" y="424885"/>
                  <a:pt x="1176995" y="425904"/>
                  <a:pt x="1181486" y="425904"/>
                </a:cubicBezTo>
                <a:cubicBezTo>
                  <a:pt x="1185976" y="425904"/>
                  <a:pt x="1189884" y="424885"/>
                  <a:pt x="1193238" y="422846"/>
                </a:cubicBezTo>
                <a:cubicBezTo>
                  <a:pt x="1196592" y="420808"/>
                  <a:pt x="1199197" y="417942"/>
                  <a:pt x="1201026" y="414251"/>
                </a:cubicBezTo>
                <a:cubicBezTo>
                  <a:pt x="1202884" y="410587"/>
                  <a:pt x="1203798" y="406289"/>
                  <a:pt x="1203798" y="401357"/>
                </a:cubicBezTo>
                <a:cubicBezTo>
                  <a:pt x="1203798" y="396426"/>
                  <a:pt x="1202884" y="392101"/>
                  <a:pt x="1201026" y="388409"/>
                </a:cubicBezTo>
                <a:cubicBezTo>
                  <a:pt x="1199169" y="384717"/>
                  <a:pt x="1196564" y="381852"/>
                  <a:pt x="1193238" y="379786"/>
                </a:cubicBezTo>
                <a:cubicBezTo>
                  <a:pt x="1189884" y="377747"/>
                  <a:pt x="1185976" y="376728"/>
                  <a:pt x="1181486" y="376728"/>
                </a:cubicBezTo>
                <a:close/>
                <a:moveTo>
                  <a:pt x="1582528" y="376618"/>
                </a:moveTo>
                <a:cubicBezTo>
                  <a:pt x="1579728" y="376618"/>
                  <a:pt x="1577206" y="377362"/>
                  <a:pt x="1574989" y="378822"/>
                </a:cubicBezTo>
                <a:cubicBezTo>
                  <a:pt x="1572771" y="380310"/>
                  <a:pt x="1571219" y="382321"/>
                  <a:pt x="1570360" y="384883"/>
                </a:cubicBezTo>
                <a:lnTo>
                  <a:pt x="1569861" y="384883"/>
                </a:lnTo>
                <a:lnTo>
                  <a:pt x="1569861" y="377307"/>
                </a:lnTo>
                <a:lnTo>
                  <a:pt x="1560853" y="377307"/>
                </a:lnTo>
                <a:lnTo>
                  <a:pt x="1560853" y="424913"/>
                </a:lnTo>
                <a:lnTo>
                  <a:pt x="1570194" y="424913"/>
                </a:lnTo>
                <a:lnTo>
                  <a:pt x="1570194" y="395875"/>
                </a:lnTo>
                <a:cubicBezTo>
                  <a:pt x="1570194" y="393809"/>
                  <a:pt x="1570693" y="391963"/>
                  <a:pt x="1571690" y="390338"/>
                </a:cubicBezTo>
                <a:cubicBezTo>
                  <a:pt x="1572688" y="388712"/>
                  <a:pt x="1574046" y="387445"/>
                  <a:pt x="1575765" y="386536"/>
                </a:cubicBezTo>
                <a:cubicBezTo>
                  <a:pt x="1577483" y="385627"/>
                  <a:pt x="1579451" y="385159"/>
                  <a:pt x="1581641" y="385159"/>
                </a:cubicBezTo>
                <a:cubicBezTo>
                  <a:pt x="1582583" y="385159"/>
                  <a:pt x="1583553" y="385241"/>
                  <a:pt x="1584496" y="385351"/>
                </a:cubicBezTo>
                <a:cubicBezTo>
                  <a:pt x="1585466" y="385489"/>
                  <a:pt x="1586131" y="385599"/>
                  <a:pt x="1586491" y="385710"/>
                </a:cubicBezTo>
                <a:lnTo>
                  <a:pt x="1586491" y="376838"/>
                </a:lnTo>
                <a:cubicBezTo>
                  <a:pt x="1586020" y="376783"/>
                  <a:pt x="1585410" y="376728"/>
                  <a:pt x="1584607" y="376673"/>
                </a:cubicBezTo>
                <a:cubicBezTo>
                  <a:pt x="1583803" y="376646"/>
                  <a:pt x="1583110" y="376618"/>
                  <a:pt x="1582528" y="376618"/>
                </a:cubicBezTo>
                <a:close/>
                <a:moveTo>
                  <a:pt x="1235146" y="376618"/>
                </a:moveTo>
                <a:cubicBezTo>
                  <a:pt x="1232346" y="376618"/>
                  <a:pt x="1229824" y="377362"/>
                  <a:pt x="1227607" y="378822"/>
                </a:cubicBezTo>
                <a:cubicBezTo>
                  <a:pt x="1225389" y="380310"/>
                  <a:pt x="1223837" y="382321"/>
                  <a:pt x="1222978" y="384883"/>
                </a:cubicBezTo>
                <a:lnTo>
                  <a:pt x="1222479" y="384883"/>
                </a:lnTo>
                <a:lnTo>
                  <a:pt x="1222479" y="377334"/>
                </a:lnTo>
                <a:lnTo>
                  <a:pt x="1213471" y="377334"/>
                </a:lnTo>
                <a:lnTo>
                  <a:pt x="1213471" y="424941"/>
                </a:lnTo>
                <a:lnTo>
                  <a:pt x="1222812" y="424941"/>
                </a:lnTo>
                <a:lnTo>
                  <a:pt x="1222812" y="395876"/>
                </a:lnTo>
                <a:cubicBezTo>
                  <a:pt x="1222812" y="393809"/>
                  <a:pt x="1223311" y="391963"/>
                  <a:pt x="1224308" y="390338"/>
                </a:cubicBezTo>
                <a:cubicBezTo>
                  <a:pt x="1225306" y="388713"/>
                  <a:pt x="1226664" y="387445"/>
                  <a:pt x="1228383" y="386536"/>
                </a:cubicBezTo>
                <a:cubicBezTo>
                  <a:pt x="1230101" y="385627"/>
                  <a:pt x="1232069" y="385159"/>
                  <a:pt x="1234259" y="385159"/>
                </a:cubicBezTo>
                <a:cubicBezTo>
                  <a:pt x="1235201" y="385159"/>
                  <a:pt x="1236171" y="385241"/>
                  <a:pt x="1237114" y="385351"/>
                </a:cubicBezTo>
                <a:cubicBezTo>
                  <a:pt x="1238084" y="385489"/>
                  <a:pt x="1238749" y="385599"/>
                  <a:pt x="1239109" y="385710"/>
                </a:cubicBezTo>
                <a:lnTo>
                  <a:pt x="1239109" y="376838"/>
                </a:lnTo>
                <a:cubicBezTo>
                  <a:pt x="1238638" y="376783"/>
                  <a:pt x="1238028" y="376728"/>
                  <a:pt x="1237224" y="376673"/>
                </a:cubicBezTo>
                <a:cubicBezTo>
                  <a:pt x="1236421" y="376618"/>
                  <a:pt x="1235728" y="376618"/>
                  <a:pt x="1235146" y="376618"/>
                </a:cubicBezTo>
                <a:close/>
                <a:moveTo>
                  <a:pt x="1481194" y="365956"/>
                </a:moveTo>
                <a:lnTo>
                  <a:pt x="1481194" y="377362"/>
                </a:lnTo>
                <a:lnTo>
                  <a:pt x="1474181" y="377362"/>
                </a:lnTo>
                <a:lnTo>
                  <a:pt x="1474181" y="384800"/>
                </a:lnTo>
                <a:lnTo>
                  <a:pt x="1481194" y="384800"/>
                </a:lnTo>
                <a:lnTo>
                  <a:pt x="1481194" y="412929"/>
                </a:lnTo>
                <a:cubicBezTo>
                  <a:pt x="1481194" y="415794"/>
                  <a:pt x="1481859" y="418191"/>
                  <a:pt x="1483161" y="420092"/>
                </a:cubicBezTo>
                <a:cubicBezTo>
                  <a:pt x="1484464" y="421993"/>
                  <a:pt x="1486183" y="423398"/>
                  <a:pt x="1488317" y="424307"/>
                </a:cubicBezTo>
                <a:cubicBezTo>
                  <a:pt x="1490423" y="425216"/>
                  <a:pt x="1492724" y="425657"/>
                  <a:pt x="1495191" y="425602"/>
                </a:cubicBezTo>
                <a:cubicBezTo>
                  <a:pt x="1496688" y="425574"/>
                  <a:pt x="1497935" y="425464"/>
                  <a:pt x="1498933" y="425243"/>
                </a:cubicBezTo>
                <a:cubicBezTo>
                  <a:pt x="1499930" y="425023"/>
                  <a:pt x="1500707" y="424803"/>
                  <a:pt x="1501233" y="424610"/>
                </a:cubicBezTo>
                <a:lnTo>
                  <a:pt x="1499542" y="416951"/>
                </a:lnTo>
                <a:cubicBezTo>
                  <a:pt x="1499237" y="416979"/>
                  <a:pt x="1498822" y="417061"/>
                  <a:pt x="1498240" y="417171"/>
                </a:cubicBezTo>
                <a:cubicBezTo>
                  <a:pt x="1497685" y="417282"/>
                  <a:pt x="1497020" y="417337"/>
                  <a:pt x="1496272" y="417337"/>
                </a:cubicBezTo>
                <a:cubicBezTo>
                  <a:pt x="1495246" y="417337"/>
                  <a:pt x="1494304" y="417171"/>
                  <a:pt x="1493445" y="416868"/>
                </a:cubicBezTo>
                <a:cubicBezTo>
                  <a:pt x="1492585" y="416538"/>
                  <a:pt x="1491892" y="415932"/>
                  <a:pt x="1491338" y="415050"/>
                </a:cubicBezTo>
                <a:cubicBezTo>
                  <a:pt x="1490812" y="414141"/>
                  <a:pt x="1490534" y="412791"/>
                  <a:pt x="1490534" y="411000"/>
                </a:cubicBezTo>
                <a:lnTo>
                  <a:pt x="1490534" y="384800"/>
                </a:lnTo>
                <a:lnTo>
                  <a:pt x="1500346" y="384800"/>
                </a:lnTo>
                <a:lnTo>
                  <a:pt x="1500346" y="377362"/>
                </a:lnTo>
                <a:lnTo>
                  <a:pt x="1490534" y="377362"/>
                </a:lnTo>
                <a:lnTo>
                  <a:pt x="1490534" y="365956"/>
                </a:lnTo>
                <a:close/>
                <a:moveTo>
                  <a:pt x="1449264" y="365956"/>
                </a:moveTo>
                <a:lnTo>
                  <a:pt x="1449264" y="377362"/>
                </a:lnTo>
                <a:lnTo>
                  <a:pt x="1442251" y="377362"/>
                </a:lnTo>
                <a:lnTo>
                  <a:pt x="1442251" y="384800"/>
                </a:lnTo>
                <a:lnTo>
                  <a:pt x="1449264" y="384800"/>
                </a:lnTo>
                <a:lnTo>
                  <a:pt x="1449264" y="412929"/>
                </a:lnTo>
                <a:cubicBezTo>
                  <a:pt x="1449264" y="415794"/>
                  <a:pt x="1449929" y="418191"/>
                  <a:pt x="1451232" y="420092"/>
                </a:cubicBezTo>
                <a:cubicBezTo>
                  <a:pt x="1452534" y="421993"/>
                  <a:pt x="1454253" y="423398"/>
                  <a:pt x="1456387" y="424307"/>
                </a:cubicBezTo>
                <a:cubicBezTo>
                  <a:pt x="1458493" y="425216"/>
                  <a:pt x="1460794" y="425657"/>
                  <a:pt x="1463261" y="425602"/>
                </a:cubicBezTo>
                <a:cubicBezTo>
                  <a:pt x="1464758" y="425574"/>
                  <a:pt x="1466005" y="425464"/>
                  <a:pt x="1467003" y="425243"/>
                </a:cubicBezTo>
                <a:cubicBezTo>
                  <a:pt x="1468001" y="425023"/>
                  <a:pt x="1468777" y="424803"/>
                  <a:pt x="1469303" y="424610"/>
                </a:cubicBezTo>
                <a:lnTo>
                  <a:pt x="1467612" y="416951"/>
                </a:lnTo>
                <a:cubicBezTo>
                  <a:pt x="1467308" y="416979"/>
                  <a:pt x="1466864" y="417061"/>
                  <a:pt x="1466310" y="417171"/>
                </a:cubicBezTo>
                <a:cubicBezTo>
                  <a:pt x="1465755" y="417282"/>
                  <a:pt x="1465090" y="417337"/>
                  <a:pt x="1464342" y="417337"/>
                </a:cubicBezTo>
                <a:cubicBezTo>
                  <a:pt x="1463316" y="417337"/>
                  <a:pt x="1462374" y="417171"/>
                  <a:pt x="1461515" y="416868"/>
                </a:cubicBezTo>
                <a:cubicBezTo>
                  <a:pt x="1460655" y="416538"/>
                  <a:pt x="1459963" y="415932"/>
                  <a:pt x="1459408" y="415050"/>
                </a:cubicBezTo>
                <a:cubicBezTo>
                  <a:pt x="1458882" y="414141"/>
                  <a:pt x="1458604" y="412791"/>
                  <a:pt x="1458604" y="411000"/>
                </a:cubicBezTo>
                <a:lnTo>
                  <a:pt x="1458604" y="384800"/>
                </a:lnTo>
                <a:lnTo>
                  <a:pt x="1468416" y="384800"/>
                </a:lnTo>
                <a:lnTo>
                  <a:pt x="1468416" y="377362"/>
                </a:lnTo>
                <a:lnTo>
                  <a:pt x="1458604" y="377362"/>
                </a:lnTo>
                <a:lnTo>
                  <a:pt x="1458604" y="365956"/>
                </a:lnTo>
                <a:close/>
                <a:moveTo>
                  <a:pt x="1341692" y="361466"/>
                </a:moveTo>
                <a:lnTo>
                  <a:pt x="1341692" y="424941"/>
                </a:lnTo>
                <a:lnTo>
                  <a:pt x="1350783" y="424941"/>
                </a:lnTo>
                <a:lnTo>
                  <a:pt x="1350783" y="417530"/>
                </a:lnTo>
                <a:lnTo>
                  <a:pt x="1351560" y="417530"/>
                </a:lnTo>
                <a:cubicBezTo>
                  <a:pt x="1352114" y="418550"/>
                  <a:pt x="1352918" y="419707"/>
                  <a:pt x="1353971" y="421002"/>
                </a:cubicBezTo>
                <a:cubicBezTo>
                  <a:pt x="1354997" y="422297"/>
                  <a:pt x="1356466" y="423454"/>
                  <a:pt x="1358295" y="424418"/>
                </a:cubicBezTo>
                <a:cubicBezTo>
                  <a:pt x="1360124" y="425382"/>
                  <a:pt x="1362508" y="425878"/>
                  <a:pt x="1365418" y="425878"/>
                </a:cubicBezTo>
                <a:cubicBezTo>
                  <a:pt x="1369271" y="425878"/>
                  <a:pt x="1372736" y="424886"/>
                  <a:pt x="1375757" y="422930"/>
                </a:cubicBezTo>
                <a:cubicBezTo>
                  <a:pt x="1378778" y="420947"/>
                  <a:pt x="1381134" y="418136"/>
                  <a:pt x="1382881" y="414472"/>
                </a:cubicBezTo>
                <a:cubicBezTo>
                  <a:pt x="1384599" y="410808"/>
                  <a:pt x="1385458" y="406400"/>
                  <a:pt x="1385458" y="401248"/>
                </a:cubicBezTo>
                <a:cubicBezTo>
                  <a:pt x="1385458" y="396096"/>
                  <a:pt x="1384599" y="391688"/>
                  <a:pt x="1382853" y="388052"/>
                </a:cubicBezTo>
                <a:cubicBezTo>
                  <a:pt x="1381107" y="384388"/>
                  <a:pt x="1378723" y="381578"/>
                  <a:pt x="1375674" y="379621"/>
                </a:cubicBezTo>
                <a:cubicBezTo>
                  <a:pt x="1372653" y="377693"/>
                  <a:pt x="1369188" y="376701"/>
                  <a:pt x="1365335" y="376701"/>
                </a:cubicBezTo>
                <a:cubicBezTo>
                  <a:pt x="1362369" y="376701"/>
                  <a:pt x="1359958" y="377197"/>
                  <a:pt x="1358156" y="378161"/>
                </a:cubicBezTo>
                <a:cubicBezTo>
                  <a:pt x="1356327" y="379153"/>
                  <a:pt x="1354913" y="380283"/>
                  <a:pt x="1353916" y="381578"/>
                </a:cubicBezTo>
                <a:cubicBezTo>
                  <a:pt x="1352890" y="382872"/>
                  <a:pt x="1352114" y="384030"/>
                  <a:pt x="1351560" y="385021"/>
                </a:cubicBezTo>
                <a:lnTo>
                  <a:pt x="1351005" y="385021"/>
                </a:lnTo>
                <a:lnTo>
                  <a:pt x="1351005" y="361466"/>
                </a:lnTo>
                <a:close/>
                <a:moveTo>
                  <a:pt x="1146949" y="358490"/>
                </a:moveTo>
                <a:cubicBezTo>
                  <a:pt x="1144427" y="358490"/>
                  <a:pt x="1142071" y="358986"/>
                  <a:pt x="1139909" y="359978"/>
                </a:cubicBezTo>
                <a:cubicBezTo>
                  <a:pt x="1137747" y="360970"/>
                  <a:pt x="1136001" y="362430"/>
                  <a:pt x="1134698" y="364413"/>
                </a:cubicBezTo>
                <a:cubicBezTo>
                  <a:pt x="1133396" y="366397"/>
                  <a:pt x="1132730" y="368849"/>
                  <a:pt x="1132730" y="371824"/>
                </a:cubicBezTo>
                <a:lnTo>
                  <a:pt x="1132730" y="377334"/>
                </a:lnTo>
                <a:lnTo>
                  <a:pt x="1125302" y="377334"/>
                </a:lnTo>
                <a:lnTo>
                  <a:pt x="1125302" y="384773"/>
                </a:lnTo>
                <a:lnTo>
                  <a:pt x="1132730" y="384773"/>
                </a:lnTo>
                <a:lnTo>
                  <a:pt x="1132730" y="424968"/>
                </a:lnTo>
                <a:lnTo>
                  <a:pt x="1142043" y="424968"/>
                </a:lnTo>
                <a:lnTo>
                  <a:pt x="1142043" y="384773"/>
                </a:lnTo>
                <a:lnTo>
                  <a:pt x="1152382" y="384773"/>
                </a:lnTo>
                <a:lnTo>
                  <a:pt x="1152382" y="377334"/>
                </a:lnTo>
                <a:lnTo>
                  <a:pt x="1142043" y="377334"/>
                </a:lnTo>
                <a:lnTo>
                  <a:pt x="1142043" y="373064"/>
                </a:lnTo>
                <a:cubicBezTo>
                  <a:pt x="1142043" y="370943"/>
                  <a:pt x="1142542" y="369345"/>
                  <a:pt x="1143485" y="368215"/>
                </a:cubicBezTo>
                <a:cubicBezTo>
                  <a:pt x="1144455" y="367113"/>
                  <a:pt x="1146062" y="366535"/>
                  <a:pt x="1148335" y="366535"/>
                </a:cubicBezTo>
                <a:cubicBezTo>
                  <a:pt x="1149305" y="366535"/>
                  <a:pt x="1150137" y="366617"/>
                  <a:pt x="1150830" y="366810"/>
                </a:cubicBezTo>
                <a:cubicBezTo>
                  <a:pt x="1151523" y="366975"/>
                  <a:pt x="1152077" y="367141"/>
                  <a:pt x="1152520" y="367251"/>
                </a:cubicBezTo>
                <a:lnTo>
                  <a:pt x="1154710" y="359757"/>
                </a:lnTo>
                <a:cubicBezTo>
                  <a:pt x="1154072" y="359509"/>
                  <a:pt x="1153075" y="359234"/>
                  <a:pt x="1151744" y="358931"/>
                </a:cubicBezTo>
                <a:cubicBezTo>
                  <a:pt x="1150414" y="358628"/>
                  <a:pt x="1148806" y="358490"/>
                  <a:pt x="1146949" y="358490"/>
                </a:cubicBezTo>
                <a:close/>
                <a:moveTo>
                  <a:pt x="1594752" y="295704"/>
                </a:moveTo>
                <a:cubicBezTo>
                  <a:pt x="1597468" y="295704"/>
                  <a:pt x="1599769" y="296393"/>
                  <a:pt x="1601626" y="297770"/>
                </a:cubicBezTo>
                <a:cubicBezTo>
                  <a:pt x="1603483" y="299148"/>
                  <a:pt x="1604869" y="301049"/>
                  <a:pt x="1605839" y="303501"/>
                </a:cubicBezTo>
                <a:cubicBezTo>
                  <a:pt x="1606781" y="305952"/>
                  <a:pt x="1607280" y="308763"/>
                  <a:pt x="1607280" y="311958"/>
                </a:cubicBezTo>
                <a:cubicBezTo>
                  <a:pt x="1607252" y="315209"/>
                  <a:pt x="1606781" y="318019"/>
                  <a:pt x="1605811" y="320361"/>
                </a:cubicBezTo>
                <a:cubicBezTo>
                  <a:pt x="1604841" y="322703"/>
                  <a:pt x="1603427" y="324494"/>
                  <a:pt x="1601570" y="325761"/>
                </a:cubicBezTo>
                <a:cubicBezTo>
                  <a:pt x="1599713" y="327001"/>
                  <a:pt x="1597440" y="327634"/>
                  <a:pt x="1594752" y="327634"/>
                </a:cubicBezTo>
                <a:cubicBezTo>
                  <a:pt x="1591980" y="327634"/>
                  <a:pt x="1589652" y="326973"/>
                  <a:pt x="1587795" y="325651"/>
                </a:cubicBezTo>
                <a:cubicBezTo>
                  <a:pt x="1585938" y="324328"/>
                  <a:pt x="1584496" y="322482"/>
                  <a:pt x="1583554" y="320141"/>
                </a:cubicBezTo>
                <a:cubicBezTo>
                  <a:pt x="1582584" y="317771"/>
                  <a:pt x="1582112" y="315044"/>
                  <a:pt x="1582112" y="311931"/>
                </a:cubicBezTo>
                <a:cubicBezTo>
                  <a:pt x="1582112" y="308900"/>
                  <a:pt x="1582584" y="306145"/>
                  <a:pt x="1583526" y="303693"/>
                </a:cubicBezTo>
                <a:cubicBezTo>
                  <a:pt x="1584468" y="301241"/>
                  <a:pt x="1585882" y="299285"/>
                  <a:pt x="1587739" y="297853"/>
                </a:cubicBezTo>
                <a:cubicBezTo>
                  <a:pt x="1589596" y="296420"/>
                  <a:pt x="1591952" y="295704"/>
                  <a:pt x="1594752" y="295704"/>
                </a:cubicBezTo>
                <a:close/>
                <a:moveTo>
                  <a:pt x="1254992" y="295704"/>
                </a:moveTo>
                <a:cubicBezTo>
                  <a:pt x="1257708" y="295704"/>
                  <a:pt x="1260009" y="296393"/>
                  <a:pt x="1261866" y="297770"/>
                </a:cubicBezTo>
                <a:cubicBezTo>
                  <a:pt x="1263723" y="299148"/>
                  <a:pt x="1265109" y="301049"/>
                  <a:pt x="1266079" y="303501"/>
                </a:cubicBezTo>
                <a:cubicBezTo>
                  <a:pt x="1267021" y="305952"/>
                  <a:pt x="1267520" y="308763"/>
                  <a:pt x="1267520" y="311958"/>
                </a:cubicBezTo>
                <a:cubicBezTo>
                  <a:pt x="1267492" y="315209"/>
                  <a:pt x="1267021" y="318019"/>
                  <a:pt x="1266051" y="320361"/>
                </a:cubicBezTo>
                <a:cubicBezTo>
                  <a:pt x="1265081" y="322703"/>
                  <a:pt x="1263667" y="324494"/>
                  <a:pt x="1261810" y="325761"/>
                </a:cubicBezTo>
                <a:cubicBezTo>
                  <a:pt x="1259953" y="327001"/>
                  <a:pt x="1257680" y="327634"/>
                  <a:pt x="1254992" y="327634"/>
                </a:cubicBezTo>
                <a:cubicBezTo>
                  <a:pt x="1252220" y="327634"/>
                  <a:pt x="1249892" y="326973"/>
                  <a:pt x="1248035" y="325651"/>
                </a:cubicBezTo>
                <a:cubicBezTo>
                  <a:pt x="1246150" y="324328"/>
                  <a:pt x="1244736" y="322482"/>
                  <a:pt x="1243794" y="320141"/>
                </a:cubicBezTo>
                <a:cubicBezTo>
                  <a:pt x="1242824" y="317771"/>
                  <a:pt x="1242353" y="315044"/>
                  <a:pt x="1242353" y="311931"/>
                </a:cubicBezTo>
                <a:cubicBezTo>
                  <a:pt x="1242353" y="308900"/>
                  <a:pt x="1242824" y="306145"/>
                  <a:pt x="1243766" y="303693"/>
                </a:cubicBezTo>
                <a:cubicBezTo>
                  <a:pt x="1244709" y="301241"/>
                  <a:pt x="1246122" y="299285"/>
                  <a:pt x="1247979" y="297853"/>
                </a:cubicBezTo>
                <a:cubicBezTo>
                  <a:pt x="1249836" y="296420"/>
                  <a:pt x="1252192" y="295704"/>
                  <a:pt x="1254992" y="295704"/>
                </a:cubicBezTo>
                <a:close/>
                <a:moveTo>
                  <a:pt x="1435155" y="295456"/>
                </a:moveTo>
                <a:cubicBezTo>
                  <a:pt x="1437566" y="295456"/>
                  <a:pt x="1439673" y="296007"/>
                  <a:pt x="1441474" y="297109"/>
                </a:cubicBezTo>
                <a:cubicBezTo>
                  <a:pt x="1443276" y="298211"/>
                  <a:pt x="1444662" y="299699"/>
                  <a:pt x="1445660" y="301599"/>
                </a:cubicBezTo>
                <a:cubicBezTo>
                  <a:pt x="1446658" y="303500"/>
                  <a:pt x="1447156" y="305649"/>
                  <a:pt x="1447156" y="308101"/>
                </a:cubicBezTo>
                <a:lnTo>
                  <a:pt x="1422349" y="308101"/>
                </a:lnTo>
                <a:cubicBezTo>
                  <a:pt x="1422460" y="306035"/>
                  <a:pt x="1422904" y="304107"/>
                  <a:pt x="1423818" y="302316"/>
                </a:cubicBezTo>
                <a:cubicBezTo>
                  <a:pt x="1424872" y="300277"/>
                  <a:pt x="1426368" y="298624"/>
                  <a:pt x="1428309" y="297357"/>
                </a:cubicBezTo>
                <a:cubicBezTo>
                  <a:pt x="1430249" y="296089"/>
                  <a:pt x="1432522" y="295456"/>
                  <a:pt x="1435155" y="295456"/>
                </a:cubicBezTo>
                <a:close/>
                <a:moveTo>
                  <a:pt x="1383573" y="295456"/>
                </a:moveTo>
                <a:cubicBezTo>
                  <a:pt x="1385985" y="295456"/>
                  <a:pt x="1388091" y="296007"/>
                  <a:pt x="1389893" y="297109"/>
                </a:cubicBezTo>
                <a:cubicBezTo>
                  <a:pt x="1391694" y="298211"/>
                  <a:pt x="1393080" y="299699"/>
                  <a:pt x="1394078" y="301599"/>
                </a:cubicBezTo>
                <a:cubicBezTo>
                  <a:pt x="1395076" y="303500"/>
                  <a:pt x="1395575" y="305649"/>
                  <a:pt x="1395575" y="308101"/>
                </a:cubicBezTo>
                <a:lnTo>
                  <a:pt x="1370768" y="308101"/>
                </a:lnTo>
                <a:cubicBezTo>
                  <a:pt x="1370878" y="306035"/>
                  <a:pt x="1371322" y="304107"/>
                  <a:pt x="1372237" y="302316"/>
                </a:cubicBezTo>
                <a:cubicBezTo>
                  <a:pt x="1373290" y="300277"/>
                  <a:pt x="1374787" y="298624"/>
                  <a:pt x="1376727" y="297357"/>
                </a:cubicBezTo>
                <a:cubicBezTo>
                  <a:pt x="1378667" y="296089"/>
                  <a:pt x="1380940" y="295456"/>
                  <a:pt x="1383573" y="295456"/>
                </a:cubicBezTo>
                <a:close/>
                <a:moveTo>
                  <a:pt x="1500429" y="288403"/>
                </a:moveTo>
                <a:lnTo>
                  <a:pt x="1500429" y="336009"/>
                </a:lnTo>
                <a:lnTo>
                  <a:pt x="1509770" y="336009"/>
                </a:lnTo>
                <a:lnTo>
                  <a:pt x="1509770" y="288403"/>
                </a:lnTo>
                <a:close/>
                <a:moveTo>
                  <a:pt x="1289195" y="288403"/>
                </a:moveTo>
                <a:lnTo>
                  <a:pt x="1289195" y="336009"/>
                </a:lnTo>
                <a:lnTo>
                  <a:pt x="1298536" y="336009"/>
                </a:lnTo>
                <a:lnTo>
                  <a:pt x="1298536" y="288403"/>
                </a:lnTo>
                <a:close/>
                <a:moveTo>
                  <a:pt x="1435099" y="287852"/>
                </a:moveTo>
                <a:cubicBezTo>
                  <a:pt x="1430665" y="287852"/>
                  <a:pt x="1426784" y="288899"/>
                  <a:pt x="1423458" y="290993"/>
                </a:cubicBezTo>
                <a:cubicBezTo>
                  <a:pt x="1420132" y="293087"/>
                  <a:pt x="1417554" y="295979"/>
                  <a:pt x="1415725" y="299699"/>
                </a:cubicBezTo>
                <a:cubicBezTo>
                  <a:pt x="1413895" y="303418"/>
                  <a:pt x="1412953" y="307716"/>
                  <a:pt x="1412953" y="312592"/>
                </a:cubicBezTo>
                <a:cubicBezTo>
                  <a:pt x="1412953" y="317523"/>
                  <a:pt x="1413868" y="321849"/>
                  <a:pt x="1415725" y="325513"/>
                </a:cubicBezTo>
                <a:cubicBezTo>
                  <a:pt x="1417554" y="329122"/>
                  <a:pt x="1420187" y="331960"/>
                  <a:pt x="1423569" y="333971"/>
                </a:cubicBezTo>
                <a:cubicBezTo>
                  <a:pt x="1426978" y="335982"/>
                  <a:pt x="1431025" y="337001"/>
                  <a:pt x="1435765" y="337001"/>
                </a:cubicBezTo>
                <a:cubicBezTo>
                  <a:pt x="1439257" y="337001"/>
                  <a:pt x="1442361" y="336478"/>
                  <a:pt x="1445105" y="335403"/>
                </a:cubicBezTo>
                <a:cubicBezTo>
                  <a:pt x="1447849" y="334329"/>
                  <a:pt x="1450122" y="332841"/>
                  <a:pt x="1451924" y="330913"/>
                </a:cubicBezTo>
                <a:cubicBezTo>
                  <a:pt x="1453753" y="328984"/>
                  <a:pt x="1455000" y="326725"/>
                  <a:pt x="1455721" y="324135"/>
                </a:cubicBezTo>
                <a:lnTo>
                  <a:pt x="1446907" y="322565"/>
                </a:lnTo>
                <a:cubicBezTo>
                  <a:pt x="1446353" y="324053"/>
                  <a:pt x="1445521" y="325292"/>
                  <a:pt x="1444468" y="326312"/>
                </a:cubicBezTo>
                <a:cubicBezTo>
                  <a:pt x="1443415" y="327331"/>
                  <a:pt x="1442140" y="328075"/>
                  <a:pt x="1440698" y="328598"/>
                </a:cubicBezTo>
                <a:cubicBezTo>
                  <a:pt x="1439229" y="329094"/>
                  <a:pt x="1437622" y="329370"/>
                  <a:pt x="1435875" y="329370"/>
                </a:cubicBezTo>
                <a:cubicBezTo>
                  <a:pt x="1433159" y="329370"/>
                  <a:pt x="1430775" y="328791"/>
                  <a:pt x="1428724" y="327607"/>
                </a:cubicBezTo>
                <a:cubicBezTo>
                  <a:pt x="1426701" y="326450"/>
                  <a:pt x="1425093" y="324741"/>
                  <a:pt x="1423985" y="322510"/>
                </a:cubicBezTo>
                <a:cubicBezTo>
                  <a:pt x="1422931" y="320444"/>
                  <a:pt x="1422432" y="317937"/>
                  <a:pt x="1422349" y="315044"/>
                </a:cubicBezTo>
                <a:lnTo>
                  <a:pt x="1456303" y="315044"/>
                </a:lnTo>
                <a:lnTo>
                  <a:pt x="1456303" y="311765"/>
                </a:lnTo>
                <a:cubicBezTo>
                  <a:pt x="1456303" y="307440"/>
                  <a:pt x="1455721" y="303776"/>
                  <a:pt x="1454557" y="300745"/>
                </a:cubicBezTo>
                <a:cubicBezTo>
                  <a:pt x="1453393" y="297715"/>
                  <a:pt x="1451813" y="295263"/>
                  <a:pt x="1449789" y="293362"/>
                </a:cubicBezTo>
                <a:cubicBezTo>
                  <a:pt x="1447766" y="291461"/>
                  <a:pt x="1445493" y="290056"/>
                  <a:pt x="1442971" y="289174"/>
                </a:cubicBezTo>
                <a:cubicBezTo>
                  <a:pt x="1440421" y="288293"/>
                  <a:pt x="1437816" y="287852"/>
                  <a:pt x="1435099" y="287852"/>
                </a:cubicBezTo>
                <a:close/>
                <a:moveTo>
                  <a:pt x="1383545" y="287852"/>
                </a:moveTo>
                <a:cubicBezTo>
                  <a:pt x="1379110" y="287852"/>
                  <a:pt x="1375230" y="288899"/>
                  <a:pt x="1371904" y="290993"/>
                </a:cubicBezTo>
                <a:cubicBezTo>
                  <a:pt x="1368578" y="293087"/>
                  <a:pt x="1366000" y="295979"/>
                  <a:pt x="1364171" y="299699"/>
                </a:cubicBezTo>
                <a:cubicBezTo>
                  <a:pt x="1362341" y="303418"/>
                  <a:pt x="1361399" y="307716"/>
                  <a:pt x="1361399" y="312592"/>
                </a:cubicBezTo>
                <a:cubicBezTo>
                  <a:pt x="1361399" y="317523"/>
                  <a:pt x="1362314" y="321849"/>
                  <a:pt x="1364171" y="325513"/>
                </a:cubicBezTo>
                <a:cubicBezTo>
                  <a:pt x="1365972" y="329122"/>
                  <a:pt x="1368606" y="331960"/>
                  <a:pt x="1371987" y="333971"/>
                </a:cubicBezTo>
                <a:cubicBezTo>
                  <a:pt x="1375396" y="335982"/>
                  <a:pt x="1379443" y="337001"/>
                  <a:pt x="1384183" y="337001"/>
                </a:cubicBezTo>
                <a:cubicBezTo>
                  <a:pt x="1387675" y="337001"/>
                  <a:pt x="1390780" y="336478"/>
                  <a:pt x="1393524" y="335403"/>
                </a:cubicBezTo>
                <a:cubicBezTo>
                  <a:pt x="1396268" y="334329"/>
                  <a:pt x="1398540" y="332841"/>
                  <a:pt x="1400342" y="330913"/>
                </a:cubicBezTo>
                <a:cubicBezTo>
                  <a:pt x="1402171" y="328984"/>
                  <a:pt x="1403419" y="326725"/>
                  <a:pt x="1404139" y="324135"/>
                </a:cubicBezTo>
                <a:lnTo>
                  <a:pt x="1395325" y="322565"/>
                </a:lnTo>
                <a:cubicBezTo>
                  <a:pt x="1394771" y="324053"/>
                  <a:pt x="1393939" y="325292"/>
                  <a:pt x="1392886" y="326312"/>
                </a:cubicBezTo>
                <a:cubicBezTo>
                  <a:pt x="1391833" y="327331"/>
                  <a:pt x="1390558" y="328075"/>
                  <a:pt x="1389116" y="328598"/>
                </a:cubicBezTo>
                <a:cubicBezTo>
                  <a:pt x="1387648" y="329094"/>
                  <a:pt x="1386040" y="329370"/>
                  <a:pt x="1384294" y="329370"/>
                </a:cubicBezTo>
                <a:cubicBezTo>
                  <a:pt x="1381577" y="329370"/>
                  <a:pt x="1379194" y="328791"/>
                  <a:pt x="1377143" y="327607"/>
                </a:cubicBezTo>
                <a:cubicBezTo>
                  <a:pt x="1375119" y="326450"/>
                  <a:pt x="1373512" y="324741"/>
                  <a:pt x="1372403" y="322510"/>
                </a:cubicBezTo>
                <a:cubicBezTo>
                  <a:pt x="1371350" y="320444"/>
                  <a:pt x="1370851" y="317937"/>
                  <a:pt x="1370768" y="315044"/>
                </a:cubicBezTo>
                <a:lnTo>
                  <a:pt x="1404749" y="315044"/>
                </a:lnTo>
                <a:lnTo>
                  <a:pt x="1404749" y="311765"/>
                </a:lnTo>
                <a:cubicBezTo>
                  <a:pt x="1404749" y="307440"/>
                  <a:pt x="1404167" y="303776"/>
                  <a:pt x="1403003" y="300745"/>
                </a:cubicBezTo>
                <a:cubicBezTo>
                  <a:pt x="1401839" y="297715"/>
                  <a:pt x="1400259" y="295263"/>
                  <a:pt x="1398235" y="293362"/>
                </a:cubicBezTo>
                <a:cubicBezTo>
                  <a:pt x="1396212" y="291461"/>
                  <a:pt x="1393939" y="290056"/>
                  <a:pt x="1391417" y="289174"/>
                </a:cubicBezTo>
                <a:cubicBezTo>
                  <a:pt x="1388867" y="288293"/>
                  <a:pt x="1386262" y="287852"/>
                  <a:pt x="1383545" y="287852"/>
                </a:cubicBezTo>
                <a:close/>
                <a:moveTo>
                  <a:pt x="1592728" y="287797"/>
                </a:moveTo>
                <a:cubicBezTo>
                  <a:pt x="1588876" y="287797"/>
                  <a:pt x="1585439" y="288761"/>
                  <a:pt x="1582390" y="290690"/>
                </a:cubicBezTo>
                <a:cubicBezTo>
                  <a:pt x="1579341" y="292618"/>
                  <a:pt x="1576957" y="295401"/>
                  <a:pt x="1575239" y="299010"/>
                </a:cubicBezTo>
                <a:cubicBezTo>
                  <a:pt x="1573492" y="302619"/>
                  <a:pt x="1572633" y="306972"/>
                  <a:pt x="1572633" y="312041"/>
                </a:cubicBezTo>
                <a:cubicBezTo>
                  <a:pt x="1572633" y="317110"/>
                  <a:pt x="1573520" y="321380"/>
                  <a:pt x="1575266" y="324824"/>
                </a:cubicBezTo>
                <a:cubicBezTo>
                  <a:pt x="1577012" y="328295"/>
                  <a:pt x="1579424" y="330913"/>
                  <a:pt x="1582445" y="332676"/>
                </a:cubicBezTo>
                <a:cubicBezTo>
                  <a:pt x="1585466" y="334439"/>
                  <a:pt x="1588876" y="335321"/>
                  <a:pt x="1592645" y="335321"/>
                </a:cubicBezTo>
                <a:cubicBezTo>
                  <a:pt x="1595583" y="335321"/>
                  <a:pt x="1597967" y="334852"/>
                  <a:pt x="1599796" y="333943"/>
                </a:cubicBezTo>
                <a:cubicBezTo>
                  <a:pt x="1601626" y="333034"/>
                  <a:pt x="1603067" y="331960"/>
                  <a:pt x="1604120" y="330720"/>
                </a:cubicBezTo>
                <a:cubicBezTo>
                  <a:pt x="1605173" y="329480"/>
                  <a:pt x="1605977" y="328351"/>
                  <a:pt x="1606532" y="327331"/>
                </a:cubicBezTo>
                <a:lnTo>
                  <a:pt x="1607114" y="327331"/>
                </a:lnTo>
                <a:lnTo>
                  <a:pt x="1607114" y="336698"/>
                </a:lnTo>
                <a:cubicBezTo>
                  <a:pt x="1607114" y="340390"/>
                  <a:pt x="1605950" y="343062"/>
                  <a:pt x="1603649" y="344770"/>
                </a:cubicBezTo>
                <a:cubicBezTo>
                  <a:pt x="1601349" y="346478"/>
                  <a:pt x="1598410" y="347305"/>
                  <a:pt x="1594890" y="347305"/>
                </a:cubicBezTo>
                <a:cubicBezTo>
                  <a:pt x="1592313" y="347305"/>
                  <a:pt x="1590206" y="346947"/>
                  <a:pt x="1588571" y="346231"/>
                </a:cubicBezTo>
                <a:cubicBezTo>
                  <a:pt x="1586935" y="345514"/>
                  <a:pt x="1585660" y="344633"/>
                  <a:pt x="1584718" y="343613"/>
                </a:cubicBezTo>
                <a:cubicBezTo>
                  <a:pt x="1583776" y="342594"/>
                  <a:pt x="1583027" y="341657"/>
                  <a:pt x="1582445" y="340803"/>
                </a:cubicBezTo>
                <a:lnTo>
                  <a:pt x="1574435" y="344082"/>
                </a:lnTo>
                <a:cubicBezTo>
                  <a:pt x="1575266" y="345983"/>
                  <a:pt x="1576569" y="347746"/>
                  <a:pt x="1578287" y="349371"/>
                </a:cubicBezTo>
                <a:cubicBezTo>
                  <a:pt x="1580006" y="350997"/>
                  <a:pt x="1582251" y="352292"/>
                  <a:pt x="1584967" y="353283"/>
                </a:cubicBezTo>
                <a:cubicBezTo>
                  <a:pt x="1587712" y="354275"/>
                  <a:pt x="1590982" y="354771"/>
                  <a:pt x="1594779" y="354771"/>
                </a:cubicBezTo>
                <a:cubicBezTo>
                  <a:pt x="1598854" y="354771"/>
                  <a:pt x="1602513" y="354137"/>
                  <a:pt x="1605756" y="352870"/>
                </a:cubicBezTo>
                <a:cubicBezTo>
                  <a:pt x="1608999" y="351603"/>
                  <a:pt x="1611604" y="349674"/>
                  <a:pt x="1613517" y="347057"/>
                </a:cubicBezTo>
                <a:cubicBezTo>
                  <a:pt x="1615429" y="344440"/>
                  <a:pt x="1616399" y="341106"/>
                  <a:pt x="1616399" y="337056"/>
                </a:cubicBezTo>
                <a:lnTo>
                  <a:pt x="1616399" y="288403"/>
                </a:lnTo>
                <a:lnTo>
                  <a:pt x="1607308" y="288403"/>
                </a:lnTo>
                <a:lnTo>
                  <a:pt x="1607308" y="296117"/>
                </a:lnTo>
                <a:lnTo>
                  <a:pt x="1606615" y="296117"/>
                </a:lnTo>
                <a:cubicBezTo>
                  <a:pt x="1606061" y="295125"/>
                  <a:pt x="1605257" y="293968"/>
                  <a:pt x="1604231" y="292673"/>
                </a:cubicBezTo>
                <a:cubicBezTo>
                  <a:pt x="1603206" y="291379"/>
                  <a:pt x="1601764" y="290221"/>
                  <a:pt x="1599935" y="289257"/>
                </a:cubicBezTo>
                <a:cubicBezTo>
                  <a:pt x="1598106" y="288265"/>
                  <a:pt x="1595694" y="287797"/>
                  <a:pt x="1592728" y="287797"/>
                </a:cubicBezTo>
                <a:close/>
                <a:moveTo>
                  <a:pt x="1252996" y="287797"/>
                </a:moveTo>
                <a:cubicBezTo>
                  <a:pt x="1249143" y="287797"/>
                  <a:pt x="1245706" y="288761"/>
                  <a:pt x="1242658" y="290690"/>
                </a:cubicBezTo>
                <a:cubicBezTo>
                  <a:pt x="1239609" y="292618"/>
                  <a:pt x="1237225" y="295401"/>
                  <a:pt x="1235506" y="299010"/>
                </a:cubicBezTo>
                <a:cubicBezTo>
                  <a:pt x="1233760" y="302619"/>
                  <a:pt x="1232901" y="306972"/>
                  <a:pt x="1232901" y="312041"/>
                </a:cubicBezTo>
                <a:cubicBezTo>
                  <a:pt x="1232901" y="317110"/>
                  <a:pt x="1233788" y="321380"/>
                  <a:pt x="1235534" y="324824"/>
                </a:cubicBezTo>
                <a:cubicBezTo>
                  <a:pt x="1237280" y="328295"/>
                  <a:pt x="1239692" y="330913"/>
                  <a:pt x="1242713" y="332676"/>
                </a:cubicBezTo>
                <a:cubicBezTo>
                  <a:pt x="1245734" y="334439"/>
                  <a:pt x="1249143" y="335321"/>
                  <a:pt x="1252913" y="335321"/>
                </a:cubicBezTo>
                <a:cubicBezTo>
                  <a:pt x="1255851" y="335321"/>
                  <a:pt x="1258235" y="334852"/>
                  <a:pt x="1260064" y="333943"/>
                </a:cubicBezTo>
                <a:cubicBezTo>
                  <a:pt x="1261893" y="333034"/>
                  <a:pt x="1263335" y="331960"/>
                  <a:pt x="1264388" y="330720"/>
                </a:cubicBezTo>
                <a:cubicBezTo>
                  <a:pt x="1265441" y="329480"/>
                  <a:pt x="1266245" y="328351"/>
                  <a:pt x="1266799" y="327331"/>
                </a:cubicBezTo>
                <a:lnTo>
                  <a:pt x="1267381" y="327331"/>
                </a:lnTo>
                <a:lnTo>
                  <a:pt x="1267381" y="336698"/>
                </a:lnTo>
                <a:cubicBezTo>
                  <a:pt x="1267381" y="340390"/>
                  <a:pt x="1266217" y="343062"/>
                  <a:pt x="1263917" y="344770"/>
                </a:cubicBezTo>
                <a:cubicBezTo>
                  <a:pt x="1261616" y="346478"/>
                  <a:pt x="1258678" y="347305"/>
                  <a:pt x="1255158" y="347305"/>
                </a:cubicBezTo>
                <a:cubicBezTo>
                  <a:pt x="1252580" y="347305"/>
                  <a:pt x="1250474" y="346947"/>
                  <a:pt x="1248839" y="346231"/>
                </a:cubicBezTo>
                <a:cubicBezTo>
                  <a:pt x="1247203" y="345514"/>
                  <a:pt x="1245928" y="344633"/>
                  <a:pt x="1244986" y="343613"/>
                </a:cubicBezTo>
                <a:cubicBezTo>
                  <a:pt x="1244043" y="342594"/>
                  <a:pt x="1243295" y="341657"/>
                  <a:pt x="1242713" y="340803"/>
                </a:cubicBezTo>
                <a:lnTo>
                  <a:pt x="1234703" y="344082"/>
                </a:lnTo>
                <a:cubicBezTo>
                  <a:pt x="1235534" y="345983"/>
                  <a:pt x="1236837" y="347746"/>
                  <a:pt x="1238555" y="349371"/>
                </a:cubicBezTo>
                <a:cubicBezTo>
                  <a:pt x="1240274" y="350997"/>
                  <a:pt x="1242519" y="352292"/>
                  <a:pt x="1245235" y="353283"/>
                </a:cubicBezTo>
                <a:cubicBezTo>
                  <a:pt x="1247979" y="354275"/>
                  <a:pt x="1251250" y="354771"/>
                  <a:pt x="1255047" y="354771"/>
                </a:cubicBezTo>
                <a:cubicBezTo>
                  <a:pt x="1259149" y="354771"/>
                  <a:pt x="1262808" y="354165"/>
                  <a:pt x="1266079" y="352898"/>
                </a:cubicBezTo>
                <a:cubicBezTo>
                  <a:pt x="1269322" y="351630"/>
                  <a:pt x="1271927" y="349702"/>
                  <a:pt x="1273840" y="347085"/>
                </a:cubicBezTo>
                <a:cubicBezTo>
                  <a:pt x="1275752" y="344467"/>
                  <a:pt x="1276722" y="341134"/>
                  <a:pt x="1276722" y="337084"/>
                </a:cubicBezTo>
                <a:lnTo>
                  <a:pt x="1276722" y="288403"/>
                </a:lnTo>
                <a:lnTo>
                  <a:pt x="1267576" y="288403"/>
                </a:lnTo>
                <a:lnTo>
                  <a:pt x="1267576" y="296117"/>
                </a:lnTo>
                <a:lnTo>
                  <a:pt x="1266882" y="296117"/>
                </a:lnTo>
                <a:cubicBezTo>
                  <a:pt x="1266328" y="295125"/>
                  <a:pt x="1265524" y="293968"/>
                  <a:pt x="1264499" y="292673"/>
                </a:cubicBezTo>
                <a:cubicBezTo>
                  <a:pt x="1263473" y="291379"/>
                  <a:pt x="1262032" y="290221"/>
                  <a:pt x="1260203" y="289257"/>
                </a:cubicBezTo>
                <a:cubicBezTo>
                  <a:pt x="1258373" y="288265"/>
                  <a:pt x="1255962" y="287797"/>
                  <a:pt x="1252996" y="287797"/>
                </a:cubicBezTo>
                <a:close/>
                <a:moveTo>
                  <a:pt x="1545997" y="287769"/>
                </a:moveTo>
                <a:cubicBezTo>
                  <a:pt x="1542394" y="287769"/>
                  <a:pt x="1539428" y="288540"/>
                  <a:pt x="1537072" y="290056"/>
                </a:cubicBezTo>
                <a:cubicBezTo>
                  <a:pt x="1534716" y="291598"/>
                  <a:pt x="1532970" y="293610"/>
                  <a:pt x="1531889" y="296144"/>
                </a:cubicBezTo>
                <a:lnTo>
                  <a:pt x="1531307" y="296144"/>
                </a:lnTo>
                <a:lnTo>
                  <a:pt x="1531307" y="288403"/>
                </a:lnTo>
                <a:lnTo>
                  <a:pt x="1522354" y="288403"/>
                </a:lnTo>
                <a:lnTo>
                  <a:pt x="1522354" y="336009"/>
                </a:lnTo>
                <a:lnTo>
                  <a:pt x="1531695" y="336009"/>
                </a:lnTo>
                <a:lnTo>
                  <a:pt x="1531695" y="307743"/>
                </a:lnTo>
                <a:cubicBezTo>
                  <a:pt x="1531695" y="305236"/>
                  <a:pt x="1532166" y="303059"/>
                  <a:pt x="1533136" y="301268"/>
                </a:cubicBezTo>
                <a:cubicBezTo>
                  <a:pt x="1534106" y="299478"/>
                  <a:pt x="1535409" y="298128"/>
                  <a:pt x="1537100" y="297191"/>
                </a:cubicBezTo>
                <a:cubicBezTo>
                  <a:pt x="1538791" y="296254"/>
                  <a:pt x="1540703" y="295786"/>
                  <a:pt x="1542865" y="295786"/>
                </a:cubicBezTo>
                <a:cubicBezTo>
                  <a:pt x="1546025" y="295786"/>
                  <a:pt x="1548519" y="296750"/>
                  <a:pt x="1550321" y="298706"/>
                </a:cubicBezTo>
                <a:cubicBezTo>
                  <a:pt x="1552123" y="300662"/>
                  <a:pt x="1553037" y="303362"/>
                  <a:pt x="1553037" y="306806"/>
                </a:cubicBezTo>
                <a:lnTo>
                  <a:pt x="1553037" y="335981"/>
                </a:lnTo>
                <a:lnTo>
                  <a:pt x="1562295" y="335981"/>
                </a:lnTo>
                <a:lnTo>
                  <a:pt x="1562295" y="305731"/>
                </a:lnTo>
                <a:cubicBezTo>
                  <a:pt x="1562295" y="301819"/>
                  <a:pt x="1561630" y="298513"/>
                  <a:pt x="1560272" y="295841"/>
                </a:cubicBezTo>
                <a:cubicBezTo>
                  <a:pt x="1558914" y="293169"/>
                  <a:pt x="1557029" y="291158"/>
                  <a:pt x="1554562" y="289808"/>
                </a:cubicBezTo>
                <a:cubicBezTo>
                  <a:pt x="1552123" y="288458"/>
                  <a:pt x="1549240" y="287769"/>
                  <a:pt x="1545997" y="287769"/>
                </a:cubicBezTo>
                <a:close/>
                <a:moveTo>
                  <a:pt x="1334790" y="287769"/>
                </a:moveTo>
                <a:cubicBezTo>
                  <a:pt x="1331187" y="287769"/>
                  <a:pt x="1328221" y="288540"/>
                  <a:pt x="1325865" y="290056"/>
                </a:cubicBezTo>
                <a:cubicBezTo>
                  <a:pt x="1323509" y="291598"/>
                  <a:pt x="1321763" y="293610"/>
                  <a:pt x="1320682" y="296144"/>
                </a:cubicBezTo>
                <a:lnTo>
                  <a:pt x="1320100" y="296144"/>
                </a:lnTo>
                <a:lnTo>
                  <a:pt x="1320100" y="288403"/>
                </a:lnTo>
                <a:lnTo>
                  <a:pt x="1311147" y="288403"/>
                </a:lnTo>
                <a:lnTo>
                  <a:pt x="1311147" y="336009"/>
                </a:lnTo>
                <a:lnTo>
                  <a:pt x="1320488" y="336009"/>
                </a:lnTo>
                <a:lnTo>
                  <a:pt x="1320488" y="307743"/>
                </a:lnTo>
                <a:lnTo>
                  <a:pt x="1320405" y="307743"/>
                </a:lnTo>
                <a:cubicBezTo>
                  <a:pt x="1320405" y="305236"/>
                  <a:pt x="1320876" y="303059"/>
                  <a:pt x="1321846" y="301269"/>
                </a:cubicBezTo>
                <a:cubicBezTo>
                  <a:pt x="1322816" y="299478"/>
                  <a:pt x="1324119" y="298128"/>
                  <a:pt x="1325810" y="297191"/>
                </a:cubicBezTo>
                <a:cubicBezTo>
                  <a:pt x="1327500" y="296254"/>
                  <a:pt x="1329413" y="295786"/>
                  <a:pt x="1331575" y="295786"/>
                </a:cubicBezTo>
                <a:cubicBezTo>
                  <a:pt x="1334735" y="295786"/>
                  <a:pt x="1337229" y="296750"/>
                  <a:pt x="1339031" y="298706"/>
                </a:cubicBezTo>
                <a:cubicBezTo>
                  <a:pt x="1340832" y="300662"/>
                  <a:pt x="1341747" y="303362"/>
                  <a:pt x="1341747" y="306806"/>
                </a:cubicBezTo>
                <a:lnTo>
                  <a:pt x="1341747" y="335982"/>
                </a:lnTo>
                <a:lnTo>
                  <a:pt x="1351088" y="335982"/>
                </a:lnTo>
                <a:lnTo>
                  <a:pt x="1351088" y="305732"/>
                </a:lnTo>
                <a:cubicBezTo>
                  <a:pt x="1351088" y="301820"/>
                  <a:pt x="1350423" y="298514"/>
                  <a:pt x="1349065" y="295841"/>
                </a:cubicBezTo>
                <a:cubicBezTo>
                  <a:pt x="1347707" y="293169"/>
                  <a:pt x="1345822" y="291158"/>
                  <a:pt x="1343355" y="289808"/>
                </a:cubicBezTo>
                <a:cubicBezTo>
                  <a:pt x="1340916" y="288458"/>
                  <a:pt x="1338033" y="287769"/>
                  <a:pt x="1334790" y="287769"/>
                </a:cubicBezTo>
                <a:close/>
                <a:moveTo>
                  <a:pt x="1206265" y="287769"/>
                </a:moveTo>
                <a:cubicBezTo>
                  <a:pt x="1202662" y="287769"/>
                  <a:pt x="1199696" y="288540"/>
                  <a:pt x="1197340" y="290056"/>
                </a:cubicBezTo>
                <a:cubicBezTo>
                  <a:pt x="1194984" y="291598"/>
                  <a:pt x="1193238" y="293610"/>
                  <a:pt x="1192157" y="296144"/>
                </a:cubicBezTo>
                <a:lnTo>
                  <a:pt x="1191575" y="296144"/>
                </a:lnTo>
                <a:lnTo>
                  <a:pt x="1191575" y="288403"/>
                </a:lnTo>
                <a:lnTo>
                  <a:pt x="1182622" y="288403"/>
                </a:lnTo>
                <a:lnTo>
                  <a:pt x="1182622" y="336009"/>
                </a:lnTo>
                <a:lnTo>
                  <a:pt x="1191963" y="336009"/>
                </a:lnTo>
                <a:lnTo>
                  <a:pt x="1191963" y="307743"/>
                </a:lnTo>
                <a:lnTo>
                  <a:pt x="1191880" y="307743"/>
                </a:lnTo>
                <a:cubicBezTo>
                  <a:pt x="1191880" y="305236"/>
                  <a:pt x="1192351" y="303059"/>
                  <a:pt x="1193321" y="301269"/>
                </a:cubicBezTo>
                <a:cubicBezTo>
                  <a:pt x="1194291" y="299478"/>
                  <a:pt x="1195594" y="298128"/>
                  <a:pt x="1197285" y="297191"/>
                </a:cubicBezTo>
                <a:cubicBezTo>
                  <a:pt x="1198948" y="296254"/>
                  <a:pt x="1200888" y="295786"/>
                  <a:pt x="1203050" y="295786"/>
                </a:cubicBezTo>
                <a:cubicBezTo>
                  <a:pt x="1206210" y="295786"/>
                  <a:pt x="1208704" y="296750"/>
                  <a:pt x="1210506" y="298706"/>
                </a:cubicBezTo>
                <a:cubicBezTo>
                  <a:pt x="1212307" y="300662"/>
                  <a:pt x="1213222" y="303362"/>
                  <a:pt x="1213222" y="306806"/>
                </a:cubicBezTo>
                <a:lnTo>
                  <a:pt x="1213222" y="335982"/>
                </a:lnTo>
                <a:lnTo>
                  <a:pt x="1222563" y="335982"/>
                </a:lnTo>
                <a:lnTo>
                  <a:pt x="1222563" y="305732"/>
                </a:lnTo>
                <a:cubicBezTo>
                  <a:pt x="1222563" y="301820"/>
                  <a:pt x="1221898" y="298514"/>
                  <a:pt x="1220540" y="295841"/>
                </a:cubicBezTo>
                <a:cubicBezTo>
                  <a:pt x="1219182" y="293169"/>
                  <a:pt x="1217297" y="291158"/>
                  <a:pt x="1214830" y="289808"/>
                </a:cubicBezTo>
                <a:cubicBezTo>
                  <a:pt x="1212391" y="288458"/>
                  <a:pt x="1209508" y="287769"/>
                  <a:pt x="1206265" y="287769"/>
                </a:cubicBezTo>
                <a:close/>
                <a:moveTo>
                  <a:pt x="1488372" y="287687"/>
                </a:moveTo>
                <a:cubicBezTo>
                  <a:pt x="1485572" y="287687"/>
                  <a:pt x="1483050" y="288431"/>
                  <a:pt x="1480833" y="289891"/>
                </a:cubicBezTo>
                <a:cubicBezTo>
                  <a:pt x="1478615" y="291379"/>
                  <a:pt x="1477063" y="293390"/>
                  <a:pt x="1476204" y="295952"/>
                </a:cubicBezTo>
                <a:lnTo>
                  <a:pt x="1475705" y="295952"/>
                </a:lnTo>
                <a:lnTo>
                  <a:pt x="1475705" y="288403"/>
                </a:lnTo>
                <a:lnTo>
                  <a:pt x="1466697" y="288403"/>
                </a:lnTo>
                <a:lnTo>
                  <a:pt x="1466697" y="336009"/>
                </a:lnTo>
                <a:lnTo>
                  <a:pt x="1476038" y="336009"/>
                </a:lnTo>
                <a:lnTo>
                  <a:pt x="1476038" y="306944"/>
                </a:lnTo>
                <a:cubicBezTo>
                  <a:pt x="1476038" y="304878"/>
                  <a:pt x="1476537" y="303032"/>
                  <a:pt x="1477534" y="301407"/>
                </a:cubicBezTo>
                <a:cubicBezTo>
                  <a:pt x="1478532" y="299781"/>
                  <a:pt x="1479890" y="298514"/>
                  <a:pt x="1481609" y="297605"/>
                </a:cubicBezTo>
                <a:cubicBezTo>
                  <a:pt x="1483327" y="296696"/>
                  <a:pt x="1485295" y="296227"/>
                  <a:pt x="1487485" y="296227"/>
                </a:cubicBezTo>
                <a:cubicBezTo>
                  <a:pt x="1488427" y="296227"/>
                  <a:pt x="1489397" y="296310"/>
                  <a:pt x="1490340" y="296420"/>
                </a:cubicBezTo>
                <a:cubicBezTo>
                  <a:pt x="1491310" y="296558"/>
                  <a:pt x="1491975" y="296668"/>
                  <a:pt x="1492335" y="296778"/>
                </a:cubicBezTo>
                <a:lnTo>
                  <a:pt x="1492335" y="287907"/>
                </a:lnTo>
                <a:cubicBezTo>
                  <a:pt x="1491864" y="287852"/>
                  <a:pt x="1491254" y="287797"/>
                  <a:pt x="1490451" y="287742"/>
                </a:cubicBezTo>
                <a:cubicBezTo>
                  <a:pt x="1489647" y="287687"/>
                  <a:pt x="1488954" y="287687"/>
                  <a:pt x="1488372" y="287687"/>
                </a:cubicBezTo>
                <a:close/>
                <a:moveTo>
                  <a:pt x="1130319" y="272535"/>
                </a:moveTo>
                <a:lnTo>
                  <a:pt x="1130319" y="336037"/>
                </a:lnTo>
                <a:lnTo>
                  <a:pt x="1170759" y="336037"/>
                </a:lnTo>
                <a:lnTo>
                  <a:pt x="1170759" y="327772"/>
                </a:lnTo>
                <a:lnTo>
                  <a:pt x="1139965" y="327772"/>
                </a:lnTo>
                <a:lnTo>
                  <a:pt x="1139965" y="308350"/>
                </a:lnTo>
                <a:lnTo>
                  <a:pt x="1168292" y="308350"/>
                </a:lnTo>
                <a:lnTo>
                  <a:pt x="1168292" y="300140"/>
                </a:lnTo>
                <a:lnTo>
                  <a:pt x="1139965" y="300140"/>
                </a:lnTo>
                <a:lnTo>
                  <a:pt x="1139965" y="280800"/>
                </a:lnTo>
                <a:lnTo>
                  <a:pt x="1170371" y="280800"/>
                </a:lnTo>
                <a:lnTo>
                  <a:pt x="1170371" y="272535"/>
                </a:lnTo>
                <a:close/>
                <a:moveTo>
                  <a:pt x="887431" y="272507"/>
                </a:moveTo>
                <a:lnTo>
                  <a:pt x="846964" y="352980"/>
                </a:lnTo>
                <a:lnTo>
                  <a:pt x="892005" y="352980"/>
                </a:lnTo>
                <a:lnTo>
                  <a:pt x="917948" y="301434"/>
                </a:lnTo>
                <a:lnTo>
                  <a:pt x="1024660" y="513871"/>
                </a:lnTo>
                <a:lnTo>
                  <a:pt x="1069673" y="513871"/>
                </a:lnTo>
                <a:lnTo>
                  <a:pt x="948133" y="272507"/>
                </a:lnTo>
                <a:close/>
                <a:moveTo>
                  <a:pt x="563637" y="272479"/>
                </a:moveTo>
                <a:lnTo>
                  <a:pt x="563637" y="352980"/>
                </a:lnTo>
                <a:lnTo>
                  <a:pt x="604132" y="352980"/>
                </a:lnTo>
                <a:lnTo>
                  <a:pt x="604132" y="312730"/>
                </a:lnTo>
                <a:lnTo>
                  <a:pt x="745796" y="312757"/>
                </a:lnTo>
                <a:lnTo>
                  <a:pt x="745796" y="272507"/>
                </a:lnTo>
                <a:close/>
                <a:moveTo>
                  <a:pt x="390736" y="272479"/>
                </a:moveTo>
                <a:cubicBezTo>
                  <a:pt x="324159" y="272479"/>
                  <a:pt x="269999" y="326642"/>
                  <a:pt x="269999" y="393230"/>
                </a:cubicBezTo>
                <a:cubicBezTo>
                  <a:pt x="269999" y="459818"/>
                  <a:pt x="324159" y="513871"/>
                  <a:pt x="390736" y="513871"/>
                </a:cubicBezTo>
                <a:lnTo>
                  <a:pt x="502964" y="513871"/>
                </a:lnTo>
                <a:lnTo>
                  <a:pt x="502964" y="413314"/>
                </a:lnTo>
                <a:lnTo>
                  <a:pt x="563665" y="413314"/>
                </a:lnTo>
                <a:lnTo>
                  <a:pt x="563665" y="513871"/>
                </a:lnTo>
                <a:lnTo>
                  <a:pt x="725562" y="513871"/>
                </a:lnTo>
                <a:lnTo>
                  <a:pt x="745795" y="473648"/>
                </a:lnTo>
                <a:lnTo>
                  <a:pt x="604132" y="473648"/>
                </a:lnTo>
                <a:lnTo>
                  <a:pt x="604132" y="413314"/>
                </a:lnTo>
                <a:lnTo>
                  <a:pt x="816364" y="413314"/>
                </a:lnTo>
                <a:lnTo>
                  <a:pt x="766029" y="513871"/>
                </a:lnTo>
                <a:lnTo>
                  <a:pt x="811042" y="513871"/>
                </a:lnTo>
                <a:lnTo>
                  <a:pt x="861626" y="413314"/>
                </a:lnTo>
                <a:lnTo>
                  <a:pt x="948132" y="413314"/>
                </a:lnTo>
                <a:lnTo>
                  <a:pt x="927898" y="373091"/>
                </a:lnTo>
                <a:lnTo>
                  <a:pt x="401768" y="373091"/>
                </a:lnTo>
                <a:lnTo>
                  <a:pt x="381534" y="413314"/>
                </a:lnTo>
                <a:lnTo>
                  <a:pt x="462469" y="413314"/>
                </a:lnTo>
                <a:lnTo>
                  <a:pt x="462469" y="473648"/>
                </a:lnTo>
                <a:lnTo>
                  <a:pt x="390736" y="473648"/>
                </a:lnTo>
                <a:cubicBezTo>
                  <a:pt x="346388" y="473648"/>
                  <a:pt x="310273" y="437723"/>
                  <a:pt x="310273" y="393230"/>
                </a:cubicBezTo>
                <a:cubicBezTo>
                  <a:pt x="310273" y="348737"/>
                  <a:pt x="346361" y="312729"/>
                  <a:pt x="390736" y="312729"/>
                </a:cubicBezTo>
                <a:lnTo>
                  <a:pt x="482647" y="312729"/>
                </a:lnTo>
                <a:lnTo>
                  <a:pt x="482647" y="272479"/>
                </a:lnTo>
                <a:close/>
                <a:moveTo>
                  <a:pt x="1505141" y="270000"/>
                </a:moveTo>
                <a:cubicBezTo>
                  <a:pt x="1503506" y="270000"/>
                  <a:pt x="1502120" y="270551"/>
                  <a:pt x="1500983" y="271625"/>
                </a:cubicBezTo>
                <a:cubicBezTo>
                  <a:pt x="1499819" y="272700"/>
                  <a:pt x="1499265" y="274022"/>
                  <a:pt x="1499265" y="275538"/>
                </a:cubicBezTo>
                <a:cubicBezTo>
                  <a:pt x="1499265" y="277053"/>
                  <a:pt x="1499847" y="278348"/>
                  <a:pt x="1500983" y="279422"/>
                </a:cubicBezTo>
                <a:cubicBezTo>
                  <a:pt x="1502148" y="280524"/>
                  <a:pt x="1503534" y="281075"/>
                  <a:pt x="1505141" y="281075"/>
                </a:cubicBezTo>
                <a:cubicBezTo>
                  <a:pt x="1506777" y="281075"/>
                  <a:pt x="1508162" y="280524"/>
                  <a:pt x="1509299" y="279450"/>
                </a:cubicBezTo>
                <a:cubicBezTo>
                  <a:pt x="1510463" y="278375"/>
                  <a:pt x="1511017" y="277080"/>
                  <a:pt x="1511017" y="275565"/>
                </a:cubicBezTo>
                <a:cubicBezTo>
                  <a:pt x="1511017" y="274022"/>
                  <a:pt x="1510435" y="272727"/>
                  <a:pt x="1509299" y="271653"/>
                </a:cubicBezTo>
                <a:cubicBezTo>
                  <a:pt x="1508162" y="270551"/>
                  <a:pt x="1506777" y="270000"/>
                  <a:pt x="1505141" y="270000"/>
                </a:cubicBezTo>
                <a:close/>
                <a:moveTo>
                  <a:pt x="1293907" y="270000"/>
                </a:moveTo>
                <a:cubicBezTo>
                  <a:pt x="1292272" y="270000"/>
                  <a:pt x="1290886" y="270551"/>
                  <a:pt x="1289749" y="271625"/>
                </a:cubicBezTo>
                <a:cubicBezTo>
                  <a:pt x="1288585" y="272700"/>
                  <a:pt x="1288031" y="274022"/>
                  <a:pt x="1288031" y="275538"/>
                </a:cubicBezTo>
                <a:cubicBezTo>
                  <a:pt x="1288031" y="277053"/>
                  <a:pt x="1288613" y="278348"/>
                  <a:pt x="1289749" y="279422"/>
                </a:cubicBezTo>
                <a:cubicBezTo>
                  <a:pt x="1290886" y="280524"/>
                  <a:pt x="1292300" y="281075"/>
                  <a:pt x="1293907" y="281075"/>
                </a:cubicBezTo>
                <a:cubicBezTo>
                  <a:pt x="1295543" y="281075"/>
                  <a:pt x="1296928" y="280524"/>
                  <a:pt x="1298065" y="279450"/>
                </a:cubicBezTo>
                <a:cubicBezTo>
                  <a:pt x="1299229" y="278375"/>
                  <a:pt x="1299783" y="277080"/>
                  <a:pt x="1299783" y="275565"/>
                </a:cubicBezTo>
                <a:cubicBezTo>
                  <a:pt x="1299783" y="274022"/>
                  <a:pt x="1299201" y="272727"/>
                  <a:pt x="1298065" y="271653"/>
                </a:cubicBezTo>
                <a:cubicBezTo>
                  <a:pt x="1296928" y="270551"/>
                  <a:pt x="1295543" y="270000"/>
                  <a:pt x="1293907" y="270000"/>
                </a:cubicBezTo>
                <a:close/>
                <a:moveTo>
                  <a:pt x="0" y="0"/>
                </a:moveTo>
                <a:lnTo>
                  <a:pt x="12207875" y="0"/>
                </a:lnTo>
                <a:lnTo>
                  <a:pt x="12207875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4"/>
          </a:solidFill>
        </p:spPr>
        <p:txBody>
          <a:bodyPr wrap="square" anchor="ctr">
            <a:noAutofit/>
          </a:bodyPr>
          <a:lstStyle>
            <a:lvl1pPr marL="0" indent="0" algn="ctr" rtl="0">
              <a:buNone/>
              <a:defRPr/>
            </a:lvl1pPr>
          </a:lstStyle>
          <a:p>
            <a:r>
              <a:rPr lang="ru-RU"/>
              <a:t>Please insert picture</a:t>
            </a:r>
            <a:endParaRPr lang="ru-RU" dirty="0"/>
          </a:p>
        </p:txBody>
      </p:sp>
      <p:sp>
        <p:nvSpPr>
          <p:cNvPr id="11" name="Titel 10">
            <a:extLst>
              <a:ext uri="{FF2B5EF4-FFF2-40B4-BE49-F238E27FC236}">
                <a16:creationId xmlns:a16="http://schemas.microsoft.com/office/drawing/2014/main" id="{A61DA797-8454-4364-8770-8101AFDD41D0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263525" y="2165734"/>
            <a:ext cx="4032000" cy="1883593"/>
          </a:xfrm>
        </p:spPr>
        <p:txBody>
          <a:bodyPr vert="horz" anchor="b"/>
          <a:lstStyle>
            <a:lvl1pPr rtl="0">
              <a:lnSpc>
                <a:spcPct val="85000"/>
              </a:lnSpc>
              <a:defRPr sz="4800" b="0">
                <a:solidFill>
                  <a:schemeClr val="bg1"/>
                </a:solidFill>
                <a:latin typeface="GEA Sans Bold" panose="00000500000000000000" pitchFamily="2" charset="0"/>
              </a:defRPr>
            </a:lvl1pPr>
          </a:lstStyle>
          <a:p>
            <a:r>
              <a:rPr lang="ru-RU"/>
              <a:t>Title </a:t>
            </a:r>
            <a:br>
              <a:rPr lang="ru-RU"/>
            </a:br>
            <a:r>
              <a:rPr lang="ru-RU"/>
              <a:t>GEA SANS 48PT</a:t>
            </a:r>
            <a:endParaRPr lang="ru-RU" dirty="0"/>
          </a:p>
        </p:txBody>
      </p:sp>
      <p:sp>
        <p:nvSpPr>
          <p:cNvPr id="33" name="Textplatzhalter 32">
            <a:extLst>
              <a:ext uri="{FF2B5EF4-FFF2-40B4-BE49-F238E27FC236}">
                <a16:creationId xmlns:a16="http://schemas.microsoft.com/office/drawing/2014/main" id="{9FEAEEB5-CEA6-41B3-AE59-98285007A5A6}"/>
              </a:ext>
            </a:extLst>
          </p:cNvPr>
          <p:cNvSpPr>
            <a:spLocks noGrp="1"/>
          </p:cNvSpPr>
          <p:nvPr userDrawn="1">
            <p:ph type="body" sz="quarter" idx="14" hasCustomPrompt="1"/>
          </p:nvPr>
        </p:nvSpPr>
        <p:spPr>
          <a:xfrm>
            <a:off x="263525" y="4357103"/>
            <a:ext cx="4032000" cy="246221"/>
          </a:xfrm>
        </p:spPr>
        <p:txBody>
          <a:bodyPr>
            <a:noAutofit/>
          </a:bodyPr>
          <a:lstStyle>
            <a:lvl1pPr marL="0" indent="0" rtl="0">
              <a:buNone/>
              <a:defRPr sz="1600">
                <a:solidFill>
                  <a:schemeClr val="bg1"/>
                </a:solidFill>
                <a:latin typeface="+mj-lt"/>
              </a:defRPr>
            </a:lvl1pPr>
            <a:lvl2pPr>
              <a:defRPr sz="1600">
                <a:solidFill>
                  <a:schemeClr val="bg1"/>
                </a:solidFill>
              </a:defRPr>
            </a:lvl2pPr>
            <a:lvl3pPr>
              <a:defRPr sz="1600">
                <a:solidFill>
                  <a:schemeClr val="bg1"/>
                </a:solidFill>
              </a:defRPr>
            </a:lvl3pPr>
            <a:lvl4pPr>
              <a:defRPr sz="1600">
                <a:solidFill>
                  <a:schemeClr val="bg1"/>
                </a:solidFill>
              </a:defRPr>
            </a:lvl4pPr>
            <a:lvl5pPr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ru-RU"/>
              <a:t>Subheadline optional Inter Medium 16pt</a:t>
            </a:r>
            <a:endParaRPr lang="ru-RU" dirty="0"/>
          </a:p>
        </p:txBody>
      </p:sp>
      <p:sp>
        <p:nvSpPr>
          <p:cNvPr id="35" name="Textplatzhalter 34">
            <a:extLst>
              <a:ext uri="{FF2B5EF4-FFF2-40B4-BE49-F238E27FC236}">
                <a16:creationId xmlns:a16="http://schemas.microsoft.com/office/drawing/2014/main" id="{80E2349F-1508-4D41-A46E-B4E8D0F7F088}"/>
              </a:ext>
            </a:extLst>
          </p:cNvPr>
          <p:cNvSpPr>
            <a:spLocks noGrp="1"/>
          </p:cNvSpPr>
          <p:nvPr userDrawn="1">
            <p:ph type="body" sz="quarter" idx="15" hasCustomPrompt="1"/>
          </p:nvPr>
        </p:nvSpPr>
        <p:spPr>
          <a:xfrm>
            <a:off x="263525" y="5688568"/>
            <a:ext cx="4032000" cy="369332"/>
          </a:xfrm>
        </p:spPr>
        <p:txBody>
          <a:bodyPr>
            <a:noAutofit/>
          </a:bodyPr>
          <a:lstStyle>
            <a:lvl1pPr marL="0" indent="0" rtl="0">
              <a:spcBef>
                <a:spcPts val="0"/>
              </a:spcBef>
              <a:buNone/>
              <a:defRPr sz="1200">
                <a:solidFill>
                  <a:schemeClr val="bg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ru-RU"/>
              <a:t>Author, </a:t>
            </a:r>
            <a:br>
              <a:rPr lang="ru-RU"/>
            </a:br>
            <a:r>
              <a:rPr lang="ru-RU"/>
              <a:t>Place, Date Inter 12pt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9173592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- blue - 2 columns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2" name="Objekt 21" hidden="1">
            <a:extLst>
              <a:ext uri="{FF2B5EF4-FFF2-40B4-BE49-F238E27FC236}">
                <a16:creationId xmlns:a16="http://schemas.microsoft.com/office/drawing/2014/main" id="{2A35F7CB-B3C4-4081-BF51-7688BA186AC0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68174859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44" imgH="345" progId="TCLayout.ActiveDocument.1">
                  <p:embed/>
                </p:oleObj>
              </mc:Choice>
              <mc:Fallback>
                <p:oleObj name="think-cell Folie" r:id="rId3" imgW="344" imgH="345" progId="TCLayout.ActiveDocument.1">
                  <p:embed/>
                  <p:pic>
                    <p:nvPicPr>
                      <p:cNvPr id="22" name="Objekt 21" hidden="1">
                        <a:extLst>
                          <a:ext uri="{FF2B5EF4-FFF2-40B4-BE49-F238E27FC236}">
                            <a16:creationId xmlns:a16="http://schemas.microsoft.com/office/drawing/2014/main" id="{2A35F7CB-B3C4-4081-BF51-7688BA186AC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>
            <a:extLst>
              <a:ext uri="{FF2B5EF4-FFF2-40B4-BE49-F238E27FC236}">
                <a16:creationId xmlns:a16="http://schemas.microsoft.com/office/drawing/2014/main" id="{732DE84A-653F-40C4-B59B-7C286058B55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0000" y="1504673"/>
            <a:ext cx="11664950" cy="627864"/>
          </a:xfrm>
        </p:spPr>
        <p:txBody>
          <a:bodyPr vert="horz"/>
          <a:lstStyle>
            <a:lvl1pPr rtl="0">
              <a:lnSpc>
                <a:spcPct val="85000"/>
              </a:lnSpc>
              <a:defRPr sz="4800" b="0" cap="all" baseline="0">
                <a:solidFill>
                  <a:schemeClr val="bg1"/>
                </a:solidFill>
                <a:latin typeface="GEA Sans Bold" panose="00000500000000000000" pitchFamily="2" charset="0"/>
              </a:defRPr>
            </a:lvl1pPr>
          </a:lstStyle>
          <a:p>
            <a:r>
              <a:rPr lang="ru-RU"/>
              <a:t>AGENDA</a:t>
            </a:r>
            <a:endParaRPr lang="ru-RU" dirty="0"/>
          </a:p>
        </p:txBody>
      </p:sp>
      <p:grpSp>
        <p:nvGrpSpPr>
          <p:cNvPr id="16" name="Gruppieren 15">
            <a:extLst>
              <a:ext uri="{FF2B5EF4-FFF2-40B4-BE49-F238E27FC236}">
                <a16:creationId xmlns:a16="http://schemas.microsoft.com/office/drawing/2014/main" id="{34406A03-22D6-46B0-A9B8-5AC328A84820}"/>
              </a:ext>
            </a:extLst>
          </p:cNvPr>
          <p:cNvGrpSpPr/>
          <p:nvPr userDrawn="1"/>
        </p:nvGrpSpPr>
        <p:grpSpPr bwMode="black">
          <a:xfrm>
            <a:off x="269875" y="6525716"/>
            <a:ext cx="485623" cy="147421"/>
            <a:chOff x="269875" y="6525716"/>
            <a:chExt cx="485623" cy="147421"/>
          </a:xfrm>
          <a:solidFill>
            <a:schemeClr val="bg1"/>
          </a:solidFill>
        </p:grpSpPr>
        <p:sp>
          <p:nvSpPr>
            <p:cNvPr id="17" name="Freihandform: Form 16">
              <a:extLst>
                <a:ext uri="{FF2B5EF4-FFF2-40B4-BE49-F238E27FC236}">
                  <a16:creationId xmlns:a16="http://schemas.microsoft.com/office/drawing/2014/main" id="{C7EF41AE-0DD3-4622-8841-EDD4D148E479}"/>
                </a:ext>
              </a:extLst>
            </p:cNvPr>
            <p:cNvSpPr/>
            <p:nvPr/>
          </p:nvSpPr>
          <p:spPr bwMode="black">
            <a:xfrm>
              <a:off x="620244" y="6525737"/>
              <a:ext cx="135254" cy="147399"/>
            </a:xfrm>
            <a:custGeom>
              <a:avLst/>
              <a:gdLst>
                <a:gd name="connsiteX0" fmla="*/ 61455 w 135254"/>
                <a:gd name="connsiteY0" fmla="*/ 0 h 147399"/>
                <a:gd name="connsiteX1" fmla="*/ 24578 w 135254"/>
                <a:gd name="connsiteY1" fmla="*/ 0 h 147399"/>
                <a:gd name="connsiteX2" fmla="*/ 0 w 135254"/>
                <a:gd name="connsiteY2" fmla="*/ 49133 h 147399"/>
                <a:gd name="connsiteX3" fmla="*/ 27345 w 135254"/>
                <a:gd name="connsiteY3" fmla="*/ 49133 h 147399"/>
                <a:gd name="connsiteX4" fmla="*/ 43115 w 135254"/>
                <a:gd name="connsiteY4" fmla="*/ 17673 h 147399"/>
                <a:gd name="connsiteX5" fmla="*/ 107909 w 135254"/>
                <a:gd name="connsiteY5" fmla="*/ 147399 h 147399"/>
                <a:gd name="connsiteX6" fmla="*/ 135254 w 135254"/>
                <a:gd name="connsiteY6" fmla="*/ 147399 h 1473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5254" h="147399">
                  <a:moveTo>
                    <a:pt x="61455" y="0"/>
                  </a:moveTo>
                  <a:lnTo>
                    <a:pt x="24578" y="0"/>
                  </a:lnTo>
                  <a:lnTo>
                    <a:pt x="0" y="49133"/>
                  </a:lnTo>
                  <a:lnTo>
                    <a:pt x="27345" y="49133"/>
                  </a:lnTo>
                  <a:lnTo>
                    <a:pt x="43115" y="17673"/>
                  </a:lnTo>
                  <a:lnTo>
                    <a:pt x="107909" y="147399"/>
                  </a:lnTo>
                  <a:lnTo>
                    <a:pt x="135254" y="147399"/>
                  </a:lnTo>
                  <a:close/>
                </a:path>
              </a:pathLst>
            </a:custGeom>
            <a:grpFill/>
            <a:ln w="215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 dirty="0">
                <a:solidFill>
                  <a:schemeClr val="tx2"/>
                </a:solidFill>
              </a:endParaRPr>
            </a:p>
          </p:txBody>
        </p:sp>
        <p:sp>
          <p:nvSpPr>
            <p:cNvPr id="19" name="Freihandform: Form 18">
              <a:extLst>
                <a:ext uri="{FF2B5EF4-FFF2-40B4-BE49-F238E27FC236}">
                  <a16:creationId xmlns:a16="http://schemas.microsoft.com/office/drawing/2014/main" id="{2F6E9FC4-687E-4587-9A35-C92C632E9C97}"/>
                </a:ext>
              </a:extLst>
            </p:cNvPr>
            <p:cNvSpPr/>
            <p:nvPr/>
          </p:nvSpPr>
          <p:spPr bwMode="black">
            <a:xfrm>
              <a:off x="269875" y="6525716"/>
              <a:ext cx="411802" cy="147421"/>
            </a:xfrm>
            <a:custGeom>
              <a:avLst/>
              <a:gdLst>
                <a:gd name="connsiteX0" fmla="*/ 399525 w 411802"/>
                <a:gd name="connsiteY0" fmla="*/ 61449 h 147421"/>
                <a:gd name="connsiteX1" fmla="*/ 80015 w 411802"/>
                <a:gd name="connsiteY1" fmla="*/ 61427 h 147421"/>
                <a:gd name="connsiteX2" fmla="*/ 67737 w 411802"/>
                <a:gd name="connsiteY2" fmla="*/ 85994 h 147421"/>
                <a:gd name="connsiteX3" fmla="*/ 116892 w 411802"/>
                <a:gd name="connsiteY3" fmla="*/ 85994 h 147421"/>
                <a:gd name="connsiteX4" fmla="*/ 116892 w 411802"/>
                <a:gd name="connsiteY4" fmla="*/ 122833 h 147421"/>
                <a:gd name="connsiteX5" fmla="*/ 73316 w 411802"/>
                <a:gd name="connsiteY5" fmla="*/ 122833 h 147421"/>
                <a:gd name="connsiteX6" fmla="*/ 24468 w 411802"/>
                <a:gd name="connsiteY6" fmla="*/ 73722 h 147421"/>
                <a:gd name="connsiteX7" fmla="*/ 73316 w 411802"/>
                <a:gd name="connsiteY7" fmla="*/ 24589 h 147421"/>
                <a:gd name="connsiteX8" fmla="*/ 129126 w 411802"/>
                <a:gd name="connsiteY8" fmla="*/ 24589 h 147421"/>
                <a:gd name="connsiteX9" fmla="*/ 129126 w 411802"/>
                <a:gd name="connsiteY9" fmla="*/ 0 h 147421"/>
                <a:gd name="connsiteX10" fmla="*/ 73316 w 411802"/>
                <a:gd name="connsiteY10" fmla="*/ 0 h 147421"/>
                <a:gd name="connsiteX11" fmla="*/ 0 w 411802"/>
                <a:gd name="connsiteY11" fmla="*/ 73744 h 147421"/>
                <a:gd name="connsiteX12" fmla="*/ 73316 w 411802"/>
                <a:gd name="connsiteY12" fmla="*/ 147421 h 147421"/>
                <a:gd name="connsiteX13" fmla="*/ 141470 w 411802"/>
                <a:gd name="connsiteY13" fmla="*/ 147421 h 147421"/>
                <a:gd name="connsiteX14" fmla="*/ 141470 w 411802"/>
                <a:gd name="connsiteY14" fmla="*/ 85994 h 147421"/>
                <a:gd name="connsiteX15" fmla="*/ 178326 w 411802"/>
                <a:gd name="connsiteY15" fmla="*/ 85994 h 147421"/>
                <a:gd name="connsiteX16" fmla="*/ 178326 w 411802"/>
                <a:gd name="connsiteY16" fmla="*/ 147399 h 147421"/>
                <a:gd name="connsiteX17" fmla="*/ 276636 w 411802"/>
                <a:gd name="connsiteY17" fmla="*/ 147399 h 147421"/>
                <a:gd name="connsiteX18" fmla="*/ 288914 w 411802"/>
                <a:gd name="connsiteY18" fmla="*/ 122833 h 147421"/>
                <a:gd name="connsiteX19" fmla="*/ 202903 w 411802"/>
                <a:gd name="connsiteY19" fmla="*/ 122833 h 147421"/>
                <a:gd name="connsiteX20" fmla="*/ 202903 w 411802"/>
                <a:gd name="connsiteY20" fmla="*/ 85994 h 147421"/>
                <a:gd name="connsiteX21" fmla="*/ 331788 w 411802"/>
                <a:gd name="connsiteY21" fmla="*/ 85994 h 147421"/>
                <a:gd name="connsiteX22" fmla="*/ 301214 w 411802"/>
                <a:gd name="connsiteY22" fmla="*/ 147399 h 147421"/>
                <a:gd name="connsiteX23" fmla="*/ 328537 w 411802"/>
                <a:gd name="connsiteY23" fmla="*/ 147399 h 147421"/>
                <a:gd name="connsiteX24" fmla="*/ 359265 w 411802"/>
                <a:gd name="connsiteY24" fmla="*/ 85994 h 147421"/>
                <a:gd name="connsiteX25" fmla="*/ 411803 w 411802"/>
                <a:gd name="connsiteY25" fmla="*/ 85994 h 147421"/>
                <a:gd name="connsiteX26" fmla="*/ 399525 w 411802"/>
                <a:gd name="connsiteY26" fmla="*/ 61449 h 1474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411802" h="147421">
                  <a:moveTo>
                    <a:pt x="399525" y="61449"/>
                  </a:moveTo>
                  <a:lnTo>
                    <a:pt x="80015" y="61427"/>
                  </a:lnTo>
                  <a:lnTo>
                    <a:pt x="67737" y="85994"/>
                  </a:lnTo>
                  <a:lnTo>
                    <a:pt x="116892" y="85994"/>
                  </a:lnTo>
                  <a:lnTo>
                    <a:pt x="116892" y="122833"/>
                  </a:lnTo>
                  <a:lnTo>
                    <a:pt x="73316" y="122833"/>
                  </a:lnTo>
                  <a:cubicBezTo>
                    <a:pt x="46388" y="122833"/>
                    <a:pt x="24468" y="100901"/>
                    <a:pt x="24468" y="73722"/>
                  </a:cubicBezTo>
                  <a:cubicBezTo>
                    <a:pt x="24468" y="46543"/>
                    <a:pt x="46388" y="24589"/>
                    <a:pt x="73316" y="24589"/>
                  </a:cubicBezTo>
                  <a:lnTo>
                    <a:pt x="129126" y="24589"/>
                  </a:lnTo>
                  <a:lnTo>
                    <a:pt x="129126" y="0"/>
                  </a:lnTo>
                  <a:lnTo>
                    <a:pt x="73316" y="0"/>
                  </a:lnTo>
                  <a:cubicBezTo>
                    <a:pt x="32902" y="0"/>
                    <a:pt x="0" y="33085"/>
                    <a:pt x="0" y="73744"/>
                  </a:cubicBezTo>
                  <a:cubicBezTo>
                    <a:pt x="0" y="114380"/>
                    <a:pt x="32902" y="147421"/>
                    <a:pt x="73316" y="147421"/>
                  </a:cubicBezTo>
                  <a:lnTo>
                    <a:pt x="141470" y="147421"/>
                  </a:lnTo>
                  <a:lnTo>
                    <a:pt x="141470" y="85994"/>
                  </a:lnTo>
                  <a:lnTo>
                    <a:pt x="178326" y="85994"/>
                  </a:lnTo>
                  <a:lnTo>
                    <a:pt x="178326" y="147399"/>
                  </a:lnTo>
                  <a:lnTo>
                    <a:pt x="276636" y="147399"/>
                  </a:lnTo>
                  <a:lnTo>
                    <a:pt x="288914" y="122833"/>
                  </a:lnTo>
                  <a:lnTo>
                    <a:pt x="202903" y="122833"/>
                  </a:lnTo>
                  <a:lnTo>
                    <a:pt x="202903" y="85994"/>
                  </a:lnTo>
                  <a:lnTo>
                    <a:pt x="331788" y="85994"/>
                  </a:lnTo>
                  <a:lnTo>
                    <a:pt x="301214" y="147399"/>
                  </a:lnTo>
                  <a:lnTo>
                    <a:pt x="328537" y="147399"/>
                  </a:lnTo>
                  <a:lnTo>
                    <a:pt x="359265" y="85994"/>
                  </a:lnTo>
                  <a:lnTo>
                    <a:pt x="411803" y="85994"/>
                  </a:lnTo>
                  <a:lnTo>
                    <a:pt x="399525" y="61449"/>
                  </a:lnTo>
                  <a:close/>
                </a:path>
              </a:pathLst>
            </a:custGeom>
            <a:grpFill/>
            <a:ln w="215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 dirty="0">
                <a:solidFill>
                  <a:schemeClr val="tx2"/>
                </a:solidFill>
              </a:endParaRPr>
            </a:p>
          </p:txBody>
        </p:sp>
        <p:sp>
          <p:nvSpPr>
            <p:cNvPr id="21" name="Freihandform: Form 20">
              <a:extLst>
                <a:ext uri="{FF2B5EF4-FFF2-40B4-BE49-F238E27FC236}">
                  <a16:creationId xmlns:a16="http://schemas.microsoft.com/office/drawing/2014/main" id="{66B5C64B-F7B6-45D8-BD84-3570710AFD24}"/>
                </a:ext>
              </a:extLst>
            </p:cNvPr>
            <p:cNvSpPr/>
            <p:nvPr/>
          </p:nvSpPr>
          <p:spPr bwMode="black">
            <a:xfrm>
              <a:off x="448200" y="6525716"/>
              <a:ext cx="110610" cy="49155"/>
            </a:xfrm>
            <a:custGeom>
              <a:avLst/>
              <a:gdLst>
                <a:gd name="connsiteX0" fmla="*/ 24578 w 110610"/>
                <a:gd name="connsiteY0" fmla="*/ 24589 h 49155"/>
                <a:gd name="connsiteX1" fmla="*/ 110611 w 110610"/>
                <a:gd name="connsiteY1" fmla="*/ 24589 h 49155"/>
                <a:gd name="connsiteX2" fmla="*/ 110611 w 110610"/>
                <a:gd name="connsiteY2" fmla="*/ 22 h 49155"/>
                <a:gd name="connsiteX3" fmla="*/ 0 w 110610"/>
                <a:gd name="connsiteY3" fmla="*/ 0 h 49155"/>
                <a:gd name="connsiteX4" fmla="*/ 0 w 110610"/>
                <a:gd name="connsiteY4" fmla="*/ 49155 h 49155"/>
                <a:gd name="connsiteX5" fmla="*/ 24578 w 110610"/>
                <a:gd name="connsiteY5" fmla="*/ 49155 h 491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0610" h="49155">
                  <a:moveTo>
                    <a:pt x="24578" y="24589"/>
                  </a:moveTo>
                  <a:lnTo>
                    <a:pt x="110611" y="24589"/>
                  </a:lnTo>
                  <a:lnTo>
                    <a:pt x="110611" y="22"/>
                  </a:lnTo>
                  <a:lnTo>
                    <a:pt x="0" y="0"/>
                  </a:lnTo>
                  <a:lnTo>
                    <a:pt x="0" y="49155"/>
                  </a:lnTo>
                  <a:lnTo>
                    <a:pt x="24578" y="49155"/>
                  </a:lnTo>
                  <a:close/>
                </a:path>
              </a:pathLst>
            </a:custGeom>
            <a:grpFill/>
            <a:ln w="215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 dirty="0">
                <a:solidFill>
                  <a:schemeClr val="tx2"/>
                </a:solidFill>
              </a:endParaRPr>
            </a:p>
          </p:txBody>
        </p:sp>
      </p:grpSp>
      <p:sp>
        <p:nvSpPr>
          <p:cNvPr id="11" name="Datumsplatzhalter 10">
            <a:extLst>
              <a:ext uri="{FF2B5EF4-FFF2-40B4-BE49-F238E27FC236}">
                <a16:creationId xmlns:a16="http://schemas.microsoft.com/office/drawing/2014/main" id="{86368AF6-26B1-4974-B5DD-29AC86DA5426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/>
          <a:lstStyle>
            <a:lvl1pPr rtl="0">
              <a:defRPr>
                <a:solidFill>
                  <a:schemeClr val="bg1"/>
                </a:solidFill>
              </a:defRPr>
            </a:lvl1pPr>
          </a:lstStyle>
          <a:p>
            <a:fld id="{C00DAD21-08A9-4554-BD84-5682868D2F70}" type="datetime4">
              <a:rPr lang="ru-RU" smtClean="0"/>
              <a:t>2 июля 2024 г.</a:t>
            </a:fld>
            <a:endParaRPr lang="ru-RU" dirty="0"/>
          </a:p>
        </p:txBody>
      </p:sp>
      <p:sp>
        <p:nvSpPr>
          <p:cNvPr id="13" name="Fußzeilenplatzhalter 12">
            <a:extLst>
              <a:ext uri="{FF2B5EF4-FFF2-40B4-BE49-F238E27FC236}">
                <a16:creationId xmlns:a16="http://schemas.microsoft.com/office/drawing/2014/main" id="{9B746D0C-4727-495D-9630-56B5E27F0ACD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>
            <a:lvl1pPr rtl="0">
              <a:defRPr>
                <a:solidFill>
                  <a:schemeClr val="bg1"/>
                </a:solidFill>
              </a:defRPr>
            </a:lvl1pPr>
          </a:lstStyle>
          <a:p>
            <a:r>
              <a:rPr lang="ru-RU"/>
              <a:t>Insert text with »Insert Header and Footer«</a:t>
            </a:r>
            <a:endParaRPr lang="ru-RU" dirty="0"/>
          </a:p>
        </p:txBody>
      </p:sp>
      <p:sp>
        <p:nvSpPr>
          <p:cNvPr id="15" name="Foliennummernplatzhalter 14">
            <a:extLst>
              <a:ext uri="{FF2B5EF4-FFF2-40B4-BE49-F238E27FC236}">
                <a16:creationId xmlns:a16="http://schemas.microsoft.com/office/drawing/2014/main" id="{347DAC17-C8F9-43B5-9C96-E723FFF6F631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>
            <a:lvl1pPr rtl="0">
              <a:defRPr>
                <a:solidFill>
                  <a:schemeClr val="bg1"/>
                </a:solidFill>
              </a:defRPr>
            </a:lvl1pPr>
          </a:lstStyle>
          <a:p>
            <a:fld id="{7D3B735A-0712-4989-8931-598C2A0907B8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8D8CBEAA-AEA6-4AD9-80A8-74188171D8A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270000" y="2605088"/>
            <a:ext cx="5653087" cy="3344862"/>
          </a:xfrm>
        </p:spPr>
        <p:txBody>
          <a:bodyPr/>
          <a:lstStyle>
            <a:lvl1pPr rtl="0">
              <a:buClr>
                <a:schemeClr val="bg1"/>
              </a:buClr>
              <a:tabLst>
                <a:tab pos="355600" algn="l"/>
              </a:tabLst>
              <a:defRPr>
                <a:solidFill>
                  <a:schemeClr val="bg1"/>
                </a:solidFill>
              </a:defRPr>
            </a:lvl1pPr>
            <a:lvl2pPr rtl="0"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 rtl="0"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 rtl="0"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 rtl="0"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  <a:lvl6pPr>
              <a:buClr>
                <a:schemeClr val="bg1"/>
              </a:buClr>
              <a:defRPr>
                <a:solidFill>
                  <a:schemeClr val="bg1"/>
                </a:solidFill>
              </a:defRPr>
            </a:lvl6pPr>
            <a:lvl7pPr>
              <a:buClr>
                <a:schemeClr val="bg1"/>
              </a:buClr>
              <a:defRPr>
                <a:solidFill>
                  <a:schemeClr val="bg1"/>
                </a:solidFill>
              </a:defRPr>
            </a:lvl7pPr>
            <a:lvl8pPr>
              <a:buClr>
                <a:schemeClr val="bg1"/>
              </a:buClr>
              <a:defRPr>
                <a:solidFill>
                  <a:schemeClr val="bg1"/>
                </a:solidFill>
              </a:defRPr>
            </a:lvl8pPr>
          </a:lstStyle>
          <a:p>
            <a:pPr lvl="0"/>
            <a:r>
              <a:rPr lang="ru-RU" noProof="0"/>
              <a:t>First text level Inter, 16pt</a:t>
            </a:r>
          </a:p>
          <a:p>
            <a:pPr lvl="1"/>
            <a:r>
              <a:rPr lang="ru-RU" noProof="0"/>
              <a:t>Second text level Inter</a:t>
            </a:r>
          </a:p>
          <a:p>
            <a:pPr lvl="2"/>
            <a:r>
              <a:rPr lang="ru-RU" noProof="0"/>
              <a:t>Third text level Inter</a:t>
            </a:r>
          </a:p>
          <a:p>
            <a:pPr lvl="3"/>
            <a:r>
              <a:rPr lang="ru-RU" noProof="0"/>
              <a:t>Fourth text level Inter</a:t>
            </a:r>
          </a:p>
          <a:p>
            <a:pPr lvl="4"/>
            <a:r>
              <a:rPr lang="ru-RU" noProof="0"/>
              <a:t>Fifth text level Inter</a:t>
            </a:r>
          </a:p>
          <a:p>
            <a:pPr lvl="5"/>
            <a:r>
              <a:rPr lang="ru-RU" noProof="0"/>
              <a:t>Sixth text level Inter</a:t>
            </a:r>
          </a:p>
          <a:p>
            <a:pPr lvl="6"/>
            <a:r>
              <a:rPr lang="ru-RU" noProof="0"/>
              <a:t>Eight text level Inter</a:t>
            </a:r>
          </a:p>
          <a:p>
            <a:pPr lvl="7"/>
            <a:r>
              <a:rPr lang="ru-RU" noProof="0"/>
              <a:t>Ninth text level Inter</a:t>
            </a:r>
            <a:endParaRPr lang="ru-RU" noProof="0" dirty="0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B971B60F-35FE-4E1E-9785-FF4BF2AA1DB3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275390" y="2605088"/>
            <a:ext cx="5646735" cy="3338512"/>
          </a:xfrm>
        </p:spPr>
        <p:txBody>
          <a:bodyPr/>
          <a:lstStyle>
            <a:lvl1pPr rtl="0">
              <a:buClr>
                <a:schemeClr val="bg1"/>
              </a:buClr>
              <a:tabLst>
                <a:tab pos="355600" algn="l"/>
              </a:tabLst>
              <a:defRPr>
                <a:solidFill>
                  <a:schemeClr val="bg1"/>
                </a:solidFill>
              </a:defRPr>
            </a:lvl1pPr>
            <a:lvl2pPr rtl="0"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 rtl="0"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 rtl="0"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 rtl="0"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  <a:lvl6pPr>
              <a:buClr>
                <a:schemeClr val="bg1"/>
              </a:buClr>
              <a:defRPr>
                <a:solidFill>
                  <a:schemeClr val="bg1"/>
                </a:solidFill>
              </a:defRPr>
            </a:lvl6pPr>
            <a:lvl7pPr>
              <a:buClr>
                <a:schemeClr val="bg1"/>
              </a:buClr>
              <a:defRPr>
                <a:solidFill>
                  <a:schemeClr val="bg1"/>
                </a:solidFill>
              </a:defRPr>
            </a:lvl7pPr>
            <a:lvl8pPr>
              <a:buClr>
                <a:schemeClr val="bg1"/>
              </a:buClr>
              <a:defRPr>
                <a:solidFill>
                  <a:schemeClr val="bg1"/>
                </a:solidFill>
              </a:defRPr>
            </a:lvl8pPr>
          </a:lstStyle>
          <a:p>
            <a:pPr lvl="0"/>
            <a:r>
              <a:rPr lang="ru-RU" noProof="0"/>
              <a:t>First text level Inter, 16pt</a:t>
            </a:r>
          </a:p>
          <a:p>
            <a:pPr lvl="1"/>
            <a:r>
              <a:rPr lang="ru-RU" noProof="0"/>
              <a:t>Second text level Inter</a:t>
            </a:r>
          </a:p>
          <a:p>
            <a:pPr lvl="2"/>
            <a:r>
              <a:rPr lang="ru-RU" noProof="0"/>
              <a:t>Third text level Inter</a:t>
            </a:r>
          </a:p>
          <a:p>
            <a:pPr lvl="3"/>
            <a:r>
              <a:rPr lang="ru-RU" noProof="0"/>
              <a:t>Fourth text level Inter</a:t>
            </a:r>
          </a:p>
          <a:p>
            <a:pPr lvl="4"/>
            <a:r>
              <a:rPr lang="ru-RU" noProof="0"/>
              <a:t>Fifth text level Inter</a:t>
            </a:r>
          </a:p>
          <a:p>
            <a:pPr lvl="5"/>
            <a:r>
              <a:rPr lang="ru-RU" noProof="0"/>
              <a:t>Sixth text level Inter</a:t>
            </a:r>
          </a:p>
          <a:p>
            <a:pPr lvl="6"/>
            <a:r>
              <a:rPr lang="ru-RU" noProof="0"/>
              <a:t>Eight text level Inter</a:t>
            </a:r>
          </a:p>
          <a:p>
            <a:pPr lvl="7"/>
            <a:r>
              <a:rPr lang="ru-RU" noProof="0"/>
              <a:t>Ninth text level Inter</a:t>
            </a:r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324391041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3953" userDrawn="1">
          <p15:clr>
            <a:srgbClr val="FBAE40"/>
          </p15:clr>
        </p15:guide>
        <p15:guide id="3" pos="3727" userDrawn="1">
          <p15:clr>
            <a:srgbClr val="FBAE40"/>
          </p15:clr>
        </p15:guide>
        <p15:guide id="7" orient="horz" pos="3748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- blue - arrow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2" name="Objekt 21" hidden="1">
            <a:extLst>
              <a:ext uri="{FF2B5EF4-FFF2-40B4-BE49-F238E27FC236}">
                <a16:creationId xmlns:a16="http://schemas.microsoft.com/office/drawing/2014/main" id="{2A35F7CB-B3C4-4081-BF51-7688BA186AC0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89366563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44" imgH="345" progId="TCLayout.ActiveDocument.1">
                  <p:embed/>
                </p:oleObj>
              </mc:Choice>
              <mc:Fallback>
                <p:oleObj name="think-cell Folie" r:id="rId3" imgW="344" imgH="345" progId="TCLayout.ActiveDocument.1">
                  <p:embed/>
                  <p:pic>
                    <p:nvPicPr>
                      <p:cNvPr id="22" name="Objekt 21" hidden="1">
                        <a:extLst>
                          <a:ext uri="{FF2B5EF4-FFF2-40B4-BE49-F238E27FC236}">
                            <a16:creationId xmlns:a16="http://schemas.microsoft.com/office/drawing/2014/main" id="{2A35F7CB-B3C4-4081-BF51-7688BA186AC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>
            <a:extLst>
              <a:ext uri="{FF2B5EF4-FFF2-40B4-BE49-F238E27FC236}">
                <a16:creationId xmlns:a16="http://schemas.microsoft.com/office/drawing/2014/main" id="{732DE84A-653F-40C4-B59B-7C286058B55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0000" y="1504673"/>
            <a:ext cx="4032000" cy="627864"/>
          </a:xfrm>
        </p:spPr>
        <p:txBody>
          <a:bodyPr vert="horz"/>
          <a:lstStyle>
            <a:lvl1pPr rtl="0">
              <a:lnSpc>
                <a:spcPct val="85000"/>
              </a:lnSpc>
              <a:defRPr sz="4800" b="0" cap="all" baseline="0">
                <a:solidFill>
                  <a:schemeClr val="bg1"/>
                </a:solidFill>
                <a:latin typeface="GEA Sans Bold" panose="00000500000000000000" pitchFamily="2" charset="0"/>
              </a:defRPr>
            </a:lvl1pPr>
          </a:lstStyle>
          <a:p>
            <a:r>
              <a:rPr lang="ru-RU"/>
              <a:t>AGENDA</a:t>
            </a:r>
            <a:endParaRPr lang="ru-RU" dirty="0"/>
          </a:p>
        </p:txBody>
      </p:sp>
      <p:grpSp>
        <p:nvGrpSpPr>
          <p:cNvPr id="16" name="Gruppieren 15">
            <a:extLst>
              <a:ext uri="{FF2B5EF4-FFF2-40B4-BE49-F238E27FC236}">
                <a16:creationId xmlns:a16="http://schemas.microsoft.com/office/drawing/2014/main" id="{34406A03-22D6-46B0-A9B8-5AC328A84820}"/>
              </a:ext>
            </a:extLst>
          </p:cNvPr>
          <p:cNvGrpSpPr/>
          <p:nvPr userDrawn="1"/>
        </p:nvGrpSpPr>
        <p:grpSpPr bwMode="black">
          <a:xfrm>
            <a:off x="269875" y="6525716"/>
            <a:ext cx="485623" cy="147421"/>
            <a:chOff x="269875" y="6525716"/>
            <a:chExt cx="485623" cy="147421"/>
          </a:xfrm>
          <a:solidFill>
            <a:schemeClr val="bg1"/>
          </a:solidFill>
        </p:grpSpPr>
        <p:sp>
          <p:nvSpPr>
            <p:cNvPr id="17" name="Freihandform: Form 16">
              <a:extLst>
                <a:ext uri="{FF2B5EF4-FFF2-40B4-BE49-F238E27FC236}">
                  <a16:creationId xmlns:a16="http://schemas.microsoft.com/office/drawing/2014/main" id="{C7EF41AE-0DD3-4622-8841-EDD4D148E479}"/>
                </a:ext>
              </a:extLst>
            </p:cNvPr>
            <p:cNvSpPr/>
            <p:nvPr/>
          </p:nvSpPr>
          <p:spPr bwMode="black">
            <a:xfrm>
              <a:off x="620244" y="6525737"/>
              <a:ext cx="135254" cy="147399"/>
            </a:xfrm>
            <a:custGeom>
              <a:avLst/>
              <a:gdLst>
                <a:gd name="connsiteX0" fmla="*/ 61455 w 135254"/>
                <a:gd name="connsiteY0" fmla="*/ 0 h 147399"/>
                <a:gd name="connsiteX1" fmla="*/ 24578 w 135254"/>
                <a:gd name="connsiteY1" fmla="*/ 0 h 147399"/>
                <a:gd name="connsiteX2" fmla="*/ 0 w 135254"/>
                <a:gd name="connsiteY2" fmla="*/ 49133 h 147399"/>
                <a:gd name="connsiteX3" fmla="*/ 27345 w 135254"/>
                <a:gd name="connsiteY3" fmla="*/ 49133 h 147399"/>
                <a:gd name="connsiteX4" fmla="*/ 43115 w 135254"/>
                <a:gd name="connsiteY4" fmla="*/ 17673 h 147399"/>
                <a:gd name="connsiteX5" fmla="*/ 107909 w 135254"/>
                <a:gd name="connsiteY5" fmla="*/ 147399 h 147399"/>
                <a:gd name="connsiteX6" fmla="*/ 135254 w 135254"/>
                <a:gd name="connsiteY6" fmla="*/ 147399 h 1473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5254" h="147399">
                  <a:moveTo>
                    <a:pt x="61455" y="0"/>
                  </a:moveTo>
                  <a:lnTo>
                    <a:pt x="24578" y="0"/>
                  </a:lnTo>
                  <a:lnTo>
                    <a:pt x="0" y="49133"/>
                  </a:lnTo>
                  <a:lnTo>
                    <a:pt x="27345" y="49133"/>
                  </a:lnTo>
                  <a:lnTo>
                    <a:pt x="43115" y="17673"/>
                  </a:lnTo>
                  <a:lnTo>
                    <a:pt x="107909" y="147399"/>
                  </a:lnTo>
                  <a:lnTo>
                    <a:pt x="135254" y="147399"/>
                  </a:lnTo>
                  <a:close/>
                </a:path>
              </a:pathLst>
            </a:custGeom>
            <a:grpFill/>
            <a:ln w="215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 dirty="0">
                <a:solidFill>
                  <a:schemeClr val="tx2"/>
                </a:solidFill>
              </a:endParaRPr>
            </a:p>
          </p:txBody>
        </p:sp>
        <p:sp>
          <p:nvSpPr>
            <p:cNvPr id="19" name="Freihandform: Form 18">
              <a:extLst>
                <a:ext uri="{FF2B5EF4-FFF2-40B4-BE49-F238E27FC236}">
                  <a16:creationId xmlns:a16="http://schemas.microsoft.com/office/drawing/2014/main" id="{2F6E9FC4-687E-4587-9A35-C92C632E9C97}"/>
                </a:ext>
              </a:extLst>
            </p:cNvPr>
            <p:cNvSpPr/>
            <p:nvPr/>
          </p:nvSpPr>
          <p:spPr bwMode="black">
            <a:xfrm>
              <a:off x="269875" y="6525716"/>
              <a:ext cx="411802" cy="147421"/>
            </a:xfrm>
            <a:custGeom>
              <a:avLst/>
              <a:gdLst>
                <a:gd name="connsiteX0" fmla="*/ 399525 w 411802"/>
                <a:gd name="connsiteY0" fmla="*/ 61449 h 147421"/>
                <a:gd name="connsiteX1" fmla="*/ 80015 w 411802"/>
                <a:gd name="connsiteY1" fmla="*/ 61427 h 147421"/>
                <a:gd name="connsiteX2" fmla="*/ 67737 w 411802"/>
                <a:gd name="connsiteY2" fmla="*/ 85994 h 147421"/>
                <a:gd name="connsiteX3" fmla="*/ 116892 w 411802"/>
                <a:gd name="connsiteY3" fmla="*/ 85994 h 147421"/>
                <a:gd name="connsiteX4" fmla="*/ 116892 w 411802"/>
                <a:gd name="connsiteY4" fmla="*/ 122833 h 147421"/>
                <a:gd name="connsiteX5" fmla="*/ 73316 w 411802"/>
                <a:gd name="connsiteY5" fmla="*/ 122833 h 147421"/>
                <a:gd name="connsiteX6" fmla="*/ 24468 w 411802"/>
                <a:gd name="connsiteY6" fmla="*/ 73722 h 147421"/>
                <a:gd name="connsiteX7" fmla="*/ 73316 w 411802"/>
                <a:gd name="connsiteY7" fmla="*/ 24589 h 147421"/>
                <a:gd name="connsiteX8" fmla="*/ 129126 w 411802"/>
                <a:gd name="connsiteY8" fmla="*/ 24589 h 147421"/>
                <a:gd name="connsiteX9" fmla="*/ 129126 w 411802"/>
                <a:gd name="connsiteY9" fmla="*/ 0 h 147421"/>
                <a:gd name="connsiteX10" fmla="*/ 73316 w 411802"/>
                <a:gd name="connsiteY10" fmla="*/ 0 h 147421"/>
                <a:gd name="connsiteX11" fmla="*/ 0 w 411802"/>
                <a:gd name="connsiteY11" fmla="*/ 73744 h 147421"/>
                <a:gd name="connsiteX12" fmla="*/ 73316 w 411802"/>
                <a:gd name="connsiteY12" fmla="*/ 147421 h 147421"/>
                <a:gd name="connsiteX13" fmla="*/ 141470 w 411802"/>
                <a:gd name="connsiteY13" fmla="*/ 147421 h 147421"/>
                <a:gd name="connsiteX14" fmla="*/ 141470 w 411802"/>
                <a:gd name="connsiteY14" fmla="*/ 85994 h 147421"/>
                <a:gd name="connsiteX15" fmla="*/ 178326 w 411802"/>
                <a:gd name="connsiteY15" fmla="*/ 85994 h 147421"/>
                <a:gd name="connsiteX16" fmla="*/ 178326 w 411802"/>
                <a:gd name="connsiteY16" fmla="*/ 147399 h 147421"/>
                <a:gd name="connsiteX17" fmla="*/ 276636 w 411802"/>
                <a:gd name="connsiteY17" fmla="*/ 147399 h 147421"/>
                <a:gd name="connsiteX18" fmla="*/ 288914 w 411802"/>
                <a:gd name="connsiteY18" fmla="*/ 122833 h 147421"/>
                <a:gd name="connsiteX19" fmla="*/ 202903 w 411802"/>
                <a:gd name="connsiteY19" fmla="*/ 122833 h 147421"/>
                <a:gd name="connsiteX20" fmla="*/ 202903 w 411802"/>
                <a:gd name="connsiteY20" fmla="*/ 85994 h 147421"/>
                <a:gd name="connsiteX21" fmla="*/ 331788 w 411802"/>
                <a:gd name="connsiteY21" fmla="*/ 85994 h 147421"/>
                <a:gd name="connsiteX22" fmla="*/ 301214 w 411802"/>
                <a:gd name="connsiteY22" fmla="*/ 147399 h 147421"/>
                <a:gd name="connsiteX23" fmla="*/ 328537 w 411802"/>
                <a:gd name="connsiteY23" fmla="*/ 147399 h 147421"/>
                <a:gd name="connsiteX24" fmla="*/ 359265 w 411802"/>
                <a:gd name="connsiteY24" fmla="*/ 85994 h 147421"/>
                <a:gd name="connsiteX25" fmla="*/ 411803 w 411802"/>
                <a:gd name="connsiteY25" fmla="*/ 85994 h 147421"/>
                <a:gd name="connsiteX26" fmla="*/ 399525 w 411802"/>
                <a:gd name="connsiteY26" fmla="*/ 61449 h 1474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411802" h="147421">
                  <a:moveTo>
                    <a:pt x="399525" y="61449"/>
                  </a:moveTo>
                  <a:lnTo>
                    <a:pt x="80015" y="61427"/>
                  </a:lnTo>
                  <a:lnTo>
                    <a:pt x="67737" y="85994"/>
                  </a:lnTo>
                  <a:lnTo>
                    <a:pt x="116892" y="85994"/>
                  </a:lnTo>
                  <a:lnTo>
                    <a:pt x="116892" y="122833"/>
                  </a:lnTo>
                  <a:lnTo>
                    <a:pt x="73316" y="122833"/>
                  </a:lnTo>
                  <a:cubicBezTo>
                    <a:pt x="46388" y="122833"/>
                    <a:pt x="24468" y="100901"/>
                    <a:pt x="24468" y="73722"/>
                  </a:cubicBezTo>
                  <a:cubicBezTo>
                    <a:pt x="24468" y="46543"/>
                    <a:pt x="46388" y="24589"/>
                    <a:pt x="73316" y="24589"/>
                  </a:cubicBezTo>
                  <a:lnTo>
                    <a:pt x="129126" y="24589"/>
                  </a:lnTo>
                  <a:lnTo>
                    <a:pt x="129126" y="0"/>
                  </a:lnTo>
                  <a:lnTo>
                    <a:pt x="73316" y="0"/>
                  </a:lnTo>
                  <a:cubicBezTo>
                    <a:pt x="32902" y="0"/>
                    <a:pt x="0" y="33085"/>
                    <a:pt x="0" y="73744"/>
                  </a:cubicBezTo>
                  <a:cubicBezTo>
                    <a:pt x="0" y="114380"/>
                    <a:pt x="32902" y="147421"/>
                    <a:pt x="73316" y="147421"/>
                  </a:cubicBezTo>
                  <a:lnTo>
                    <a:pt x="141470" y="147421"/>
                  </a:lnTo>
                  <a:lnTo>
                    <a:pt x="141470" y="85994"/>
                  </a:lnTo>
                  <a:lnTo>
                    <a:pt x="178326" y="85994"/>
                  </a:lnTo>
                  <a:lnTo>
                    <a:pt x="178326" y="147399"/>
                  </a:lnTo>
                  <a:lnTo>
                    <a:pt x="276636" y="147399"/>
                  </a:lnTo>
                  <a:lnTo>
                    <a:pt x="288914" y="122833"/>
                  </a:lnTo>
                  <a:lnTo>
                    <a:pt x="202903" y="122833"/>
                  </a:lnTo>
                  <a:lnTo>
                    <a:pt x="202903" y="85994"/>
                  </a:lnTo>
                  <a:lnTo>
                    <a:pt x="331788" y="85994"/>
                  </a:lnTo>
                  <a:lnTo>
                    <a:pt x="301214" y="147399"/>
                  </a:lnTo>
                  <a:lnTo>
                    <a:pt x="328537" y="147399"/>
                  </a:lnTo>
                  <a:lnTo>
                    <a:pt x="359265" y="85994"/>
                  </a:lnTo>
                  <a:lnTo>
                    <a:pt x="411803" y="85994"/>
                  </a:lnTo>
                  <a:lnTo>
                    <a:pt x="399525" y="61449"/>
                  </a:lnTo>
                  <a:close/>
                </a:path>
              </a:pathLst>
            </a:custGeom>
            <a:grpFill/>
            <a:ln w="215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 dirty="0">
                <a:solidFill>
                  <a:schemeClr val="tx2"/>
                </a:solidFill>
              </a:endParaRPr>
            </a:p>
          </p:txBody>
        </p:sp>
        <p:sp>
          <p:nvSpPr>
            <p:cNvPr id="21" name="Freihandform: Form 20">
              <a:extLst>
                <a:ext uri="{FF2B5EF4-FFF2-40B4-BE49-F238E27FC236}">
                  <a16:creationId xmlns:a16="http://schemas.microsoft.com/office/drawing/2014/main" id="{66B5C64B-F7B6-45D8-BD84-3570710AFD24}"/>
                </a:ext>
              </a:extLst>
            </p:cNvPr>
            <p:cNvSpPr/>
            <p:nvPr/>
          </p:nvSpPr>
          <p:spPr bwMode="black">
            <a:xfrm>
              <a:off x="448200" y="6525716"/>
              <a:ext cx="110610" cy="49155"/>
            </a:xfrm>
            <a:custGeom>
              <a:avLst/>
              <a:gdLst>
                <a:gd name="connsiteX0" fmla="*/ 24578 w 110610"/>
                <a:gd name="connsiteY0" fmla="*/ 24589 h 49155"/>
                <a:gd name="connsiteX1" fmla="*/ 110611 w 110610"/>
                <a:gd name="connsiteY1" fmla="*/ 24589 h 49155"/>
                <a:gd name="connsiteX2" fmla="*/ 110611 w 110610"/>
                <a:gd name="connsiteY2" fmla="*/ 22 h 49155"/>
                <a:gd name="connsiteX3" fmla="*/ 0 w 110610"/>
                <a:gd name="connsiteY3" fmla="*/ 0 h 49155"/>
                <a:gd name="connsiteX4" fmla="*/ 0 w 110610"/>
                <a:gd name="connsiteY4" fmla="*/ 49155 h 49155"/>
                <a:gd name="connsiteX5" fmla="*/ 24578 w 110610"/>
                <a:gd name="connsiteY5" fmla="*/ 49155 h 491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0610" h="49155">
                  <a:moveTo>
                    <a:pt x="24578" y="24589"/>
                  </a:moveTo>
                  <a:lnTo>
                    <a:pt x="110611" y="24589"/>
                  </a:lnTo>
                  <a:lnTo>
                    <a:pt x="110611" y="22"/>
                  </a:lnTo>
                  <a:lnTo>
                    <a:pt x="0" y="0"/>
                  </a:lnTo>
                  <a:lnTo>
                    <a:pt x="0" y="49155"/>
                  </a:lnTo>
                  <a:lnTo>
                    <a:pt x="24578" y="49155"/>
                  </a:lnTo>
                  <a:close/>
                </a:path>
              </a:pathLst>
            </a:custGeom>
            <a:grpFill/>
            <a:ln w="215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 dirty="0">
                <a:solidFill>
                  <a:schemeClr val="tx2"/>
                </a:solidFill>
              </a:endParaRPr>
            </a:p>
          </p:txBody>
        </p:sp>
      </p:grpSp>
      <p:sp>
        <p:nvSpPr>
          <p:cNvPr id="11" name="Datumsplatzhalter 10">
            <a:extLst>
              <a:ext uri="{FF2B5EF4-FFF2-40B4-BE49-F238E27FC236}">
                <a16:creationId xmlns:a16="http://schemas.microsoft.com/office/drawing/2014/main" id="{86368AF6-26B1-4974-B5DD-29AC86DA5426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/>
          <a:lstStyle>
            <a:lvl1pPr rtl="0">
              <a:defRPr>
                <a:solidFill>
                  <a:schemeClr val="bg1"/>
                </a:solidFill>
              </a:defRPr>
            </a:lvl1pPr>
          </a:lstStyle>
          <a:p>
            <a:fld id="{772D8515-91FC-42D9-89CE-21450F2675A7}" type="datetime4">
              <a:rPr lang="ru-RU" smtClean="0"/>
              <a:t>2 июля 2024 г.</a:t>
            </a:fld>
            <a:endParaRPr lang="ru-RU" dirty="0"/>
          </a:p>
        </p:txBody>
      </p:sp>
      <p:sp>
        <p:nvSpPr>
          <p:cNvPr id="13" name="Fußzeilenplatzhalter 12">
            <a:extLst>
              <a:ext uri="{FF2B5EF4-FFF2-40B4-BE49-F238E27FC236}">
                <a16:creationId xmlns:a16="http://schemas.microsoft.com/office/drawing/2014/main" id="{9B746D0C-4727-495D-9630-56B5E27F0ACD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>
            <a:lvl1pPr rtl="0">
              <a:defRPr>
                <a:solidFill>
                  <a:schemeClr val="bg1"/>
                </a:solidFill>
              </a:defRPr>
            </a:lvl1pPr>
          </a:lstStyle>
          <a:p>
            <a:r>
              <a:rPr lang="ru-RU"/>
              <a:t>Insert text with »Insert Header and Footer«</a:t>
            </a:r>
            <a:endParaRPr lang="ru-RU" dirty="0"/>
          </a:p>
        </p:txBody>
      </p:sp>
      <p:sp>
        <p:nvSpPr>
          <p:cNvPr id="15" name="Foliennummernplatzhalter 14">
            <a:extLst>
              <a:ext uri="{FF2B5EF4-FFF2-40B4-BE49-F238E27FC236}">
                <a16:creationId xmlns:a16="http://schemas.microsoft.com/office/drawing/2014/main" id="{347DAC17-C8F9-43B5-9C96-E723FFF6F631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>
            <a:lvl1pPr rtl="0">
              <a:defRPr>
                <a:solidFill>
                  <a:schemeClr val="bg1"/>
                </a:solidFill>
              </a:defRPr>
            </a:lvl1pPr>
          </a:lstStyle>
          <a:p>
            <a:fld id="{7D3B735A-0712-4989-8931-598C2A0907B8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20" name="Freihandform: Form 19">
            <a:extLst>
              <a:ext uri="{FF2B5EF4-FFF2-40B4-BE49-F238E27FC236}">
                <a16:creationId xmlns:a16="http://schemas.microsoft.com/office/drawing/2014/main" id="{14A86269-F360-46CC-9E3E-FB55A79D73B1}"/>
              </a:ext>
            </a:extLst>
          </p:cNvPr>
          <p:cNvSpPr/>
          <p:nvPr userDrawn="1"/>
        </p:nvSpPr>
        <p:spPr bwMode="invGray">
          <a:xfrm>
            <a:off x="4591254" y="-1"/>
            <a:ext cx="7602228" cy="6858001"/>
          </a:xfrm>
          <a:custGeom>
            <a:avLst/>
            <a:gdLst>
              <a:gd name="connsiteX0" fmla="*/ 3293816 w 7602228"/>
              <a:gd name="connsiteY0" fmla="*/ 4038523 h 6858001"/>
              <a:gd name="connsiteX1" fmla="*/ 4309498 w 7602228"/>
              <a:gd name="connsiteY1" fmla="*/ 4038523 h 6858001"/>
              <a:gd name="connsiteX2" fmla="*/ 4309498 w 7602228"/>
              <a:gd name="connsiteY2" fmla="*/ 6858001 h 6858001"/>
              <a:gd name="connsiteX3" fmla="*/ 3293816 w 7602228"/>
              <a:gd name="connsiteY3" fmla="*/ 6858001 h 6858001"/>
              <a:gd name="connsiteX4" fmla="*/ 1268071 w 7602228"/>
              <a:gd name="connsiteY4" fmla="*/ 3540455 h 6858001"/>
              <a:gd name="connsiteX5" fmla="*/ 2395990 w 7602228"/>
              <a:gd name="connsiteY5" fmla="*/ 3540455 h 6858001"/>
              <a:gd name="connsiteX6" fmla="*/ 1128430 w 7602228"/>
              <a:gd name="connsiteY6" fmla="*/ 6074552 h 6858001"/>
              <a:gd name="connsiteX7" fmla="*/ 0 w 7602228"/>
              <a:gd name="connsiteY7" fmla="*/ 6074552 h 6858001"/>
              <a:gd name="connsiteX8" fmla="*/ 3037787 w 7602228"/>
              <a:gd name="connsiteY8" fmla="*/ 0 h 6858001"/>
              <a:gd name="connsiteX9" fmla="*/ 4565464 w 7602228"/>
              <a:gd name="connsiteY9" fmla="*/ 0 h 6858001"/>
              <a:gd name="connsiteX10" fmla="*/ 7602228 w 7602228"/>
              <a:gd name="connsiteY10" fmla="*/ 6076086 h 6858001"/>
              <a:gd name="connsiteX11" fmla="*/ 6474309 w 7602228"/>
              <a:gd name="connsiteY11" fmla="*/ 6076086 h 6858001"/>
              <a:gd name="connsiteX12" fmla="*/ 3801657 w 7602228"/>
              <a:gd name="connsiteY12" fmla="*/ 730206 h 6858001"/>
              <a:gd name="connsiteX13" fmla="*/ 3154686 w 7602228"/>
              <a:gd name="connsiteY13" fmla="*/ 2023126 h 6858001"/>
              <a:gd name="connsiteX14" fmla="*/ 2026256 w 7602228"/>
              <a:gd name="connsiteY14" fmla="*/ 2023126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7602228" h="6858001">
                <a:moveTo>
                  <a:pt x="3293816" y="4038523"/>
                </a:moveTo>
                <a:lnTo>
                  <a:pt x="4309498" y="4038523"/>
                </a:lnTo>
                <a:lnTo>
                  <a:pt x="4309498" y="6858001"/>
                </a:lnTo>
                <a:lnTo>
                  <a:pt x="3293816" y="6858001"/>
                </a:lnTo>
                <a:close/>
                <a:moveTo>
                  <a:pt x="1268071" y="3540455"/>
                </a:moveTo>
                <a:lnTo>
                  <a:pt x="2395990" y="3540455"/>
                </a:lnTo>
                <a:lnTo>
                  <a:pt x="1128430" y="6074552"/>
                </a:lnTo>
                <a:lnTo>
                  <a:pt x="0" y="6074552"/>
                </a:lnTo>
                <a:close/>
                <a:moveTo>
                  <a:pt x="3037787" y="0"/>
                </a:moveTo>
                <a:lnTo>
                  <a:pt x="4565464" y="0"/>
                </a:lnTo>
                <a:lnTo>
                  <a:pt x="7602228" y="6076086"/>
                </a:lnTo>
                <a:lnTo>
                  <a:pt x="6474309" y="6076086"/>
                </a:lnTo>
                <a:lnTo>
                  <a:pt x="3801657" y="730206"/>
                </a:lnTo>
                <a:lnTo>
                  <a:pt x="3154686" y="2023126"/>
                </a:lnTo>
                <a:lnTo>
                  <a:pt x="2026256" y="2023126"/>
                </a:lnTo>
                <a:close/>
              </a:path>
            </a:pathLst>
          </a:custGeom>
          <a:gradFill>
            <a:gsLst>
              <a:gs pos="10000">
                <a:schemeClr val="accent1"/>
              </a:gs>
              <a:gs pos="90000">
                <a:schemeClr val="accent6"/>
              </a:gs>
            </a:gsLst>
            <a:lin ang="18900000" scaled="1"/>
          </a:gradFill>
          <a:ln w="798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rtl="0"/>
            <a:endParaRPr lang="ru-RU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BCF1D41A-0362-4CFF-8DD5-074C1D693628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270000" y="2605088"/>
            <a:ext cx="4032000" cy="3344862"/>
          </a:xfrm>
        </p:spPr>
        <p:txBody>
          <a:bodyPr/>
          <a:lstStyle>
            <a:lvl1pPr rtl="0">
              <a:buClr>
                <a:schemeClr val="bg1"/>
              </a:buClr>
              <a:tabLst>
                <a:tab pos="355600" algn="l"/>
              </a:tabLst>
              <a:defRPr>
                <a:solidFill>
                  <a:schemeClr val="bg1"/>
                </a:solidFill>
              </a:defRPr>
            </a:lvl1pPr>
            <a:lvl2pPr rtl="0"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 rtl="0"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 rtl="0"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 rtl="0"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  <a:lvl6pPr>
              <a:buClr>
                <a:schemeClr val="bg1"/>
              </a:buClr>
              <a:defRPr>
                <a:solidFill>
                  <a:schemeClr val="bg1"/>
                </a:solidFill>
              </a:defRPr>
            </a:lvl6pPr>
            <a:lvl7pPr>
              <a:buClr>
                <a:schemeClr val="bg1"/>
              </a:buClr>
              <a:defRPr>
                <a:solidFill>
                  <a:schemeClr val="bg1"/>
                </a:solidFill>
              </a:defRPr>
            </a:lvl7pPr>
            <a:lvl8pPr>
              <a:buClr>
                <a:schemeClr val="bg1"/>
              </a:buClr>
              <a:defRPr>
                <a:solidFill>
                  <a:schemeClr val="bg1"/>
                </a:solidFill>
              </a:defRPr>
            </a:lvl8pPr>
          </a:lstStyle>
          <a:p>
            <a:pPr lvl="0"/>
            <a:r>
              <a:rPr lang="ru-RU" noProof="0"/>
              <a:t>First text level Inter, 16pt</a:t>
            </a:r>
          </a:p>
          <a:p>
            <a:pPr lvl="1"/>
            <a:r>
              <a:rPr lang="ru-RU" noProof="0"/>
              <a:t>Second text level Inter</a:t>
            </a:r>
          </a:p>
          <a:p>
            <a:pPr lvl="2"/>
            <a:r>
              <a:rPr lang="ru-RU" noProof="0"/>
              <a:t>Third text level Inter</a:t>
            </a:r>
          </a:p>
          <a:p>
            <a:pPr lvl="3"/>
            <a:r>
              <a:rPr lang="ru-RU" noProof="0"/>
              <a:t>Fourth text level Inter</a:t>
            </a:r>
          </a:p>
          <a:p>
            <a:pPr lvl="4"/>
            <a:r>
              <a:rPr lang="ru-RU" noProof="0"/>
              <a:t>Fifth text level Inter</a:t>
            </a:r>
          </a:p>
          <a:p>
            <a:pPr lvl="5"/>
            <a:r>
              <a:rPr lang="ru-RU" noProof="0"/>
              <a:t>Sixth text level Inter</a:t>
            </a:r>
          </a:p>
          <a:p>
            <a:pPr lvl="6"/>
            <a:r>
              <a:rPr lang="ru-RU" noProof="0"/>
              <a:t>Eight text level Inter</a:t>
            </a:r>
          </a:p>
          <a:p>
            <a:pPr lvl="7"/>
            <a:r>
              <a:rPr lang="ru-RU" noProof="0"/>
              <a:t>Ninth text level Inter</a:t>
            </a:r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17585677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7" orient="horz" pos="3748" userDrawn="1">
          <p15:clr>
            <a:srgbClr val="FBAE40"/>
          </p15:clr>
        </p15:guide>
        <p15:guide id="8" pos="2729" userDrawn="1">
          <p15:clr>
            <a:srgbClr val="FBAE40"/>
          </p15:clr>
        </p15:guide>
        <p15:guide id="9" pos="2887" userDrawn="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- blue - small arrow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2" name="Objekt 21" hidden="1">
            <a:extLst>
              <a:ext uri="{FF2B5EF4-FFF2-40B4-BE49-F238E27FC236}">
                <a16:creationId xmlns:a16="http://schemas.microsoft.com/office/drawing/2014/main" id="{2A35F7CB-B3C4-4081-BF51-7688BA186AC0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44929119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44" imgH="345" progId="TCLayout.ActiveDocument.1">
                  <p:embed/>
                </p:oleObj>
              </mc:Choice>
              <mc:Fallback>
                <p:oleObj name="think-cell Folie" r:id="rId3" imgW="344" imgH="345" progId="TCLayout.ActiveDocument.1">
                  <p:embed/>
                  <p:pic>
                    <p:nvPicPr>
                      <p:cNvPr id="22" name="Objekt 21" hidden="1">
                        <a:extLst>
                          <a:ext uri="{FF2B5EF4-FFF2-40B4-BE49-F238E27FC236}">
                            <a16:creationId xmlns:a16="http://schemas.microsoft.com/office/drawing/2014/main" id="{2A35F7CB-B3C4-4081-BF51-7688BA186AC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>
            <a:extLst>
              <a:ext uri="{FF2B5EF4-FFF2-40B4-BE49-F238E27FC236}">
                <a16:creationId xmlns:a16="http://schemas.microsoft.com/office/drawing/2014/main" id="{732DE84A-653F-40C4-B59B-7C286058B55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0000" y="1504673"/>
            <a:ext cx="11664950" cy="627864"/>
          </a:xfrm>
        </p:spPr>
        <p:txBody>
          <a:bodyPr vert="horz"/>
          <a:lstStyle>
            <a:lvl1pPr rtl="0">
              <a:lnSpc>
                <a:spcPct val="85000"/>
              </a:lnSpc>
              <a:defRPr sz="4800" b="0" cap="all" baseline="0">
                <a:solidFill>
                  <a:schemeClr val="bg1"/>
                </a:solidFill>
                <a:latin typeface="GEA Sans Bold" panose="00000500000000000000" pitchFamily="2" charset="0"/>
              </a:defRPr>
            </a:lvl1pPr>
          </a:lstStyle>
          <a:p>
            <a:r>
              <a:rPr lang="ru-RU"/>
              <a:t>AGENDA</a:t>
            </a:r>
            <a:endParaRPr lang="ru-RU" dirty="0"/>
          </a:p>
        </p:txBody>
      </p:sp>
      <p:grpSp>
        <p:nvGrpSpPr>
          <p:cNvPr id="16" name="Gruppieren 15">
            <a:extLst>
              <a:ext uri="{FF2B5EF4-FFF2-40B4-BE49-F238E27FC236}">
                <a16:creationId xmlns:a16="http://schemas.microsoft.com/office/drawing/2014/main" id="{34406A03-22D6-46B0-A9B8-5AC328A84820}"/>
              </a:ext>
            </a:extLst>
          </p:cNvPr>
          <p:cNvGrpSpPr/>
          <p:nvPr userDrawn="1"/>
        </p:nvGrpSpPr>
        <p:grpSpPr bwMode="black">
          <a:xfrm>
            <a:off x="269875" y="6525716"/>
            <a:ext cx="485623" cy="147421"/>
            <a:chOff x="269875" y="6525716"/>
            <a:chExt cx="485623" cy="147421"/>
          </a:xfrm>
          <a:solidFill>
            <a:schemeClr val="bg1"/>
          </a:solidFill>
        </p:grpSpPr>
        <p:sp>
          <p:nvSpPr>
            <p:cNvPr id="17" name="Freihandform: Form 16">
              <a:extLst>
                <a:ext uri="{FF2B5EF4-FFF2-40B4-BE49-F238E27FC236}">
                  <a16:creationId xmlns:a16="http://schemas.microsoft.com/office/drawing/2014/main" id="{C7EF41AE-0DD3-4622-8841-EDD4D148E479}"/>
                </a:ext>
              </a:extLst>
            </p:cNvPr>
            <p:cNvSpPr/>
            <p:nvPr/>
          </p:nvSpPr>
          <p:spPr bwMode="black">
            <a:xfrm>
              <a:off x="620244" y="6525737"/>
              <a:ext cx="135254" cy="147399"/>
            </a:xfrm>
            <a:custGeom>
              <a:avLst/>
              <a:gdLst>
                <a:gd name="connsiteX0" fmla="*/ 61455 w 135254"/>
                <a:gd name="connsiteY0" fmla="*/ 0 h 147399"/>
                <a:gd name="connsiteX1" fmla="*/ 24578 w 135254"/>
                <a:gd name="connsiteY1" fmla="*/ 0 h 147399"/>
                <a:gd name="connsiteX2" fmla="*/ 0 w 135254"/>
                <a:gd name="connsiteY2" fmla="*/ 49133 h 147399"/>
                <a:gd name="connsiteX3" fmla="*/ 27345 w 135254"/>
                <a:gd name="connsiteY3" fmla="*/ 49133 h 147399"/>
                <a:gd name="connsiteX4" fmla="*/ 43115 w 135254"/>
                <a:gd name="connsiteY4" fmla="*/ 17673 h 147399"/>
                <a:gd name="connsiteX5" fmla="*/ 107909 w 135254"/>
                <a:gd name="connsiteY5" fmla="*/ 147399 h 147399"/>
                <a:gd name="connsiteX6" fmla="*/ 135254 w 135254"/>
                <a:gd name="connsiteY6" fmla="*/ 147399 h 1473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5254" h="147399">
                  <a:moveTo>
                    <a:pt x="61455" y="0"/>
                  </a:moveTo>
                  <a:lnTo>
                    <a:pt x="24578" y="0"/>
                  </a:lnTo>
                  <a:lnTo>
                    <a:pt x="0" y="49133"/>
                  </a:lnTo>
                  <a:lnTo>
                    <a:pt x="27345" y="49133"/>
                  </a:lnTo>
                  <a:lnTo>
                    <a:pt x="43115" y="17673"/>
                  </a:lnTo>
                  <a:lnTo>
                    <a:pt x="107909" y="147399"/>
                  </a:lnTo>
                  <a:lnTo>
                    <a:pt x="135254" y="147399"/>
                  </a:lnTo>
                  <a:close/>
                </a:path>
              </a:pathLst>
            </a:custGeom>
            <a:grpFill/>
            <a:ln w="215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 dirty="0">
                <a:solidFill>
                  <a:schemeClr val="tx2"/>
                </a:solidFill>
              </a:endParaRPr>
            </a:p>
          </p:txBody>
        </p:sp>
        <p:sp>
          <p:nvSpPr>
            <p:cNvPr id="19" name="Freihandform: Form 18">
              <a:extLst>
                <a:ext uri="{FF2B5EF4-FFF2-40B4-BE49-F238E27FC236}">
                  <a16:creationId xmlns:a16="http://schemas.microsoft.com/office/drawing/2014/main" id="{2F6E9FC4-687E-4587-9A35-C92C632E9C97}"/>
                </a:ext>
              </a:extLst>
            </p:cNvPr>
            <p:cNvSpPr/>
            <p:nvPr/>
          </p:nvSpPr>
          <p:spPr bwMode="black">
            <a:xfrm>
              <a:off x="269875" y="6525716"/>
              <a:ext cx="411802" cy="147421"/>
            </a:xfrm>
            <a:custGeom>
              <a:avLst/>
              <a:gdLst>
                <a:gd name="connsiteX0" fmla="*/ 399525 w 411802"/>
                <a:gd name="connsiteY0" fmla="*/ 61449 h 147421"/>
                <a:gd name="connsiteX1" fmla="*/ 80015 w 411802"/>
                <a:gd name="connsiteY1" fmla="*/ 61427 h 147421"/>
                <a:gd name="connsiteX2" fmla="*/ 67737 w 411802"/>
                <a:gd name="connsiteY2" fmla="*/ 85994 h 147421"/>
                <a:gd name="connsiteX3" fmla="*/ 116892 w 411802"/>
                <a:gd name="connsiteY3" fmla="*/ 85994 h 147421"/>
                <a:gd name="connsiteX4" fmla="*/ 116892 w 411802"/>
                <a:gd name="connsiteY4" fmla="*/ 122833 h 147421"/>
                <a:gd name="connsiteX5" fmla="*/ 73316 w 411802"/>
                <a:gd name="connsiteY5" fmla="*/ 122833 h 147421"/>
                <a:gd name="connsiteX6" fmla="*/ 24468 w 411802"/>
                <a:gd name="connsiteY6" fmla="*/ 73722 h 147421"/>
                <a:gd name="connsiteX7" fmla="*/ 73316 w 411802"/>
                <a:gd name="connsiteY7" fmla="*/ 24589 h 147421"/>
                <a:gd name="connsiteX8" fmla="*/ 129126 w 411802"/>
                <a:gd name="connsiteY8" fmla="*/ 24589 h 147421"/>
                <a:gd name="connsiteX9" fmla="*/ 129126 w 411802"/>
                <a:gd name="connsiteY9" fmla="*/ 0 h 147421"/>
                <a:gd name="connsiteX10" fmla="*/ 73316 w 411802"/>
                <a:gd name="connsiteY10" fmla="*/ 0 h 147421"/>
                <a:gd name="connsiteX11" fmla="*/ 0 w 411802"/>
                <a:gd name="connsiteY11" fmla="*/ 73744 h 147421"/>
                <a:gd name="connsiteX12" fmla="*/ 73316 w 411802"/>
                <a:gd name="connsiteY12" fmla="*/ 147421 h 147421"/>
                <a:gd name="connsiteX13" fmla="*/ 141470 w 411802"/>
                <a:gd name="connsiteY13" fmla="*/ 147421 h 147421"/>
                <a:gd name="connsiteX14" fmla="*/ 141470 w 411802"/>
                <a:gd name="connsiteY14" fmla="*/ 85994 h 147421"/>
                <a:gd name="connsiteX15" fmla="*/ 178326 w 411802"/>
                <a:gd name="connsiteY15" fmla="*/ 85994 h 147421"/>
                <a:gd name="connsiteX16" fmla="*/ 178326 w 411802"/>
                <a:gd name="connsiteY16" fmla="*/ 147399 h 147421"/>
                <a:gd name="connsiteX17" fmla="*/ 276636 w 411802"/>
                <a:gd name="connsiteY17" fmla="*/ 147399 h 147421"/>
                <a:gd name="connsiteX18" fmla="*/ 288914 w 411802"/>
                <a:gd name="connsiteY18" fmla="*/ 122833 h 147421"/>
                <a:gd name="connsiteX19" fmla="*/ 202903 w 411802"/>
                <a:gd name="connsiteY19" fmla="*/ 122833 h 147421"/>
                <a:gd name="connsiteX20" fmla="*/ 202903 w 411802"/>
                <a:gd name="connsiteY20" fmla="*/ 85994 h 147421"/>
                <a:gd name="connsiteX21" fmla="*/ 331788 w 411802"/>
                <a:gd name="connsiteY21" fmla="*/ 85994 h 147421"/>
                <a:gd name="connsiteX22" fmla="*/ 301214 w 411802"/>
                <a:gd name="connsiteY22" fmla="*/ 147399 h 147421"/>
                <a:gd name="connsiteX23" fmla="*/ 328537 w 411802"/>
                <a:gd name="connsiteY23" fmla="*/ 147399 h 147421"/>
                <a:gd name="connsiteX24" fmla="*/ 359265 w 411802"/>
                <a:gd name="connsiteY24" fmla="*/ 85994 h 147421"/>
                <a:gd name="connsiteX25" fmla="*/ 411803 w 411802"/>
                <a:gd name="connsiteY25" fmla="*/ 85994 h 147421"/>
                <a:gd name="connsiteX26" fmla="*/ 399525 w 411802"/>
                <a:gd name="connsiteY26" fmla="*/ 61449 h 1474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411802" h="147421">
                  <a:moveTo>
                    <a:pt x="399525" y="61449"/>
                  </a:moveTo>
                  <a:lnTo>
                    <a:pt x="80015" y="61427"/>
                  </a:lnTo>
                  <a:lnTo>
                    <a:pt x="67737" y="85994"/>
                  </a:lnTo>
                  <a:lnTo>
                    <a:pt x="116892" y="85994"/>
                  </a:lnTo>
                  <a:lnTo>
                    <a:pt x="116892" y="122833"/>
                  </a:lnTo>
                  <a:lnTo>
                    <a:pt x="73316" y="122833"/>
                  </a:lnTo>
                  <a:cubicBezTo>
                    <a:pt x="46388" y="122833"/>
                    <a:pt x="24468" y="100901"/>
                    <a:pt x="24468" y="73722"/>
                  </a:cubicBezTo>
                  <a:cubicBezTo>
                    <a:pt x="24468" y="46543"/>
                    <a:pt x="46388" y="24589"/>
                    <a:pt x="73316" y="24589"/>
                  </a:cubicBezTo>
                  <a:lnTo>
                    <a:pt x="129126" y="24589"/>
                  </a:lnTo>
                  <a:lnTo>
                    <a:pt x="129126" y="0"/>
                  </a:lnTo>
                  <a:lnTo>
                    <a:pt x="73316" y="0"/>
                  </a:lnTo>
                  <a:cubicBezTo>
                    <a:pt x="32902" y="0"/>
                    <a:pt x="0" y="33085"/>
                    <a:pt x="0" y="73744"/>
                  </a:cubicBezTo>
                  <a:cubicBezTo>
                    <a:pt x="0" y="114380"/>
                    <a:pt x="32902" y="147421"/>
                    <a:pt x="73316" y="147421"/>
                  </a:cubicBezTo>
                  <a:lnTo>
                    <a:pt x="141470" y="147421"/>
                  </a:lnTo>
                  <a:lnTo>
                    <a:pt x="141470" y="85994"/>
                  </a:lnTo>
                  <a:lnTo>
                    <a:pt x="178326" y="85994"/>
                  </a:lnTo>
                  <a:lnTo>
                    <a:pt x="178326" y="147399"/>
                  </a:lnTo>
                  <a:lnTo>
                    <a:pt x="276636" y="147399"/>
                  </a:lnTo>
                  <a:lnTo>
                    <a:pt x="288914" y="122833"/>
                  </a:lnTo>
                  <a:lnTo>
                    <a:pt x="202903" y="122833"/>
                  </a:lnTo>
                  <a:lnTo>
                    <a:pt x="202903" y="85994"/>
                  </a:lnTo>
                  <a:lnTo>
                    <a:pt x="331788" y="85994"/>
                  </a:lnTo>
                  <a:lnTo>
                    <a:pt x="301214" y="147399"/>
                  </a:lnTo>
                  <a:lnTo>
                    <a:pt x="328537" y="147399"/>
                  </a:lnTo>
                  <a:lnTo>
                    <a:pt x="359265" y="85994"/>
                  </a:lnTo>
                  <a:lnTo>
                    <a:pt x="411803" y="85994"/>
                  </a:lnTo>
                  <a:lnTo>
                    <a:pt x="399525" y="61449"/>
                  </a:lnTo>
                  <a:close/>
                </a:path>
              </a:pathLst>
            </a:custGeom>
            <a:grpFill/>
            <a:ln w="215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 dirty="0">
                <a:solidFill>
                  <a:schemeClr val="tx2"/>
                </a:solidFill>
              </a:endParaRPr>
            </a:p>
          </p:txBody>
        </p:sp>
        <p:sp>
          <p:nvSpPr>
            <p:cNvPr id="21" name="Freihandform: Form 20">
              <a:extLst>
                <a:ext uri="{FF2B5EF4-FFF2-40B4-BE49-F238E27FC236}">
                  <a16:creationId xmlns:a16="http://schemas.microsoft.com/office/drawing/2014/main" id="{66B5C64B-F7B6-45D8-BD84-3570710AFD24}"/>
                </a:ext>
              </a:extLst>
            </p:cNvPr>
            <p:cNvSpPr/>
            <p:nvPr/>
          </p:nvSpPr>
          <p:spPr bwMode="black">
            <a:xfrm>
              <a:off x="448200" y="6525716"/>
              <a:ext cx="110610" cy="49155"/>
            </a:xfrm>
            <a:custGeom>
              <a:avLst/>
              <a:gdLst>
                <a:gd name="connsiteX0" fmla="*/ 24578 w 110610"/>
                <a:gd name="connsiteY0" fmla="*/ 24589 h 49155"/>
                <a:gd name="connsiteX1" fmla="*/ 110611 w 110610"/>
                <a:gd name="connsiteY1" fmla="*/ 24589 h 49155"/>
                <a:gd name="connsiteX2" fmla="*/ 110611 w 110610"/>
                <a:gd name="connsiteY2" fmla="*/ 22 h 49155"/>
                <a:gd name="connsiteX3" fmla="*/ 0 w 110610"/>
                <a:gd name="connsiteY3" fmla="*/ 0 h 49155"/>
                <a:gd name="connsiteX4" fmla="*/ 0 w 110610"/>
                <a:gd name="connsiteY4" fmla="*/ 49155 h 49155"/>
                <a:gd name="connsiteX5" fmla="*/ 24578 w 110610"/>
                <a:gd name="connsiteY5" fmla="*/ 49155 h 491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0610" h="49155">
                  <a:moveTo>
                    <a:pt x="24578" y="24589"/>
                  </a:moveTo>
                  <a:lnTo>
                    <a:pt x="110611" y="24589"/>
                  </a:lnTo>
                  <a:lnTo>
                    <a:pt x="110611" y="22"/>
                  </a:lnTo>
                  <a:lnTo>
                    <a:pt x="0" y="0"/>
                  </a:lnTo>
                  <a:lnTo>
                    <a:pt x="0" y="49155"/>
                  </a:lnTo>
                  <a:lnTo>
                    <a:pt x="24578" y="49155"/>
                  </a:lnTo>
                  <a:close/>
                </a:path>
              </a:pathLst>
            </a:custGeom>
            <a:grpFill/>
            <a:ln w="215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 dirty="0">
                <a:solidFill>
                  <a:schemeClr val="tx2"/>
                </a:solidFill>
              </a:endParaRPr>
            </a:p>
          </p:txBody>
        </p:sp>
      </p:grpSp>
      <p:sp>
        <p:nvSpPr>
          <p:cNvPr id="11" name="Datumsplatzhalter 10">
            <a:extLst>
              <a:ext uri="{FF2B5EF4-FFF2-40B4-BE49-F238E27FC236}">
                <a16:creationId xmlns:a16="http://schemas.microsoft.com/office/drawing/2014/main" id="{86368AF6-26B1-4974-B5DD-29AC86DA5426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/>
          <a:lstStyle>
            <a:lvl1pPr rtl="0">
              <a:defRPr>
                <a:solidFill>
                  <a:schemeClr val="bg1"/>
                </a:solidFill>
              </a:defRPr>
            </a:lvl1pPr>
          </a:lstStyle>
          <a:p>
            <a:fld id="{C14F2B00-0171-43BC-AA95-1DD3CFCD2186}" type="datetime4">
              <a:rPr lang="ru-RU" smtClean="0"/>
              <a:t>2 июля 2024 г.</a:t>
            </a:fld>
            <a:endParaRPr lang="ru-RU" dirty="0"/>
          </a:p>
        </p:txBody>
      </p:sp>
      <p:sp>
        <p:nvSpPr>
          <p:cNvPr id="13" name="Fußzeilenplatzhalter 12">
            <a:extLst>
              <a:ext uri="{FF2B5EF4-FFF2-40B4-BE49-F238E27FC236}">
                <a16:creationId xmlns:a16="http://schemas.microsoft.com/office/drawing/2014/main" id="{9B746D0C-4727-495D-9630-56B5E27F0ACD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>
            <a:lvl1pPr rtl="0">
              <a:defRPr>
                <a:solidFill>
                  <a:schemeClr val="bg1"/>
                </a:solidFill>
              </a:defRPr>
            </a:lvl1pPr>
          </a:lstStyle>
          <a:p>
            <a:r>
              <a:rPr lang="ru-RU"/>
              <a:t>Insert text with »Insert Header and Footer«</a:t>
            </a:r>
            <a:endParaRPr lang="ru-RU" dirty="0"/>
          </a:p>
        </p:txBody>
      </p:sp>
      <p:sp>
        <p:nvSpPr>
          <p:cNvPr id="15" name="Foliennummernplatzhalter 14">
            <a:extLst>
              <a:ext uri="{FF2B5EF4-FFF2-40B4-BE49-F238E27FC236}">
                <a16:creationId xmlns:a16="http://schemas.microsoft.com/office/drawing/2014/main" id="{347DAC17-C8F9-43B5-9C96-E723FFF6F631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>
            <a:lvl1pPr rtl="0">
              <a:defRPr>
                <a:solidFill>
                  <a:schemeClr val="bg1"/>
                </a:solidFill>
              </a:defRPr>
            </a:lvl1pPr>
          </a:lstStyle>
          <a:p>
            <a:fld id="{7D3B735A-0712-4989-8931-598C2A0907B8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8" name="Grafik 2">
            <a:extLst>
              <a:ext uri="{FF2B5EF4-FFF2-40B4-BE49-F238E27FC236}">
                <a16:creationId xmlns:a16="http://schemas.microsoft.com/office/drawing/2014/main" id="{F834D6E4-1C6E-4069-9F58-E568CAF900C2}"/>
              </a:ext>
            </a:extLst>
          </p:cNvPr>
          <p:cNvSpPr>
            <a:spLocks/>
          </p:cNvSpPr>
          <p:nvPr userDrawn="1"/>
        </p:nvSpPr>
        <p:spPr>
          <a:xfrm>
            <a:off x="270001" y="2605389"/>
            <a:ext cx="1684964" cy="1115585"/>
          </a:xfrm>
          <a:custGeom>
            <a:avLst/>
            <a:gdLst>
              <a:gd name="connsiteX0" fmla="*/ 228596 w 228600"/>
              <a:gd name="connsiteY0" fmla="*/ 60095 h 151352"/>
              <a:gd name="connsiteX1" fmla="*/ 228596 w 228600"/>
              <a:gd name="connsiteY1" fmla="*/ 90384 h 151352"/>
              <a:gd name="connsiteX2" fmla="*/ 109153 w 228600"/>
              <a:gd name="connsiteY2" fmla="*/ 151344 h 151352"/>
              <a:gd name="connsiteX3" fmla="*/ 100390 w 228600"/>
              <a:gd name="connsiteY3" fmla="*/ 134390 h 151352"/>
              <a:gd name="connsiteX4" fmla="*/ 209546 w 228600"/>
              <a:gd name="connsiteY4" fmla="*/ 78668 h 151352"/>
              <a:gd name="connsiteX5" fmla="*/ 209546 w 228600"/>
              <a:gd name="connsiteY5" fmla="*/ 71810 h 151352"/>
              <a:gd name="connsiteX6" fmla="*/ 183448 w 228600"/>
              <a:gd name="connsiteY6" fmla="*/ 58666 h 151352"/>
              <a:gd name="connsiteX7" fmla="*/ 191925 w 228600"/>
              <a:gd name="connsiteY7" fmla="*/ 41711 h 151352"/>
              <a:gd name="connsiteX8" fmla="*/ 158111 w 228600"/>
              <a:gd name="connsiteY8" fmla="*/ 24662 h 151352"/>
              <a:gd name="connsiteX9" fmla="*/ 109057 w 228600"/>
              <a:gd name="connsiteY9" fmla="*/ -8 h 151352"/>
              <a:gd name="connsiteX10" fmla="*/ 100485 w 228600"/>
              <a:gd name="connsiteY10" fmla="*/ 17042 h 151352"/>
              <a:gd name="connsiteX11" fmla="*/ 149539 w 228600"/>
              <a:gd name="connsiteY11" fmla="*/ 41711 h 151352"/>
              <a:gd name="connsiteX12" fmla="*/ 133346 w 228600"/>
              <a:gd name="connsiteY12" fmla="*/ 66191 h 151352"/>
              <a:gd name="connsiteX13" fmla="*/ -4 w 228600"/>
              <a:gd name="connsiteY13" fmla="*/ 66191 h 151352"/>
              <a:gd name="connsiteX14" fmla="*/ -4 w 228600"/>
              <a:gd name="connsiteY14" fmla="*/ 85241 h 151352"/>
              <a:gd name="connsiteX15" fmla="*/ 133346 w 228600"/>
              <a:gd name="connsiteY15" fmla="*/ 85241 h 1513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28600" h="151352">
                <a:moveTo>
                  <a:pt x="228596" y="60095"/>
                </a:moveTo>
                <a:lnTo>
                  <a:pt x="228596" y="90384"/>
                </a:lnTo>
                <a:lnTo>
                  <a:pt x="109153" y="151344"/>
                </a:lnTo>
                <a:lnTo>
                  <a:pt x="100390" y="134390"/>
                </a:lnTo>
                <a:lnTo>
                  <a:pt x="209546" y="78668"/>
                </a:lnTo>
                <a:lnTo>
                  <a:pt x="209546" y="71810"/>
                </a:lnTo>
                <a:lnTo>
                  <a:pt x="183448" y="58666"/>
                </a:lnTo>
                <a:lnTo>
                  <a:pt x="191925" y="41711"/>
                </a:lnTo>
                <a:close/>
                <a:moveTo>
                  <a:pt x="158111" y="24662"/>
                </a:moveTo>
                <a:lnTo>
                  <a:pt x="109057" y="-8"/>
                </a:lnTo>
                <a:lnTo>
                  <a:pt x="100485" y="17042"/>
                </a:lnTo>
                <a:lnTo>
                  <a:pt x="149539" y="41711"/>
                </a:lnTo>
                <a:close/>
                <a:moveTo>
                  <a:pt x="133346" y="66191"/>
                </a:moveTo>
                <a:lnTo>
                  <a:pt x="-4" y="66191"/>
                </a:lnTo>
                <a:lnTo>
                  <a:pt x="-4" y="85241"/>
                </a:lnTo>
                <a:lnTo>
                  <a:pt x="133346" y="85241"/>
                </a:ln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674D5CC2-EDB8-4EBC-A5BA-A7F4D2A4A5E3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259263" y="2605388"/>
            <a:ext cx="5652000" cy="3344561"/>
          </a:xfrm>
        </p:spPr>
        <p:txBody>
          <a:bodyPr/>
          <a:lstStyle>
            <a:lvl1pPr rtl="0">
              <a:buClr>
                <a:schemeClr val="bg1"/>
              </a:buClr>
              <a:tabLst>
                <a:tab pos="355600" algn="l"/>
              </a:tabLst>
              <a:defRPr>
                <a:solidFill>
                  <a:schemeClr val="bg1"/>
                </a:solidFill>
              </a:defRPr>
            </a:lvl1pPr>
            <a:lvl2pPr rtl="0"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 rtl="0"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 rtl="0"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 rtl="0"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  <a:lvl6pPr>
              <a:buClr>
                <a:schemeClr val="bg1"/>
              </a:buClr>
              <a:defRPr>
                <a:solidFill>
                  <a:schemeClr val="bg1"/>
                </a:solidFill>
              </a:defRPr>
            </a:lvl6pPr>
            <a:lvl7pPr>
              <a:buClr>
                <a:schemeClr val="bg1"/>
              </a:buClr>
              <a:defRPr>
                <a:solidFill>
                  <a:schemeClr val="bg1"/>
                </a:solidFill>
              </a:defRPr>
            </a:lvl7pPr>
            <a:lvl8pPr>
              <a:buClr>
                <a:schemeClr val="bg1"/>
              </a:buClr>
              <a:defRPr>
                <a:solidFill>
                  <a:schemeClr val="bg1"/>
                </a:solidFill>
              </a:defRPr>
            </a:lvl8pPr>
          </a:lstStyle>
          <a:p>
            <a:pPr lvl="0"/>
            <a:r>
              <a:rPr lang="ru-RU" noProof="0"/>
              <a:t>First text level Inter, 16pt</a:t>
            </a:r>
          </a:p>
          <a:p>
            <a:pPr lvl="1"/>
            <a:r>
              <a:rPr lang="ru-RU" noProof="0"/>
              <a:t>Second text level Inter</a:t>
            </a:r>
          </a:p>
          <a:p>
            <a:pPr lvl="2"/>
            <a:r>
              <a:rPr lang="ru-RU" noProof="0"/>
              <a:t>Third text level Inter</a:t>
            </a:r>
          </a:p>
          <a:p>
            <a:pPr lvl="3"/>
            <a:r>
              <a:rPr lang="ru-RU" noProof="0"/>
              <a:t>Fourth text level Inter</a:t>
            </a:r>
          </a:p>
          <a:p>
            <a:pPr lvl="4"/>
            <a:r>
              <a:rPr lang="ru-RU" noProof="0"/>
              <a:t>Fifth text level Inter</a:t>
            </a:r>
          </a:p>
          <a:p>
            <a:pPr lvl="5"/>
            <a:r>
              <a:rPr lang="ru-RU" noProof="0"/>
              <a:t>Sixth text level Inter</a:t>
            </a:r>
          </a:p>
          <a:p>
            <a:pPr lvl="6"/>
            <a:r>
              <a:rPr lang="ru-RU" noProof="0"/>
              <a:t>Eight text level Inter</a:t>
            </a:r>
          </a:p>
          <a:p>
            <a:pPr lvl="7"/>
            <a:r>
              <a:rPr lang="ru-RU" noProof="0"/>
              <a:t>Ninth text level Inter</a:t>
            </a:r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41016584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2683" userDrawn="1">
          <p15:clr>
            <a:srgbClr val="FBAE40"/>
          </p15:clr>
        </p15:guide>
        <p15:guide id="3" pos="2479" userDrawn="1">
          <p15:clr>
            <a:srgbClr val="FBAE40"/>
          </p15:clr>
        </p15:guide>
        <p15:guide id="7" orient="horz" pos="3748" userDrawn="1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- white - 2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2" name="Objekt 21" hidden="1">
            <a:extLst>
              <a:ext uri="{FF2B5EF4-FFF2-40B4-BE49-F238E27FC236}">
                <a16:creationId xmlns:a16="http://schemas.microsoft.com/office/drawing/2014/main" id="{2A35F7CB-B3C4-4081-BF51-7688BA186AC0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18478895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44" imgH="345" progId="TCLayout.ActiveDocument.1">
                  <p:embed/>
                </p:oleObj>
              </mc:Choice>
              <mc:Fallback>
                <p:oleObj name="think-cell Folie" r:id="rId3" imgW="344" imgH="345" progId="TCLayout.ActiveDocument.1">
                  <p:embed/>
                  <p:pic>
                    <p:nvPicPr>
                      <p:cNvPr id="22" name="Objekt 21" hidden="1">
                        <a:extLst>
                          <a:ext uri="{FF2B5EF4-FFF2-40B4-BE49-F238E27FC236}">
                            <a16:creationId xmlns:a16="http://schemas.microsoft.com/office/drawing/2014/main" id="{2A35F7CB-B3C4-4081-BF51-7688BA186AC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>
            <a:extLst>
              <a:ext uri="{FF2B5EF4-FFF2-40B4-BE49-F238E27FC236}">
                <a16:creationId xmlns:a16="http://schemas.microsoft.com/office/drawing/2014/main" id="{732DE84A-653F-40C4-B59B-7C286058B55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0000" y="1504673"/>
            <a:ext cx="11664950" cy="627864"/>
          </a:xfrm>
        </p:spPr>
        <p:txBody>
          <a:bodyPr vert="horz"/>
          <a:lstStyle>
            <a:lvl1pPr rtl="0">
              <a:lnSpc>
                <a:spcPct val="85000"/>
              </a:lnSpc>
              <a:defRPr sz="4800" b="0" cap="all" baseline="0">
                <a:solidFill>
                  <a:schemeClr val="accent1"/>
                </a:solidFill>
                <a:latin typeface="GEA Sans Bold" panose="00000500000000000000" pitchFamily="2" charset="0"/>
              </a:defRPr>
            </a:lvl1pPr>
          </a:lstStyle>
          <a:p>
            <a:r>
              <a:rPr lang="ru-RU"/>
              <a:t>AGENDA</a:t>
            </a:r>
            <a:endParaRPr lang="ru-RU" dirty="0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163B0BBE-C8D1-4B8A-86AD-5F18CA64F4FA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/>
          <a:lstStyle>
            <a:lvl1pPr rtl="0">
              <a:defRPr/>
            </a:lvl1pPr>
          </a:lstStyle>
          <a:p>
            <a:fld id="{B0E71893-7759-4423-BAF4-78E35BAB1FA0}" type="datetime4">
              <a:rPr lang="ru-RU" smtClean="0"/>
              <a:t>2 июля 2024 г.</a:t>
            </a:fld>
            <a:endParaRPr lang="ru-RU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3E5748FC-EE3E-4320-997D-166154297E98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>
            <a:lvl1pPr rtl="0">
              <a:defRPr/>
            </a:lvl1pPr>
          </a:lstStyle>
          <a:p>
            <a:r>
              <a:rPr lang="ru-RU"/>
              <a:t>Insert text with »Insert Header and Footer«</a:t>
            </a:r>
            <a:endParaRPr lang="ru-RU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1057657D-7D04-4A43-B422-F6065D8AA9D8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>
            <a:lvl1pPr rtl="0">
              <a:defRPr/>
            </a:lvl1pPr>
          </a:lstStyle>
          <a:p>
            <a:fld id="{7D3B735A-0712-4989-8931-598C2A0907B8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DAB147CD-F44C-49F4-BBD7-07B808F457E0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270000" y="2605389"/>
            <a:ext cx="5651500" cy="3344562"/>
          </a:xfrm>
        </p:spPr>
        <p:txBody>
          <a:bodyPr/>
          <a:lstStyle>
            <a:lvl1pPr rtl="0">
              <a:tabLst>
                <a:tab pos="355600" algn="l"/>
              </a:tabLst>
              <a:defRPr/>
            </a:lvl1pPr>
            <a:lvl2pPr rtl="0">
              <a:defRPr/>
            </a:lvl2pPr>
            <a:lvl3pPr rtl="0">
              <a:defRPr/>
            </a:lvl3pPr>
            <a:lvl4pPr rtl="0">
              <a:defRPr/>
            </a:lvl4pPr>
            <a:lvl5pPr rtl="0">
              <a:defRPr/>
            </a:lvl5pPr>
          </a:lstStyle>
          <a:p>
            <a:pPr lvl="0"/>
            <a:r>
              <a:rPr lang="ru-RU" noProof="0"/>
              <a:t>First text level Inter, 16pt</a:t>
            </a:r>
          </a:p>
          <a:p>
            <a:pPr lvl="1"/>
            <a:r>
              <a:rPr lang="ru-RU" noProof="0"/>
              <a:t>Second text level Inter</a:t>
            </a:r>
          </a:p>
          <a:p>
            <a:pPr lvl="2"/>
            <a:r>
              <a:rPr lang="ru-RU" noProof="0"/>
              <a:t>Third text level Inter</a:t>
            </a:r>
          </a:p>
          <a:p>
            <a:pPr lvl="3"/>
            <a:r>
              <a:rPr lang="ru-RU" noProof="0"/>
              <a:t>Fourth text level Inter</a:t>
            </a:r>
          </a:p>
          <a:p>
            <a:pPr lvl="4"/>
            <a:r>
              <a:rPr lang="ru-RU" noProof="0"/>
              <a:t>Fifth text level Inter</a:t>
            </a:r>
          </a:p>
          <a:p>
            <a:pPr lvl="5"/>
            <a:r>
              <a:rPr lang="ru-RU" noProof="0"/>
              <a:t>Sixth text level Inter</a:t>
            </a:r>
          </a:p>
          <a:p>
            <a:pPr lvl="6"/>
            <a:r>
              <a:rPr lang="ru-RU" noProof="0"/>
              <a:t>Eight text level Inter</a:t>
            </a:r>
          </a:p>
          <a:p>
            <a:pPr lvl="7"/>
            <a:r>
              <a:rPr lang="ru-RU" noProof="0"/>
              <a:t>Ninth text level Inter</a:t>
            </a:r>
            <a:endParaRPr lang="ru-RU" noProof="0" dirty="0"/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BCC170A1-A61A-418F-A3F4-E4A62509A3FC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283325" y="2605389"/>
            <a:ext cx="5638800" cy="3344561"/>
          </a:xfrm>
        </p:spPr>
        <p:txBody>
          <a:bodyPr/>
          <a:lstStyle>
            <a:lvl1pPr rtl="0">
              <a:tabLst>
                <a:tab pos="355600" algn="l"/>
              </a:tabLst>
              <a:defRPr/>
            </a:lvl1pPr>
            <a:lvl2pPr rtl="0">
              <a:defRPr/>
            </a:lvl2pPr>
            <a:lvl3pPr rtl="0">
              <a:defRPr/>
            </a:lvl3pPr>
            <a:lvl4pPr rtl="0">
              <a:defRPr/>
            </a:lvl4pPr>
            <a:lvl5pPr rtl="0">
              <a:defRPr/>
            </a:lvl5pPr>
          </a:lstStyle>
          <a:p>
            <a:pPr lvl="0"/>
            <a:r>
              <a:rPr lang="ru-RU" noProof="0"/>
              <a:t>First text level Inter, 16pt</a:t>
            </a:r>
          </a:p>
          <a:p>
            <a:pPr lvl="1"/>
            <a:r>
              <a:rPr lang="ru-RU" noProof="0"/>
              <a:t>Second text level Inter</a:t>
            </a:r>
          </a:p>
          <a:p>
            <a:pPr lvl="2"/>
            <a:r>
              <a:rPr lang="ru-RU" noProof="0"/>
              <a:t>Third text level Inter</a:t>
            </a:r>
          </a:p>
          <a:p>
            <a:pPr lvl="3"/>
            <a:r>
              <a:rPr lang="ru-RU" noProof="0"/>
              <a:t>Fourth text level Inter</a:t>
            </a:r>
          </a:p>
          <a:p>
            <a:pPr lvl="4"/>
            <a:r>
              <a:rPr lang="ru-RU" noProof="0"/>
              <a:t>Fifth text level Inter</a:t>
            </a:r>
          </a:p>
          <a:p>
            <a:pPr lvl="5"/>
            <a:r>
              <a:rPr lang="ru-RU" noProof="0"/>
              <a:t>Sixth text level Inter</a:t>
            </a:r>
          </a:p>
          <a:p>
            <a:pPr lvl="6"/>
            <a:r>
              <a:rPr lang="ru-RU" noProof="0"/>
              <a:t>Eight text level Inter</a:t>
            </a:r>
          </a:p>
          <a:p>
            <a:pPr lvl="7"/>
            <a:r>
              <a:rPr lang="ru-RU" noProof="0"/>
              <a:t>Ninth text level Inter</a:t>
            </a:r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148511559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3953">
          <p15:clr>
            <a:srgbClr val="FBAE40"/>
          </p15:clr>
        </p15:guide>
        <p15:guide id="3" pos="3727">
          <p15:clr>
            <a:srgbClr val="FBAE40"/>
          </p15:clr>
        </p15:guide>
        <p15:guide id="7" orient="horz" pos="3748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- white - arr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2" name="Objekt 21" hidden="1">
            <a:extLst>
              <a:ext uri="{FF2B5EF4-FFF2-40B4-BE49-F238E27FC236}">
                <a16:creationId xmlns:a16="http://schemas.microsoft.com/office/drawing/2014/main" id="{2A35F7CB-B3C4-4081-BF51-7688BA186AC0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22809239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44" imgH="345" progId="TCLayout.ActiveDocument.1">
                  <p:embed/>
                </p:oleObj>
              </mc:Choice>
              <mc:Fallback>
                <p:oleObj name="think-cell Folie" r:id="rId3" imgW="344" imgH="345" progId="TCLayout.ActiveDocument.1">
                  <p:embed/>
                  <p:pic>
                    <p:nvPicPr>
                      <p:cNvPr id="22" name="Objekt 21" hidden="1">
                        <a:extLst>
                          <a:ext uri="{FF2B5EF4-FFF2-40B4-BE49-F238E27FC236}">
                            <a16:creationId xmlns:a16="http://schemas.microsoft.com/office/drawing/2014/main" id="{2A35F7CB-B3C4-4081-BF51-7688BA186AC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>
            <a:extLst>
              <a:ext uri="{FF2B5EF4-FFF2-40B4-BE49-F238E27FC236}">
                <a16:creationId xmlns:a16="http://schemas.microsoft.com/office/drawing/2014/main" id="{732DE84A-653F-40C4-B59B-7C286058B55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0000" y="1504673"/>
            <a:ext cx="4032000" cy="627864"/>
          </a:xfrm>
        </p:spPr>
        <p:txBody>
          <a:bodyPr vert="horz"/>
          <a:lstStyle>
            <a:lvl1pPr rtl="0">
              <a:lnSpc>
                <a:spcPct val="85000"/>
              </a:lnSpc>
              <a:defRPr sz="4800" b="0" cap="all" baseline="0">
                <a:solidFill>
                  <a:schemeClr val="accent1"/>
                </a:solidFill>
                <a:latin typeface="GEA Sans Bold" panose="00000500000000000000" pitchFamily="2" charset="0"/>
              </a:defRPr>
            </a:lvl1pPr>
          </a:lstStyle>
          <a:p>
            <a:r>
              <a:rPr lang="ru-RU"/>
              <a:t>AGENDA</a:t>
            </a:r>
            <a:endParaRPr lang="ru-RU" dirty="0"/>
          </a:p>
        </p:txBody>
      </p:sp>
      <p:sp>
        <p:nvSpPr>
          <p:cNvPr id="20" name="Freihandform: Form 19">
            <a:extLst>
              <a:ext uri="{FF2B5EF4-FFF2-40B4-BE49-F238E27FC236}">
                <a16:creationId xmlns:a16="http://schemas.microsoft.com/office/drawing/2014/main" id="{14A86269-F360-46CC-9E3E-FB55A79D73B1}"/>
              </a:ext>
            </a:extLst>
          </p:cNvPr>
          <p:cNvSpPr/>
          <p:nvPr userDrawn="1"/>
        </p:nvSpPr>
        <p:spPr bwMode="invGray">
          <a:xfrm>
            <a:off x="4591254" y="-1"/>
            <a:ext cx="7602228" cy="6858001"/>
          </a:xfrm>
          <a:custGeom>
            <a:avLst/>
            <a:gdLst>
              <a:gd name="connsiteX0" fmla="*/ 3293816 w 7602228"/>
              <a:gd name="connsiteY0" fmla="*/ 4038523 h 6858001"/>
              <a:gd name="connsiteX1" fmla="*/ 4309498 w 7602228"/>
              <a:gd name="connsiteY1" fmla="*/ 4038523 h 6858001"/>
              <a:gd name="connsiteX2" fmla="*/ 4309498 w 7602228"/>
              <a:gd name="connsiteY2" fmla="*/ 6858001 h 6858001"/>
              <a:gd name="connsiteX3" fmla="*/ 3293816 w 7602228"/>
              <a:gd name="connsiteY3" fmla="*/ 6858001 h 6858001"/>
              <a:gd name="connsiteX4" fmla="*/ 1268071 w 7602228"/>
              <a:gd name="connsiteY4" fmla="*/ 3540455 h 6858001"/>
              <a:gd name="connsiteX5" fmla="*/ 2395990 w 7602228"/>
              <a:gd name="connsiteY5" fmla="*/ 3540455 h 6858001"/>
              <a:gd name="connsiteX6" fmla="*/ 1128430 w 7602228"/>
              <a:gd name="connsiteY6" fmla="*/ 6074552 h 6858001"/>
              <a:gd name="connsiteX7" fmla="*/ 0 w 7602228"/>
              <a:gd name="connsiteY7" fmla="*/ 6074552 h 6858001"/>
              <a:gd name="connsiteX8" fmla="*/ 3037787 w 7602228"/>
              <a:gd name="connsiteY8" fmla="*/ 0 h 6858001"/>
              <a:gd name="connsiteX9" fmla="*/ 4565464 w 7602228"/>
              <a:gd name="connsiteY9" fmla="*/ 0 h 6858001"/>
              <a:gd name="connsiteX10" fmla="*/ 7602228 w 7602228"/>
              <a:gd name="connsiteY10" fmla="*/ 6076086 h 6858001"/>
              <a:gd name="connsiteX11" fmla="*/ 6474309 w 7602228"/>
              <a:gd name="connsiteY11" fmla="*/ 6076086 h 6858001"/>
              <a:gd name="connsiteX12" fmla="*/ 3801657 w 7602228"/>
              <a:gd name="connsiteY12" fmla="*/ 730206 h 6858001"/>
              <a:gd name="connsiteX13" fmla="*/ 3154686 w 7602228"/>
              <a:gd name="connsiteY13" fmla="*/ 2023126 h 6858001"/>
              <a:gd name="connsiteX14" fmla="*/ 2026256 w 7602228"/>
              <a:gd name="connsiteY14" fmla="*/ 2023126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7602228" h="6858001">
                <a:moveTo>
                  <a:pt x="3293816" y="4038523"/>
                </a:moveTo>
                <a:lnTo>
                  <a:pt x="4309498" y="4038523"/>
                </a:lnTo>
                <a:lnTo>
                  <a:pt x="4309498" y="6858001"/>
                </a:lnTo>
                <a:lnTo>
                  <a:pt x="3293816" y="6858001"/>
                </a:lnTo>
                <a:close/>
                <a:moveTo>
                  <a:pt x="1268071" y="3540455"/>
                </a:moveTo>
                <a:lnTo>
                  <a:pt x="2395990" y="3540455"/>
                </a:lnTo>
                <a:lnTo>
                  <a:pt x="1128430" y="6074552"/>
                </a:lnTo>
                <a:lnTo>
                  <a:pt x="0" y="6074552"/>
                </a:lnTo>
                <a:close/>
                <a:moveTo>
                  <a:pt x="3037787" y="0"/>
                </a:moveTo>
                <a:lnTo>
                  <a:pt x="4565464" y="0"/>
                </a:lnTo>
                <a:lnTo>
                  <a:pt x="7602228" y="6076086"/>
                </a:lnTo>
                <a:lnTo>
                  <a:pt x="6474309" y="6076086"/>
                </a:lnTo>
                <a:lnTo>
                  <a:pt x="3801657" y="730206"/>
                </a:lnTo>
                <a:lnTo>
                  <a:pt x="3154686" y="2023126"/>
                </a:lnTo>
                <a:lnTo>
                  <a:pt x="2026256" y="2023126"/>
                </a:lnTo>
                <a:close/>
              </a:path>
            </a:pathLst>
          </a:custGeom>
          <a:gradFill>
            <a:gsLst>
              <a:gs pos="10000">
                <a:schemeClr val="accent1"/>
              </a:gs>
              <a:gs pos="90000">
                <a:schemeClr val="accent6"/>
              </a:gs>
            </a:gsLst>
            <a:lin ang="18900000" scaled="1"/>
          </a:gradFill>
          <a:ln w="798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rtl="0"/>
            <a:endParaRPr lang="ru-RU" dirty="0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8B827A40-2243-41D2-AAC1-26ADF3EB2503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 rtl="0">
              <a:defRPr/>
            </a:lvl1pPr>
          </a:lstStyle>
          <a:p>
            <a:fld id="{1B99E87D-7F57-4B8F-8ABF-7082A340114F}" type="datetime4">
              <a:rPr lang="ru-RU" smtClean="0"/>
              <a:t>2 июля 2024 г.</a:t>
            </a:fld>
            <a:endParaRPr lang="ru-RU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07A8824A-0ACB-42C0-BB07-642935110512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 rtl="0">
              <a:defRPr/>
            </a:lvl1pPr>
          </a:lstStyle>
          <a:p>
            <a:r>
              <a:rPr lang="ru-RU"/>
              <a:t>Insert text with »Insert Header and Footer«</a:t>
            </a:r>
            <a:endParaRPr lang="ru-RU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1CE2B5BB-65FA-4E86-B566-4591BB4776EB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 rtl="0">
              <a:defRPr/>
            </a:lvl1pPr>
          </a:lstStyle>
          <a:p>
            <a:fld id="{7D3B735A-0712-4989-8931-598C2A0907B8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B161F6F9-FC25-4A71-8BF1-274245F8F67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70000" y="2605389"/>
            <a:ext cx="4032000" cy="3340100"/>
          </a:xfrm>
        </p:spPr>
        <p:txBody>
          <a:bodyPr/>
          <a:lstStyle>
            <a:lvl1pPr rtl="0">
              <a:tabLst>
                <a:tab pos="355600" algn="l"/>
              </a:tabLst>
              <a:defRPr/>
            </a:lvl1pPr>
            <a:lvl2pPr rtl="0">
              <a:defRPr/>
            </a:lvl2pPr>
            <a:lvl3pPr rtl="0">
              <a:defRPr/>
            </a:lvl3pPr>
            <a:lvl4pPr rtl="0">
              <a:defRPr/>
            </a:lvl4pPr>
            <a:lvl5pPr rtl="0">
              <a:defRPr/>
            </a:lvl5pPr>
          </a:lstStyle>
          <a:p>
            <a:pPr lvl="0"/>
            <a:r>
              <a:rPr lang="ru-RU" noProof="0"/>
              <a:t>First text level Inter, 16pt</a:t>
            </a:r>
          </a:p>
          <a:p>
            <a:pPr lvl="1"/>
            <a:r>
              <a:rPr lang="ru-RU" noProof="0"/>
              <a:t>Second text level Inter</a:t>
            </a:r>
          </a:p>
          <a:p>
            <a:pPr lvl="2"/>
            <a:r>
              <a:rPr lang="ru-RU" noProof="0"/>
              <a:t>Third text level Inter</a:t>
            </a:r>
          </a:p>
          <a:p>
            <a:pPr lvl="3"/>
            <a:r>
              <a:rPr lang="ru-RU" noProof="0"/>
              <a:t>Fourth text level Inter</a:t>
            </a:r>
          </a:p>
          <a:p>
            <a:pPr lvl="4"/>
            <a:r>
              <a:rPr lang="ru-RU" noProof="0"/>
              <a:t>Fifth text level Inter</a:t>
            </a:r>
          </a:p>
          <a:p>
            <a:pPr lvl="5"/>
            <a:r>
              <a:rPr lang="ru-RU" noProof="0"/>
              <a:t>Sixth text level Inter</a:t>
            </a:r>
          </a:p>
          <a:p>
            <a:pPr lvl="6"/>
            <a:r>
              <a:rPr lang="ru-RU" noProof="0"/>
              <a:t>Eight text level Inter</a:t>
            </a:r>
          </a:p>
          <a:p>
            <a:pPr lvl="7"/>
            <a:r>
              <a:rPr lang="ru-RU" noProof="0"/>
              <a:t>Ninth text level Inter</a:t>
            </a:r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198340836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2729" userDrawn="1">
          <p15:clr>
            <a:srgbClr val="FBAE40"/>
          </p15:clr>
        </p15:guide>
        <p15:guide id="3" pos="2887" userDrawn="1">
          <p15:clr>
            <a:srgbClr val="FBAE40"/>
          </p15:clr>
        </p15:guide>
        <p15:guide id="7" orient="horz" pos="3748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- white - small arr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2" name="Objekt 21" hidden="1">
            <a:extLst>
              <a:ext uri="{FF2B5EF4-FFF2-40B4-BE49-F238E27FC236}">
                <a16:creationId xmlns:a16="http://schemas.microsoft.com/office/drawing/2014/main" id="{2A35F7CB-B3C4-4081-BF51-7688BA186AC0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316297931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44" imgH="345" progId="TCLayout.ActiveDocument.1">
                  <p:embed/>
                </p:oleObj>
              </mc:Choice>
              <mc:Fallback>
                <p:oleObj name="think-cell Folie" r:id="rId3" imgW="344" imgH="345" progId="TCLayout.ActiveDocument.1">
                  <p:embed/>
                  <p:pic>
                    <p:nvPicPr>
                      <p:cNvPr id="22" name="Objekt 21" hidden="1">
                        <a:extLst>
                          <a:ext uri="{FF2B5EF4-FFF2-40B4-BE49-F238E27FC236}">
                            <a16:creationId xmlns:a16="http://schemas.microsoft.com/office/drawing/2014/main" id="{2A35F7CB-B3C4-4081-BF51-7688BA186AC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>
            <a:extLst>
              <a:ext uri="{FF2B5EF4-FFF2-40B4-BE49-F238E27FC236}">
                <a16:creationId xmlns:a16="http://schemas.microsoft.com/office/drawing/2014/main" id="{732DE84A-653F-40C4-B59B-7C286058B55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0000" y="1504673"/>
            <a:ext cx="11664950" cy="627864"/>
          </a:xfrm>
        </p:spPr>
        <p:txBody>
          <a:bodyPr vert="horz"/>
          <a:lstStyle>
            <a:lvl1pPr rtl="0">
              <a:lnSpc>
                <a:spcPct val="85000"/>
              </a:lnSpc>
              <a:defRPr sz="4800" b="0" cap="all" baseline="0">
                <a:solidFill>
                  <a:schemeClr val="accent1"/>
                </a:solidFill>
                <a:latin typeface="GEA Sans Bold" panose="00000500000000000000" pitchFamily="2" charset="0"/>
              </a:defRPr>
            </a:lvl1pPr>
          </a:lstStyle>
          <a:p>
            <a:r>
              <a:rPr lang="ru-RU"/>
              <a:t>AGENDA</a:t>
            </a:r>
            <a:endParaRPr lang="ru-RU" dirty="0"/>
          </a:p>
        </p:txBody>
      </p:sp>
      <p:sp>
        <p:nvSpPr>
          <p:cNvPr id="18" name="Grafik 2">
            <a:extLst>
              <a:ext uri="{FF2B5EF4-FFF2-40B4-BE49-F238E27FC236}">
                <a16:creationId xmlns:a16="http://schemas.microsoft.com/office/drawing/2014/main" id="{F834D6E4-1C6E-4069-9F58-E568CAF900C2}"/>
              </a:ext>
            </a:extLst>
          </p:cNvPr>
          <p:cNvSpPr>
            <a:spLocks/>
          </p:cNvSpPr>
          <p:nvPr userDrawn="1"/>
        </p:nvSpPr>
        <p:spPr>
          <a:xfrm>
            <a:off x="270001" y="2605389"/>
            <a:ext cx="1684964" cy="1115585"/>
          </a:xfrm>
          <a:custGeom>
            <a:avLst/>
            <a:gdLst>
              <a:gd name="connsiteX0" fmla="*/ 228596 w 228600"/>
              <a:gd name="connsiteY0" fmla="*/ 60095 h 151352"/>
              <a:gd name="connsiteX1" fmla="*/ 228596 w 228600"/>
              <a:gd name="connsiteY1" fmla="*/ 90384 h 151352"/>
              <a:gd name="connsiteX2" fmla="*/ 109153 w 228600"/>
              <a:gd name="connsiteY2" fmla="*/ 151344 h 151352"/>
              <a:gd name="connsiteX3" fmla="*/ 100390 w 228600"/>
              <a:gd name="connsiteY3" fmla="*/ 134390 h 151352"/>
              <a:gd name="connsiteX4" fmla="*/ 209546 w 228600"/>
              <a:gd name="connsiteY4" fmla="*/ 78668 h 151352"/>
              <a:gd name="connsiteX5" fmla="*/ 209546 w 228600"/>
              <a:gd name="connsiteY5" fmla="*/ 71810 h 151352"/>
              <a:gd name="connsiteX6" fmla="*/ 183448 w 228600"/>
              <a:gd name="connsiteY6" fmla="*/ 58666 h 151352"/>
              <a:gd name="connsiteX7" fmla="*/ 191925 w 228600"/>
              <a:gd name="connsiteY7" fmla="*/ 41711 h 151352"/>
              <a:gd name="connsiteX8" fmla="*/ 158111 w 228600"/>
              <a:gd name="connsiteY8" fmla="*/ 24662 h 151352"/>
              <a:gd name="connsiteX9" fmla="*/ 109057 w 228600"/>
              <a:gd name="connsiteY9" fmla="*/ -8 h 151352"/>
              <a:gd name="connsiteX10" fmla="*/ 100485 w 228600"/>
              <a:gd name="connsiteY10" fmla="*/ 17042 h 151352"/>
              <a:gd name="connsiteX11" fmla="*/ 149539 w 228600"/>
              <a:gd name="connsiteY11" fmla="*/ 41711 h 151352"/>
              <a:gd name="connsiteX12" fmla="*/ 133346 w 228600"/>
              <a:gd name="connsiteY12" fmla="*/ 66191 h 151352"/>
              <a:gd name="connsiteX13" fmla="*/ -4 w 228600"/>
              <a:gd name="connsiteY13" fmla="*/ 66191 h 151352"/>
              <a:gd name="connsiteX14" fmla="*/ -4 w 228600"/>
              <a:gd name="connsiteY14" fmla="*/ 85241 h 151352"/>
              <a:gd name="connsiteX15" fmla="*/ 133346 w 228600"/>
              <a:gd name="connsiteY15" fmla="*/ 85241 h 1513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28600" h="151352">
                <a:moveTo>
                  <a:pt x="228596" y="60095"/>
                </a:moveTo>
                <a:lnTo>
                  <a:pt x="228596" y="90384"/>
                </a:lnTo>
                <a:lnTo>
                  <a:pt x="109153" y="151344"/>
                </a:lnTo>
                <a:lnTo>
                  <a:pt x="100390" y="134390"/>
                </a:lnTo>
                <a:lnTo>
                  <a:pt x="209546" y="78668"/>
                </a:lnTo>
                <a:lnTo>
                  <a:pt x="209546" y="71810"/>
                </a:lnTo>
                <a:lnTo>
                  <a:pt x="183448" y="58666"/>
                </a:lnTo>
                <a:lnTo>
                  <a:pt x="191925" y="41711"/>
                </a:lnTo>
                <a:close/>
                <a:moveTo>
                  <a:pt x="158111" y="24662"/>
                </a:moveTo>
                <a:lnTo>
                  <a:pt x="109057" y="-8"/>
                </a:lnTo>
                <a:lnTo>
                  <a:pt x="100485" y="17042"/>
                </a:lnTo>
                <a:lnTo>
                  <a:pt x="149539" y="41711"/>
                </a:lnTo>
                <a:close/>
                <a:moveTo>
                  <a:pt x="133346" y="66191"/>
                </a:moveTo>
                <a:lnTo>
                  <a:pt x="-4" y="66191"/>
                </a:lnTo>
                <a:lnTo>
                  <a:pt x="-4" y="85241"/>
                </a:lnTo>
                <a:lnTo>
                  <a:pt x="133346" y="85241"/>
                </a:lnTo>
                <a:close/>
              </a:path>
            </a:pathLst>
          </a:custGeom>
          <a:solidFill>
            <a:schemeClr val="accent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dirty="0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EEDC45DE-3C3C-46B4-A3CB-33A5815FE849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 rtl="0">
              <a:defRPr/>
            </a:lvl1pPr>
          </a:lstStyle>
          <a:p>
            <a:fld id="{AEE00FD9-688C-4E8F-BC4B-73A30FC4CD95}" type="datetime4">
              <a:rPr lang="ru-RU" smtClean="0"/>
              <a:t>2 июля 2024 г.</a:t>
            </a:fld>
            <a:endParaRPr lang="ru-RU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FC0EF7AF-B27F-43A3-AA77-707F7FCBD961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 rtl="0">
              <a:defRPr/>
            </a:lvl1pPr>
          </a:lstStyle>
          <a:p>
            <a:r>
              <a:rPr lang="ru-RU"/>
              <a:t>Insert text with »Insert Header and Footer«</a:t>
            </a:r>
            <a:endParaRPr lang="ru-RU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249D895A-F629-410E-AC2A-B842E8BD2FF3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 rtl="0">
              <a:defRPr/>
            </a:lvl1pPr>
          </a:lstStyle>
          <a:p>
            <a:fld id="{7D3B735A-0712-4989-8931-598C2A0907B8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895230CD-1D36-40F1-95B3-D371D01E598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259262" y="2605388"/>
            <a:ext cx="5652000" cy="3344562"/>
          </a:xfrm>
        </p:spPr>
        <p:txBody>
          <a:bodyPr/>
          <a:lstStyle>
            <a:lvl1pPr rtl="0">
              <a:tabLst>
                <a:tab pos="355600" algn="l"/>
              </a:tabLst>
              <a:defRPr/>
            </a:lvl1pPr>
            <a:lvl2pPr rtl="0">
              <a:defRPr/>
            </a:lvl2pPr>
            <a:lvl3pPr rtl="0">
              <a:defRPr/>
            </a:lvl3pPr>
            <a:lvl4pPr rtl="0">
              <a:defRPr/>
            </a:lvl4pPr>
            <a:lvl5pPr rtl="0">
              <a:defRPr/>
            </a:lvl5pPr>
          </a:lstStyle>
          <a:p>
            <a:pPr lvl="0"/>
            <a:r>
              <a:rPr lang="ru-RU" noProof="0"/>
              <a:t>First text level Inter, 16pt</a:t>
            </a:r>
          </a:p>
          <a:p>
            <a:pPr lvl="1"/>
            <a:r>
              <a:rPr lang="ru-RU" noProof="0"/>
              <a:t>Second text level Inter</a:t>
            </a:r>
          </a:p>
          <a:p>
            <a:pPr lvl="2"/>
            <a:r>
              <a:rPr lang="ru-RU" noProof="0"/>
              <a:t>Third text level Inter</a:t>
            </a:r>
          </a:p>
          <a:p>
            <a:pPr lvl="3"/>
            <a:r>
              <a:rPr lang="ru-RU" noProof="0"/>
              <a:t>Fourth text level Inter</a:t>
            </a:r>
          </a:p>
          <a:p>
            <a:pPr lvl="4"/>
            <a:r>
              <a:rPr lang="ru-RU" noProof="0"/>
              <a:t>Fifth text level Inter</a:t>
            </a:r>
          </a:p>
          <a:p>
            <a:pPr lvl="5"/>
            <a:r>
              <a:rPr lang="ru-RU" noProof="0"/>
              <a:t>Sixth text level Inter</a:t>
            </a:r>
          </a:p>
          <a:p>
            <a:pPr lvl="6"/>
            <a:r>
              <a:rPr lang="ru-RU" noProof="0"/>
              <a:t>Eight text level Inter</a:t>
            </a:r>
          </a:p>
          <a:p>
            <a:pPr lvl="7"/>
            <a:r>
              <a:rPr lang="ru-RU" noProof="0"/>
              <a:t>Ninth text level Inter</a:t>
            </a:r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261243011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2683">
          <p15:clr>
            <a:srgbClr val="FBAE40"/>
          </p15:clr>
        </p15:guide>
        <p15:guide id="3" pos="2479">
          <p15:clr>
            <a:srgbClr val="FBAE40"/>
          </p15:clr>
        </p15:guide>
        <p15:guide id="7" orient="horz" pos="3748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- blue - arrow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kt 6" hidden="1">
            <a:extLst>
              <a:ext uri="{FF2B5EF4-FFF2-40B4-BE49-F238E27FC236}">
                <a16:creationId xmlns:a16="http://schemas.microsoft.com/office/drawing/2014/main" id="{7A9BF7E1-7479-4B02-8452-601829203BE6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13681720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44" imgH="345" progId="TCLayout.ActiveDocument.1">
                  <p:embed/>
                </p:oleObj>
              </mc:Choice>
              <mc:Fallback>
                <p:oleObj name="think-cell Folie" r:id="rId3" imgW="344" imgH="345" progId="TCLayout.ActiveDocument.1">
                  <p:embed/>
                  <p:pic>
                    <p:nvPicPr>
                      <p:cNvPr id="7" name="Objekt 6" hidden="1">
                        <a:extLst>
                          <a:ext uri="{FF2B5EF4-FFF2-40B4-BE49-F238E27FC236}">
                            <a16:creationId xmlns:a16="http://schemas.microsoft.com/office/drawing/2014/main" id="{7A9BF7E1-7479-4B02-8452-601829203BE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hteck 4">
            <a:extLst>
              <a:ext uri="{FF2B5EF4-FFF2-40B4-BE49-F238E27FC236}">
                <a16:creationId xmlns:a16="http://schemas.microsoft.com/office/drawing/2014/main" id="{ABEB68DB-D429-470B-9F61-960355E206D9}"/>
              </a:ext>
            </a:extLst>
          </p:cNvPr>
          <p:cNvSpPr/>
          <p:nvPr userDrawn="1"/>
        </p:nvSpPr>
        <p:spPr>
          <a:xfrm>
            <a:off x="7620000" y="0"/>
            <a:ext cx="45720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72000" rIns="108000" bIns="72000" rtlCol="0" anchor="ctr"/>
          <a:lstStyle/>
          <a:p>
            <a:pPr algn="l" rtl="0"/>
            <a:endParaRPr lang="ru-RU" sz="1400" dirty="0"/>
          </a:p>
        </p:txBody>
      </p:sp>
      <p:sp>
        <p:nvSpPr>
          <p:cNvPr id="49" name="Freihandform: Form 48">
            <a:extLst>
              <a:ext uri="{FF2B5EF4-FFF2-40B4-BE49-F238E27FC236}">
                <a16:creationId xmlns:a16="http://schemas.microsoft.com/office/drawing/2014/main" id="{B5B84EF5-2C63-4B4D-8C1F-4659BDC6CF47}"/>
              </a:ext>
            </a:extLst>
          </p:cNvPr>
          <p:cNvSpPr/>
          <p:nvPr userDrawn="1"/>
        </p:nvSpPr>
        <p:spPr bwMode="invGray">
          <a:xfrm>
            <a:off x="8450404" y="-3475"/>
            <a:ext cx="3741596" cy="6861519"/>
          </a:xfrm>
          <a:custGeom>
            <a:avLst/>
            <a:gdLst>
              <a:gd name="connsiteX0" fmla="*/ 2229661 w 3741596"/>
              <a:gd name="connsiteY0" fmla="*/ 2733771 h 6861519"/>
              <a:gd name="connsiteX1" fmla="*/ 2917201 w 3741596"/>
              <a:gd name="connsiteY1" fmla="*/ 2733771 h 6861519"/>
              <a:gd name="connsiteX2" fmla="*/ 2917201 w 3741596"/>
              <a:gd name="connsiteY2" fmla="*/ 6861519 h 6861519"/>
              <a:gd name="connsiteX3" fmla="*/ 2229661 w 3741596"/>
              <a:gd name="connsiteY3" fmla="*/ 6861519 h 6861519"/>
              <a:gd name="connsiteX4" fmla="*/ 858387 w 3741596"/>
              <a:gd name="connsiteY4" fmla="*/ 2396617 h 6861519"/>
              <a:gd name="connsiteX5" fmla="*/ 1621902 w 3741596"/>
              <a:gd name="connsiteY5" fmla="*/ 2396617 h 6861519"/>
              <a:gd name="connsiteX6" fmla="*/ 763861 w 3741596"/>
              <a:gd name="connsiteY6" fmla="*/ 4112008 h 6861519"/>
              <a:gd name="connsiteX7" fmla="*/ 0 w 3741596"/>
              <a:gd name="connsiteY7" fmla="*/ 4112008 h 6861519"/>
              <a:gd name="connsiteX8" fmla="*/ 2056349 w 3741596"/>
              <a:gd name="connsiteY8" fmla="*/ 0 h 6861519"/>
              <a:gd name="connsiteX9" fmla="*/ 3090470 w 3741596"/>
              <a:gd name="connsiteY9" fmla="*/ 0 h 6861519"/>
              <a:gd name="connsiteX10" fmla="*/ 3741596 w 3741596"/>
              <a:gd name="connsiteY10" fmla="*/ 1302800 h 6861519"/>
              <a:gd name="connsiteX11" fmla="*/ 3741596 w 3741596"/>
              <a:gd name="connsiteY11" fmla="*/ 2830876 h 6861519"/>
              <a:gd name="connsiteX12" fmla="*/ 2573431 w 3741596"/>
              <a:gd name="connsiteY12" fmla="*/ 494294 h 6861519"/>
              <a:gd name="connsiteX13" fmla="*/ 2135481 w 3741596"/>
              <a:gd name="connsiteY13" fmla="*/ 1369502 h 6861519"/>
              <a:gd name="connsiteX14" fmla="*/ 1371620 w 3741596"/>
              <a:gd name="connsiteY14" fmla="*/ 1369502 h 68615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741596" h="6861519">
                <a:moveTo>
                  <a:pt x="2229661" y="2733771"/>
                </a:moveTo>
                <a:lnTo>
                  <a:pt x="2917201" y="2733771"/>
                </a:lnTo>
                <a:lnTo>
                  <a:pt x="2917201" y="6861519"/>
                </a:lnTo>
                <a:lnTo>
                  <a:pt x="2229661" y="6861519"/>
                </a:lnTo>
                <a:close/>
                <a:moveTo>
                  <a:pt x="858387" y="2396617"/>
                </a:moveTo>
                <a:lnTo>
                  <a:pt x="1621902" y="2396617"/>
                </a:lnTo>
                <a:lnTo>
                  <a:pt x="763861" y="4112008"/>
                </a:lnTo>
                <a:lnTo>
                  <a:pt x="0" y="4112008"/>
                </a:lnTo>
                <a:close/>
                <a:moveTo>
                  <a:pt x="2056349" y="0"/>
                </a:moveTo>
                <a:lnTo>
                  <a:pt x="3090470" y="0"/>
                </a:lnTo>
                <a:lnTo>
                  <a:pt x="3741596" y="1302800"/>
                </a:lnTo>
                <a:lnTo>
                  <a:pt x="3741596" y="2830876"/>
                </a:lnTo>
                <a:lnTo>
                  <a:pt x="2573431" y="494294"/>
                </a:lnTo>
                <a:lnTo>
                  <a:pt x="2135481" y="1369502"/>
                </a:lnTo>
                <a:lnTo>
                  <a:pt x="1371620" y="1369502"/>
                </a:lnTo>
                <a:close/>
              </a:path>
            </a:pathLst>
          </a:custGeom>
          <a:gradFill>
            <a:gsLst>
              <a:gs pos="15000">
                <a:schemeClr val="accent1"/>
              </a:gs>
              <a:gs pos="90000">
                <a:schemeClr val="accent6"/>
              </a:gs>
            </a:gsLst>
            <a:lin ang="18900000" scaled="1"/>
          </a:gradFill>
          <a:ln w="798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lvl="0" rtl="0"/>
            <a:endParaRPr lang="ru-RU" dirty="0"/>
          </a:p>
        </p:txBody>
      </p:sp>
      <p:grpSp>
        <p:nvGrpSpPr>
          <p:cNvPr id="43" name="Gruppieren 42">
            <a:extLst>
              <a:ext uri="{FF2B5EF4-FFF2-40B4-BE49-F238E27FC236}">
                <a16:creationId xmlns:a16="http://schemas.microsoft.com/office/drawing/2014/main" id="{A0420212-1783-4F49-BBB4-7B752FC9625A}"/>
              </a:ext>
            </a:extLst>
          </p:cNvPr>
          <p:cNvGrpSpPr/>
          <p:nvPr userDrawn="1"/>
        </p:nvGrpSpPr>
        <p:grpSpPr bwMode="black">
          <a:xfrm>
            <a:off x="269875" y="6525716"/>
            <a:ext cx="485623" cy="147421"/>
            <a:chOff x="269875" y="6525716"/>
            <a:chExt cx="485623" cy="147421"/>
          </a:xfrm>
          <a:solidFill>
            <a:schemeClr val="bg1"/>
          </a:solidFill>
        </p:grpSpPr>
        <p:sp>
          <p:nvSpPr>
            <p:cNvPr id="44" name="Freihandform: Form 43">
              <a:extLst>
                <a:ext uri="{FF2B5EF4-FFF2-40B4-BE49-F238E27FC236}">
                  <a16:creationId xmlns:a16="http://schemas.microsoft.com/office/drawing/2014/main" id="{54E5D081-85F9-47B3-90E4-819F7E5F1DA3}"/>
                </a:ext>
              </a:extLst>
            </p:cNvPr>
            <p:cNvSpPr/>
            <p:nvPr/>
          </p:nvSpPr>
          <p:spPr bwMode="black">
            <a:xfrm>
              <a:off x="620244" y="6525737"/>
              <a:ext cx="135254" cy="147399"/>
            </a:xfrm>
            <a:custGeom>
              <a:avLst/>
              <a:gdLst>
                <a:gd name="connsiteX0" fmla="*/ 61455 w 135254"/>
                <a:gd name="connsiteY0" fmla="*/ 0 h 147399"/>
                <a:gd name="connsiteX1" fmla="*/ 24578 w 135254"/>
                <a:gd name="connsiteY1" fmla="*/ 0 h 147399"/>
                <a:gd name="connsiteX2" fmla="*/ 0 w 135254"/>
                <a:gd name="connsiteY2" fmla="*/ 49133 h 147399"/>
                <a:gd name="connsiteX3" fmla="*/ 27345 w 135254"/>
                <a:gd name="connsiteY3" fmla="*/ 49133 h 147399"/>
                <a:gd name="connsiteX4" fmla="*/ 43115 w 135254"/>
                <a:gd name="connsiteY4" fmla="*/ 17673 h 147399"/>
                <a:gd name="connsiteX5" fmla="*/ 107909 w 135254"/>
                <a:gd name="connsiteY5" fmla="*/ 147399 h 147399"/>
                <a:gd name="connsiteX6" fmla="*/ 135254 w 135254"/>
                <a:gd name="connsiteY6" fmla="*/ 147399 h 1473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5254" h="147399">
                  <a:moveTo>
                    <a:pt x="61455" y="0"/>
                  </a:moveTo>
                  <a:lnTo>
                    <a:pt x="24578" y="0"/>
                  </a:lnTo>
                  <a:lnTo>
                    <a:pt x="0" y="49133"/>
                  </a:lnTo>
                  <a:lnTo>
                    <a:pt x="27345" y="49133"/>
                  </a:lnTo>
                  <a:lnTo>
                    <a:pt x="43115" y="17673"/>
                  </a:lnTo>
                  <a:lnTo>
                    <a:pt x="107909" y="147399"/>
                  </a:lnTo>
                  <a:lnTo>
                    <a:pt x="135254" y="147399"/>
                  </a:lnTo>
                  <a:close/>
                </a:path>
              </a:pathLst>
            </a:custGeom>
            <a:grpFill/>
            <a:ln w="215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 dirty="0">
                <a:solidFill>
                  <a:schemeClr val="tx2"/>
                </a:solidFill>
              </a:endParaRPr>
            </a:p>
          </p:txBody>
        </p:sp>
        <p:sp>
          <p:nvSpPr>
            <p:cNvPr id="45" name="Freihandform: Form 44">
              <a:extLst>
                <a:ext uri="{FF2B5EF4-FFF2-40B4-BE49-F238E27FC236}">
                  <a16:creationId xmlns:a16="http://schemas.microsoft.com/office/drawing/2014/main" id="{03F8A4CF-6CDA-49A9-91E1-DAA4F631E00A}"/>
                </a:ext>
              </a:extLst>
            </p:cNvPr>
            <p:cNvSpPr/>
            <p:nvPr/>
          </p:nvSpPr>
          <p:spPr bwMode="black">
            <a:xfrm>
              <a:off x="269875" y="6525716"/>
              <a:ext cx="411802" cy="147421"/>
            </a:xfrm>
            <a:custGeom>
              <a:avLst/>
              <a:gdLst>
                <a:gd name="connsiteX0" fmla="*/ 399525 w 411802"/>
                <a:gd name="connsiteY0" fmla="*/ 61449 h 147421"/>
                <a:gd name="connsiteX1" fmla="*/ 80015 w 411802"/>
                <a:gd name="connsiteY1" fmla="*/ 61427 h 147421"/>
                <a:gd name="connsiteX2" fmla="*/ 67737 w 411802"/>
                <a:gd name="connsiteY2" fmla="*/ 85994 h 147421"/>
                <a:gd name="connsiteX3" fmla="*/ 116892 w 411802"/>
                <a:gd name="connsiteY3" fmla="*/ 85994 h 147421"/>
                <a:gd name="connsiteX4" fmla="*/ 116892 w 411802"/>
                <a:gd name="connsiteY4" fmla="*/ 122833 h 147421"/>
                <a:gd name="connsiteX5" fmla="*/ 73316 w 411802"/>
                <a:gd name="connsiteY5" fmla="*/ 122833 h 147421"/>
                <a:gd name="connsiteX6" fmla="*/ 24468 w 411802"/>
                <a:gd name="connsiteY6" fmla="*/ 73722 h 147421"/>
                <a:gd name="connsiteX7" fmla="*/ 73316 w 411802"/>
                <a:gd name="connsiteY7" fmla="*/ 24589 h 147421"/>
                <a:gd name="connsiteX8" fmla="*/ 129126 w 411802"/>
                <a:gd name="connsiteY8" fmla="*/ 24589 h 147421"/>
                <a:gd name="connsiteX9" fmla="*/ 129126 w 411802"/>
                <a:gd name="connsiteY9" fmla="*/ 0 h 147421"/>
                <a:gd name="connsiteX10" fmla="*/ 73316 w 411802"/>
                <a:gd name="connsiteY10" fmla="*/ 0 h 147421"/>
                <a:gd name="connsiteX11" fmla="*/ 0 w 411802"/>
                <a:gd name="connsiteY11" fmla="*/ 73744 h 147421"/>
                <a:gd name="connsiteX12" fmla="*/ 73316 w 411802"/>
                <a:gd name="connsiteY12" fmla="*/ 147421 h 147421"/>
                <a:gd name="connsiteX13" fmla="*/ 141470 w 411802"/>
                <a:gd name="connsiteY13" fmla="*/ 147421 h 147421"/>
                <a:gd name="connsiteX14" fmla="*/ 141470 w 411802"/>
                <a:gd name="connsiteY14" fmla="*/ 85994 h 147421"/>
                <a:gd name="connsiteX15" fmla="*/ 178326 w 411802"/>
                <a:gd name="connsiteY15" fmla="*/ 85994 h 147421"/>
                <a:gd name="connsiteX16" fmla="*/ 178326 w 411802"/>
                <a:gd name="connsiteY16" fmla="*/ 147399 h 147421"/>
                <a:gd name="connsiteX17" fmla="*/ 276636 w 411802"/>
                <a:gd name="connsiteY17" fmla="*/ 147399 h 147421"/>
                <a:gd name="connsiteX18" fmla="*/ 288914 w 411802"/>
                <a:gd name="connsiteY18" fmla="*/ 122833 h 147421"/>
                <a:gd name="connsiteX19" fmla="*/ 202903 w 411802"/>
                <a:gd name="connsiteY19" fmla="*/ 122833 h 147421"/>
                <a:gd name="connsiteX20" fmla="*/ 202903 w 411802"/>
                <a:gd name="connsiteY20" fmla="*/ 85994 h 147421"/>
                <a:gd name="connsiteX21" fmla="*/ 331788 w 411802"/>
                <a:gd name="connsiteY21" fmla="*/ 85994 h 147421"/>
                <a:gd name="connsiteX22" fmla="*/ 301214 w 411802"/>
                <a:gd name="connsiteY22" fmla="*/ 147399 h 147421"/>
                <a:gd name="connsiteX23" fmla="*/ 328537 w 411802"/>
                <a:gd name="connsiteY23" fmla="*/ 147399 h 147421"/>
                <a:gd name="connsiteX24" fmla="*/ 359265 w 411802"/>
                <a:gd name="connsiteY24" fmla="*/ 85994 h 147421"/>
                <a:gd name="connsiteX25" fmla="*/ 411803 w 411802"/>
                <a:gd name="connsiteY25" fmla="*/ 85994 h 147421"/>
                <a:gd name="connsiteX26" fmla="*/ 399525 w 411802"/>
                <a:gd name="connsiteY26" fmla="*/ 61449 h 1474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411802" h="147421">
                  <a:moveTo>
                    <a:pt x="399525" y="61449"/>
                  </a:moveTo>
                  <a:lnTo>
                    <a:pt x="80015" y="61427"/>
                  </a:lnTo>
                  <a:lnTo>
                    <a:pt x="67737" y="85994"/>
                  </a:lnTo>
                  <a:lnTo>
                    <a:pt x="116892" y="85994"/>
                  </a:lnTo>
                  <a:lnTo>
                    <a:pt x="116892" y="122833"/>
                  </a:lnTo>
                  <a:lnTo>
                    <a:pt x="73316" y="122833"/>
                  </a:lnTo>
                  <a:cubicBezTo>
                    <a:pt x="46388" y="122833"/>
                    <a:pt x="24468" y="100901"/>
                    <a:pt x="24468" y="73722"/>
                  </a:cubicBezTo>
                  <a:cubicBezTo>
                    <a:pt x="24468" y="46543"/>
                    <a:pt x="46388" y="24589"/>
                    <a:pt x="73316" y="24589"/>
                  </a:cubicBezTo>
                  <a:lnTo>
                    <a:pt x="129126" y="24589"/>
                  </a:lnTo>
                  <a:lnTo>
                    <a:pt x="129126" y="0"/>
                  </a:lnTo>
                  <a:lnTo>
                    <a:pt x="73316" y="0"/>
                  </a:lnTo>
                  <a:cubicBezTo>
                    <a:pt x="32902" y="0"/>
                    <a:pt x="0" y="33085"/>
                    <a:pt x="0" y="73744"/>
                  </a:cubicBezTo>
                  <a:cubicBezTo>
                    <a:pt x="0" y="114380"/>
                    <a:pt x="32902" y="147421"/>
                    <a:pt x="73316" y="147421"/>
                  </a:cubicBezTo>
                  <a:lnTo>
                    <a:pt x="141470" y="147421"/>
                  </a:lnTo>
                  <a:lnTo>
                    <a:pt x="141470" y="85994"/>
                  </a:lnTo>
                  <a:lnTo>
                    <a:pt x="178326" y="85994"/>
                  </a:lnTo>
                  <a:lnTo>
                    <a:pt x="178326" y="147399"/>
                  </a:lnTo>
                  <a:lnTo>
                    <a:pt x="276636" y="147399"/>
                  </a:lnTo>
                  <a:lnTo>
                    <a:pt x="288914" y="122833"/>
                  </a:lnTo>
                  <a:lnTo>
                    <a:pt x="202903" y="122833"/>
                  </a:lnTo>
                  <a:lnTo>
                    <a:pt x="202903" y="85994"/>
                  </a:lnTo>
                  <a:lnTo>
                    <a:pt x="331788" y="85994"/>
                  </a:lnTo>
                  <a:lnTo>
                    <a:pt x="301214" y="147399"/>
                  </a:lnTo>
                  <a:lnTo>
                    <a:pt x="328537" y="147399"/>
                  </a:lnTo>
                  <a:lnTo>
                    <a:pt x="359265" y="85994"/>
                  </a:lnTo>
                  <a:lnTo>
                    <a:pt x="411803" y="85994"/>
                  </a:lnTo>
                  <a:lnTo>
                    <a:pt x="399525" y="61449"/>
                  </a:lnTo>
                  <a:close/>
                </a:path>
              </a:pathLst>
            </a:custGeom>
            <a:grpFill/>
            <a:ln w="215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 dirty="0">
                <a:solidFill>
                  <a:schemeClr val="tx2"/>
                </a:solidFill>
              </a:endParaRPr>
            </a:p>
          </p:txBody>
        </p:sp>
        <p:sp>
          <p:nvSpPr>
            <p:cNvPr id="46" name="Freihandform: Form 45">
              <a:extLst>
                <a:ext uri="{FF2B5EF4-FFF2-40B4-BE49-F238E27FC236}">
                  <a16:creationId xmlns:a16="http://schemas.microsoft.com/office/drawing/2014/main" id="{704E87B5-8EBF-46B9-BF57-0E348A2E850D}"/>
                </a:ext>
              </a:extLst>
            </p:cNvPr>
            <p:cNvSpPr/>
            <p:nvPr/>
          </p:nvSpPr>
          <p:spPr bwMode="black">
            <a:xfrm>
              <a:off x="448200" y="6525716"/>
              <a:ext cx="110610" cy="49155"/>
            </a:xfrm>
            <a:custGeom>
              <a:avLst/>
              <a:gdLst>
                <a:gd name="connsiteX0" fmla="*/ 24578 w 110610"/>
                <a:gd name="connsiteY0" fmla="*/ 24589 h 49155"/>
                <a:gd name="connsiteX1" fmla="*/ 110611 w 110610"/>
                <a:gd name="connsiteY1" fmla="*/ 24589 h 49155"/>
                <a:gd name="connsiteX2" fmla="*/ 110611 w 110610"/>
                <a:gd name="connsiteY2" fmla="*/ 22 h 49155"/>
                <a:gd name="connsiteX3" fmla="*/ 0 w 110610"/>
                <a:gd name="connsiteY3" fmla="*/ 0 h 49155"/>
                <a:gd name="connsiteX4" fmla="*/ 0 w 110610"/>
                <a:gd name="connsiteY4" fmla="*/ 49155 h 49155"/>
                <a:gd name="connsiteX5" fmla="*/ 24578 w 110610"/>
                <a:gd name="connsiteY5" fmla="*/ 49155 h 491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0610" h="49155">
                  <a:moveTo>
                    <a:pt x="24578" y="24589"/>
                  </a:moveTo>
                  <a:lnTo>
                    <a:pt x="110611" y="24589"/>
                  </a:lnTo>
                  <a:lnTo>
                    <a:pt x="110611" y="22"/>
                  </a:lnTo>
                  <a:lnTo>
                    <a:pt x="0" y="0"/>
                  </a:lnTo>
                  <a:lnTo>
                    <a:pt x="0" y="49155"/>
                  </a:lnTo>
                  <a:lnTo>
                    <a:pt x="24578" y="49155"/>
                  </a:lnTo>
                  <a:close/>
                </a:path>
              </a:pathLst>
            </a:custGeom>
            <a:grpFill/>
            <a:ln w="215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 dirty="0">
                <a:solidFill>
                  <a:schemeClr val="tx2"/>
                </a:solidFill>
              </a:endParaRPr>
            </a:p>
          </p:txBody>
        </p:sp>
      </p:grpSp>
      <p:sp>
        <p:nvSpPr>
          <p:cNvPr id="8" name="Datumsplatzhalter 7">
            <a:extLst>
              <a:ext uri="{FF2B5EF4-FFF2-40B4-BE49-F238E27FC236}">
                <a16:creationId xmlns:a16="http://schemas.microsoft.com/office/drawing/2014/main" id="{7B91CBA8-3A30-4319-912F-DAE49A826C02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>
            <a:lvl1pPr rtl="0">
              <a:defRPr>
                <a:solidFill>
                  <a:schemeClr val="bg1"/>
                </a:solidFill>
              </a:defRPr>
            </a:lvl1pPr>
          </a:lstStyle>
          <a:p>
            <a:fld id="{619E8EF9-C19D-4A56-B076-62559F8A7759}" type="datetime4">
              <a:rPr lang="ru-RU" smtClean="0"/>
              <a:t>2 июля 2024 г.</a:t>
            </a:fld>
            <a:endParaRPr lang="ru-RU" dirty="0"/>
          </a:p>
        </p:txBody>
      </p:sp>
      <p:sp>
        <p:nvSpPr>
          <p:cNvPr id="9" name="Fußzeilenplatzhalter 8">
            <a:extLst>
              <a:ext uri="{FF2B5EF4-FFF2-40B4-BE49-F238E27FC236}">
                <a16:creationId xmlns:a16="http://schemas.microsoft.com/office/drawing/2014/main" id="{22AB80AD-C777-4398-89D4-114DD23D7495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 rtl="0">
              <a:defRPr>
                <a:solidFill>
                  <a:schemeClr val="bg1"/>
                </a:solidFill>
              </a:defRPr>
            </a:lvl1pPr>
          </a:lstStyle>
          <a:p>
            <a:r>
              <a:rPr lang="ru-RU"/>
              <a:t>Insert text with »Insert Header and Footer«</a:t>
            </a:r>
            <a:endParaRPr lang="ru-RU" dirty="0"/>
          </a:p>
        </p:txBody>
      </p:sp>
      <p:sp>
        <p:nvSpPr>
          <p:cNvPr id="10" name="Foliennummernplatzhalter 9">
            <a:extLst>
              <a:ext uri="{FF2B5EF4-FFF2-40B4-BE49-F238E27FC236}">
                <a16:creationId xmlns:a16="http://schemas.microsoft.com/office/drawing/2014/main" id="{57BA5CCC-CF7E-4023-AAB8-4F9D6F651171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rtl="0">
              <a:defRPr>
                <a:solidFill>
                  <a:schemeClr val="bg1"/>
                </a:solidFill>
              </a:defRPr>
            </a:lvl1pPr>
          </a:lstStyle>
          <a:p>
            <a:fld id="{7D3B735A-0712-4989-8931-598C2A0907B8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2280347F-E47B-42E6-BF6D-EF72399B581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3525" y="2165734"/>
            <a:ext cx="5652000" cy="1255728"/>
          </a:xfrm>
        </p:spPr>
        <p:txBody>
          <a:bodyPr vert="horz" wrap="square" anchor="b">
            <a:spAutoFit/>
          </a:bodyPr>
          <a:lstStyle>
            <a:lvl1pPr rtl="0">
              <a:lnSpc>
                <a:spcPct val="85000"/>
              </a:lnSpc>
              <a:defRPr sz="4800" b="0">
                <a:solidFill>
                  <a:schemeClr val="bg1"/>
                </a:solidFill>
                <a:latin typeface="GEA Sans Bold" panose="00000500000000000000" pitchFamily="2" charset="0"/>
              </a:defRPr>
            </a:lvl1pPr>
          </a:lstStyle>
          <a:p>
            <a:pPr lvl="0"/>
            <a:r>
              <a:rPr lang="ru-RU"/>
              <a:t>CHAPTER SLIDE </a:t>
            </a:r>
            <a:br>
              <a:rPr lang="ru-RU"/>
            </a:br>
            <a:r>
              <a:rPr lang="ru-RU"/>
              <a:t>GEA SANS 48PT</a:t>
            </a:r>
            <a:endParaRPr lang="ru-RU" dirty="0"/>
          </a:p>
        </p:txBody>
      </p:sp>
      <p:sp>
        <p:nvSpPr>
          <p:cNvPr id="17" name="Textplatzhalter 16">
            <a:extLst>
              <a:ext uri="{FF2B5EF4-FFF2-40B4-BE49-F238E27FC236}">
                <a16:creationId xmlns:a16="http://schemas.microsoft.com/office/drawing/2014/main" id="{4DC409F3-15C2-4EA9-AB91-5401A5AB687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63525" y="3729239"/>
            <a:ext cx="5652000" cy="246221"/>
          </a:xfrm>
        </p:spPr>
        <p:txBody>
          <a:bodyPr>
            <a:spAutoFit/>
          </a:bodyPr>
          <a:lstStyle>
            <a:lvl1pPr marL="0" indent="0" rtl="0">
              <a:buNone/>
              <a:defRPr sz="1600">
                <a:solidFill>
                  <a:schemeClr val="bg1"/>
                </a:solidFill>
                <a:latin typeface="+mj-lt"/>
              </a:defRPr>
            </a:lvl1pPr>
            <a:lvl2pPr>
              <a:defRPr sz="1600">
                <a:solidFill>
                  <a:schemeClr val="bg1"/>
                </a:solidFill>
              </a:defRPr>
            </a:lvl2pPr>
            <a:lvl3pPr>
              <a:defRPr sz="1600">
                <a:solidFill>
                  <a:schemeClr val="bg1"/>
                </a:solidFill>
              </a:defRPr>
            </a:lvl3pPr>
            <a:lvl4pPr>
              <a:defRPr sz="1600">
                <a:solidFill>
                  <a:schemeClr val="bg1"/>
                </a:solidFill>
              </a:defRPr>
            </a:lvl4pPr>
            <a:lvl5pPr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ru-RU"/>
              <a:t>Subheadline optional Inter Medium 16pt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838777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- blue - pattern larg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kt 6" hidden="1">
            <a:extLst>
              <a:ext uri="{FF2B5EF4-FFF2-40B4-BE49-F238E27FC236}">
                <a16:creationId xmlns:a16="http://schemas.microsoft.com/office/drawing/2014/main" id="{7A9BF7E1-7479-4B02-8452-601829203BE6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53637352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44" imgH="345" progId="TCLayout.ActiveDocument.1">
                  <p:embed/>
                </p:oleObj>
              </mc:Choice>
              <mc:Fallback>
                <p:oleObj name="think-cell Folie" r:id="rId3" imgW="344" imgH="345" progId="TCLayout.ActiveDocument.1">
                  <p:embed/>
                  <p:pic>
                    <p:nvPicPr>
                      <p:cNvPr id="7" name="Objekt 6" hidden="1">
                        <a:extLst>
                          <a:ext uri="{FF2B5EF4-FFF2-40B4-BE49-F238E27FC236}">
                            <a16:creationId xmlns:a16="http://schemas.microsoft.com/office/drawing/2014/main" id="{7A9BF7E1-7479-4B02-8452-601829203BE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hteck 4">
            <a:extLst>
              <a:ext uri="{FF2B5EF4-FFF2-40B4-BE49-F238E27FC236}">
                <a16:creationId xmlns:a16="http://schemas.microsoft.com/office/drawing/2014/main" id="{ABEB68DB-D429-470B-9F61-960355E206D9}"/>
              </a:ext>
            </a:extLst>
          </p:cNvPr>
          <p:cNvSpPr>
            <a:spLocks/>
          </p:cNvSpPr>
          <p:nvPr userDrawn="1"/>
        </p:nvSpPr>
        <p:spPr>
          <a:xfrm>
            <a:off x="7620000" y="0"/>
            <a:ext cx="45720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72000" rIns="108000" bIns="72000" rtlCol="0" anchor="ctr"/>
          <a:lstStyle/>
          <a:p>
            <a:pPr algn="l" rtl="0"/>
            <a:endParaRPr lang="ru-RU" sz="1400" dirty="0"/>
          </a:p>
        </p:txBody>
      </p:sp>
      <p:grpSp>
        <p:nvGrpSpPr>
          <p:cNvPr id="43" name="Gruppieren 42">
            <a:extLst>
              <a:ext uri="{FF2B5EF4-FFF2-40B4-BE49-F238E27FC236}">
                <a16:creationId xmlns:a16="http://schemas.microsoft.com/office/drawing/2014/main" id="{A0420212-1783-4F49-BBB4-7B752FC9625A}"/>
              </a:ext>
            </a:extLst>
          </p:cNvPr>
          <p:cNvGrpSpPr/>
          <p:nvPr userDrawn="1"/>
        </p:nvGrpSpPr>
        <p:grpSpPr bwMode="black">
          <a:xfrm>
            <a:off x="269875" y="6525716"/>
            <a:ext cx="485623" cy="147421"/>
            <a:chOff x="269875" y="6525716"/>
            <a:chExt cx="485623" cy="147421"/>
          </a:xfrm>
          <a:solidFill>
            <a:schemeClr val="bg1"/>
          </a:solidFill>
        </p:grpSpPr>
        <p:sp>
          <p:nvSpPr>
            <p:cNvPr id="44" name="Freihandform: Form 43">
              <a:extLst>
                <a:ext uri="{FF2B5EF4-FFF2-40B4-BE49-F238E27FC236}">
                  <a16:creationId xmlns:a16="http://schemas.microsoft.com/office/drawing/2014/main" id="{54E5D081-85F9-47B3-90E4-819F7E5F1DA3}"/>
                </a:ext>
              </a:extLst>
            </p:cNvPr>
            <p:cNvSpPr/>
            <p:nvPr/>
          </p:nvSpPr>
          <p:spPr bwMode="black">
            <a:xfrm>
              <a:off x="620244" y="6525737"/>
              <a:ext cx="135254" cy="147399"/>
            </a:xfrm>
            <a:custGeom>
              <a:avLst/>
              <a:gdLst>
                <a:gd name="connsiteX0" fmla="*/ 61455 w 135254"/>
                <a:gd name="connsiteY0" fmla="*/ 0 h 147399"/>
                <a:gd name="connsiteX1" fmla="*/ 24578 w 135254"/>
                <a:gd name="connsiteY1" fmla="*/ 0 h 147399"/>
                <a:gd name="connsiteX2" fmla="*/ 0 w 135254"/>
                <a:gd name="connsiteY2" fmla="*/ 49133 h 147399"/>
                <a:gd name="connsiteX3" fmla="*/ 27345 w 135254"/>
                <a:gd name="connsiteY3" fmla="*/ 49133 h 147399"/>
                <a:gd name="connsiteX4" fmla="*/ 43115 w 135254"/>
                <a:gd name="connsiteY4" fmla="*/ 17673 h 147399"/>
                <a:gd name="connsiteX5" fmla="*/ 107909 w 135254"/>
                <a:gd name="connsiteY5" fmla="*/ 147399 h 147399"/>
                <a:gd name="connsiteX6" fmla="*/ 135254 w 135254"/>
                <a:gd name="connsiteY6" fmla="*/ 147399 h 1473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5254" h="147399">
                  <a:moveTo>
                    <a:pt x="61455" y="0"/>
                  </a:moveTo>
                  <a:lnTo>
                    <a:pt x="24578" y="0"/>
                  </a:lnTo>
                  <a:lnTo>
                    <a:pt x="0" y="49133"/>
                  </a:lnTo>
                  <a:lnTo>
                    <a:pt x="27345" y="49133"/>
                  </a:lnTo>
                  <a:lnTo>
                    <a:pt x="43115" y="17673"/>
                  </a:lnTo>
                  <a:lnTo>
                    <a:pt x="107909" y="147399"/>
                  </a:lnTo>
                  <a:lnTo>
                    <a:pt x="135254" y="147399"/>
                  </a:lnTo>
                  <a:close/>
                </a:path>
              </a:pathLst>
            </a:custGeom>
            <a:grpFill/>
            <a:ln w="215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 dirty="0">
                <a:solidFill>
                  <a:schemeClr val="tx2"/>
                </a:solidFill>
              </a:endParaRPr>
            </a:p>
          </p:txBody>
        </p:sp>
        <p:sp>
          <p:nvSpPr>
            <p:cNvPr id="45" name="Freihandform: Form 44">
              <a:extLst>
                <a:ext uri="{FF2B5EF4-FFF2-40B4-BE49-F238E27FC236}">
                  <a16:creationId xmlns:a16="http://schemas.microsoft.com/office/drawing/2014/main" id="{03F8A4CF-6CDA-49A9-91E1-DAA4F631E00A}"/>
                </a:ext>
              </a:extLst>
            </p:cNvPr>
            <p:cNvSpPr/>
            <p:nvPr/>
          </p:nvSpPr>
          <p:spPr bwMode="black">
            <a:xfrm>
              <a:off x="269875" y="6525716"/>
              <a:ext cx="411802" cy="147421"/>
            </a:xfrm>
            <a:custGeom>
              <a:avLst/>
              <a:gdLst>
                <a:gd name="connsiteX0" fmla="*/ 399525 w 411802"/>
                <a:gd name="connsiteY0" fmla="*/ 61449 h 147421"/>
                <a:gd name="connsiteX1" fmla="*/ 80015 w 411802"/>
                <a:gd name="connsiteY1" fmla="*/ 61427 h 147421"/>
                <a:gd name="connsiteX2" fmla="*/ 67737 w 411802"/>
                <a:gd name="connsiteY2" fmla="*/ 85994 h 147421"/>
                <a:gd name="connsiteX3" fmla="*/ 116892 w 411802"/>
                <a:gd name="connsiteY3" fmla="*/ 85994 h 147421"/>
                <a:gd name="connsiteX4" fmla="*/ 116892 w 411802"/>
                <a:gd name="connsiteY4" fmla="*/ 122833 h 147421"/>
                <a:gd name="connsiteX5" fmla="*/ 73316 w 411802"/>
                <a:gd name="connsiteY5" fmla="*/ 122833 h 147421"/>
                <a:gd name="connsiteX6" fmla="*/ 24468 w 411802"/>
                <a:gd name="connsiteY6" fmla="*/ 73722 h 147421"/>
                <a:gd name="connsiteX7" fmla="*/ 73316 w 411802"/>
                <a:gd name="connsiteY7" fmla="*/ 24589 h 147421"/>
                <a:gd name="connsiteX8" fmla="*/ 129126 w 411802"/>
                <a:gd name="connsiteY8" fmla="*/ 24589 h 147421"/>
                <a:gd name="connsiteX9" fmla="*/ 129126 w 411802"/>
                <a:gd name="connsiteY9" fmla="*/ 0 h 147421"/>
                <a:gd name="connsiteX10" fmla="*/ 73316 w 411802"/>
                <a:gd name="connsiteY10" fmla="*/ 0 h 147421"/>
                <a:gd name="connsiteX11" fmla="*/ 0 w 411802"/>
                <a:gd name="connsiteY11" fmla="*/ 73744 h 147421"/>
                <a:gd name="connsiteX12" fmla="*/ 73316 w 411802"/>
                <a:gd name="connsiteY12" fmla="*/ 147421 h 147421"/>
                <a:gd name="connsiteX13" fmla="*/ 141470 w 411802"/>
                <a:gd name="connsiteY13" fmla="*/ 147421 h 147421"/>
                <a:gd name="connsiteX14" fmla="*/ 141470 w 411802"/>
                <a:gd name="connsiteY14" fmla="*/ 85994 h 147421"/>
                <a:gd name="connsiteX15" fmla="*/ 178326 w 411802"/>
                <a:gd name="connsiteY15" fmla="*/ 85994 h 147421"/>
                <a:gd name="connsiteX16" fmla="*/ 178326 w 411802"/>
                <a:gd name="connsiteY16" fmla="*/ 147399 h 147421"/>
                <a:gd name="connsiteX17" fmla="*/ 276636 w 411802"/>
                <a:gd name="connsiteY17" fmla="*/ 147399 h 147421"/>
                <a:gd name="connsiteX18" fmla="*/ 288914 w 411802"/>
                <a:gd name="connsiteY18" fmla="*/ 122833 h 147421"/>
                <a:gd name="connsiteX19" fmla="*/ 202903 w 411802"/>
                <a:gd name="connsiteY19" fmla="*/ 122833 h 147421"/>
                <a:gd name="connsiteX20" fmla="*/ 202903 w 411802"/>
                <a:gd name="connsiteY20" fmla="*/ 85994 h 147421"/>
                <a:gd name="connsiteX21" fmla="*/ 331788 w 411802"/>
                <a:gd name="connsiteY21" fmla="*/ 85994 h 147421"/>
                <a:gd name="connsiteX22" fmla="*/ 301214 w 411802"/>
                <a:gd name="connsiteY22" fmla="*/ 147399 h 147421"/>
                <a:gd name="connsiteX23" fmla="*/ 328537 w 411802"/>
                <a:gd name="connsiteY23" fmla="*/ 147399 h 147421"/>
                <a:gd name="connsiteX24" fmla="*/ 359265 w 411802"/>
                <a:gd name="connsiteY24" fmla="*/ 85994 h 147421"/>
                <a:gd name="connsiteX25" fmla="*/ 411803 w 411802"/>
                <a:gd name="connsiteY25" fmla="*/ 85994 h 147421"/>
                <a:gd name="connsiteX26" fmla="*/ 399525 w 411802"/>
                <a:gd name="connsiteY26" fmla="*/ 61449 h 1474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411802" h="147421">
                  <a:moveTo>
                    <a:pt x="399525" y="61449"/>
                  </a:moveTo>
                  <a:lnTo>
                    <a:pt x="80015" y="61427"/>
                  </a:lnTo>
                  <a:lnTo>
                    <a:pt x="67737" y="85994"/>
                  </a:lnTo>
                  <a:lnTo>
                    <a:pt x="116892" y="85994"/>
                  </a:lnTo>
                  <a:lnTo>
                    <a:pt x="116892" y="122833"/>
                  </a:lnTo>
                  <a:lnTo>
                    <a:pt x="73316" y="122833"/>
                  </a:lnTo>
                  <a:cubicBezTo>
                    <a:pt x="46388" y="122833"/>
                    <a:pt x="24468" y="100901"/>
                    <a:pt x="24468" y="73722"/>
                  </a:cubicBezTo>
                  <a:cubicBezTo>
                    <a:pt x="24468" y="46543"/>
                    <a:pt x="46388" y="24589"/>
                    <a:pt x="73316" y="24589"/>
                  </a:cubicBezTo>
                  <a:lnTo>
                    <a:pt x="129126" y="24589"/>
                  </a:lnTo>
                  <a:lnTo>
                    <a:pt x="129126" y="0"/>
                  </a:lnTo>
                  <a:lnTo>
                    <a:pt x="73316" y="0"/>
                  </a:lnTo>
                  <a:cubicBezTo>
                    <a:pt x="32902" y="0"/>
                    <a:pt x="0" y="33085"/>
                    <a:pt x="0" y="73744"/>
                  </a:cubicBezTo>
                  <a:cubicBezTo>
                    <a:pt x="0" y="114380"/>
                    <a:pt x="32902" y="147421"/>
                    <a:pt x="73316" y="147421"/>
                  </a:cubicBezTo>
                  <a:lnTo>
                    <a:pt x="141470" y="147421"/>
                  </a:lnTo>
                  <a:lnTo>
                    <a:pt x="141470" y="85994"/>
                  </a:lnTo>
                  <a:lnTo>
                    <a:pt x="178326" y="85994"/>
                  </a:lnTo>
                  <a:lnTo>
                    <a:pt x="178326" y="147399"/>
                  </a:lnTo>
                  <a:lnTo>
                    <a:pt x="276636" y="147399"/>
                  </a:lnTo>
                  <a:lnTo>
                    <a:pt x="288914" y="122833"/>
                  </a:lnTo>
                  <a:lnTo>
                    <a:pt x="202903" y="122833"/>
                  </a:lnTo>
                  <a:lnTo>
                    <a:pt x="202903" y="85994"/>
                  </a:lnTo>
                  <a:lnTo>
                    <a:pt x="331788" y="85994"/>
                  </a:lnTo>
                  <a:lnTo>
                    <a:pt x="301214" y="147399"/>
                  </a:lnTo>
                  <a:lnTo>
                    <a:pt x="328537" y="147399"/>
                  </a:lnTo>
                  <a:lnTo>
                    <a:pt x="359265" y="85994"/>
                  </a:lnTo>
                  <a:lnTo>
                    <a:pt x="411803" y="85994"/>
                  </a:lnTo>
                  <a:lnTo>
                    <a:pt x="399525" y="61449"/>
                  </a:lnTo>
                  <a:close/>
                </a:path>
              </a:pathLst>
            </a:custGeom>
            <a:grpFill/>
            <a:ln w="215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 dirty="0">
                <a:solidFill>
                  <a:schemeClr val="tx2"/>
                </a:solidFill>
              </a:endParaRPr>
            </a:p>
          </p:txBody>
        </p:sp>
        <p:sp>
          <p:nvSpPr>
            <p:cNvPr id="46" name="Freihandform: Form 45">
              <a:extLst>
                <a:ext uri="{FF2B5EF4-FFF2-40B4-BE49-F238E27FC236}">
                  <a16:creationId xmlns:a16="http://schemas.microsoft.com/office/drawing/2014/main" id="{704E87B5-8EBF-46B9-BF57-0E348A2E850D}"/>
                </a:ext>
              </a:extLst>
            </p:cNvPr>
            <p:cNvSpPr/>
            <p:nvPr/>
          </p:nvSpPr>
          <p:spPr bwMode="black">
            <a:xfrm>
              <a:off x="448200" y="6525716"/>
              <a:ext cx="110610" cy="49155"/>
            </a:xfrm>
            <a:custGeom>
              <a:avLst/>
              <a:gdLst>
                <a:gd name="connsiteX0" fmla="*/ 24578 w 110610"/>
                <a:gd name="connsiteY0" fmla="*/ 24589 h 49155"/>
                <a:gd name="connsiteX1" fmla="*/ 110611 w 110610"/>
                <a:gd name="connsiteY1" fmla="*/ 24589 h 49155"/>
                <a:gd name="connsiteX2" fmla="*/ 110611 w 110610"/>
                <a:gd name="connsiteY2" fmla="*/ 22 h 49155"/>
                <a:gd name="connsiteX3" fmla="*/ 0 w 110610"/>
                <a:gd name="connsiteY3" fmla="*/ 0 h 49155"/>
                <a:gd name="connsiteX4" fmla="*/ 0 w 110610"/>
                <a:gd name="connsiteY4" fmla="*/ 49155 h 49155"/>
                <a:gd name="connsiteX5" fmla="*/ 24578 w 110610"/>
                <a:gd name="connsiteY5" fmla="*/ 49155 h 491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0610" h="49155">
                  <a:moveTo>
                    <a:pt x="24578" y="24589"/>
                  </a:moveTo>
                  <a:lnTo>
                    <a:pt x="110611" y="24589"/>
                  </a:lnTo>
                  <a:lnTo>
                    <a:pt x="110611" y="22"/>
                  </a:lnTo>
                  <a:lnTo>
                    <a:pt x="0" y="0"/>
                  </a:lnTo>
                  <a:lnTo>
                    <a:pt x="0" y="49155"/>
                  </a:lnTo>
                  <a:lnTo>
                    <a:pt x="24578" y="49155"/>
                  </a:lnTo>
                  <a:close/>
                </a:path>
              </a:pathLst>
            </a:custGeom>
            <a:grpFill/>
            <a:ln w="215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 dirty="0">
                <a:solidFill>
                  <a:schemeClr val="tx2"/>
                </a:solidFill>
              </a:endParaRPr>
            </a:p>
          </p:txBody>
        </p:sp>
      </p:grp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BFB547CC-EC28-4E0E-971E-3704F9350739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 rtl="0">
              <a:defRPr>
                <a:solidFill>
                  <a:schemeClr val="bg1"/>
                </a:solidFill>
              </a:defRPr>
            </a:lvl1pPr>
          </a:lstStyle>
          <a:p>
            <a:r>
              <a:rPr lang="ru-RU"/>
              <a:t>Insert text with »Insert Header and Footer«</a:t>
            </a:r>
            <a:endParaRPr lang="ru-RU" dirty="0"/>
          </a:p>
        </p:txBody>
      </p:sp>
      <p:pic>
        <p:nvPicPr>
          <p:cNvPr id="3" name="Grafik 2" descr="Ein Bild, das drinnen, Spinnennetz, Outdoorobjekt enthält.&#10;&#10;Automatisch generierte Beschreibung">
            <a:extLst>
              <a:ext uri="{FF2B5EF4-FFF2-40B4-BE49-F238E27FC236}">
                <a16:creationId xmlns:a16="http://schemas.microsoft.com/office/drawing/2014/main" id="{6FD2616D-BD55-4F15-B7AC-7E455D2103B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l="34715" t="2072"/>
          <a:stretch/>
        </p:blipFill>
        <p:spPr>
          <a:xfrm flipH="1">
            <a:off x="7619997" y="0"/>
            <a:ext cx="4572001" cy="6858000"/>
          </a:xfrm>
          <a:prstGeom prst="rect">
            <a:avLst/>
          </a:prstGeom>
        </p:spPr>
      </p:pic>
      <p:sp>
        <p:nvSpPr>
          <p:cNvPr id="6" name="Datumsplatzhalter 5">
            <a:extLst>
              <a:ext uri="{FF2B5EF4-FFF2-40B4-BE49-F238E27FC236}">
                <a16:creationId xmlns:a16="http://schemas.microsoft.com/office/drawing/2014/main" id="{4E3225D3-78FC-40A1-A1F1-7AA2B1540733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>
            <a:lvl1pPr rtl="0">
              <a:defRPr>
                <a:solidFill>
                  <a:schemeClr val="bg1"/>
                </a:solidFill>
              </a:defRPr>
            </a:lvl1pPr>
          </a:lstStyle>
          <a:p>
            <a:fld id="{742806F9-F22E-47E4-8B90-5A13B4A2D4FC}" type="datetime4">
              <a:rPr lang="ru-RU" smtClean="0"/>
              <a:t>2 июля 2024 г.</a:t>
            </a:fld>
            <a:endParaRPr lang="ru-RU" dirty="0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64114991-A17E-465D-AECF-12FE07368C0B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rtl="0">
              <a:defRPr>
                <a:solidFill>
                  <a:schemeClr val="bg1"/>
                </a:solidFill>
              </a:defRPr>
            </a:lvl1pPr>
          </a:lstStyle>
          <a:p>
            <a:fld id="{7D3B735A-0712-4989-8931-598C2A0907B8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46B4B218-F60B-4903-9F66-F175BEF97C8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3525" y="2165734"/>
            <a:ext cx="5652000" cy="1255728"/>
          </a:xfrm>
        </p:spPr>
        <p:txBody>
          <a:bodyPr vert="horz" anchor="b">
            <a:spAutoFit/>
          </a:bodyPr>
          <a:lstStyle>
            <a:lvl1pPr rtl="0">
              <a:lnSpc>
                <a:spcPct val="85000"/>
              </a:lnSpc>
              <a:defRPr sz="4800" b="0">
                <a:solidFill>
                  <a:schemeClr val="bg1"/>
                </a:solidFill>
                <a:latin typeface="GEA Sans Bold" panose="00000500000000000000" pitchFamily="2" charset="0"/>
              </a:defRPr>
            </a:lvl1pPr>
          </a:lstStyle>
          <a:p>
            <a:pPr lvl="0"/>
            <a:r>
              <a:rPr lang="ru-RU"/>
              <a:t>CHAPTER SLIDE </a:t>
            </a:r>
            <a:br>
              <a:rPr lang="ru-RU"/>
            </a:br>
            <a:r>
              <a:rPr lang="ru-RU"/>
              <a:t>GEA SANS 48PT</a:t>
            </a:r>
            <a:endParaRPr lang="ru-RU" dirty="0"/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414262FF-389E-44A8-81D2-FBA0BC697F2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63525" y="3729239"/>
            <a:ext cx="5652000" cy="246221"/>
          </a:xfrm>
        </p:spPr>
        <p:txBody>
          <a:bodyPr>
            <a:spAutoFit/>
          </a:bodyPr>
          <a:lstStyle>
            <a:lvl1pPr marL="0" indent="0" rtl="0">
              <a:buNone/>
              <a:defRPr sz="1600">
                <a:solidFill>
                  <a:schemeClr val="bg1"/>
                </a:solidFill>
                <a:latin typeface="+mj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ru-RU"/>
              <a:t>Subheadline optional Inter Medium 16pt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913747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- Europe/Africa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kt 6" hidden="1">
            <a:extLst>
              <a:ext uri="{FF2B5EF4-FFF2-40B4-BE49-F238E27FC236}">
                <a16:creationId xmlns:a16="http://schemas.microsoft.com/office/drawing/2014/main" id="{7A9BF7E1-7479-4B02-8452-601829203BE6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42509614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44" imgH="345" progId="TCLayout.ActiveDocument.1">
                  <p:embed/>
                </p:oleObj>
              </mc:Choice>
              <mc:Fallback>
                <p:oleObj name="think-cell Folie" r:id="rId3" imgW="344" imgH="345" progId="TCLayout.ActiveDocument.1">
                  <p:embed/>
                  <p:pic>
                    <p:nvPicPr>
                      <p:cNvPr id="7" name="Objekt 6" hidden="1">
                        <a:extLst>
                          <a:ext uri="{FF2B5EF4-FFF2-40B4-BE49-F238E27FC236}">
                            <a16:creationId xmlns:a16="http://schemas.microsoft.com/office/drawing/2014/main" id="{7A9BF7E1-7479-4B02-8452-601829203BE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89" name="Gruppieren 88">
            <a:extLst>
              <a:ext uri="{FF2B5EF4-FFF2-40B4-BE49-F238E27FC236}">
                <a16:creationId xmlns:a16="http://schemas.microsoft.com/office/drawing/2014/main" id="{92F8E679-E260-49EB-A3CA-F368C0674365}"/>
              </a:ext>
            </a:extLst>
          </p:cNvPr>
          <p:cNvGrpSpPr/>
          <p:nvPr userDrawn="1"/>
        </p:nvGrpSpPr>
        <p:grpSpPr>
          <a:xfrm>
            <a:off x="270000" y="270000"/>
            <a:ext cx="1346400" cy="244836"/>
            <a:chOff x="270000" y="270000"/>
            <a:chExt cx="1346400" cy="244836"/>
          </a:xfrm>
        </p:grpSpPr>
        <p:sp>
          <p:nvSpPr>
            <p:cNvPr id="86" name="Freihandform 42">
              <a:extLst>
                <a:ext uri="{FF2B5EF4-FFF2-40B4-BE49-F238E27FC236}">
                  <a16:creationId xmlns:a16="http://schemas.microsoft.com/office/drawing/2014/main" id="{C78A4FAC-CC44-4149-A771-0D69677F7ECA}"/>
                </a:ext>
              </a:extLst>
            </p:cNvPr>
            <p:cNvSpPr/>
            <p:nvPr/>
          </p:nvSpPr>
          <p:spPr bwMode="invGray">
            <a:xfrm>
              <a:off x="846965" y="272507"/>
              <a:ext cx="222709" cy="241364"/>
            </a:xfrm>
            <a:custGeom>
              <a:avLst/>
              <a:gdLst>
                <a:gd name="connsiteX0" fmla="*/ 462697 w 1018566"/>
                <a:gd name="connsiteY0" fmla="*/ 0 h 1103885"/>
                <a:gd name="connsiteX1" fmla="*/ 185079 w 1018566"/>
                <a:gd name="connsiteY1" fmla="*/ 0 h 1103885"/>
                <a:gd name="connsiteX2" fmla="*/ 0 w 1018566"/>
                <a:gd name="connsiteY2" fmla="*/ 368046 h 1103885"/>
                <a:gd name="connsiteX3" fmla="*/ 205995 w 1018566"/>
                <a:gd name="connsiteY3" fmla="*/ 368046 h 1103885"/>
                <a:gd name="connsiteX4" fmla="*/ 324648 w 1018566"/>
                <a:gd name="connsiteY4" fmla="*/ 132300 h 1103885"/>
                <a:gd name="connsiteX5" fmla="*/ 812698 w 1018566"/>
                <a:gd name="connsiteY5" fmla="*/ 1103886 h 1103885"/>
                <a:gd name="connsiteX6" fmla="*/ 1018566 w 1018566"/>
                <a:gd name="connsiteY6" fmla="*/ 1103886 h 11038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18566" h="1103885">
                  <a:moveTo>
                    <a:pt x="462697" y="0"/>
                  </a:moveTo>
                  <a:lnTo>
                    <a:pt x="185079" y="0"/>
                  </a:lnTo>
                  <a:lnTo>
                    <a:pt x="0" y="368046"/>
                  </a:lnTo>
                  <a:lnTo>
                    <a:pt x="205995" y="368046"/>
                  </a:lnTo>
                  <a:lnTo>
                    <a:pt x="324648" y="132300"/>
                  </a:lnTo>
                  <a:lnTo>
                    <a:pt x="812698" y="1103886"/>
                  </a:lnTo>
                  <a:lnTo>
                    <a:pt x="1018566" y="1103886"/>
                  </a:lnTo>
                  <a:close/>
                </a:path>
              </a:pathLst>
            </a:custGeom>
            <a:solidFill>
              <a:schemeClr val="bg1"/>
            </a:solidFill>
            <a:ln w="1266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 dirty="0"/>
            </a:p>
          </p:txBody>
        </p:sp>
        <p:sp>
          <p:nvSpPr>
            <p:cNvPr id="87" name="Freihandform 43">
              <a:extLst>
                <a:ext uri="{FF2B5EF4-FFF2-40B4-BE49-F238E27FC236}">
                  <a16:creationId xmlns:a16="http://schemas.microsoft.com/office/drawing/2014/main" id="{DE7A47C8-1A17-47CB-B506-734C6F33ACE4}"/>
                </a:ext>
              </a:extLst>
            </p:cNvPr>
            <p:cNvSpPr/>
            <p:nvPr/>
          </p:nvSpPr>
          <p:spPr bwMode="invGray">
            <a:xfrm>
              <a:off x="270000" y="272479"/>
              <a:ext cx="678133" cy="241392"/>
            </a:xfrm>
            <a:custGeom>
              <a:avLst/>
              <a:gdLst>
                <a:gd name="connsiteX0" fmla="*/ 3008922 w 3101461"/>
                <a:gd name="connsiteY0" fmla="*/ 460152 h 1104011"/>
                <a:gd name="connsiteX1" fmla="*/ 602646 w 3101461"/>
                <a:gd name="connsiteY1" fmla="*/ 460152 h 1104011"/>
                <a:gd name="connsiteX2" fmla="*/ 510107 w 3101461"/>
                <a:gd name="connsiteY2" fmla="*/ 644112 h 1104011"/>
                <a:gd name="connsiteX3" fmla="*/ 880264 w 3101461"/>
                <a:gd name="connsiteY3" fmla="*/ 644112 h 1104011"/>
                <a:gd name="connsiteX4" fmla="*/ 880264 w 3101461"/>
                <a:gd name="connsiteY4" fmla="*/ 920052 h 1104011"/>
                <a:gd name="connsiteX5" fmla="*/ 552193 w 3101461"/>
                <a:gd name="connsiteY5" fmla="*/ 920052 h 1104011"/>
                <a:gd name="connsiteX6" fmla="*/ 184191 w 3101461"/>
                <a:gd name="connsiteY6" fmla="*/ 552258 h 1104011"/>
                <a:gd name="connsiteX7" fmla="*/ 552193 w 3101461"/>
                <a:gd name="connsiteY7" fmla="*/ 184086 h 1104011"/>
                <a:gd name="connsiteX8" fmla="*/ 972550 w 3101461"/>
                <a:gd name="connsiteY8" fmla="*/ 184086 h 1104011"/>
                <a:gd name="connsiteX9" fmla="*/ 972550 w 3101461"/>
                <a:gd name="connsiteY9" fmla="*/ 0 h 1104011"/>
                <a:gd name="connsiteX10" fmla="*/ 552193 w 3101461"/>
                <a:gd name="connsiteY10" fmla="*/ 0 h 1104011"/>
                <a:gd name="connsiteX11" fmla="*/ 0 w 3101461"/>
                <a:gd name="connsiteY11" fmla="*/ 552258 h 1104011"/>
                <a:gd name="connsiteX12" fmla="*/ 552193 w 3101461"/>
                <a:gd name="connsiteY12" fmla="*/ 1104012 h 1104011"/>
                <a:gd name="connsiteX13" fmla="*/ 1065470 w 3101461"/>
                <a:gd name="connsiteY13" fmla="*/ 1104012 h 1104011"/>
                <a:gd name="connsiteX14" fmla="*/ 1065470 w 3101461"/>
                <a:gd name="connsiteY14" fmla="*/ 644112 h 1104011"/>
                <a:gd name="connsiteX15" fmla="*/ 1343088 w 3101461"/>
                <a:gd name="connsiteY15" fmla="*/ 644112 h 1104011"/>
                <a:gd name="connsiteX16" fmla="*/ 1343088 w 3101461"/>
                <a:gd name="connsiteY16" fmla="*/ 1104012 h 1104011"/>
                <a:gd name="connsiteX17" fmla="*/ 2083529 w 3101461"/>
                <a:gd name="connsiteY17" fmla="*/ 1104012 h 1104011"/>
                <a:gd name="connsiteX18" fmla="*/ 2176068 w 3101461"/>
                <a:gd name="connsiteY18" fmla="*/ 920052 h 1104011"/>
                <a:gd name="connsiteX19" fmla="*/ 1528166 w 3101461"/>
                <a:gd name="connsiteY19" fmla="*/ 920052 h 1104011"/>
                <a:gd name="connsiteX20" fmla="*/ 1528166 w 3101461"/>
                <a:gd name="connsiteY20" fmla="*/ 644112 h 1104011"/>
                <a:gd name="connsiteX21" fmla="*/ 2498815 w 3101461"/>
                <a:gd name="connsiteY21" fmla="*/ 644112 h 1104011"/>
                <a:gd name="connsiteX22" fmla="*/ 2268608 w 3101461"/>
                <a:gd name="connsiteY22" fmla="*/ 1104012 h 1104011"/>
                <a:gd name="connsiteX23" fmla="*/ 2474476 w 3101461"/>
                <a:gd name="connsiteY23" fmla="*/ 1104012 h 1104011"/>
                <a:gd name="connsiteX24" fmla="*/ 2705824 w 3101461"/>
                <a:gd name="connsiteY24" fmla="*/ 644112 h 1104011"/>
                <a:gd name="connsiteX25" fmla="*/ 3101461 w 3101461"/>
                <a:gd name="connsiteY25" fmla="*/ 644112 h 1104011"/>
                <a:gd name="connsiteX26" fmla="*/ 3008922 w 3101461"/>
                <a:gd name="connsiteY26" fmla="*/ 460152 h 11040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101461" h="1104011">
                  <a:moveTo>
                    <a:pt x="3008922" y="460152"/>
                  </a:moveTo>
                  <a:lnTo>
                    <a:pt x="602646" y="460152"/>
                  </a:lnTo>
                  <a:lnTo>
                    <a:pt x="510107" y="644112"/>
                  </a:lnTo>
                  <a:lnTo>
                    <a:pt x="880264" y="644112"/>
                  </a:lnTo>
                  <a:lnTo>
                    <a:pt x="880264" y="920052"/>
                  </a:lnTo>
                  <a:lnTo>
                    <a:pt x="552193" y="920052"/>
                  </a:lnTo>
                  <a:cubicBezTo>
                    <a:pt x="349368" y="920052"/>
                    <a:pt x="184191" y="755748"/>
                    <a:pt x="184191" y="552258"/>
                  </a:cubicBezTo>
                  <a:cubicBezTo>
                    <a:pt x="184191" y="348768"/>
                    <a:pt x="349241" y="184086"/>
                    <a:pt x="552193" y="184086"/>
                  </a:cubicBezTo>
                  <a:lnTo>
                    <a:pt x="972550" y="184086"/>
                  </a:lnTo>
                  <a:lnTo>
                    <a:pt x="972550" y="0"/>
                  </a:lnTo>
                  <a:lnTo>
                    <a:pt x="552193" y="0"/>
                  </a:lnTo>
                  <a:cubicBezTo>
                    <a:pt x="247701" y="0"/>
                    <a:pt x="0" y="247716"/>
                    <a:pt x="0" y="552258"/>
                  </a:cubicBezTo>
                  <a:cubicBezTo>
                    <a:pt x="0" y="856800"/>
                    <a:pt x="247701" y="1104012"/>
                    <a:pt x="552193" y="1104012"/>
                  </a:cubicBezTo>
                  <a:lnTo>
                    <a:pt x="1065470" y="1104012"/>
                  </a:lnTo>
                  <a:lnTo>
                    <a:pt x="1065470" y="644112"/>
                  </a:lnTo>
                  <a:lnTo>
                    <a:pt x="1343088" y="644112"/>
                  </a:lnTo>
                  <a:lnTo>
                    <a:pt x="1343088" y="1104012"/>
                  </a:lnTo>
                  <a:lnTo>
                    <a:pt x="2083529" y="1104012"/>
                  </a:lnTo>
                  <a:lnTo>
                    <a:pt x="2176068" y="920052"/>
                  </a:lnTo>
                  <a:lnTo>
                    <a:pt x="1528166" y="920052"/>
                  </a:lnTo>
                  <a:lnTo>
                    <a:pt x="1528166" y="644112"/>
                  </a:lnTo>
                  <a:lnTo>
                    <a:pt x="2498815" y="644112"/>
                  </a:lnTo>
                  <a:lnTo>
                    <a:pt x="2268608" y="1104012"/>
                  </a:lnTo>
                  <a:lnTo>
                    <a:pt x="2474476" y="1104012"/>
                  </a:lnTo>
                  <a:lnTo>
                    <a:pt x="2705824" y="644112"/>
                  </a:lnTo>
                  <a:lnTo>
                    <a:pt x="3101461" y="644112"/>
                  </a:lnTo>
                  <a:lnTo>
                    <a:pt x="3008922" y="460152"/>
                  </a:lnTo>
                  <a:close/>
                </a:path>
              </a:pathLst>
            </a:custGeom>
            <a:solidFill>
              <a:schemeClr val="bg1"/>
            </a:solidFill>
            <a:ln w="1266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 dirty="0"/>
            </a:p>
          </p:txBody>
        </p:sp>
        <p:sp>
          <p:nvSpPr>
            <p:cNvPr id="88" name="Freihandform 46">
              <a:extLst>
                <a:ext uri="{FF2B5EF4-FFF2-40B4-BE49-F238E27FC236}">
                  <a16:creationId xmlns:a16="http://schemas.microsoft.com/office/drawing/2014/main" id="{F6980514-C5C3-4070-9D53-3F4B40A250FD}"/>
                </a:ext>
              </a:extLst>
            </p:cNvPr>
            <p:cNvSpPr/>
            <p:nvPr/>
          </p:nvSpPr>
          <p:spPr bwMode="invGray">
            <a:xfrm>
              <a:off x="563638" y="272479"/>
              <a:ext cx="182159" cy="80501"/>
            </a:xfrm>
            <a:custGeom>
              <a:avLst/>
              <a:gdLst>
                <a:gd name="connsiteX0" fmla="*/ 185205 w 833107"/>
                <a:gd name="connsiteY0" fmla="*/ 184086 h 368172"/>
                <a:gd name="connsiteX1" fmla="*/ 833107 w 833107"/>
                <a:gd name="connsiteY1" fmla="*/ 184212 h 368172"/>
                <a:gd name="connsiteX2" fmla="*/ 833107 w 833107"/>
                <a:gd name="connsiteY2" fmla="*/ 126 h 368172"/>
                <a:gd name="connsiteX3" fmla="*/ 0 w 833107"/>
                <a:gd name="connsiteY3" fmla="*/ 0 h 368172"/>
                <a:gd name="connsiteX4" fmla="*/ 0 w 833107"/>
                <a:gd name="connsiteY4" fmla="*/ 368172 h 368172"/>
                <a:gd name="connsiteX5" fmla="*/ 185205 w 833107"/>
                <a:gd name="connsiteY5" fmla="*/ 368172 h 3681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33107" h="368172">
                  <a:moveTo>
                    <a:pt x="185205" y="184086"/>
                  </a:moveTo>
                  <a:lnTo>
                    <a:pt x="833107" y="184212"/>
                  </a:lnTo>
                  <a:lnTo>
                    <a:pt x="833107" y="126"/>
                  </a:lnTo>
                  <a:lnTo>
                    <a:pt x="0" y="0"/>
                  </a:lnTo>
                  <a:lnTo>
                    <a:pt x="0" y="368172"/>
                  </a:lnTo>
                  <a:lnTo>
                    <a:pt x="185205" y="368172"/>
                  </a:lnTo>
                  <a:close/>
                </a:path>
              </a:pathLst>
            </a:custGeom>
            <a:solidFill>
              <a:schemeClr val="bg1"/>
            </a:solidFill>
            <a:ln w="1266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 dirty="0"/>
            </a:p>
          </p:txBody>
        </p:sp>
        <p:sp>
          <p:nvSpPr>
            <p:cNvPr id="57" name="Freihandform 13">
              <a:extLst>
                <a:ext uri="{FF2B5EF4-FFF2-40B4-BE49-F238E27FC236}">
                  <a16:creationId xmlns:a16="http://schemas.microsoft.com/office/drawing/2014/main" id="{5F79A0FA-6215-4C9E-88D3-6859B5F32E15}"/>
                </a:ext>
              </a:extLst>
            </p:cNvPr>
            <p:cNvSpPr/>
            <p:nvPr/>
          </p:nvSpPr>
          <p:spPr bwMode="invGray">
            <a:xfrm>
              <a:off x="1130320" y="272535"/>
              <a:ext cx="40440" cy="63502"/>
            </a:xfrm>
            <a:custGeom>
              <a:avLst/>
              <a:gdLst>
                <a:gd name="connsiteX0" fmla="*/ 184952 w 184951"/>
                <a:gd name="connsiteY0" fmla="*/ 252630 h 290429"/>
                <a:gd name="connsiteX1" fmla="*/ 44114 w 184951"/>
                <a:gd name="connsiteY1" fmla="*/ 252630 h 290429"/>
                <a:gd name="connsiteX2" fmla="*/ 44114 w 184951"/>
                <a:gd name="connsiteY2" fmla="*/ 163800 h 290429"/>
                <a:gd name="connsiteX3" fmla="*/ 173669 w 184951"/>
                <a:gd name="connsiteY3" fmla="*/ 163800 h 290429"/>
                <a:gd name="connsiteX4" fmla="*/ 173669 w 184951"/>
                <a:gd name="connsiteY4" fmla="*/ 126252 h 290429"/>
                <a:gd name="connsiteX5" fmla="*/ 44114 w 184951"/>
                <a:gd name="connsiteY5" fmla="*/ 126252 h 290429"/>
                <a:gd name="connsiteX6" fmla="*/ 44114 w 184951"/>
                <a:gd name="connsiteY6" fmla="*/ 37800 h 290429"/>
                <a:gd name="connsiteX7" fmla="*/ 183177 w 184951"/>
                <a:gd name="connsiteY7" fmla="*/ 37800 h 290429"/>
                <a:gd name="connsiteX8" fmla="*/ 183177 w 184951"/>
                <a:gd name="connsiteY8" fmla="*/ 0 h 290429"/>
                <a:gd name="connsiteX9" fmla="*/ 0 w 184951"/>
                <a:gd name="connsiteY9" fmla="*/ 0 h 290429"/>
                <a:gd name="connsiteX10" fmla="*/ 0 w 184951"/>
                <a:gd name="connsiteY10" fmla="*/ 290430 h 290429"/>
                <a:gd name="connsiteX11" fmla="*/ 184952 w 184951"/>
                <a:gd name="connsiteY11" fmla="*/ 290430 h 2904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84951" h="290429">
                  <a:moveTo>
                    <a:pt x="184952" y="252630"/>
                  </a:moveTo>
                  <a:lnTo>
                    <a:pt x="44114" y="252630"/>
                  </a:lnTo>
                  <a:lnTo>
                    <a:pt x="44114" y="163800"/>
                  </a:lnTo>
                  <a:lnTo>
                    <a:pt x="173669" y="163800"/>
                  </a:lnTo>
                  <a:lnTo>
                    <a:pt x="173669" y="126252"/>
                  </a:lnTo>
                  <a:lnTo>
                    <a:pt x="44114" y="126252"/>
                  </a:lnTo>
                  <a:lnTo>
                    <a:pt x="44114" y="37800"/>
                  </a:lnTo>
                  <a:lnTo>
                    <a:pt x="183177" y="37800"/>
                  </a:lnTo>
                  <a:lnTo>
                    <a:pt x="183177" y="0"/>
                  </a:lnTo>
                  <a:lnTo>
                    <a:pt x="0" y="0"/>
                  </a:lnTo>
                  <a:lnTo>
                    <a:pt x="0" y="290430"/>
                  </a:lnTo>
                  <a:lnTo>
                    <a:pt x="184952" y="290430"/>
                  </a:lnTo>
                  <a:close/>
                </a:path>
              </a:pathLst>
            </a:custGeom>
            <a:solidFill>
              <a:schemeClr val="bg1"/>
            </a:solidFill>
            <a:ln w="1266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 dirty="0"/>
            </a:p>
          </p:txBody>
        </p:sp>
        <p:sp>
          <p:nvSpPr>
            <p:cNvPr id="58" name="Freihandform 14">
              <a:extLst>
                <a:ext uri="{FF2B5EF4-FFF2-40B4-BE49-F238E27FC236}">
                  <a16:creationId xmlns:a16="http://schemas.microsoft.com/office/drawing/2014/main" id="{E57EC58B-2D5D-4877-9B03-E31621E4FFDE}"/>
                </a:ext>
              </a:extLst>
            </p:cNvPr>
            <p:cNvSpPr/>
            <p:nvPr/>
          </p:nvSpPr>
          <p:spPr bwMode="invGray">
            <a:xfrm>
              <a:off x="1182623" y="287769"/>
              <a:ext cx="39941" cy="48240"/>
            </a:xfrm>
            <a:custGeom>
              <a:avLst/>
              <a:gdLst>
                <a:gd name="connsiteX0" fmla="*/ 42340 w 182670"/>
                <a:gd name="connsiteY0" fmla="*/ 91350 h 220625"/>
                <a:gd name="connsiteX1" fmla="*/ 48932 w 182670"/>
                <a:gd name="connsiteY1" fmla="*/ 61740 h 220625"/>
                <a:gd name="connsiteX2" fmla="*/ 67059 w 182670"/>
                <a:gd name="connsiteY2" fmla="*/ 43092 h 220625"/>
                <a:gd name="connsiteX3" fmla="*/ 93427 w 182670"/>
                <a:gd name="connsiteY3" fmla="*/ 36666 h 220625"/>
                <a:gd name="connsiteX4" fmla="*/ 127527 w 182670"/>
                <a:gd name="connsiteY4" fmla="*/ 50022 h 220625"/>
                <a:gd name="connsiteX5" fmla="*/ 139950 w 182670"/>
                <a:gd name="connsiteY5" fmla="*/ 87066 h 220625"/>
                <a:gd name="connsiteX6" fmla="*/ 139950 w 182670"/>
                <a:gd name="connsiteY6" fmla="*/ 220500 h 220625"/>
                <a:gd name="connsiteX7" fmla="*/ 182670 w 182670"/>
                <a:gd name="connsiteY7" fmla="*/ 220500 h 220625"/>
                <a:gd name="connsiteX8" fmla="*/ 182670 w 182670"/>
                <a:gd name="connsiteY8" fmla="*/ 82152 h 220625"/>
                <a:gd name="connsiteX9" fmla="*/ 173416 w 182670"/>
                <a:gd name="connsiteY9" fmla="*/ 36918 h 220625"/>
                <a:gd name="connsiteX10" fmla="*/ 147302 w 182670"/>
                <a:gd name="connsiteY10" fmla="*/ 9324 h 220625"/>
                <a:gd name="connsiteX11" fmla="*/ 108132 w 182670"/>
                <a:gd name="connsiteY11" fmla="*/ 0 h 220625"/>
                <a:gd name="connsiteX12" fmla="*/ 67313 w 182670"/>
                <a:gd name="connsiteY12" fmla="*/ 10458 h 220625"/>
                <a:gd name="connsiteX13" fmla="*/ 43608 w 182670"/>
                <a:gd name="connsiteY13" fmla="*/ 38304 h 220625"/>
                <a:gd name="connsiteX14" fmla="*/ 40945 w 182670"/>
                <a:gd name="connsiteY14" fmla="*/ 38304 h 220625"/>
                <a:gd name="connsiteX15" fmla="*/ 40945 w 182670"/>
                <a:gd name="connsiteY15" fmla="*/ 2898 h 220625"/>
                <a:gd name="connsiteX16" fmla="*/ 0 w 182670"/>
                <a:gd name="connsiteY16" fmla="*/ 2898 h 220625"/>
                <a:gd name="connsiteX17" fmla="*/ 0 w 182670"/>
                <a:gd name="connsiteY17" fmla="*/ 220626 h 220625"/>
                <a:gd name="connsiteX18" fmla="*/ 42720 w 182670"/>
                <a:gd name="connsiteY18" fmla="*/ 220626 h 220625"/>
                <a:gd name="connsiteX19" fmla="*/ 42720 w 182670"/>
                <a:gd name="connsiteY19" fmla="*/ 91350 h 220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82670" h="220625">
                  <a:moveTo>
                    <a:pt x="42340" y="91350"/>
                  </a:moveTo>
                  <a:cubicBezTo>
                    <a:pt x="42340" y="79884"/>
                    <a:pt x="44495" y="69930"/>
                    <a:pt x="48932" y="61740"/>
                  </a:cubicBezTo>
                  <a:cubicBezTo>
                    <a:pt x="53368" y="53550"/>
                    <a:pt x="59326" y="47376"/>
                    <a:pt x="67059" y="43092"/>
                  </a:cubicBezTo>
                  <a:cubicBezTo>
                    <a:pt x="74665" y="38808"/>
                    <a:pt x="83539" y="36666"/>
                    <a:pt x="93427" y="36666"/>
                  </a:cubicBezTo>
                  <a:cubicBezTo>
                    <a:pt x="107878" y="36666"/>
                    <a:pt x="119287" y="41076"/>
                    <a:pt x="127527" y="50022"/>
                  </a:cubicBezTo>
                  <a:cubicBezTo>
                    <a:pt x="135766" y="58968"/>
                    <a:pt x="139950" y="71316"/>
                    <a:pt x="139950" y="87066"/>
                  </a:cubicBezTo>
                  <a:lnTo>
                    <a:pt x="139950" y="220500"/>
                  </a:lnTo>
                  <a:lnTo>
                    <a:pt x="182670" y="220500"/>
                  </a:lnTo>
                  <a:lnTo>
                    <a:pt x="182670" y="82152"/>
                  </a:lnTo>
                  <a:cubicBezTo>
                    <a:pt x="182670" y="64260"/>
                    <a:pt x="179627" y="49140"/>
                    <a:pt x="173416" y="36918"/>
                  </a:cubicBezTo>
                  <a:cubicBezTo>
                    <a:pt x="167205" y="24696"/>
                    <a:pt x="158584" y="15498"/>
                    <a:pt x="147302" y="9324"/>
                  </a:cubicBezTo>
                  <a:cubicBezTo>
                    <a:pt x="136147" y="3150"/>
                    <a:pt x="122963" y="0"/>
                    <a:pt x="108132" y="0"/>
                  </a:cubicBezTo>
                  <a:cubicBezTo>
                    <a:pt x="91652" y="0"/>
                    <a:pt x="78088" y="3528"/>
                    <a:pt x="67313" y="10458"/>
                  </a:cubicBezTo>
                  <a:cubicBezTo>
                    <a:pt x="56538" y="17514"/>
                    <a:pt x="48551" y="26712"/>
                    <a:pt x="43608" y="38304"/>
                  </a:cubicBezTo>
                  <a:lnTo>
                    <a:pt x="40945" y="38304"/>
                  </a:lnTo>
                  <a:lnTo>
                    <a:pt x="40945" y="2898"/>
                  </a:lnTo>
                  <a:lnTo>
                    <a:pt x="0" y="2898"/>
                  </a:lnTo>
                  <a:lnTo>
                    <a:pt x="0" y="220626"/>
                  </a:lnTo>
                  <a:lnTo>
                    <a:pt x="42720" y="220626"/>
                  </a:lnTo>
                  <a:lnTo>
                    <a:pt x="42720" y="91350"/>
                  </a:lnTo>
                  <a:close/>
                </a:path>
              </a:pathLst>
            </a:custGeom>
            <a:solidFill>
              <a:schemeClr val="bg1"/>
            </a:solidFill>
            <a:ln w="1266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 dirty="0"/>
            </a:p>
          </p:txBody>
        </p:sp>
        <p:sp>
          <p:nvSpPr>
            <p:cNvPr id="59" name="Freihandform 15">
              <a:extLst>
                <a:ext uri="{FF2B5EF4-FFF2-40B4-BE49-F238E27FC236}">
                  <a16:creationId xmlns:a16="http://schemas.microsoft.com/office/drawing/2014/main" id="{3B593BEE-0095-4972-88AF-BE89E168AFD9}"/>
                </a:ext>
              </a:extLst>
            </p:cNvPr>
            <p:cNvSpPr/>
            <p:nvPr/>
          </p:nvSpPr>
          <p:spPr bwMode="invGray">
            <a:xfrm>
              <a:off x="1232902" y="287797"/>
              <a:ext cx="43821" cy="66974"/>
            </a:xfrm>
            <a:custGeom>
              <a:avLst/>
              <a:gdLst>
                <a:gd name="connsiteX0" fmla="*/ 151739 w 200417"/>
                <a:gd name="connsiteY0" fmla="*/ 297738 h 306306"/>
                <a:gd name="connsiteX1" fmla="*/ 187234 w 200417"/>
                <a:gd name="connsiteY1" fmla="*/ 271152 h 306306"/>
                <a:gd name="connsiteX2" fmla="*/ 200417 w 200417"/>
                <a:gd name="connsiteY2" fmla="*/ 225414 h 306306"/>
                <a:gd name="connsiteX3" fmla="*/ 200417 w 200417"/>
                <a:gd name="connsiteY3" fmla="*/ 2772 h 306306"/>
                <a:gd name="connsiteX4" fmla="*/ 158585 w 200417"/>
                <a:gd name="connsiteY4" fmla="*/ 2772 h 306306"/>
                <a:gd name="connsiteX5" fmla="*/ 158585 w 200417"/>
                <a:gd name="connsiteY5" fmla="*/ 38052 h 306306"/>
                <a:gd name="connsiteX6" fmla="*/ 155415 w 200417"/>
                <a:gd name="connsiteY6" fmla="*/ 38052 h 306306"/>
                <a:gd name="connsiteX7" fmla="*/ 144513 w 200417"/>
                <a:gd name="connsiteY7" fmla="*/ 22302 h 306306"/>
                <a:gd name="connsiteX8" fmla="*/ 124865 w 200417"/>
                <a:gd name="connsiteY8" fmla="*/ 6678 h 306306"/>
                <a:gd name="connsiteX9" fmla="*/ 91905 w 200417"/>
                <a:gd name="connsiteY9" fmla="*/ 0 h 306306"/>
                <a:gd name="connsiteX10" fmla="*/ 44622 w 200417"/>
                <a:gd name="connsiteY10" fmla="*/ 13230 h 306306"/>
                <a:gd name="connsiteX11" fmla="*/ 11916 w 200417"/>
                <a:gd name="connsiteY11" fmla="*/ 51282 h 306306"/>
                <a:gd name="connsiteX12" fmla="*/ 0 w 200417"/>
                <a:gd name="connsiteY12" fmla="*/ 110880 h 306306"/>
                <a:gd name="connsiteX13" fmla="*/ 12043 w 200417"/>
                <a:gd name="connsiteY13" fmla="*/ 169344 h 306306"/>
                <a:gd name="connsiteX14" fmla="*/ 44875 w 200417"/>
                <a:gd name="connsiteY14" fmla="*/ 205254 h 306306"/>
                <a:gd name="connsiteX15" fmla="*/ 91525 w 200417"/>
                <a:gd name="connsiteY15" fmla="*/ 217350 h 306306"/>
                <a:gd name="connsiteX16" fmla="*/ 124231 w 200417"/>
                <a:gd name="connsiteY16" fmla="*/ 211050 h 306306"/>
                <a:gd name="connsiteX17" fmla="*/ 144007 w 200417"/>
                <a:gd name="connsiteY17" fmla="*/ 196308 h 306306"/>
                <a:gd name="connsiteX18" fmla="*/ 155035 w 200417"/>
                <a:gd name="connsiteY18" fmla="*/ 180810 h 306306"/>
                <a:gd name="connsiteX19" fmla="*/ 157697 w 200417"/>
                <a:gd name="connsiteY19" fmla="*/ 180810 h 306306"/>
                <a:gd name="connsiteX20" fmla="*/ 157697 w 200417"/>
                <a:gd name="connsiteY20" fmla="*/ 223650 h 306306"/>
                <a:gd name="connsiteX21" fmla="*/ 141851 w 200417"/>
                <a:gd name="connsiteY21" fmla="*/ 260568 h 306306"/>
                <a:gd name="connsiteX22" fmla="*/ 101793 w 200417"/>
                <a:gd name="connsiteY22" fmla="*/ 272160 h 306306"/>
                <a:gd name="connsiteX23" fmla="*/ 72891 w 200417"/>
                <a:gd name="connsiteY23" fmla="*/ 267246 h 306306"/>
                <a:gd name="connsiteX24" fmla="*/ 55270 w 200417"/>
                <a:gd name="connsiteY24" fmla="*/ 255276 h 306306"/>
                <a:gd name="connsiteX25" fmla="*/ 44875 w 200417"/>
                <a:gd name="connsiteY25" fmla="*/ 242424 h 306306"/>
                <a:gd name="connsiteX26" fmla="*/ 8240 w 200417"/>
                <a:gd name="connsiteY26" fmla="*/ 257418 h 306306"/>
                <a:gd name="connsiteX27" fmla="*/ 25860 w 200417"/>
                <a:gd name="connsiteY27" fmla="*/ 281610 h 306306"/>
                <a:gd name="connsiteX28" fmla="*/ 56411 w 200417"/>
                <a:gd name="connsiteY28" fmla="*/ 299502 h 306306"/>
                <a:gd name="connsiteX29" fmla="*/ 101286 w 200417"/>
                <a:gd name="connsiteY29" fmla="*/ 306306 h 306306"/>
                <a:gd name="connsiteX30" fmla="*/ 151739 w 200417"/>
                <a:gd name="connsiteY30" fmla="*/ 297738 h 306306"/>
                <a:gd name="connsiteX31" fmla="*/ 151612 w 200417"/>
                <a:gd name="connsiteY31" fmla="*/ 148932 h 306306"/>
                <a:gd name="connsiteX32" fmla="*/ 132217 w 200417"/>
                <a:gd name="connsiteY32" fmla="*/ 173628 h 306306"/>
                <a:gd name="connsiteX33" fmla="*/ 101033 w 200417"/>
                <a:gd name="connsiteY33" fmla="*/ 182196 h 306306"/>
                <a:gd name="connsiteX34" fmla="*/ 69214 w 200417"/>
                <a:gd name="connsiteY34" fmla="*/ 173124 h 306306"/>
                <a:gd name="connsiteX35" fmla="*/ 49819 w 200417"/>
                <a:gd name="connsiteY35" fmla="*/ 147924 h 306306"/>
                <a:gd name="connsiteX36" fmla="*/ 43227 w 200417"/>
                <a:gd name="connsiteY36" fmla="*/ 110376 h 306306"/>
                <a:gd name="connsiteX37" fmla="*/ 49693 w 200417"/>
                <a:gd name="connsiteY37" fmla="*/ 72702 h 306306"/>
                <a:gd name="connsiteX38" fmla="*/ 68961 w 200417"/>
                <a:gd name="connsiteY38" fmla="*/ 45990 h 306306"/>
                <a:gd name="connsiteX39" fmla="*/ 101033 w 200417"/>
                <a:gd name="connsiteY39" fmla="*/ 36162 h 306306"/>
                <a:gd name="connsiteX40" fmla="*/ 132471 w 200417"/>
                <a:gd name="connsiteY40" fmla="*/ 45612 h 306306"/>
                <a:gd name="connsiteX41" fmla="*/ 151739 w 200417"/>
                <a:gd name="connsiteY41" fmla="*/ 71820 h 306306"/>
                <a:gd name="connsiteX42" fmla="*/ 158331 w 200417"/>
                <a:gd name="connsiteY42" fmla="*/ 110502 h 306306"/>
                <a:gd name="connsiteX43" fmla="*/ 151612 w 200417"/>
                <a:gd name="connsiteY43" fmla="*/ 148932 h 3063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200417" h="306306">
                  <a:moveTo>
                    <a:pt x="151739" y="297738"/>
                  </a:moveTo>
                  <a:cubicBezTo>
                    <a:pt x="166571" y="291942"/>
                    <a:pt x="178487" y="283122"/>
                    <a:pt x="187234" y="271152"/>
                  </a:cubicBezTo>
                  <a:cubicBezTo>
                    <a:pt x="195980" y="259182"/>
                    <a:pt x="200417" y="243936"/>
                    <a:pt x="200417" y="225414"/>
                  </a:cubicBezTo>
                  <a:lnTo>
                    <a:pt x="200417" y="2772"/>
                  </a:lnTo>
                  <a:lnTo>
                    <a:pt x="158585" y="2772"/>
                  </a:lnTo>
                  <a:lnTo>
                    <a:pt x="158585" y="38052"/>
                  </a:lnTo>
                  <a:lnTo>
                    <a:pt x="155415" y="38052"/>
                  </a:lnTo>
                  <a:cubicBezTo>
                    <a:pt x="152880" y="33516"/>
                    <a:pt x="149204" y="28224"/>
                    <a:pt x="144513" y="22302"/>
                  </a:cubicBezTo>
                  <a:cubicBezTo>
                    <a:pt x="139823" y="16380"/>
                    <a:pt x="133231" y="11088"/>
                    <a:pt x="124865" y="6678"/>
                  </a:cubicBezTo>
                  <a:cubicBezTo>
                    <a:pt x="116498" y="2142"/>
                    <a:pt x="105470" y="0"/>
                    <a:pt x="91905" y="0"/>
                  </a:cubicBezTo>
                  <a:cubicBezTo>
                    <a:pt x="74285" y="0"/>
                    <a:pt x="58566" y="4410"/>
                    <a:pt x="44622" y="13230"/>
                  </a:cubicBezTo>
                  <a:cubicBezTo>
                    <a:pt x="30678" y="22050"/>
                    <a:pt x="19775" y="34776"/>
                    <a:pt x="11916" y="51282"/>
                  </a:cubicBezTo>
                  <a:cubicBezTo>
                    <a:pt x="3930" y="67788"/>
                    <a:pt x="0" y="87696"/>
                    <a:pt x="0" y="110880"/>
                  </a:cubicBezTo>
                  <a:cubicBezTo>
                    <a:pt x="0" y="134064"/>
                    <a:pt x="4057" y="153594"/>
                    <a:pt x="12043" y="169344"/>
                  </a:cubicBezTo>
                  <a:cubicBezTo>
                    <a:pt x="20029" y="185220"/>
                    <a:pt x="31058" y="197190"/>
                    <a:pt x="44875" y="205254"/>
                  </a:cubicBezTo>
                  <a:cubicBezTo>
                    <a:pt x="58693" y="213318"/>
                    <a:pt x="74285" y="217350"/>
                    <a:pt x="91525" y="217350"/>
                  </a:cubicBezTo>
                  <a:cubicBezTo>
                    <a:pt x="104962" y="217350"/>
                    <a:pt x="115864" y="215208"/>
                    <a:pt x="124231" y="211050"/>
                  </a:cubicBezTo>
                  <a:cubicBezTo>
                    <a:pt x="132597" y="206892"/>
                    <a:pt x="139189" y="201978"/>
                    <a:pt x="144007" y="196308"/>
                  </a:cubicBezTo>
                  <a:cubicBezTo>
                    <a:pt x="148824" y="190638"/>
                    <a:pt x="152500" y="185472"/>
                    <a:pt x="155035" y="180810"/>
                  </a:cubicBezTo>
                  <a:lnTo>
                    <a:pt x="157697" y="180810"/>
                  </a:lnTo>
                  <a:lnTo>
                    <a:pt x="157697" y="223650"/>
                  </a:lnTo>
                  <a:cubicBezTo>
                    <a:pt x="157697" y="240534"/>
                    <a:pt x="152373" y="252756"/>
                    <a:pt x="141851" y="260568"/>
                  </a:cubicBezTo>
                  <a:cubicBezTo>
                    <a:pt x="131330" y="268380"/>
                    <a:pt x="117893" y="272160"/>
                    <a:pt x="101793" y="272160"/>
                  </a:cubicBezTo>
                  <a:cubicBezTo>
                    <a:pt x="90004" y="272160"/>
                    <a:pt x="80370" y="270522"/>
                    <a:pt x="72891" y="267246"/>
                  </a:cubicBezTo>
                  <a:cubicBezTo>
                    <a:pt x="65411" y="263970"/>
                    <a:pt x="59580" y="259938"/>
                    <a:pt x="55270" y="255276"/>
                  </a:cubicBezTo>
                  <a:cubicBezTo>
                    <a:pt x="50960" y="250614"/>
                    <a:pt x="47537" y="246330"/>
                    <a:pt x="44875" y="242424"/>
                  </a:cubicBezTo>
                  <a:lnTo>
                    <a:pt x="8240" y="257418"/>
                  </a:lnTo>
                  <a:cubicBezTo>
                    <a:pt x="12043" y="266112"/>
                    <a:pt x="18001" y="274176"/>
                    <a:pt x="25860" y="281610"/>
                  </a:cubicBezTo>
                  <a:cubicBezTo>
                    <a:pt x="33720" y="289044"/>
                    <a:pt x="43988" y="294966"/>
                    <a:pt x="56411" y="299502"/>
                  </a:cubicBezTo>
                  <a:cubicBezTo>
                    <a:pt x="68961" y="304038"/>
                    <a:pt x="83919" y="306306"/>
                    <a:pt x="101286" y="306306"/>
                  </a:cubicBezTo>
                  <a:cubicBezTo>
                    <a:pt x="120048" y="306306"/>
                    <a:pt x="136781" y="303534"/>
                    <a:pt x="151739" y="297738"/>
                  </a:cubicBezTo>
                  <a:close/>
                  <a:moveTo>
                    <a:pt x="151612" y="148932"/>
                  </a:moveTo>
                  <a:cubicBezTo>
                    <a:pt x="147176" y="159642"/>
                    <a:pt x="140711" y="167832"/>
                    <a:pt x="132217" y="173628"/>
                  </a:cubicBezTo>
                  <a:cubicBezTo>
                    <a:pt x="123724" y="179298"/>
                    <a:pt x="113329" y="182196"/>
                    <a:pt x="101033" y="182196"/>
                  </a:cubicBezTo>
                  <a:cubicBezTo>
                    <a:pt x="88356" y="182196"/>
                    <a:pt x="77708" y="179172"/>
                    <a:pt x="69214" y="173124"/>
                  </a:cubicBezTo>
                  <a:cubicBezTo>
                    <a:pt x="60594" y="167076"/>
                    <a:pt x="54129" y="158634"/>
                    <a:pt x="49819" y="147924"/>
                  </a:cubicBezTo>
                  <a:cubicBezTo>
                    <a:pt x="45383" y="137088"/>
                    <a:pt x="43227" y="124614"/>
                    <a:pt x="43227" y="110376"/>
                  </a:cubicBezTo>
                  <a:cubicBezTo>
                    <a:pt x="43227" y="96516"/>
                    <a:pt x="45383" y="83916"/>
                    <a:pt x="49693" y="72702"/>
                  </a:cubicBezTo>
                  <a:cubicBezTo>
                    <a:pt x="54003" y="61488"/>
                    <a:pt x="60468" y="52542"/>
                    <a:pt x="68961" y="45990"/>
                  </a:cubicBezTo>
                  <a:cubicBezTo>
                    <a:pt x="77454" y="39438"/>
                    <a:pt x="88229" y="36162"/>
                    <a:pt x="101033" y="36162"/>
                  </a:cubicBezTo>
                  <a:cubicBezTo>
                    <a:pt x="113456" y="36162"/>
                    <a:pt x="123977" y="39312"/>
                    <a:pt x="132471" y="45612"/>
                  </a:cubicBezTo>
                  <a:cubicBezTo>
                    <a:pt x="140964" y="51912"/>
                    <a:pt x="147302" y="60606"/>
                    <a:pt x="151739" y="71820"/>
                  </a:cubicBezTo>
                  <a:cubicBezTo>
                    <a:pt x="156049" y="83034"/>
                    <a:pt x="158331" y="95886"/>
                    <a:pt x="158331" y="110502"/>
                  </a:cubicBezTo>
                  <a:cubicBezTo>
                    <a:pt x="158204" y="125370"/>
                    <a:pt x="156049" y="138222"/>
                    <a:pt x="151612" y="148932"/>
                  </a:cubicBezTo>
                  <a:close/>
                </a:path>
              </a:pathLst>
            </a:custGeom>
            <a:solidFill>
              <a:schemeClr val="bg1"/>
            </a:solidFill>
            <a:ln w="1266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 dirty="0"/>
            </a:p>
          </p:txBody>
        </p:sp>
        <p:sp>
          <p:nvSpPr>
            <p:cNvPr id="60" name="Freihandform 16">
              <a:extLst>
                <a:ext uri="{FF2B5EF4-FFF2-40B4-BE49-F238E27FC236}">
                  <a16:creationId xmlns:a16="http://schemas.microsoft.com/office/drawing/2014/main" id="{61DB7D41-1F3C-4577-8DF3-381E205FC7E3}"/>
                </a:ext>
              </a:extLst>
            </p:cNvPr>
            <p:cNvSpPr/>
            <p:nvPr/>
          </p:nvSpPr>
          <p:spPr bwMode="invGray">
            <a:xfrm>
              <a:off x="1288032" y="270000"/>
              <a:ext cx="11752" cy="11075"/>
            </a:xfrm>
            <a:custGeom>
              <a:avLst/>
              <a:gdLst>
                <a:gd name="connsiteX0" fmla="*/ 26874 w 53748"/>
                <a:gd name="connsiteY0" fmla="*/ 50652 h 50651"/>
                <a:gd name="connsiteX1" fmla="*/ 45889 w 53748"/>
                <a:gd name="connsiteY1" fmla="*/ 43218 h 50651"/>
                <a:gd name="connsiteX2" fmla="*/ 53749 w 53748"/>
                <a:gd name="connsiteY2" fmla="*/ 25452 h 50651"/>
                <a:gd name="connsiteX3" fmla="*/ 45889 w 53748"/>
                <a:gd name="connsiteY3" fmla="*/ 7560 h 50651"/>
                <a:gd name="connsiteX4" fmla="*/ 26874 w 53748"/>
                <a:gd name="connsiteY4" fmla="*/ 0 h 50651"/>
                <a:gd name="connsiteX5" fmla="*/ 7859 w 53748"/>
                <a:gd name="connsiteY5" fmla="*/ 7434 h 50651"/>
                <a:gd name="connsiteX6" fmla="*/ 0 w 53748"/>
                <a:gd name="connsiteY6" fmla="*/ 25326 h 50651"/>
                <a:gd name="connsiteX7" fmla="*/ 7859 w 53748"/>
                <a:gd name="connsiteY7" fmla="*/ 43092 h 50651"/>
                <a:gd name="connsiteX8" fmla="*/ 26874 w 53748"/>
                <a:gd name="connsiteY8" fmla="*/ 50652 h 506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3748" h="50651">
                  <a:moveTo>
                    <a:pt x="26874" y="50652"/>
                  </a:moveTo>
                  <a:cubicBezTo>
                    <a:pt x="34354" y="50652"/>
                    <a:pt x="40692" y="48132"/>
                    <a:pt x="45889" y="43218"/>
                  </a:cubicBezTo>
                  <a:cubicBezTo>
                    <a:pt x="51213" y="38304"/>
                    <a:pt x="53749" y="32382"/>
                    <a:pt x="53749" y="25452"/>
                  </a:cubicBezTo>
                  <a:cubicBezTo>
                    <a:pt x="53749" y="18396"/>
                    <a:pt x="51087" y="12474"/>
                    <a:pt x="45889" y="7560"/>
                  </a:cubicBezTo>
                  <a:cubicBezTo>
                    <a:pt x="40692" y="2520"/>
                    <a:pt x="34354" y="0"/>
                    <a:pt x="26874" y="0"/>
                  </a:cubicBezTo>
                  <a:cubicBezTo>
                    <a:pt x="19395" y="0"/>
                    <a:pt x="13057" y="2520"/>
                    <a:pt x="7859" y="7434"/>
                  </a:cubicBezTo>
                  <a:cubicBezTo>
                    <a:pt x="2535" y="12348"/>
                    <a:pt x="0" y="18396"/>
                    <a:pt x="0" y="25326"/>
                  </a:cubicBezTo>
                  <a:cubicBezTo>
                    <a:pt x="0" y="32256"/>
                    <a:pt x="2662" y="38178"/>
                    <a:pt x="7859" y="43092"/>
                  </a:cubicBezTo>
                  <a:cubicBezTo>
                    <a:pt x="13057" y="48132"/>
                    <a:pt x="19522" y="50652"/>
                    <a:pt x="26874" y="50652"/>
                  </a:cubicBezTo>
                  <a:close/>
                </a:path>
              </a:pathLst>
            </a:custGeom>
            <a:solidFill>
              <a:schemeClr val="bg1"/>
            </a:solidFill>
            <a:ln w="1266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 dirty="0"/>
            </a:p>
          </p:txBody>
        </p:sp>
        <p:sp>
          <p:nvSpPr>
            <p:cNvPr id="61" name="Freihandform 17">
              <a:extLst>
                <a:ext uri="{FF2B5EF4-FFF2-40B4-BE49-F238E27FC236}">
                  <a16:creationId xmlns:a16="http://schemas.microsoft.com/office/drawing/2014/main" id="{5FAB5E34-4947-4A96-B073-3D90C2A47D69}"/>
                </a:ext>
              </a:extLst>
            </p:cNvPr>
            <p:cNvSpPr/>
            <p:nvPr/>
          </p:nvSpPr>
          <p:spPr bwMode="invGray">
            <a:xfrm>
              <a:off x="1289196" y="288403"/>
              <a:ext cx="9341" cy="47606"/>
            </a:xfrm>
            <a:custGeom>
              <a:avLst/>
              <a:gdLst>
                <a:gd name="connsiteX0" fmla="*/ 0 w 42720"/>
                <a:gd name="connsiteY0" fmla="*/ 0 h 217728"/>
                <a:gd name="connsiteX1" fmla="*/ 42720 w 42720"/>
                <a:gd name="connsiteY1" fmla="*/ 0 h 217728"/>
                <a:gd name="connsiteX2" fmla="*/ 42720 w 42720"/>
                <a:gd name="connsiteY2" fmla="*/ 217728 h 217728"/>
                <a:gd name="connsiteX3" fmla="*/ 0 w 42720"/>
                <a:gd name="connsiteY3" fmla="*/ 217728 h 217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2720" h="217728">
                  <a:moveTo>
                    <a:pt x="0" y="0"/>
                  </a:moveTo>
                  <a:lnTo>
                    <a:pt x="42720" y="0"/>
                  </a:lnTo>
                  <a:lnTo>
                    <a:pt x="42720" y="217728"/>
                  </a:lnTo>
                  <a:lnTo>
                    <a:pt x="0" y="217728"/>
                  </a:lnTo>
                  <a:close/>
                </a:path>
              </a:pathLst>
            </a:custGeom>
            <a:solidFill>
              <a:schemeClr val="bg1"/>
            </a:solidFill>
            <a:ln w="1266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 dirty="0"/>
            </a:p>
          </p:txBody>
        </p:sp>
        <p:sp>
          <p:nvSpPr>
            <p:cNvPr id="62" name="Freihandform 18">
              <a:extLst>
                <a:ext uri="{FF2B5EF4-FFF2-40B4-BE49-F238E27FC236}">
                  <a16:creationId xmlns:a16="http://schemas.microsoft.com/office/drawing/2014/main" id="{E901DCE8-17C4-4D0F-A0D3-C842B85B34DF}"/>
                </a:ext>
              </a:extLst>
            </p:cNvPr>
            <p:cNvSpPr/>
            <p:nvPr/>
          </p:nvSpPr>
          <p:spPr bwMode="invGray">
            <a:xfrm>
              <a:off x="1311148" y="287769"/>
              <a:ext cx="39941" cy="48240"/>
            </a:xfrm>
            <a:custGeom>
              <a:avLst/>
              <a:gdLst>
                <a:gd name="connsiteX0" fmla="*/ 42340 w 182670"/>
                <a:gd name="connsiteY0" fmla="*/ 91350 h 220625"/>
                <a:gd name="connsiteX1" fmla="*/ 48932 w 182670"/>
                <a:gd name="connsiteY1" fmla="*/ 61740 h 220625"/>
                <a:gd name="connsiteX2" fmla="*/ 67059 w 182670"/>
                <a:gd name="connsiteY2" fmla="*/ 43092 h 220625"/>
                <a:gd name="connsiteX3" fmla="*/ 93427 w 182670"/>
                <a:gd name="connsiteY3" fmla="*/ 36666 h 220625"/>
                <a:gd name="connsiteX4" fmla="*/ 127527 w 182670"/>
                <a:gd name="connsiteY4" fmla="*/ 50022 h 220625"/>
                <a:gd name="connsiteX5" fmla="*/ 139950 w 182670"/>
                <a:gd name="connsiteY5" fmla="*/ 87066 h 220625"/>
                <a:gd name="connsiteX6" fmla="*/ 139950 w 182670"/>
                <a:gd name="connsiteY6" fmla="*/ 220500 h 220625"/>
                <a:gd name="connsiteX7" fmla="*/ 182670 w 182670"/>
                <a:gd name="connsiteY7" fmla="*/ 220500 h 220625"/>
                <a:gd name="connsiteX8" fmla="*/ 182670 w 182670"/>
                <a:gd name="connsiteY8" fmla="*/ 82152 h 220625"/>
                <a:gd name="connsiteX9" fmla="*/ 173416 w 182670"/>
                <a:gd name="connsiteY9" fmla="*/ 36918 h 220625"/>
                <a:gd name="connsiteX10" fmla="*/ 147302 w 182670"/>
                <a:gd name="connsiteY10" fmla="*/ 9324 h 220625"/>
                <a:gd name="connsiteX11" fmla="*/ 108132 w 182670"/>
                <a:gd name="connsiteY11" fmla="*/ 0 h 220625"/>
                <a:gd name="connsiteX12" fmla="*/ 67313 w 182670"/>
                <a:gd name="connsiteY12" fmla="*/ 10458 h 220625"/>
                <a:gd name="connsiteX13" fmla="*/ 43608 w 182670"/>
                <a:gd name="connsiteY13" fmla="*/ 38304 h 220625"/>
                <a:gd name="connsiteX14" fmla="*/ 40945 w 182670"/>
                <a:gd name="connsiteY14" fmla="*/ 38304 h 220625"/>
                <a:gd name="connsiteX15" fmla="*/ 40945 w 182670"/>
                <a:gd name="connsiteY15" fmla="*/ 2898 h 220625"/>
                <a:gd name="connsiteX16" fmla="*/ 0 w 182670"/>
                <a:gd name="connsiteY16" fmla="*/ 2898 h 220625"/>
                <a:gd name="connsiteX17" fmla="*/ 0 w 182670"/>
                <a:gd name="connsiteY17" fmla="*/ 220626 h 220625"/>
                <a:gd name="connsiteX18" fmla="*/ 42720 w 182670"/>
                <a:gd name="connsiteY18" fmla="*/ 220626 h 220625"/>
                <a:gd name="connsiteX19" fmla="*/ 42720 w 182670"/>
                <a:gd name="connsiteY19" fmla="*/ 91350 h 220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82670" h="220625">
                  <a:moveTo>
                    <a:pt x="42340" y="91350"/>
                  </a:moveTo>
                  <a:cubicBezTo>
                    <a:pt x="42340" y="79884"/>
                    <a:pt x="44495" y="69930"/>
                    <a:pt x="48932" y="61740"/>
                  </a:cubicBezTo>
                  <a:cubicBezTo>
                    <a:pt x="53368" y="53550"/>
                    <a:pt x="59326" y="47376"/>
                    <a:pt x="67059" y="43092"/>
                  </a:cubicBezTo>
                  <a:cubicBezTo>
                    <a:pt x="74792" y="38808"/>
                    <a:pt x="83539" y="36666"/>
                    <a:pt x="93427" y="36666"/>
                  </a:cubicBezTo>
                  <a:cubicBezTo>
                    <a:pt x="107878" y="36666"/>
                    <a:pt x="119287" y="41076"/>
                    <a:pt x="127527" y="50022"/>
                  </a:cubicBezTo>
                  <a:cubicBezTo>
                    <a:pt x="135766" y="58968"/>
                    <a:pt x="139950" y="71316"/>
                    <a:pt x="139950" y="87066"/>
                  </a:cubicBezTo>
                  <a:lnTo>
                    <a:pt x="139950" y="220500"/>
                  </a:lnTo>
                  <a:lnTo>
                    <a:pt x="182670" y="220500"/>
                  </a:lnTo>
                  <a:lnTo>
                    <a:pt x="182670" y="82152"/>
                  </a:lnTo>
                  <a:cubicBezTo>
                    <a:pt x="182670" y="64260"/>
                    <a:pt x="179627" y="49140"/>
                    <a:pt x="173416" y="36918"/>
                  </a:cubicBezTo>
                  <a:cubicBezTo>
                    <a:pt x="167205" y="24696"/>
                    <a:pt x="158585" y="15498"/>
                    <a:pt x="147302" y="9324"/>
                  </a:cubicBezTo>
                  <a:cubicBezTo>
                    <a:pt x="136147" y="3150"/>
                    <a:pt x="122963" y="0"/>
                    <a:pt x="108132" y="0"/>
                  </a:cubicBezTo>
                  <a:cubicBezTo>
                    <a:pt x="91652" y="0"/>
                    <a:pt x="78088" y="3528"/>
                    <a:pt x="67313" y="10458"/>
                  </a:cubicBezTo>
                  <a:cubicBezTo>
                    <a:pt x="56538" y="17514"/>
                    <a:pt x="48551" y="26712"/>
                    <a:pt x="43608" y="38304"/>
                  </a:cubicBezTo>
                  <a:lnTo>
                    <a:pt x="40945" y="38304"/>
                  </a:lnTo>
                  <a:lnTo>
                    <a:pt x="40945" y="2898"/>
                  </a:lnTo>
                  <a:lnTo>
                    <a:pt x="0" y="2898"/>
                  </a:lnTo>
                  <a:lnTo>
                    <a:pt x="0" y="220626"/>
                  </a:lnTo>
                  <a:lnTo>
                    <a:pt x="42720" y="220626"/>
                  </a:lnTo>
                  <a:lnTo>
                    <a:pt x="42720" y="91350"/>
                  </a:lnTo>
                  <a:close/>
                </a:path>
              </a:pathLst>
            </a:custGeom>
            <a:solidFill>
              <a:schemeClr val="bg1"/>
            </a:solidFill>
            <a:ln w="1266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 dirty="0"/>
            </a:p>
          </p:txBody>
        </p:sp>
        <p:sp>
          <p:nvSpPr>
            <p:cNvPr id="63" name="Freihandform 19">
              <a:extLst>
                <a:ext uri="{FF2B5EF4-FFF2-40B4-BE49-F238E27FC236}">
                  <a16:creationId xmlns:a16="http://schemas.microsoft.com/office/drawing/2014/main" id="{7B705228-D5D6-44EB-AB29-6486B6E45C00}"/>
                </a:ext>
              </a:extLst>
            </p:cNvPr>
            <p:cNvSpPr/>
            <p:nvPr/>
          </p:nvSpPr>
          <p:spPr bwMode="invGray">
            <a:xfrm>
              <a:off x="1361400" y="287852"/>
              <a:ext cx="43350" cy="49149"/>
            </a:xfrm>
            <a:custGeom>
              <a:avLst/>
              <a:gdLst>
                <a:gd name="connsiteX0" fmla="*/ 48424 w 198262"/>
                <a:gd name="connsiteY0" fmla="*/ 210924 h 224783"/>
                <a:gd name="connsiteX1" fmla="*/ 104202 w 198262"/>
                <a:gd name="connsiteY1" fmla="*/ 224784 h 224783"/>
                <a:gd name="connsiteX2" fmla="*/ 146922 w 198262"/>
                <a:gd name="connsiteY2" fmla="*/ 217476 h 224783"/>
                <a:gd name="connsiteX3" fmla="*/ 178106 w 198262"/>
                <a:gd name="connsiteY3" fmla="*/ 196938 h 224783"/>
                <a:gd name="connsiteX4" fmla="*/ 195473 w 198262"/>
                <a:gd name="connsiteY4" fmla="*/ 165942 h 224783"/>
                <a:gd name="connsiteX5" fmla="*/ 155162 w 198262"/>
                <a:gd name="connsiteY5" fmla="*/ 158760 h 224783"/>
                <a:gd name="connsiteX6" fmla="*/ 144006 w 198262"/>
                <a:gd name="connsiteY6" fmla="*/ 175896 h 224783"/>
                <a:gd name="connsiteX7" fmla="*/ 126766 w 198262"/>
                <a:gd name="connsiteY7" fmla="*/ 186354 h 224783"/>
                <a:gd name="connsiteX8" fmla="*/ 104709 w 198262"/>
                <a:gd name="connsiteY8" fmla="*/ 189882 h 224783"/>
                <a:gd name="connsiteX9" fmla="*/ 72003 w 198262"/>
                <a:gd name="connsiteY9" fmla="*/ 181818 h 224783"/>
                <a:gd name="connsiteX10" fmla="*/ 50326 w 198262"/>
                <a:gd name="connsiteY10" fmla="*/ 158508 h 224783"/>
                <a:gd name="connsiteX11" fmla="*/ 42847 w 198262"/>
                <a:gd name="connsiteY11" fmla="*/ 124362 h 224783"/>
                <a:gd name="connsiteX12" fmla="*/ 198262 w 198262"/>
                <a:gd name="connsiteY12" fmla="*/ 124362 h 224783"/>
                <a:gd name="connsiteX13" fmla="*/ 198262 w 198262"/>
                <a:gd name="connsiteY13" fmla="*/ 109368 h 224783"/>
                <a:gd name="connsiteX14" fmla="*/ 190276 w 198262"/>
                <a:gd name="connsiteY14" fmla="*/ 58968 h 224783"/>
                <a:gd name="connsiteX15" fmla="*/ 168472 w 198262"/>
                <a:gd name="connsiteY15" fmla="*/ 25200 h 224783"/>
                <a:gd name="connsiteX16" fmla="*/ 137288 w 198262"/>
                <a:gd name="connsiteY16" fmla="*/ 6048 h 224783"/>
                <a:gd name="connsiteX17" fmla="*/ 101286 w 198262"/>
                <a:gd name="connsiteY17" fmla="*/ 0 h 224783"/>
                <a:gd name="connsiteX18" fmla="*/ 48044 w 198262"/>
                <a:gd name="connsiteY18" fmla="*/ 14364 h 224783"/>
                <a:gd name="connsiteX19" fmla="*/ 12677 w 198262"/>
                <a:gd name="connsiteY19" fmla="*/ 54180 h 224783"/>
                <a:gd name="connsiteX20" fmla="*/ 0 w 198262"/>
                <a:gd name="connsiteY20" fmla="*/ 113148 h 224783"/>
                <a:gd name="connsiteX21" fmla="*/ 12677 w 198262"/>
                <a:gd name="connsiteY21" fmla="*/ 172242 h 224783"/>
                <a:gd name="connsiteX22" fmla="*/ 48424 w 198262"/>
                <a:gd name="connsiteY22" fmla="*/ 210924 h 224783"/>
                <a:gd name="connsiteX23" fmla="*/ 49566 w 198262"/>
                <a:gd name="connsiteY23" fmla="*/ 66150 h 224783"/>
                <a:gd name="connsiteX24" fmla="*/ 70102 w 198262"/>
                <a:gd name="connsiteY24" fmla="*/ 43470 h 224783"/>
                <a:gd name="connsiteX25" fmla="*/ 101413 w 198262"/>
                <a:gd name="connsiteY25" fmla="*/ 34776 h 224783"/>
                <a:gd name="connsiteX26" fmla="*/ 130316 w 198262"/>
                <a:gd name="connsiteY26" fmla="*/ 42336 h 224783"/>
                <a:gd name="connsiteX27" fmla="*/ 149457 w 198262"/>
                <a:gd name="connsiteY27" fmla="*/ 62874 h 224783"/>
                <a:gd name="connsiteX28" fmla="*/ 156303 w 198262"/>
                <a:gd name="connsiteY28" fmla="*/ 92610 h 224783"/>
                <a:gd name="connsiteX29" fmla="*/ 42847 w 198262"/>
                <a:gd name="connsiteY29" fmla="*/ 92610 h 224783"/>
                <a:gd name="connsiteX30" fmla="*/ 49566 w 198262"/>
                <a:gd name="connsiteY30" fmla="*/ 66150 h 2247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98262" h="224783">
                  <a:moveTo>
                    <a:pt x="48424" y="210924"/>
                  </a:moveTo>
                  <a:cubicBezTo>
                    <a:pt x="64017" y="220122"/>
                    <a:pt x="82525" y="224784"/>
                    <a:pt x="104202" y="224784"/>
                  </a:cubicBezTo>
                  <a:cubicBezTo>
                    <a:pt x="120174" y="224784"/>
                    <a:pt x="134372" y="222390"/>
                    <a:pt x="146922" y="217476"/>
                  </a:cubicBezTo>
                  <a:cubicBezTo>
                    <a:pt x="159472" y="212562"/>
                    <a:pt x="169867" y="205758"/>
                    <a:pt x="178106" y="196938"/>
                  </a:cubicBezTo>
                  <a:cubicBezTo>
                    <a:pt x="186473" y="188118"/>
                    <a:pt x="192178" y="177786"/>
                    <a:pt x="195473" y="165942"/>
                  </a:cubicBezTo>
                  <a:lnTo>
                    <a:pt x="155162" y="158760"/>
                  </a:lnTo>
                  <a:cubicBezTo>
                    <a:pt x="152626" y="165564"/>
                    <a:pt x="148823" y="171234"/>
                    <a:pt x="144006" y="175896"/>
                  </a:cubicBezTo>
                  <a:cubicBezTo>
                    <a:pt x="139189" y="180558"/>
                    <a:pt x="133358" y="183960"/>
                    <a:pt x="126766" y="186354"/>
                  </a:cubicBezTo>
                  <a:cubicBezTo>
                    <a:pt x="120048" y="188622"/>
                    <a:pt x="112695" y="189882"/>
                    <a:pt x="104709" y="189882"/>
                  </a:cubicBezTo>
                  <a:cubicBezTo>
                    <a:pt x="92286" y="189882"/>
                    <a:pt x="81384" y="187236"/>
                    <a:pt x="72003" y="181818"/>
                  </a:cubicBezTo>
                  <a:cubicBezTo>
                    <a:pt x="62749" y="176526"/>
                    <a:pt x="55397" y="168714"/>
                    <a:pt x="50326" y="158508"/>
                  </a:cubicBezTo>
                  <a:cubicBezTo>
                    <a:pt x="45509" y="149058"/>
                    <a:pt x="43227" y="137592"/>
                    <a:pt x="42847" y="124362"/>
                  </a:cubicBezTo>
                  <a:lnTo>
                    <a:pt x="198262" y="124362"/>
                  </a:lnTo>
                  <a:lnTo>
                    <a:pt x="198262" y="109368"/>
                  </a:lnTo>
                  <a:cubicBezTo>
                    <a:pt x="198262" y="89586"/>
                    <a:pt x="195600" y="72828"/>
                    <a:pt x="190276" y="58968"/>
                  </a:cubicBezTo>
                  <a:cubicBezTo>
                    <a:pt x="184952" y="45108"/>
                    <a:pt x="177726" y="33894"/>
                    <a:pt x="168472" y="25200"/>
                  </a:cubicBezTo>
                  <a:cubicBezTo>
                    <a:pt x="159218" y="16506"/>
                    <a:pt x="148823" y="10080"/>
                    <a:pt x="137288" y="6048"/>
                  </a:cubicBezTo>
                  <a:cubicBezTo>
                    <a:pt x="125625" y="2016"/>
                    <a:pt x="113709" y="0"/>
                    <a:pt x="101286" y="0"/>
                  </a:cubicBezTo>
                  <a:cubicBezTo>
                    <a:pt x="81003" y="0"/>
                    <a:pt x="63256" y="4788"/>
                    <a:pt x="48044" y="14364"/>
                  </a:cubicBezTo>
                  <a:cubicBezTo>
                    <a:pt x="32832" y="23940"/>
                    <a:pt x="21043" y="37170"/>
                    <a:pt x="12677" y="54180"/>
                  </a:cubicBezTo>
                  <a:cubicBezTo>
                    <a:pt x="4310" y="71190"/>
                    <a:pt x="0" y="90846"/>
                    <a:pt x="0" y="113148"/>
                  </a:cubicBezTo>
                  <a:cubicBezTo>
                    <a:pt x="0" y="135702"/>
                    <a:pt x="4183" y="155484"/>
                    <a:pt x="12677" y="172242"/>
                  </a:cubicBezTo>
                  <a:cubicBezTo>
                    <a:pt x="20916" y="188748"/>
                    <a:pt x="32959" y="201726"/>
                    <a:pt x="48424" y="210924"/>
                  </a:cubicBezTo>
                  <a:close/>
                  <a:moveTo>
                    <a:pt x="49566" y="66150"/>
                  </a:moveTo>
                  <a:cubicBezTo>
                    <a:pt x="54382" y="56826"/>
                    <a:pt x="61228" y="49266"/>
                    <a:pt x="70102" y="43470"/>
                  </a:cubicBezTo>
                  <a:cubicBezTo>
                    <a:pt x="78975" y="37674"/>
                    <a:pt x="89370" y="34776"/>
                    <a:pt x="101413" y="34776"/>
                  </a:cubicBezTo>
                  <a:cubicBezTo>
                    <a:pt x="112442" y="34776"/>
                    <a:pt x="122076" y="37296"/>
                    <a:pt x="130316" y="42336"/>
                  </a:cubicBezTo>
                  <a:cubicBezTo>
                    <a:pt x="138555" y="47376"/>
                    <a:pt x="144894" y="54180"/>
                    <a:pt x="149457" y="62874"/>
                  </a:cubicBezTo>
                  <a:cubicBezTo>
                    <a:pt x="154021" y="71568"/>
                    <a:pt x="156303" y="81396"/>
                    <a:pt x="156303" y="92610"/>
                  </a:cubicBezTo>
                  <a:lnTo>
                    <a:pt x="42847" y="92610"/>
                  </a:lnTo>
                  <a:cubicBezTo>
                    <a:pt x="43354" y="83160"/>
                    <a:pt x="45382" y="74340"/>
                    <a:pt x="49566" y="66150"/>
                  </a:cubicBezTo>
                  <a:close/>
                </a:path>
              </a:pathLst>
            </a:custGeom>
            <a:solidFill>
              <a:schemeClr val="bg1"/>
            </a:solidFill>
            <a:ln w="1266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 dirty="0"/>
            </a:p>
          </p:txBody>
        </p:sp>
        <p:sp>
          <p:nvSpPr>
            <p:cNvPr id="64" name="Freihandform 20">
              <a:extLst>
                <a:ext uri="{FF2B5EF4-FFF2-40B4-BE49-F238E27FC236}">
                  <a16:creationId xmlns:a16="http://schemas.microsoft.com/office/drawing/2014/main" id="{21E22395-C023-4230-9959-623017CB2A5A}"/>
                </a:ext>
              </a:extLst>
            </p:cNvPr>
            <p:cNvSpPr/>
            <p:nvPr/>
          </p:nvSpPr>
          <p:spPr bwMode="invGray">
            <a:xfrm>
              <a:off x="1412954" y="287852"/>
              <a:ext cx="43350" cy="49149"/>
            </a:xfrm>
            <a:custGeom>
              <a:avLst/>
              <a:gdLst>
                <a:gd name="connsiteX0" fmla="*/ 48552 w 198262"/>
                <a:gd name="connsiteY0" fmla="*/ 210924 h 224783"/>
                <a:gd name="connsiteX1" fmla="*/ 104329 w 198262"/>
                <a:gd name="connsiteY1" fmla="*/ 224784 h 224783"/>
                <a:gd name="connsiteX2" fmla="*/ 147049 w 198262"/>
                <a:gd name="connsiteY2" fmla="*/ 217476 h 224783"/>
                <a:gd name="connsiteX3" fmla="*/ 178234 w 198262"/>
                <a:gd name="connsiteY3" fmla="*/ 196938 h 224783"/>
                <a:gd name="connsiteX4" fmla="*/ 195601 w 198262"/>
                <a:gd name="connsiteY4" fmla="*/ 165942 h 224783"/>
                <a:gd name="connsiteX5" fmla="*/ 155289 w 198262"/>
                <a:gd name="connsiteY5" fmla="*/ 158760 h 224783"/>
                <a:gd name="connsiteX6" fmla="*/ 144133 w 198262"/>
                <a:gd name="connsiteY6" fmla="*/ 175896 h 224783"/>
                <a:gd name="connsiteX7" fmla="*/ 126893 w 198262"/>
                <a:gd name="connsiteY7" fmla="*/ 186354 h 224783"/>
                <a:gd name="connsiteX8" fmla="*/ 104836 w 198262"/>
                <a:gd name="connsiteY8" fmla="*/ 189882 h 224783"/>
                <a:gd name="connsiteX9" fmla="*/ 72130 w 198262"/>
                <a:gd name="connsiteY9" fmla="*/ 181818 h 224783"/>
                <a:gd name="connsiteX10" fmla="*/ 50453 w 198262"/>
                <a:gd name="connsiteY10" fmla="*/ 158508 h 224783"/>
                <a:gd name="connsiteX11" fmla="*/ 42974 w 198262"/>
                <a:gd name="connsiteY11" fmla="*/ 124362 h 224783"/>
                <a:gd name="connsiteX12" fmla="*/ 198262 w 198262"/>
                <a:gd name="connsiteY12" fmla="*/ 124362 h 224783"/>
                <a:gd name="connsiteX13" fmla="*/ 198262 w 198262"/>
                <a:gd name="connsiteY13" fmla="*/ 109368 h 224783"/>
                <a:gd name="connsiteX14" fmla="*/ 190276 w 198262"/>
                <a:gd name="connsiteY14" fmla="*/ 58968 h 224783"/>
                <a:gd name="connsiteX15" fmla="*/ 168472 w 198262"/>
                <a:gd name="connsiteY15" fmla="*/ 25200 h 224783"/>
                <a:gd name="connsiteX16" fmla="*/ 137288 w 198262"/>
                <a:gd name="connsiteY16" fmla="*/ 6048 h 224783"/>
                <a:gd name="connsiteX17" fmla="*/ 101286 w 198262"/>
                <a:gd name="connsiteY17" fmla="*/ 0 h 224783"/>
                <a:gd name="connsiteX18" fmla="*/ 48044 w 198262"/>
                <a:gd name="connsiteY18" fmla="*/ 14364 h 224783"/>
                <a:gd name="connsiteX19" fmla="*/ 12677 w 198262"/>
                <a:gd name="connsiteY19" fmla="*/ 54180 h 224783"/>
                <a:gd name="connsiteX20" fmla="*/ 0 w 198262"/>
                <a:gd name="connsiteY20" fmla="*/ 113148 h 224783"/>
                <a:gd name="connsiteX21" fmla="*/ 12677 w 198262"/>
                <a:gd name="connsiteY21" fmla="*/ 172242 h 224783"/>
                <a:gd name="connsiteX22" fmla="*/ 48552 w 198262"/>
                <a:gd name="connsiteY22" fmla="*/ 210924 h 224783"/>
                <a:gd name="connsiteX23" fmla="*/ 49693 w 198262"/>
                <a:gd name="connsiteY23" fmla="*/ 66150 h 224783"/>
                <a:gd name="connsiteX24" fmla="*/ 70229 w 198262"/>
                <a:gd name="connsiteY24" fmla="*/ 43470 h 224783"/>
                <a:gd name="connsiteX25" fmla="*/ 101540 w 198262"/>
                <a:gd name="connsiteY25" fmla="*/ 34776 h 224783"/>
                <a:gd name="connsiteX26" fmla="*/ 130443 w 198262"/>
                <a:gd name="connsiteY26" fmla="*/ 42336 h 224783"/>
                <a:gd name="connsiteX27" fmla="*/ 149584 w 198262"/>
                <a:gd name="connsiteY27" fmla="*/ 62874 h 224783"/>
                <a:gd name="connsiteX28" fmla="*/ 156430 w 198262"/>
                <a:gd name="connsiteY28" fmla="*/ 92610 h 224783"/>
                <a:gd name="connsiteX29" fmla="*/ 42974 w 198262"/>
                <a:gd name="connsiteY29" fmla="*/ 92610 h 224783"/>
                <a:gd name="connsiteX30" fmla="*/ 49693 w 198262"/>
                <a:gd name="connsiteY30" fmla="*/ 66150 h 2247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98262" h="224783">
                  <a:moveTo>
                    <a:pt x="48552" y="210924"/>
                  </a:moveTo>
                  <a:cubicBezTo>
                    <a:pt x="64144" y="220122"/>
                    <a:pt x="82652" y="224784"/>
                    <a:pt x="104329" y="224784"/>
                  </a:cubicBezTo>
                  <a:cubicBezTo>
                    <a:pt x="120301" y="224784"/>
                    <a:pt x="134499" y="222390"/>
                    <a:pt x="147049" y="217476"/>
                  </a:cubicBezTo>
                  <a:cubicBezTo>
                    <a:pt x="159599" y="212562"/>
                    <a:pt x="169993" y="205758"/>
                    <a:pt x="178234" y="196938"/>
                  </a:cubicBezTo>
                  <a:cubicBezTo>
                    <a:pt x="186600" y="188118"/>
                    <a:pt x="192304" y="177786"/>
                    <a:pt x="195601" y="165942"/>
                  </a:cubicBezTo>
                  <a:lnTo>
                    <a:pt x="155289" y="158760"/>
                  </a:lnTo>
                  <a:cubicBezTo>
                    <a:pt x="152753" y="165564"/>
                    <a:pt x="148950" y="171234"/>
                    <a:pt x="144133" y="175896"/>
                  </a:cubicBezTo>
                  <a:cubicBezTo>
                    <a:pt x="139316" y="180558"/>
                    <a:pt x="133485" y="183960"/>
                    <a:pt x="126893" y="186354"/>
                  </a:cubicBezTo>
                  <a:cubicBezTo>
                    <a:pt x="120174" y="188622"/>
                    <a:pt x="112822" y="189882"/>
                    <a:pt x="104836" y="189882"/>
                  </a:cubicBezTo>
                  <a:cubicBezTo>
                    <a:pt x="92413" y="189882"/>
                    <a:pt x="81511" y="187236"/>
                    <a:pt x="72130" y="181818"/>
                  </a:cubicBezTo>
                  <a:cubicBezTo>
                    <a:pt x="62876" y="176526"/>
                    <a:pt x="55524" y="168714"/>
                    <a:pt x="50453" y="158508"/>
                  </a:cubicBezTo>
                  <a:cubicBezTo>
                    <a:pt x="45636" y="149058"/>
                    <a:pt x="43354" y="137592"/>
                    <a:pt x="42974" y="124362"/>
                  </a:cubicBezTo>
                  <a:lnTo>
                    <a:pt x="198262" y="124362"/>
                  </a:lnTo>
                  <a:lnTo>
                    <a:pt x="198262" y="109368"/>
                  </a:lnTo>
                  <a:cubicBezTo>
                    <a:pt x="198262" y="89586"/>
                    <a:pt x="195601" y="72828"/>
                    <a:pt x="190276" y="58968"/>
                  </a:cubicBezTo>
                  <a:cubicBezTo>
                    <a:pt x="184952" y="45108"/>
                    <a:pt x="177726" y="33894"/>
                    <a:pt x="168472" y="25200"/>
                  </a:cubicBezTo>
                  <a:cubicBezTo>
                    <a:pt x="159219" y="16506"/>
                    <a:pt x="148824" y="10080"/>
                    <a:pt x="137288" y="6048"/>
                  </a:cubicBezTo>
                  <a:cubicBezTo>
                    <a:pt x="125625" y="2016"/>
                    <a:pt x="113709" y="0"/>
                    <a:pt x="101286" y="0"/>
                  </a:cubicBezTo>
                  <a:cubicBezTo>
                    <a:pt x="81004" y="0"/>
                    <a:pt x="63257" y="4788"/>
                    <a:pt x="48044" y="14364"/>
                  </a:cubicBezTo>
                  <a:cubicBezTo>
                    <a:pt x="32833" y="23940"/>
                    <a:pt x="21043" y="37170"/>
                    <a:pt x="12677" y="54180"/>
                  </a:cubicBezTo>
                  <a:cubicBezTo>
                    <a:pt x="4310" y="71190"/>
                    <a:pt x="0" y="90846"/>
                    <a:pt x="0" y="113148"/>
                  </a:cubicBezTo>
                  <a:cubicBezTo>
                    <a:pt x="0" y="135702"/>
                    <a:pt x="4184" y="155484"/>
                    <a:pt x="12677" y="172242"/>
                  </a:cubicBezTo>
                  <a:cubicBezTo>
                    <a:pt x="21043" y="188748"/>
                    <a:pt x="33086" y="201726"/>
                    <a:pt x="48552" y="210924"/>
                  </a:cubicBezTo>
                  <a:close/>
                  <a:moveTo>
                    <a:pt x="49693" y="66150"/>
                  </a:moveTo>
                  <a:cubicBezTo>
                    <a:pt x="54510" y="56826"/>
                    <a:pt x="61355" y="49266"/>
                    <a:pt x="70229" y="43470"/>
                  </a:cubicBezTo>
                  <a:cubicBezTo>
                    <a:pt x="79102" y="37674"/>
                    <a:pt x="89497" y="34776"/>
                    <a:pt x="101540" y="34776"/>
                  </a:cubicBezTo>
                  <a:cubicBezTo>
                    <a:pt x="112568" y="34776"/>
                    <a:pt x="122203" y="37296"/>
                    <a:pt x="130443" y="42336"/>
                  </a:cubicBezTo>
                  <a:cubicBezTo>
                    <a:pt x="138682" y="47376"/>
                    <a:pt x="145021" y="54180"/>
                    <a:pt x="149584" y="62874"/>
                  </a:cubicBezTo>
                  <a:cubicBezTo>
                    <a:pt x="154148" y="71568"/>
                    <a:pt x="156430" y="81396"/>
                    <a:pt x="156430" y="92610"/>
                  </a:cubicBezTo>
                  <a:lnTo>
                    <a:pt x="42974" y="92610"/>
                  </a:lnTo>
                  <a:cubicBezTo>
                    <a:pt x="43481" y="83160"/>
                    <a:pt x="45509" y="74340"/>
                    <a:pt x="49693" y="66150"/>
                  </a:cubicBezTo>
                  <a:close/>
                </a:path>
              </a:pathLst>
            </a:custGeom>
            <a:solidFill>
              <a:schemeClr val="bg1"/>
            </a:solidFill>
            <a:ln w="1266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 dirty="0"/>
            </a:p>
          </p:txBody>
        </p:sp>
        <p:sp>
          <p:nvSpPr>
            <p:cNvPr id="65" name="Freihandform 21">
              <a:extLst>
                <a:ext uri="{FF2B5EF4-FFF2-40B4-BE49-F238E27FC236}">
                  <a16:creationId xmlns:a16="http://schemas.microsoft.com/office/drawing/2014/main" id="{1E2BB517-8F29-4022-AE5A-40B42F664F3A}"/>
                </a:ext>
              </a:extLst>
            </p:cNvPr>
            <p:cNvSpPr/>
            <p:nvPr/>
          </p:nvSpPr>
          <p:spPr bwMode="invGray">
            <a:xfrm>
              <a:off x="1466698" y="287687"/>
              <a:ext cx="25638" cy="48322"/>
            </a:xfrm>
            <a:custGeom>
              <a:avLst/>
              <a:gdLst>
                <a:gd name="connsiteX0" fmla="*/ 42720 w 117258"/>
                <a:gd name="connsiteY0" fmla="*/ 88074 h 221003"/>
                <a:gd name="connsiteX1" fmla="*/ 49566 w 117258"/>
                <a:gd name="connsiteY1" fmla="*/ 62748 h 221003"/>
                <a:gd name="connsiteX2" fmla="*/ 68200 w 117258"/>
                <a:gd name="connsiteY2" fmla="*/ 45360 h 221003"/>
                <a:gd name="connsiteX3" fmla="*/ 95075 w 117258"/>
                <a:gd name="connsiteY3" fmla="*/ 39060 h 221003"/>
                <a:gd name="connsiteX4" fmla="*/ 108132 w 117258"/>
                <a:gd name="connsiteY4" fmla="*/ 39942 h 221003"/>
                <a:gd name="connsiteX5" fmla="*/ 117259 w 117258"/>
                <a:gd name="connsiteY5" fmla="*/ 41580 h 221003"/>
                <a:gd name="connsiteX6" fmla="*/ 117259 w 117258"/>
                <a:gd name="connsiteY6" fmla="*/ 1008 h 221003"/>
                <a:gd name="connsiteX7" fmla="*/ 108639 w 117258"/>
                <a:gd name="connsiteY7" fmla="*/ 252 h 221003"/>
                <a:gd name="connsiteX8" fmla="*/ 99131 w 117258"/>
                <a:gd name="connsiteY8" fmla="*/ 0 h 221003"/>
                <a:gd name="connsiteX9" fmla="*/ 64651 w 117258"/>
                <a:gd name="connsiteY9" fmla="*/ 10080 h 221003"/>
                <a:gd name="connsiteX10" fmla="*/ 43481 w 117258"/>
                <a:gd name="connsiteY10" fmla="*/ 37800 h 221003"/>
                <a:gd name="connsiteX11" fmla="*/ 41199 w 117258"/>
                <a:gd name="connsiteY11" fmla="*/ 37800 h 221003"/>
                <a:gd name="connsiteX12" fmla="*/ 41199 w 117258"/>
                <a:gd name="connsiteY12" fmla="*/ 3276 h 221003"/>
                <a:gd name="connsiteX13" fmla="*/ 0 w 117258"/>
                <a:gd name="connsiteY13" fmla="*/ 3276 h 221003"/>
                <a:gd name="connsiteX14" fmla="*/ 0 w 117258"/>
                <a:gd name="connsiteY14" fmla="*/ 221004 h 221003"/>
                <a:gd name="connsiteX15" fmla="*/ 42720 w 117258"/>
                <a:gd name="connsiteY15" fmla="*/ 221004 h 221003"/>
                <a:gd name="connsiteX16" fmla="*/ 42720 w 117258"/>
                <a:gd name="connsiteY16" fmla="*/ 88074 h 221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17258" h="221003">
                  <a:moveTo>
                    <a:pt x="42720" y="88074"/>
                  </a:moveTo>
                  <a:cubicBezTo>
                    <a:pt x="42720" y="78624"/>
                    <a:pt x="45002" y="70182"/>
                    <a:pt x="49566" y="62748"/>
                  </a:cubicBezTo>
                  <a:cubicBezTo>
                    <a:pt x="54129" y="55314"/>
                    <a:pt x="60341" y="49518"/>
                    <a:pt x="68200" y="45360"/>
                  </a:cubicBezTo>
                  <a:cubicBezTo>
                    <a:pt x="76060" y="41202"/>
                    <a:pt x="85060" y="39060"/>
                    <a:pt x="95075" y="39060"/>
                  </a:cubicBezTo>
                  <a:cubicBezTo>
                    <a:pt x="99385" y="39060"/>
                    <a:pt x="103822" y="39438"/>
                    <a:pt x="108132" y="39942"/>
                  </a:cubicBezTo>
                  <a:cubicBezTo>
                    <a:pt x="112568" y="40572"/>
                    <a:pt x="115611" y="41076"/>
                    <a:pt x="117259" y="41580"/>
                  </a:cubicBezTo>
                  <a:lnTo>
                    <a:pt x="117259" y="1008"/>
                  </a:lnTo>
                  <a:cubicBezTo>
                    <a:pt x="115104" y="756"/>
                    <a:pt x="112315" y="504"/>
                    <a:pt x="108639" y="252"/>
                  </a:cubicBezTo>
                  <a:cubicBezTo>
                    <a:pt x="104962" y="0"/>
                    <a:pt x="101793" y="0"/>
                    <a:pt x="99131" y="0"/>
                  </a:cubicBezTo>
                  <a:cubicBezTo>
                    <a:pt x="86328" y="0"/>
                    <a:pt x="74792" y="3402"/>
                    <a:pt x="64651" y="10080"/>
                  </a:cubicBezTo>
                  <a:cubicBezTo>
                    <a:pt x="54509" y="16884"/>
                    <a:pt x="47410" y="26082"/>
                    <a:pt x="43481" y="37800"/>
                  </a:cubicBezTo>
                  <a:lnTo>
                    <a:pt x="41199" y="37800"/>
                  </a:lnTo>
                  <a:lnTo>
                    <a:pt x="41199" y="3276"/>
                  </a:lnTo>
                  <a:lnTo>
                    <a:pt x="0" y="3276"/>
                  </a:lnTo>
                  <a:lnTo>
                    <a:pt x="0" y="221004"/>
                  </a:lnTo>
                  <a:lnTo>
                    <a:pt x="42720" y="221004"/>
                  </a:lnTo>
                  <a:lnTo>
                    <a:pt x="42720" y="88074"/>
                  </a:lnTo>
                  <a:close/>
                </a:path>
              </a:pathLst>
            </a:custGeom>
            <a:solidFill>
              <a:schemeClr val="bg1"/>
            </a:solidFill>
            <a:ln w="1266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 dirty="0"/>
            </a:p>
          </p:txBody>
        </p:sp>
        <p:sp>
          <p:nvSpPr>
            <p:cNvPr id="66" name="Freihandform 22">
              <a:extLst>
                <a:ext uri="{FF2B5EF4-FFF2-40B4-BE49-F238E27FC236}">
                  <a16:creationId xmlns:a16="http://schemas.microsoft.com/office/drawing/2014/main" id="{0C728F05-57FE-4401-8837-450B15131652}"/>
                </a:ext>
              </a:extLst>
            </p:cNvPr>
            <p:cNvSpPr/>
            <p:nvPr/>
          </p:nvSpPr>
          <p:spPr bwMode="invGray">
            <a:xfrm>
              <a:off x="1500430" y="288403"/>
              <a:ext cx="9341" cy="47606"/>
            </a:xfrm>
            <a:custGeom>
              <a:avLst/>
              <a:gdLst>
                <a:gd name="connsiteX0" fmla="*/ 0 w 42720"/>
                <a:gd name="connsiteY0" fmla="*/ 0 h 217728"/>
                <a:gd name="connsiteX1" fmla="*/ 42720 w 42720"/>
                <a:gd name="connsiteY1" fmla="*/ 0 h 217728"/>
                <a:gd name="connsiteX2" fmla="*/ 42720 w 42720"/>
                <a:gd name="connsiteY2" fmla="*/ 217728 h 217728"/>
                <a:gd name="connsiteX3" fmla="*/ 0 w 42720"/>
                <a:gd name="connsiteY3" fmla="*/ 217728 h 217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2720" h="217728">
                  <a:moveTo>
                    <a:pt x="0" y="0"/>
                  </a:moveTo>
                  <a:lnTo>
                    <a:pt x="42720" y="0"/>
                  </a:lnTo>
                  <a:lnTo>
                    <a:pt x="42720" y="217728"/>
                  </a:lnTo>
                  <a:lnTo>
                    <a:pt x="0" y="217728"/>
                  </a:lnTo>
                  <a:close/>
                </a:path>
              </a:pathLst>
            </a:custGeom>
            <a:solidFill>
              <a:schemeClr val="bg1"/>
            </a:solidFill>
            <a:ln w="1266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 dirty="0"/>
            </a:p>
          </p:txBody>
        </p:sp>
        <p:sp>
          <p:nvSpPr>
            <p:cNvPr id="67" name="Freihandform 23">
              <a:extLst>
                <a:ext uri="{FF2B5EF4-FFF2-40B4-BE49-F238E27FC236}">
                  <a16:creationId xmlns:a16="http://schemas.microsoft.com/office/drawing/2014/main" id="{139BA451-36CE-4C7D-8CDD-B97DEAC6048F}"/>
                </a:ext>
              </a:extLst>
            </p:cNvPr>
            <p:cNvSpPr/>
            <p:nvPr/>
          </p:nvSpPr>
          <p:spPr bwMode="invGray">
            <a:xfrm>
              <a:off x="1499266" y="270000"/>
              <a:ext cx="11752" cy="11075"/>
            </a:xfrm>
            <a:custGeom>
              <a:avLst/>
              <a:gdLst>
                <a:gd name="connsiteX0" fmla="*/ 26874 w 53748"/>
                <a:gd name="connsiteY0" fmla="*/ 50652 h 50651"/>
                <a:gd name="connsiteX1" fmla="*/ 45889 w 53748"/>
                <a:gd name="connsiteY1" fmla="*/ 43218 h 50651"/>
                <a:gd name="connsiteX2" fmla="*/ 53749 w 53748"/>
                <a:gd name="connsiteY2" fmla="*/ 25452 h 50651"/>
                <a:gd name="connsiteX3" fmla="*/ 45889 w 53748"/>
                <a:gd name="connsiteY3" fmla="*/ 7560 h 50651"/>
                <a:gd name="connsiteX4" fmla="*/ 26874 w 53748"/>
                <a:gd name="connsiteY4" fmla="*/ 0 h 50651"/>
                <a:gd name="connsiteX5" fmla="*/ 7859 w 53748"/>
                <a:gd name="connsiteY5" fmla="*/ 7434 h 50651"/>
                <a:gd name="connsiteX6" fmla="*/ 0 w 53748"/>
                <a:gd name="connsiteY6" fmla="*/ 25326 h 50651"/>
                <a:gd name="connsiteX7" fmla="*/ 7859 w 53748"/>
                <a:gd name="connsiteY7" fmla="*/ 43092 h 50651"/>
                <a:gd name="connsiteX8" fmla="*/ 26874 w 53748"/>
                <a:gd name="connsiteY8" fmla="*/ 50652 h 506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3748" h="50651">
                  <a:moveTo>
                    <a:pt x="26874" y="50652"/>
                  </a:moveTo>
                  <a:cubicBezTo>
                    <a:pt x="34354" y="50652"/>
                    <a:pt x="40692" y="48132"/>
                    <a:pt x="45889" y="43218"/>
                  </a:cubicBezTo>
                  <a:cubicBezTo>
                    <a:pt x="51214" y="38304"/>
                    <a:pt x="53749" y="32382"/>
                    <a:pt x="53749" y="25452"/>
                  </a:cubicBezTo>
                  <a:cubicBezTo>
                    <a:pt x="53749" y="18396"/>
                    <a:pt x="51087" y="12474"/>
                    <a:pt x="45889" y="7560"/>
                  </a:cubicBezTo>
                  <a:cubicBezTo>
                    <a:pt x="40692" y="2520"/>
                    <a:pt x="34354" y="0"/>
                    <a:pt x="26874" y="0"/>
                  </a:cubicBezTo>
                  <a:cubicBezTo>
                    <a:pt x="19395" y="0"/>
                    <a:pt x="13057" y="2520"/>
                    <a:pt x="7859" y="7434"/>
                  </a:cubicBezTo>
                  <a:cubicBezTo>
                    <a:pt x="2535" y="12348"/>
                    <a:pt x="0" y="18396"/>
                    <a:pt x="0" y="25326"/>
                  </a:cubicBezTo>
                  <a:cubicBezTo>
                    <a:pt x="0" y="32256"/>
                    <a:pt x="2662" y="38178"/>
                    <a:pt x="7859" y="43092"/>
                  </a:cubicBezTo>
                  <a:cubicBezTo>
                    <a:pt x="13184" y="48132"/>
                    <a:pt x="19522" y="50652"/>
                    <a:pt x="26874" y="50652"/>
                  </a:cubicBezTo>
                  <a:close/>
                </a:path>
              </a:pathLst>
            </a:custGeom>
            <a:solidFill>
              <a:schemeClr val="bg1"/>
            </a:solidFill>
            <a:ln w="1266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 dirty="0"/>
            </a:p>
          </p:txBody>
        </p:sp>
        <p:sp>
          <p:nvSpPr>
            <p:cNvPr id="68" name="Freihandform 24">
              <a:extLst>
                <a:ext uri="{FF2B5EF4-FFF2-40B4-BE49-F238E27FC236}">
                  <a16:creationId xmlns:a16="http://schemas.microsoft.com/office/drawing/2014/main" id="{249EBBFB-F3E2-46CC-A091-037BADCC2169}"/>
                </a:ext>
              </a:extLst>
            </p:cNvPr>
            <p:cNvSpPr/>
            <p:nvPr/>
          </p:nvSpPr>
          <p:spPr bwMode="invGray">
            <a:xfrm>
              <a:off x="1522355" y="287769"/>
              <a:ext cx="39941" cy="48267"/>
            </a:xfrm>
            <a:custGeom>
              <a:avLst/>
              <a:gdLst>
                <a:gd name="connsiteX0" fmla="*/ 182670 w 182670"/>
                <a:gd name="connsiteY0" fmla="*/ 220752 h 220751"/>
                <a:gd name="connsiteX1" fmla="*/ 182670 w 182670"/>
                <a:gd name="connsiteY1" fmla="*/ 82152 h 220751"/>
                <a:gd name="connsiteX2" fmla="*/ 173416 w 182670"/>
                <a:gd name="connsiteY2" fmla="*/ 36918 h 220751"/>
                <a:gd name="connsiteX3" fmla="*/ 147303 w 182670"/>
                <a:gd name="connsiteY3" fmla="*/ 9324 h 220751"/>
                <a:gd name="connsiteX4" fmla="*/ 108132 w 182670"/>
                <a:gd name="connsiteY4" fmla="*/ 0 h 220751"/>
                <a:gd name="connsiteX5" fmla="*/ 67313 w 182670"/>
                <a:gd name="connsiteY5" fmla="*/ 10458 h 220751"/>
                <a:gd name="connsiteX6" fmla="*/ 43608 w 182670"/>
                <a:gd name="connsiteY6" fmla="*/ 38304 h 220751"/>
                <a:gd name="connsiteX7" fmla="*/ 40946 w 182670"/>
                <a:gd name="connsiteY7" fmla="*/ 38304 h 220751"/>
                <a:gd name="connsiteX8" fmla="*/ 40946 w 182670"/>
                <a:gd name="connsiteY8" fmla="*/ 2898 h 220751"/>
                <a:gd name="connsiteX9" fmla="*/ 0 w 182670"/>
                <a:gd name="connsiteY9" fmla="*/ 2898 h 220751"/>
                <a:gd name="connsiteX10" fmla="*/ 0 w 182670"/>
                <a:gd name="connsiteY10" fmla="*/ 220626 h 220751"/>
                <a:gd name="connsiteX11" fmla="*/ 42721 w 182670"/>
                <a:gd name="connsiteY11" fmla="*/ 220626 h 220751"/>
                <a:gd name="connsiteX12" fmla="*/ 42721 w 182670"/>
                <a:gd name="connsiteY12" fmla="*/ 91350 h 220751"/>
                <a:gd name="connsiteX13" fmla="*/ 49312 w 182670"/>
                <a:gd name="connsiteY13" fmla="*/ 61740 h 220751"/>
                <a:gd name="connsiteX14" fmla="*/ 67440 w 182670"/>
                <a:gd name="connsiteY14" fmla="*/ 43092 h 220751"/>
                <a:gd name="connsiteX15" fmla="*/ 93807 w 182670"/>
                <a:gd name="connsiteY15" fmla="*/ 36666 h 220751"/>
                <a:gd name="connsiteX16" fmla="*/ 127907 w 182670"/>
                <a:gd name="connsiteY16" fmla="*/ 50022 h 220751"/>
                <a:gd name="connsiteX17" fmla="*/ 140330 w 182670"/>
                <a:gd name="connsiteY17" fmla="*/ 87066 h 220751"/>
                <a:gd name="connsiteX18" fmla="*/ 140330 w 182670"/>
                <a:gd name="connsiteY18" fmla="*/ 220500 h 220751"/>
                <a:gd name="connsiteX19" fmla="*/ 182670 w 182670"/>
                <a:gd name="connsiteY19" fmla="*/ 220500 h 2207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82670" h="220751">
                  <a:moveTo>
                    <a:pt x="182670" y="220752"/>
                  </a:moveTo>
                  <a:lnTo>
                    <a:pt x="182670" y="82152"/>
                  </a:lnTo>
                  <a:cubicBezTo>
                    <a:pt x="182670" y="64260"/>
                    <a:pt x="179628" y="49140"/>
                    <a:pt x="173416" y="36918"/>
                  </a:cubicBezTo>
                  <a:cubicBezTo>
                    <a:pt x="167205" y="24696"/>
                    <a:pt x="158585" y="15498"/>
                    <a:pt x="147303" y="9324"/>
                  </a:cubicBezTo>
                  <a:cubicBezTo>
                    <a:pt x="136147" y="3150"/>
                    <a:pt x="122963" y="0"/>
                    <a:pt x="108132" y="0"/>
                  </a:cubicBezTo>
                  <a:cubicBezTo>
                    <a:pt x="91652" y="0"/>
                    <a:pt x="78088" y="3528"/>
                    <a:pt x="67313" y="10458"/>
                  </a:cubicBezTo>
                  <a:cubicBezTo>
                    <a:pt x="56538" y="17514"/>
                    <a:pt x="48552" y="26712"/>
                    <a:pt x="43608" y="38304"/>
                  </a:cubicBezTo>
                  <a:lnTo>
                    <a:pt x="40946" y="38304"/>
                  </a:lnTo>
                  <a:lnTo>
                    <a:pt x="40946" y="2898"/>
                  </a:lnTo>
                  <a:lnTo>
                    <a:pt x="0" y="2898"/>
                  </a:lnTo>
                  <a:lnTo>
                    <a:pt x="0" y="220626"/>
                  </a:lnTo>
                  <a:lnTo>
                    <a:pt x="42721" y="220626"/>
                  </a:lnTo>
                  <a:lnTo>
                    <a:pt x="42721" y="91350"/>
                  </a:lnTo>
                  <a:cubicBezTo>
                    <a:pt x="42721" y="79884"/>
                    <a:pt x="44875" y="69930"/>
                    <a:pt x="49312" y="61740"/>
                  </a:cubicBezTo>
                  <a:cubicBezTo>
                    <a:pt x="53749" y="53550"/>
                    <a:pt x="59707" y="47376"/>
                    <a:pt x="67440" y="43092"/>
                  </a:cubicBezTo>
                  <a:cubicBezTo>
                    <a:pt x="75173" y="38808"/>
                    <a:pt x="83920" y="36666"/>
                    <a:pt x="93807" y="36666"/>
                  </a:cubicBezTo>
                  <a:cubicBezTo>
                    <a:pt x="108258" y="36666"/>
                    <a:pt x="119667" y="41076"/>
                    <a:pt x="127907" y="50022"/>
                  </a:cubicBezTo>
                  <a:cubicBezTo>
                    <a:pt x="136147" y="58968"/>
                    <a:pt x="140330" y="71316"/>
                    <a:pt x="140330" y="87066"/>
                  </a:cubicBezTo>
                  <a:lnTo>
                    <a:pt x="140330" y="220500"/>
                  </a:lnTo>
                  <a:lnTo>
                    <a:pt x="182670" y="220500"/>
                  </a:lnTo>
                  <a:close/>
                </a:path>
              </a:pathLst>
            </a:custGeom>
            <a:solidFill>
              <a:schemeClr val="bg1"/>
            </a:solidFill>
            <a:ln w="1266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 dirty="0"/>
            </a:p>
          </p:txBody>
        </p:sp>
        <p:sp>
          <p:nvSpPr>
            <p:cNvPr id="69" name="Freihandform 25">
              <a:extLst>
                <a:ext uri="{FF2B5EF4-FFF2-40B4-BE49-F238E27FC236}">
                  <a16:creationId xmlns:a16="http://schemas.microsoft.com/office/drawing/2014/main" id="{DCDE3BF8-38D7-49D1-99BC-C197D071097F}"/>
                </a:ext>
              </a:extLst>
            </p:cNvPr>
            <p:cNvSpPr/>
            <p:nvPr/>
          </p:nvSpPr>
          <p:spPr bwMode="invGray">
            <a:xfrm>
              <a:off x="1572634" y="287797"/>
              <a:ext cx="43766" cy="66974"/>
            </a:xfrm>
            <a:custGeom>
              <a:avLst/>
              <a:gdLst>
                <a:gd name="connsiteX0" fmla="*/ 158585 w 200163"/>
                <a:gd name="connsiteY0" fmla="*/ 2772 h 306306"/>
                <a:gd name="connsiteX1" fmla="*/ 158585 w 200163"/>
                <a:gd name="connsiteY1" fmla="*/ 38052 h 306306"/>
                <a:gd name="connsiteX2" fmla="*/ 155415 w 200163"/>
                <a:gd name="connsiteY2" fmla="*/ 38052 h 306306"/>
                <a:gd name="connsiteX3" fmla="*/ 144513 w 200163"/>
                <a:gd name="connsiteY3" fmla="*/ 22302 h 306306"/>
                <a:gd name="connsiteX4" fmla="*/ 124865 w 200163"/>
                <a:gd name="connsiteY4" fmla="*/ 6678 h 306306"/>
                <a:gd name="connsiteX5" fmla="*/ 91905 w 200163"/>
                <a:gd name="connsiteY5" fmla="*/ 0 h 306306"/>
                <a:gd name="connsiteX6" fmla="*/ 44622 w 200163"/>
                <a:gd name="connsiteY6" fmla="*/ 13230 h 306306"/>
                <a:gd name="connsiteX7" fmla="*/ 11916 w 200163"/>
                <a:gd name="connsiteY7" fmla="*/ 51282 h 306306"/>
                <a:gd name="connsiteX8" fmla="*/ 0 w 200163"/>
                <a:gd name="connsiteY8" fmla="*/ 110880 h 306306"/>
                <a:gd name="connsiteX9" fmla="*/ 12043 w 200163"/>
                <a:gd name="connsiteY9" fmla="*/ 169344 h 306306"/>
                <a:gd name="connsiteX10" fmla="*/ 44875 w 200163"/>
                <a:gd name="connsiteY10" fmla="*/ 205254 h 306306"/>
                <a:gd name="connsiteX11" fmla="*/ 91525 w 200163"/>
                <a:gd name="connsiteY11" fmla="*/ 217350 h 306306"/>
                <a:gd name="connsiteX12" fmla="*/ 124231 w 200163"/>
                <a:gd name="connsiteY12" fmla="*/ 211050 h 306306"/>
                <a:gd name="connsiteX13" fmla="*/ 144006 w 200163"/>
                <a:gd name="connsiteY13" fmla="*/ 196308 h 306306"/>
                <a:gd name="connsiteX14" fmla="*/ 155035 w 200163"/>
                <a:gd name="connsiteY14" fmla="*/ 180810 h 306306"/>
                <a:gd name="connsiteX15" fmla="*/ 157697 w 200163"/>
                <a:gd name="connsiteY15" fmla="*/ 180810 h 306306"/>
                <a:gd name="connsiteX16" fmla="*/ 157697 w 200163"/>
                <a:gd name="connsiteY16" fmla="*/ 223650 h 306306"/>
                <a:gd name="connsiteX17" fmla="*/ 141851 w 200163"/>
                <a:gd name="connsiteY17" fmla="*/ 260568 h 306306"/>
                <a:gd name="connsiteX18" fmla="*/ 101793 w 200163"/>
                <a:gd name="connsiteY18" fmla="*/ 272160 h 306306"/>
                <a:gd name="connsiteX19" fmla="*/ 72891 w 200163"/>
                <a:gd name="connsiteY19" fmla="*/ 267246 h 306306"/>
                <a:gd name="connsiteX20" fmla="*/ 55270 w 200163"/>
                <a:gd name="connsiteY20" fmla="*/ 255276 h 306306"/>
                <a:gd name="connsiteX21" fmla="*/ 44875 w 200163"/>
                <a:gd name="connsiteY21" fmla="*/ 242424 h 306306"/>
                <a:gd name="connsiteX22" fmla="*/ 8240 w 200163"/>
                <a:gd name="connsiteY22" fmla="*/ 257418 h 306306"/>
                <a:gd name="connsiteX23" fmla="*/ 25860 w 200163"/>
                <a:gd name="connsiteY23" fmla="*/ 281610 h 306306"/>
                <a:gd name="connsiteX24" fmla="*/ 56411 w 200163"/>
                <a:gd name="connsiteY24" fmla="*/ 299502 h 306306"/>
                <a:gd name="connsiteX25" fmla="*/ 101286 w 200163"/>
                <a:gd name="connsiteY25" fmla="*/ 306306 h 306306"/>
                <a:gd name="connsiteX26" fmla="*/ 151486 w 200163"/>
                <a:gd name="connsiteY26" fmla="*/ 297612 h 306306"/>
                <a:gd name="connsiteX27" fmla="*/ 186980 w 200163"/>
                <a:gd name="connsiteY27" fmla="*/ 271026 h 306306"/>
                <a:gd name="connsiteX28" fmla="*/ 200164 w 200163"/>
                <a:gd name="connsiteY28" fmla="*/ 225288 h 306306"/>
                <a:gd name="connsiteX29" fmla="*/ 200164 w 200163"/>
                <a:gd name="connsiteY29" fmla="*/ 2772 h 306306"/>
                <a:gd name="connsiteX30" fmla="*/ 158585 w 200163"/>
                <a:gd name="connsiteY30" fmla="*/ 2772 h 306306"/>
                <a:gd name="connsiteX31" fmla="*/ 151739 w 200163"/>
                <a:gd name="connsiteY31" fmla="*/ 148932 h 306306"/>
                <a:gd name="connsiteX32" fmla="*/ 132344 w 200163"/>
                <a:gd name="connsiteY32" fmla="*/ 173628 h 306306"/>
                <a:gd name="connsiteX33" fmla="*/ 101160 w 200163"/>
                <a:gd name="connsiteY33" fmla="*/ 182196 h 306306"/>
                <a:gd name="connsiteX34" fmla="*/ 69341 w 200163"/>
                <a:gd name="connsiteY34" fmla="*/ 173124 h 306306"/>
                <a:gd name="connsiteX35" fmla="*/ 49946 w 200163"/>
                <a:gd name="connsiteY35" fmla="*/ 147924 h 306306"/>
                <a:gd name="connsiteX36" fmla="*/ 43354 w 200163"/>
                <a:gd name="connsiteY36" fmla="*/ 110376 h 306306"/>
                <a:gd name="connsiteX37" fmla="*/ 49819 w 200163"/>
                <a:gd name="connsiteY37" fmla="*/ 72702 h 306306"/>
                <a:gd name="connsiteX38" fmla="*/ 69088 w 200163"/>
                <a:gd name="connsiteY38" fmla="*/ 45990 h 306306"/>
                <a:gd name="connsiteX39" fmla="*/ 101160 w 200163"/>
                <a:gd name="connsiteY39" fmla="*/ 36162 h 306306"/>
                <a:gd name="connsiteX40" fmla="*/ 132597 w 200163"/>
                <a:gd name="connsiteY40" fmla="*/ 45612 h 306306"/>
                <a:gd name="connsiteX41" fmla="*/ 151866 w 200163"/>
                <a:gd name="connsiteY41" fmla="*/ 71820 h 306306"/>
                <a:gd name="connsiteX42" fmla="*/ 158458 w 200163"/>
                <a:gd name="connsiteY42" fmla="*/ 110502 h 306306"/>
                <a:gd name="connsiteX43" fmla="*/ 151739 w 200163"/>
                <a:gd name="connsiteY43" fmla="*/ 148932 h 3063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200163" h="306306">
                  <a:moveTo>
                    <a:pt x="158585" y="2772"/>
                  </a:moveTo>
                  <a:lnTo>
                    <a:pt x="158585" y="38052"/>
                  </a:lnTo>
                  <a:lnTo>
                    <a:pt x="155415" y="38052"/>
                  </a:lnTo>
                  <a:cubicBezTo>
                    <a:pt x="152880" y="33516"/>
                    <a:pt x="149204" y="28224"/>
                    <a:pt x="144513" y="22302"/>
                  </a:cubicBezTo>
                  <a:cubicBezTo>
                    <a:pt x="139823" y="16380"/>
                    <a:pt x="133231" y="11088"/>
                    <a:pt x="124865" y="6678"/>
                  </a:cubicBezTo>
                  <a:cubicBezTo>
                    <a:pt x="116498" y="2142"/>
                    <a:pt x="105470" y="0"/>
                    <a:pt x="91905" y="0"/>
                  </a:cubicBezTo>
                  <a:cubicBezTo>
                    <a:pt x="74285" y="0"/>
                    <a:pt x="58566" y="4410"/>
                    <a:pt x="44622" y="13230"/>
                  </a:cubicBezTo>
                  <a:cubicBezTo>
                    <a:pt x="30678" y="22050"/>
                    <a:pt x="19775" y="34776"/>
                    <a:pt x="11916" y="51282"/>
                  </a:cubicBezTo>
                  <a:cubicBezTo>
                    <a:pt x="3930" y="67788"/>
                    <a:pt x="0" y="87696"/>
                    <a:pt x="0" y="110880"/>
                  </a:cubicBezTo>
                  <a:cubicBezTo>
                    <a:pt x="0" y="134064"/>
                    <a:pt x="4057" y="153594"/>
                    <a:pt x="12043" y="169344"/>
                  </a:cubicBezTo>
                  <a:cubicBezTo>
                    <a:pt x="20029" y="185220"/>
                    <a:pt x="31058" y="197190"/>
                    <a:pt x="44875" y="205254"/>
                  </a:cubicBezTo>
                  <a:cubicBezTo>
                    <a:pt x="58693" y="213318"/>
                    <a:pt x="74285" y="217350"/>
                    <a:pt x="91525" y="217350"/>
                  </a:cubicBezTo>
                  <a:cubicBezTo>
                    <a:pt x="104962" y="217350"/>
                    <a:pt x="115864" y="215208"/>
                    <a:pt x="124231" y="211050"/>
                  </a:cubicBezTo>
                  <a:cubicBezTo>
                    <a:pt x="132597" y="206892"/>
                    <a:pt x="139189" y="201978"/>
                    <a:pt x="144006" y="196308"/>
                  </a:cubicBezTo>
                  <a:cubicBezTo>
                    <a:pt x="148823" y="190638"/>
                    <a:pt x="152500" y="185472"/>
                    <a:pt x="155035" y="180810"/>
                  </a:cubicBezTo>
                  <a:lnTo>
                    <a:pt x="157697" y="180810"/>
                  </a:lnTo>
                  <a:lnTo>
                    <a:pt x="157697" y="223650"/>
                  </a:lnTo>
                  <a:cubicBezTo>
                    <a:pt x="157697" y="240534"/>
                    <a:pt x="152373" y="252756"/>
                    <a:pt x="141851" y="260568"/>
                  </a:cubicBezTo>
                  <a:cubicBezTo>
                    <a:pt x="131330" y="268380"/>
                    <a:pt x="117892" y="272160"/>
                    <a:pt x="101793" y="272160"/>
                  </a:cubicBezTo>
                  <a:cubicBezTo>
                    <a:pt x="90004" y="272160"/>
                    <a:pt x="80370" y="270522"/>
                    <a:pt x="72891" y="267246"/>
                  </a:cubicBezTo>
                  <a:cubicBezTo>
                    <a:pt x="65411" y="263970"/>
                    <a:pt x="59580" y="259938"/>
                    <a:pt x="55270" y="255276"/>
                  </a:cubicBezTo>
                  <a:cubicBezTo>
                    <a:pt x="50960" y="250614"/>
                    <a:pt x="47537" y="246330"/>
                    <a:pt x="44875" y="242424"/>
                  </a:cubicBezTo>
                  <a:lnTo>
                    <a:pt x="8240" y="257418"/>
                  </a:lnTo>
                  <a:cubicBezTo>
                    <a:pt x="12043" y="266112"/>
                    <a:pt x="18001" y="274176"/>
                    <a:pt x="25860" y="281610"/>
                  </a:cubicBezTo>
                  <a:cubicBezTo>
                    <a:pt x="33720" y="289044"/>
                    <a:pt x="43988" y="294966"/>
                    <a:pt x="56411" y="299502"/>
                  </a:cubicBezTo>
                  <a:cubicBezTo>
                    <a:pt x="68961" y="304038"/>
                    <a:pt x="83919" y="306306"/>
                    <a:pt x="101286" y="306306"/>
                  </a:cubicBezTo>
                  <a:cubicBezTo>
                    <a:pt x="119921" y="306306"/>
                    <a:pt x="136654" y="303408"/>
                    <a:pt x="151486" y="297612"/>
                  </a:cubicBezTo>
                  <a:cubicBezTo>
                    <a:pt x="166317" y="291816"/>
                    <a:pt x="178233" y="282996"/>
                    <a:pt x="186980" y="271026"/>
                  </a:cubicBezTo>
                  <a:cubicBezTo>
                    <a:pt x="195727" y="259056"/>
                    <a:pt x="200164" y="243810"/>
                    <a:pt x="200164" y="225288"/>
                  </a:cubicBezTo>
                  <a:lnTo>
                    <a:pt x="200164" y="2772"/>
                  </a:lnTo>
                  <a:lnTo>
                    <a:pt x="158585" y="2772"/>
                  </a:lnTo>
                  <a:close/>
                  <a:moveTo>
                    <a:pt x="151739" y="148932"/>
                  </a:moveTo>
                  <a:cubicBezTo>
                    <a:pt x="147302" y="159642"/>
                    <a:pt x="140837" y="167832"/>
                    <a:pt x="132344" y="173628"/>
                  </a:cubicBezTo>
                  <a:cubicBezTo>
                    <a:pt x="123850" y="179298"/>
                    <a:pt x="113456" y="182196"/>
                    <a:pt x="101160" y="182196"/>
                  </a:cubicBezTo>
                  <a:cubicBezTo>
                    <a:pt x="88483" y="182196"/>
                    <a:pt x="77834" y="179172"/>
                    <a:pt x="69341" y="173124"/>
                  </a:cubicBezTo>
                  <a:cubicBezTo>
                    <a:pt x="60848" y="167076"/>
                    <a:pt x="54256" y="158634"/>
                    <a:pt x="49946" y="147924"/>
                  </a:cubicBezTo>
                  <a:cubicBezTo>
                    <a:pt x="45509" y="137088"/>
                    <a:pt x="43354" y="124614"/>
                    <a:pt x="43354" y="110376"/>
                  </a:cubicBezTo>
                  <a:cubicBezTo>
                    <a:pt x="43354" y="96516"/>
                    <a:pt x="45509" y="83916"/>
                    <a:pt x="49819" y="72702"/>
                  </a:cubicBezTo>
                  <a:cubicBezTo>
                    <a:pt x="54129" y="61488"/>
                    <a:pt x="60594" y="52542"/>
                    <a:pt x="69088" y="45990"/>
                  </a:cubicBezTo>
                  <a:cubicBezTo>
                    <a:pt x="77581" y="39438"/>
                    <a:pt x="88356" y="36162"/>
                    <a:pt x="101160" y="36162"/>
                  </a:cubicBezTo>
                  <a:cubicBezTo>
                    <a:pt x="113582" y="36162"/>
                    <a:pt x="124104" y="39312"/>
                    <a:pt x="132597" y="45612"/>
                  </a:cubicBezTo>
                  <a:cubicBezTo>
                    <a:pt x="141091" y="51912"/>
                    <a:pt x="147429" y="60606"/>
                    <a:pt x="151866" y="71820"/>
                  </a:cubicBezTo>
                  <a:cubicBezTo>
                    <a:pt x="156176" y="83034"/>
                    <a:pt x="158458" y="95886"/>
                    <a:pt x="158458" y="110502"/>
                  </a:cubicBezTo>
                  <a:cubicBezTo>
                    <a:pt x="158331" y="125370"/>
                    <a:pt x="156176" y="138222"/>
                    <a:pt x="151739" y="148932"/>
                  </a:cubicBezTo>
                  <a:close/>
                </a:path>
              </a:pathLst>
            </a:custGeom>
            <a:solidFill>
              <a:schemeClr val="bg1"/>
            </a:solidFill>
            <a:ln w="1266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 dirty="0"/>
            </a:p>
          </p:txBody>
        </p:sp>
        <p:sp>
          <p:nvSpPr>
            <p:cNvPr id="70" name="Freihandform 26">
              <a:extLst>
                <a:ext uri="{FF2B5EF4-FFF2-40B4-BE49-F238E27FC236}">
                  <a16:creationId xmlns:a16="http://schemas.microsoft.com/office/drawing/2014/main" id="{D35E5E15-C461-4439-AC18-BA347E8E9B02}"/>
                </a:ext>
              </a:extLst>
            </p:cNvPr>
            <p:cNvSpPr/>
            <p:nvPr/>
          </p:nvSpPr>
          <p:spPr bwMode="invGray">
            <a:xfrm>
              <a:off x="1125303" y="358490"/>
              <a:ext cx="29408" cy="66478"/>
            </a:xfrm>
            <a:custGeom>
              <a:avLst/>
              <a:gdLst>
                <a:gd name="connsiteX0" fmla="*/ 33974 w 134499"/>
                <a:gd name="connsiteY0" fmla="*/ 304038 h 304038"/>
                <a:gd name="connsiteX1" fmla="*/ 76567 w 134499"/>
                <a:gd name="connsiteY1" fmla="*/ 304038 h 304038"/>
                <a:gd name="connsiteX2" fmla="*/ 76567 w 134499"/>
                <a:gd name="connsiteY2" fmla="*/ 120204 h 304038"/>
                <a:gd name="connsiteX3" fmla="*/ 123851 w 134499"/>
                <a:gd name="connsiteY3" fmla="*/ 120204 h 304038"/>
                <a:gd name="connsiteX4" fmla="*/ 123851 w 134499"/>
                <a:gd name="connsiteY4" fmla="*/ 86184 h 304038"/>
                <a:gd name="connsiteX5" fmla="*/ 76567 w 134499"/>
                <a:gd name="connsiteY5" fmla="*/ 86184 h 304038"/>
                <a:gd name="connsiteX6" fmla="*/ 76567 w 134499"/>
                <a:gd name="connsiteY6" fmla="*/ 66654 h 304038"/>
                <a:gd name="connsiteX7" fmla="*/ 83159 w 134499"/>
                <a:gd name="connsiteY7" fmla="*/ 44478 h 304038"/>
                <a:gd name="connsiteX8" fmla="*/ 105343 w 134499"/>
                <a:gd name="connsiteY8" fmla="*/ 36792 h 304038"/>
                <a:gd name="connsiteX9" fmla="*/ 116752 w 134499"/>
                <a:gd name="connsiteY9" fmla="*/ 38052 h 304038"/>
                <a:gd name="connsiteX10" fmla="*/ 124484 w 134499"/>
                <a:gd name="connsiteY10" fmla="*/ 40068 h 304038"/>
                <a:gd name="connsiteX11" fmla="*/ 134499 w 134499"/>
                <a:gd name="connsiteY11" fmla="*/ 5796 h 304038"/>
                <a:gd name="connsiteX12" fmla="*/ 120935 w 134499"/>
                <a:gd name="connsiteY12" fmla="*/ 2016 h 304038"/>
                <a:gd name="connsiteX13" fmla="*/ 99005 w 134499"/>
                <a:gd name="connsiteY13" fmla="*/ 0 h 304038"/>
                <a:gd name="connsiteX14" fmla="*/ 66806 w 134499"/>
                <a:gd name="connsiteY14" fmla="*/ 6804 h 304038"/>
                <a:gd name="connsiteX15" fmla="*/ 42974 w 134499"/>
                <a:gd name="connsiteY15" fmla="*/ 27090 h 304038"/>
                <a:gd name="connsiteX16" fmla="*/ 33974 w 134499"/>
                <a:gd name="connsiteY16" fmla="*/ 60984 h 304038"/>
                <a:gd name="connsiteX17" fmla="*/ 33974 w 134499"/>
                <a:gd name="connsiteY17" fmla="*/ 86184 h 304038"/>
                <a:gd name="connsiteX18" fmla="*/ 0 w 134499"/>
                <a:gd name="connsiteY18" fmla="*/ 86184 h 304038"/>
                <a:gd name="connsiteX19" fmla="*/ 0 w 134499"/>
                <a:gd name="connsiteY19" fmla="*/ 120204 h 304038"/>
                <a:gd name="connsiteX20" fmla="*/ 33974 w 134499"/>
                <a:gd name="connsiteY20" fmla="*/ 120204 h 304038"/>
                <a:gd name="connsiteX21" fmla="*/ 33974 w 134499"/>
                <a:gd name="connsiteY21" fmla="*/ 304038 h 3040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34499" h="304038">
                  <a:moveTo>
                    <a:pt x="33974" y="304038"/>
                  </a:moveTo>
                  <a:lnTo>
                    <a:pt x="76567" y="304038"/>
                  </a:lnTo>
                  <a:lnTo>
                    <a:pt x="76567" y="120204"/>
                  </a:lnTo>
                  <a:lnTo>
                    <a:pt x="123851" y="120204"/>
                  </a:lnTo>
                  <a:lnTo>
                    <a:pt x="123851" y="86184"/>
                  </a:lnTo>
                  <a:lnTo>
                    <a:pt x="76567" y="86184"/>
                  </a:lnTo>
                  <a:lnTo>
                    <a:pt x="76567" y="66654"/>
                  </a:lnTo>
                  <a:cubicBezTo>
                    <a:pt x="76567" y="56952"/>
                    <a:pt x="78849" y="49644"/>
                    <a:pt x="83159" y="44478"/>
                  </a:cubicBezTo>
                  <a:cubicBezTo>
                    <a:pt x="87595" y="39438"/>
                    <a:pt x="94948" y="36792"/>
                    <a:pt x="105343" y="36792"/>
                  </a:cubicBezTo>
                  <a:cubicBezTo>
                    <a:pt x="109780" y="36792"/>
                    <a:pt x="113583" y="37170"/>
                    <a:pt x="116752" y="38052"/>
                  </a:cubicBezTo>
                  <a:cubicBezTo>
                    <a:pt x="119921" y="38808"/>
                    <a:pt x="122456" y="39564"/>
                    <a:pt x="124484" y="40068"/>
                  </a:cubicBezTo>
                  <a:lnTo>
                    <a:pt x="134499" y="5796"/>
                  </a:lnTo>
                  <a:cubicBezTo>
                    <a:pt x="131583" y="4662"/>
                    <a:pt x="127020" y="3402"/>
                    <a:pt x="120935" y="2016"/>
                  </a:cubicBezTo>
                  <a:cubicBezTo>
                    <a:pt x="114851" y="630"/>
                    <a:pt x="107498" y="0"/>
                    <a:pt x="99005" y="0"/>
                  </a:cubicBezTo>
                  <a:cubicBezTo>
                    <a:pt x="87469" y="0"/>
                    <a:pt x="76694" y="2268"/>
                    <a:pt x="66806" y="6804"/>
                  </a:cubicBezTo>
                  <a:cubicBezTo>
                    <a:pt x="56918" y="11340"/>
                    <a:pt x="48932" y="18018"/>
                    <a:pt x="42974" y="27090"/>
                  </a:cubicBezTo>
                  <a:cubicBezTo>
                    <a:pt x="37016" y="36162"/>
                    <a:pt x="33974" y="47376"/>
                    <a:pt x="33974" y="60984"/>
                  </a:cubicBezTo>
                  <a:lnTo>
                    <a:pt x="33974" y="86184"/>
                  </a:lnTo>
                  <a:lnTo>
                    <a:pt x="0" y="86184"/>
                  </a:lnTo>
                  <a:lnTo>
                    <a:pt x="0" y="120204"/>
                  </a:lnTo>
                  <a:lnTo>
                    <a:pt x="33974" y="120204"/>
                  </a:lnTo>
                  <a:lnTo>
                    <a:pt x="33974" y="304038"/>
                  </a:lnTo>
                  <a:close/>
                </a:path>
              </a:pathLst>
            </a:custGeom>
            <a:solidFill>
              <a:schemeClr val="bg1"/>
            </a:solidFill>
            <a:ln w="1266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 dirty="0"/>
            </a:p>
          </p:txBody>
        </p:sp>
        <p:sp>
          <p:nvSpPr>
            <p:cNvPr id="71" name="Freihandform 27">
              <a:extLst>
                <a:ext uri="{FF2B5EF4-FFF2-40B4-BE49-F238E27FC236}">
                  <a16:creationId xmlns:a16="http://schemas.microsoft.com/office/drawing/2014/main" id="{6C5BF7EA-6C05-489E-9BEF-0CFEC8C016FB}"/>
                </a:ext>
              </a:extLst>
            </p:cNvPr>
            <p:cNvSpPr/>
            <p:nvPr/>
          </p:nvSpPr>
          <p:spPr bwMode="invGray">
            <a:xfrm>
              <a:off x="1159174" y="376728"/>
              <a:ext cx="44625" cy="49176"/>
            </a:xfrm>
            <a:custGeom>
              <a:avLst/>
              <a:gdLst>
                <a:gd name="connsiteX0" fmla="*/ 204094 w 204093"/>
                <a:gd name="connsiteY0" fmla="*/ 112644 h 224909"/>
                <a:gd name="connsiteX1" fmla="*/ 191417 w 204093"/>
                <a:gd name="connsiteY1" fmla="*/ 53424 h 224909"/>
                <a:gd name="connsiteX2" fmla="*/ 155796 w 204093"/>
                <a:gd name="connsiteY2" fmla="*/ 13986 h 224909"/>
                <a:gd name="connsiteX3" fmla="*/ 102047 w 204093"/>
                <a:gd name="connsiteY3" fmla="*/ 0 h 224909"/>
                <a:gd name="connsiteX4" fmla="*/ 48298 w 204093"/>
                <a:gd name="connsiteY4" fmla="*/ 13986 h 224909"/>
                <a:gd name="connsiteX5" fmla="*/ 12677 w 204093"/>
                <a:gd name="connsiteY5" fmla="*/ 53424 h 224909"/>
                <a:gd name="connsiteX6" fmla="*/ 0 w 204093"/>
                <a:gd name="connsiteY6" fmla="*/ 112644 h 224909"/>
                <a:gd name="connsiteX7" fmla="*/ 12677 w 204093"/>
                <a:gd name="connsiteY7" fmla="*/ 171612 h 224909"/>
                <a:gd name="connsiteX8" fmla="*/ 48298 w 204093"/>
                <a:gd name="connsiteY8" fmla="*/ 210924 h 224909"/>
                <a:gd name="connsiteX9" fmla="*/ 102047 w 204093"/>
                <a:gd name="connsiteY9" fmla="*/ 224910 h 224909"/>
                <a:gd name="connsiteX10" fmla="*/ 155796 w 204093"/>
                <a:gd name="connsiteY10" fmla="*/ 210924 h 224909"/>
                <a:gd name="connsiteX11" fmla="*/ 191417 w 204093"/>
                <a:gd name="connsiteY11" fmla="*/ 171612 h 224909"/>
                <a:gd name="connsiteX12" fmla="*/ 204094 w 204093"/>
                <a:gd name="connsiteY12" fmla="*/ 112644 h 224909"/>
                <a:gd name="connsiteX13" fmla="*/ 154655 w 204093"/>
                <a:gd name="connsiteY13" fmla="*/ 150948 h 224909"/>
                <a:gd name="connsiteX14" fmla="*/ 135133 w 204093"/>
                <a:gd name="connsiteY14" fmla="*/ 178920 h 224909"/>
                <a:gd name="connsiteX15" fmla="*/ 102047 w 204093"/>
                <a:gd name="connsiteY15" fmla="*/ 189378 h 224909"/>
                <a:gd name="connsiteX16" fmla="*/ 68707 w 204093"/>
                <a:gd name="connsiteY16" fmla="*/ 178920 h 224909"/>
                <a:gd name="connsiteX17" fmla="*/ 49185 w 204093"/>
                <a:gd name="connsiteY17" fmla="*/ 150948 h 224909"/>
                <a:gd name="connsiteX18" fmla="*/ 42847 w 204093"/>
                <a:gd name="connsiteY18" fmla="*/ 112518 h 224909"/>
                <a:gd name="connsiteX19" fmla="*/ 49185 w 204093"/>
                <a:gd name="connsiteY19" fmla="*/ 74214 h 224909"/>
                <a:gd name="connsiteX20" fmla="*/ 68707 w 204093"/>
                <a:gd name="connsiteY20" fmla="*/ 46116 h 224909"/>
                <a:gd name="connsiteX21" fmla="*/ 102047 w 204093"/>
                <a:gd name="connsiteY21" fmla="*/ 35532 h 224909"/>
                <a:gd name="connsiteX22" fmla="*/ 135133 w 204093"/>
                <a:gd name="connsiteY22" fmla="*/ 46116 h 224909"/>
                <a:gd name="connsiteX23" fmla="*/ 154655 w 204093"/>
                <a:gd name="connsiteY23" fmla="*/ 74214 h 224909"/>
                <a:gd name="connsiteX24" fmla="*/ 160993 w 204093"/>
                <a:gd name="connsiteY24" fmla="*/ 112518 h 224909"/>
                <a:gd name="connsiteX25" fmla="*/ 154655 w 204093"/>
                <a:gd name="connsiteY25" fmla="*/ 150948 h 2249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204093" h="224909">
                  <a:moveTo>
                    <a:pt x="204094" y="112644"/>
                  </a:moveTo>
                  <a:cubicBezTo>
                    <a:pt x="204094" y="90090"/>
                    <a:pt x="199911" y="70308"/>
                    <a:pt x="191417" y="53424"/>
                  </a:cubicBezTo>
                  <a:cubicBezTo>
                    <a:pt x="182924" y="36540"/>
                    <a:pt x="171008" y="23436"/>
                    <a:pt x="155796" y="13986"/>
                  </a:cubicBezTo>
                  <a:cubicBezTo>
                    <a:pt x="140457" y="4662"/>
                    <a:pt x="122583" y="0"/>
                    <a:pt x="102047" y="0"/>
                  </a:cubicBezTo>
                  <a:cubicBezTo>
                    <a:pt x="81511" y="0"/>
                    <a:pt x="63637" y="4662"/>
                    <a:pt x="48298" y="13986"/>
                  </a:cubicBezTo>
                  <a:cubicBezTo>
                    <a:pt x="32959" y="23310"/>
                    <a:pt x="21043" y="36540"/>
                    <a:pt x="12677" y="53424"/>
                  </a:cubicBezTo>
                  <a:cubicBezTo>
                    <a:pt x="4184" y="70308"/>
                    <a:pt x="0" y="90090"/>
                    <a:pt x="0" y="112644"/>
                  </a:cubicBezTo>
                  <a:cubicBezTo>
                    <a:pt x="0" y="135198"/>
                    <a:pt x="4310" y="154854"/>
                    <a:pt x="12677" y="171612"/>
                  </a:cubicBezTo>
                  <a:cubicBezTo>
                    <a:pt x="21170" y="188496"/>
                    <a:pt x="32959" y="201474"/>
                    <a:pt x="48298" y="210924"/>
                  </a:cubicBezTo>
                  <a:cubicBezTo>
                    <a:pt x="63637" y="220248"/>
                    <a:pt x="81511" y="224910"/>
                    <a:pt x="102047" y="224910"/>
                  </a:cubicBezTo>
                  <a:cubicBezTo>
                    <a:pt x="122583" y="224910"/>
                    <a:pt x="140457" y="220248"/>
                    <a:pt x="155796" y="210924"/>
                  </a:cubicBezTo>
                  <a:cubicBezTo>
                    <a:pt x="171134" y="201600"/>
                    <a:pt x="183050" y="188496"/>
                    <a:pt x="191417" y="171612"/>
                  </a:cubicBezTo>
                  <a:cubicBezTo>
                    <a:pt x="199911" y="154854"/>
                    <a:pt x="204094" y="135198"/>
                    <a:pt x="204094" y="112644"/>
                  </a:cubicBezTo>
                  <a:close/>
                  <a:moveTo>
                    <a:pt x="154655" y="150948"/>
                  </a:moveTo>
                  <a:cubicBezTo>
                    <a:pt x="150345" y="162540"/>
                    <a:pt x="143880" y="171864"/>
                    <a:pt x="135133" y="178920"/>
                  </a:cubicBezTo>
                  <a:cubicBezTo>
                    <a:pt x="126386" y="185976"/>
                    <a:pt x="115357" y="189378"/>
                    <a:pt x="102047" y="189378"/>
                  </a:cubicBezTo>
                  <a:cubicBezTo>
                    <a:pt x="88610" y="189378"/>
                    <a:pt x="77581" y="185850"/>
                    <a:pt x="68707" y="178920"/>
                  </a:cubicBezTo>
                  <a:cubicBezTo>
                    <a:pt x="59961" y="171990"/>
                    <a:pt x="53369" y="162666"/>
                    <a:pt x="49185" y="150948"/>
                  </a:cubicBezTo>
                  <a:cubicBezTo>
                    <a:pt x="44875" y="139356"/>
                    <a:pt x="42847" y="126504"/>
                    <a:pt x="42847" y="112518"/>
                  </a:cubicBezTo>
                  <a:cubicBezTo>
                    <a:pt x="42847" y="98658"/>
                    <a:pt x="45002" y="85806"/>
                    <a:pt x="49185" y="74214"/>
                  </a:cubicBezTo>
                  <a:cubicBezTo>
                    <a:pt x="53369" y="62496"/>
                    <a:pt x="59961" y="53172"/>
                    <a:pt x="68707" y="46116"/>
                  </a:cubicBezTo>
                  <a:cubicBezTo>
                    <a:pt x="77454" y="39060"/>
                    <a:pt x="88610" y="35532"/>
                    <a:pt x="102047" y="35532"/>
                  </a:cubicBezTo>
                  <a:cubicBezTo>
                    <a:pt x="115357" y="35532"/>
                    <a:pt x="126386" y="39060"/>
                    <a:pt x="135133" y="46116"/>
                  </a:cubicBezTo>
                  <a:cubicBezTo>
                    <a:pt x="143880" y="53172"/>
                    <a:pt x="150345" y="62622"/>
                    <a:pt x="154655" y="74214"/>
                  </a:cubicBezTo>
                  <a:cubicBezTo>
                    <a:pt x="158838" y="85932"/>
                    <a:pt x="160993" y="98658"/>
                    <a:pt x="160993" y="112518"/>
                  </a:cubicBezTo>
                  <a:cubicBezTo>
                    <a:pt x="160993" y="126504"/>
                    <a:pt x="158838" y="139356"/>
                    <a:pt x="154655" y="150948"/>
                  </a:cubicBezTo>
                  <a:close/>
                </a:path>
              </a:pathLst>
            </a:custGeom>
            <a:solidFill>
              <a:schemeClr val="bg1"/>
            </a:solidFill>
            <a:ln w="1266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 dirty="0"/>
            </a:p>
          </p:txBody>
        </p:sp>
        <p:sp>
          <p:nvSpPr>
            <p:cNvPr id="72" name="Freihandform 28">
              <a:extLst>
                <a:ext uri="{FF2B5EF4-FFF2-40B4-BE49-F238E27FC236}">
                  <a16:creationId xmlns:a16="http://schemas.microsoft.com/office/drawing/2014/main" id="{6EFBF79A-4A51-48BF-89A7-AA431ACDE9A8}"/>
                </a:ext>
              </a:extLst>
            </p:cNvPr>
            <p:cNvSpPr/>
            <p:nvPr/>
          </p:nvSpPr>
          <p:spPr bwMode="invGray">
            <a:xfrm>
              <a:off x="1213472" y="376618"/>
              <a:ext cx="25638" cy="48323"/>
            </a:xfrm>
            <a:custGeom>
              <a:avLst/>
              <a:gdLst>
                <a:gd name="connsiteX0" fmla="*/ 41199 w 117258"/>
                <a:gd name="connsiteY0" fmla="*/ 3276 h 221004"/>
                <a:gd name="connsiteX1" fmla="*/ 0 w 117258"/>
                <a:gd name="connsiteY1" fmla="*/ 3276 h 221004"/>
                <a:gd name="connsiteX2" fmla="*/ 0 w 117258"/>
                <a:gd name="connsiteY2" fmla="*/ 221004 h 221004"/>
                <a:gd name="connsiteX3" fmla="*/ 42720 w 117258"/>
                <a:gd name="connsiteY3" fmla="*/ 221004 h 221004"/>
                <a:gd name="connsiteX4" fmla="*/ 42720 w 117258"/>
                <a:gd name="connsiteY4" fmla="*/ 88074 h 221004"/>
                <a:gd name="connsiteX5" fmla="*/ 49565 w 117258"/>
                <a:gd name="connsiteY5" fmla="*/ 62748 h 221004"/>
                <a:gd name="connsiteX6" fmla="*/ 68200 w 117258"/>
                <a:gd name="connsiteY6" fmla="*/ 45360 h 221004"/>
                <a:gd name="connsiteX7" fmla="*/ 95075 w 117258"/>
                <a:gd name="connsiteY7" fmla="*/ 39060 h 221004"/>
                <a:gd name="connsiteX8" fmla="*/ 108132 w 117258"/>
                <a:gd name="connsiteY8" fmla="*/ 39942 h 221004"/>
                <a:gd name="connsiteX9" fmla="*/ 117259 w 117258"/>
                <a:gd name="connsiteY9" fmla="*/ 41580 h 221004"/>
                <a:gd name="connsiteX10" fmla="*/ 117259 w 117258"/>
                <a:gd name="connsiteY10" fmla="*/ 1008 h 221004"/>
                <a:gd name="connsiteX11" fmla="*/ 108638 w 117258"/>
                <a:gd name="connsiteY11" fmla="*/ 252 h 221004"/>
                <a:gd name="connsiteX12" fmla="*/ 99131 w 117258"/>
                <a:gd name="connsiteY12" fmla="*/ 0 h 221004"/>
                <a:gd name="connsiteX13" fmla="*/ 64650 w 117258"/>
                <a:gd name="connsiteY13" fmla="*/ 10080 h 221004"/>
                <a:gd name="connsiteX14" fmla="*/ 43481 w 117258"/>
                <a:gd name="connsiteY14" fmla="*/ 37800 h 221004"/>
                <a:gd name="connsiteX15" fmla="*/ 41199 w 117258"/>
                <a:gd name="connsiteY15" fmla="*/ 37800 h 221004"/>
                <a:gd name="connsiteX16" fmla="*/ 41199 w 117258"/>
                <a:gd name="connsiteY16" fmla="*/ 3276 h 221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17258" h="221004">
                  <a:moveTo>
                    <a:pt x="41199" y="3276"/>
                  </a:moveTo>
                  <a:lnTo>
                    <a:pt x="0" y="3276"/>
                  </a:lnTo>
                  <a:lnTo>
                    <a:pt x="0" y="221004"/>
                  </a:lnTo>
                  <a:lnTo>
                    <a:pt x="42720" y="221004"/>
                  </a:lnTo>
                  <a:lnTo>
                    <a:pt x="42720" y="88074"/>
                  </a:lnTo>
                  <a:cubicBezTo>
                    <a:pt x="42720" y="78624"/>
                    <a:pt x="45002" y="70182"/>
                    <a:pt x="49565" y="62748"/>
                  </a:cubicBezTo>
                  <a:cubicBezTo>
                    <a:pt x="54129" y="55314"/>
                    <a:pt x="60340" y="49518"/>
                    <a:pt x="68200" y="45360"/>
                  </a:cubicBezTo>
                  <a:cubicBezTo>
                    <a:pt x="76060" y="41202"/>
                    <a:pt x="85060" y="39060"/>
                    <a:pt x="95075" y="39060"/>
                  </a:cubicBezTo>
                  <a:cubicBezTo>
                    <a:pt x="99385" y="39060"/>
                    <a:pt x="103821" y="39438"/>
                    <a:pt x="108132" y="39942"/>
                  </a:cubicBezTo>
                  <a:cubicBezTo>
                    <a:pt x="112568" y="40572"/>
                    <a:pt x="115611" y="41076"/>
                    <a:pt x="117259" y="41580"/>
                  </a:cubicBezTo>
                  <a:lnTo>
                    <a:pt x="117259" y="1008"/>
                  </a:lnTo>
                  <a:cubicBezTo>
                    <a:pt x="115104" y="756"/>
                    <a:pt x="112315" y="504"/>
                    <a:pt x="108638" y="252"/>
                  </a:cubicBezTo>
                  <a:cubicBezTo>
                    <a:pt x="104962" y="0"/>
                    <a:pt x="101793" y="0"/>
                    <a:pt x="99131" y="0"/>
                  </a:cubicBezTo>
                  <a:cubicBezTo>
                    <a:pt x="86328" y="0"/>
                    <a:pt x="74792" y="3402"/>
                    <a:pt x="64650" y="10080"/>
                  </a:cubicBezTo>
                  <a:cubicBezTo>
                    <a:pt x="54509" y="16884"/>
                    <a:pt x="47410" y="26082"/>
                    <a:pt x="43481" y="37800"/>
                  </a:cubicBezTo>
                  <a:lnTo>
                    <a:pt x="41199" y="37800"/>
                  </a:lnTo>
                  <a:lnTo>
                    <a:pt x="41199" y="3276"/>
                  </a:lnTo>
                  <a:close/>
                </a:path>
              </a:pathLst>
            </a:custGeom>
            <a:solidFill>
              <a:schemeClr val="bg1"/>
            </a:solidFill>
            <a:ln w="1266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 dirty="0"/>
            </a:p>
          </p:txBody>
        </p:sp>
        <p:sp>
          <p:nvSpPr>
            <p:cNvPr id="73" name="Freihandform 29">
              <a:extLst>
                <a:ext uri="{FF2B5EF4-FFF2-40B4-BE49-F238E27FC236}">
                  <a16:creationId xmlns:a16="http://schemas.microsoft.com/office/drawing/2014/main" id="{87888852-2BFD-4EEE-8AB2-7E8FD59E1AB6}"/>
                </a:ext>
              </a:extLst>
            </p:cNvPr>
            <p:cNvSpPr/>
            <p:nvPr/>
          </p:nvSpPr>
          <p:spPr bwMode="invGray">
            <a:xfrm>
              <a:off x="1266856" y="376728"/>
              <a:ext cx="39857" cy="49314"/>
            </a:xfrm>
            <a:custGeom>
              <a:avLst/>
              <a:gdLst>
                <a:gd name="connsiteX0" fmla="*/ 152627 w 182289"/>
                <a:gd name="connsiteY0" fmla="*/ 14112 h 225539"/>
                <a:gd name="connsiteX1" fmla="*/ 124992 w 182289"/>
                <a:gd name="connsiteY1" fmla="*/ 3024 h 225539"/>
                <a:gd name="connsiteX2" fmla="*/ 97103 w 182289"/>
                <a:gd name="connsiteY2" fmla="*/ 0 h 225539"/>
                <a:gd name="connsiteX3" fmla="*/ 59326 w 182289"/>
                <a:gd name="connsiteY3" fmla="*/ 5544 h 225539"/>
                <a:gd name="connsiteX4" fmla="*/ 27635 w 182289"/>
                <a:gd name="connsiteY4" fmla="*/ 23436 h 225539"/>
                <a:gd name="connsiteX5" fmla="*/ 6719 w 182289"/>
                <a:gd name="connsiteY5" fmla="*/ 55566 h 225539"/>
                <a:gd name="connsiteX6" fmla="*/ 46777 w 182289"/>
                <a:gd name="connsiteY6" fmla="*/ 64638 h 225539"/>
                <a:gd name="connsiteX7" fmla="*/ 63890 w 182289"/>
                <a:gd name="connsiteY7" fmla="*/ 43722 h 225539"/>
                <a:gd name="connsiteX8" fmla="*/ 97737 w 182289"/>
                <a:gd name="connsiteY8" fmla="*/ 34272 h 225539"/>
                <a:gd name="connsiteX9" fmla="*/ 128921 w 182289"/>
                <a:gd name="connsiteY9" fmla="*/ 44478 h 225539"/>
                <a:gd name="connsiteX10" fmla="*/ 139443 w 182289"/>
                <a:gd name="connsiteY10" fmla="*/ 73332 h 225539"/>
                <a:gd name="connsiteX11" fmla="*/ 139443 w 182289"/>
                <a:gd name="connsiteY11" fmla="*/ 74340 h 225539"/>
                <a:gd name="connsiteX12" fmla="*/ 133865 w 182289"/>
                <a:gd name="connsiteY12" fmla="*/ 85428 h 225539"/>
                <a:gd name="connsiteX13" fmla="*/ 115991 w 182289"/>
                <a:gd name="connsiteY13" fmla="*/ 90342 h 225539"/>
                <a:gd name="connsiteX14" fmla="*/ 84046 w 182289"/>
                <a:gd name="connsiteY14" fmla="*/ 94122 h 225539"/>
                <a:gd name="connsiteX15" fmla="*/ 53495 w 182289"/>
                <a:gd name="connsiteY15" fmla="*/ 99540 h 225539"/>
                <a:gd name="connsiteX16" fmla="*/ 26368 w 182289"/>
                <a:gd name="connsiteY16" fmla="*/ 109998 h 225539"/>
                <a:gd name="connsiteX17" fmla="*/ 7099 w 182289"/>
                <a:gd name="connsiteY17" fmla="*/ 128898 h 225539"/>
                <a:gd name="connsiteX18" fmla="*/ 0 w 182289"/>
                <a:gd name="connsiteY18" fmla="*/ 159264 h 225539"/>
                <a:gd name="connsiteX19" fmla="*/ 9761 w 182289"/>
                <a:gd name="connsiteY19" fmla="*/ 195426 h 225539"/>
                <a:gd name="connsiteX20" fmla="*/ 36382 w 182289"/>
                <a:gd name="connsiteY20" fmla="*/ 217854 h 225539"/>
                <a:gd name="connsiteX21" fmla="*/ 74031 w 182289"/>
                <a:gd name="connsiteY21" fmla="*/ 225540 h 225539"/>
                <a:gd name="connsiteX22" fmla="*/ 105089 w 182289"/>
                <a:gd name="connsiteY22" fmla="*/ 220248 h 225539"/>
                <a:gd name="connsiteX23" fmla="*/ 126386 w 182289"/>
                <a:gd name="connsiteY23" fmla="*/ 207018 h 225539"/>
                <a:gd name="connsiteX24" fmla="*/ 138809 w 182289"/>
                <a:gd name="connsiteY24" fmla="*/ 190890 h 225539"/>
                <a:gd name="connsiteX25" fmla="*/ 140584 w 182289"/>
                <a:gd name="connsiteY25" fmla="*/ 190890 h 225539"/>
                <a:gd name="connsiteX26" fmla="*/ 140584 w 182289"/>
                <a:gd name="connsiteY26" fmla="*/ 220626 h 225539"/>
                <a:gd name="connsiteX27" fmla="*/ 182290 w 182289"/>
                <a:gd name="connsiteY27" fmla="*/ 220626 h 225539"/>
                <a:gd name="connsiteX28" fmla="*/ 182290 w 182289"/>
                <a:gd name="connsiteY28" fmla="*/ 75978 h 225539"/>
                <a:gd name="connsiteX29" fmla="*/ 173923 w 182289"/>
                <a:gd name="connsiteY29" fmla="*/ 37170 h 225539"/>
                <a:gd name="connsiteX30" fmla="*/ 152627 w 182289"/>
                <a:gd name="connsiteY30" fmla="*/ 14112 h 225539"/>
                <a:gd name="connsiteX31" fmla="*/ 139443 w 182289"/>
                <a:gd name="connsiteY31" fmla="*/ 142002 h 225539"/>
                <a:gd name="connsiteX32" fmla="*/ 132851 w 182289"/>
                <a:gd name="connsiteY32" fmla="*/ 166194 h 225539"/>
                <a:gd name="connsiteX33" fmla="*/ 113582 w 182289"/>
                <a:gd name="connsiteY33" fmla="*/ 184464 h 225539"/>
                <a:gd name="connsiteX34" fmla="*/ 83285 w 182289"/>
                <a:gd name="connsiteY34" fmla="*/ 191394 h 225539"/>
                <a:gd name="connsiteX35" fmla="*/ 53495 w 182289"/>
                <a:gd name="connsiteY35" fmla="*/ 183330 h 225539"/>
                <a:gd name="connsiteX36" fmla="*/ 41833 w 182289"/>
                <a:gd name="connsiteY36" fmla="*/ 159642 h 225539"/>
                <a:gd name="connsiteX37" fmla="*/ 47918 w 182289"/>
                <a:gd name="connsiteY37" fmla="*/ 141372 h 225539"/>
                <a:gd name="connsiteX38" fmla="*/ 64144 w 182289"/>
                <a:gd name="connsiteY38" fmla="*/ 130788 h 225539"/>
                <a:gd name="connsiteX39" fmla="*/ 86708 w 182289"/>
                <a:gd name="connsiteY39" fmla="*/ 125496 h 225539"/>
                <a:gd name="connsiteX40" fmla="*/ 99892 w 182289"/>
                <a:gd name="connsiteY40" fmla="*/ 123732 h 225539"/>
                <a:gd name="connsiteX41" fmla="*/ 115991 w 182289"/>
                <a:gd name="connsiteY41" fmla="*/ 121338 h 225539"/>
                <a:gd name="connsiteX42" fmla="*/ 130823 w 182289"/>
                <a:gd name="connsiteY42" fmla="*/ 118062 h 225539"/>
                <a:gd name="connsiteX43" fmla="*/ 139570 w 182289"/>
                <a:gd name="connsiteY43" fmla="*/ 113904 h 225539"/>
                <a:gd name="connsiteX44" fmla="*/ 139570 w 182289"/>
                <a:gd name="connsiteY44" fmla="*/ 142002 h 2255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182289" h="225539">
                  <a:moveTo>
                    <a:pt x="152627" y="14112"/>
                  </a:moveTo>
                  <a:cubicBezTo>
                    <a:pt x="144007" y="8694"/>
                    <a:pt x="134753" y="5040"/>
                    <a:pt x="124992" y="3024"/>
                  </a:cubicBezTo>
                  <a:cubicBezTo>
                    <a:pt x="115104" y="1008"/>
                    <a:pt x="105850" y="0"/>
                    <a:pt x="97103" y="0"/>
                  </a:cubicBezTo>
                  <a:cubicBezTo>
                    <a:pt x="83919" y="0"/>
                    <a:pt x="71243" y="1890"/>
                    <a:pt x="59326" y="5544"/>
                  </a:cubicBezTo>
                  <a:cubicBezTo>
                    <a:pt x="47411" y="9324"/>
                    <a:pt x="36762" y="15246"/>
                    <a:pt x="27635" y="23436"/>
                  </a:cubicBezTo>
                  <a:cubicBezTo>
                    <a:pt x="18508" y="31626"/>
                    <a:pt x="11536" y="42336"/>
                    <a:pt x="6719" y="55566"/>
                  </a:cubicBezTo>
                  <a:lnTo>
                    <a:pt x="46777" y="64638"/>
                  </a:lnTo>
                  <a:cubicBezTo>
                    <a:pt x="49946" y="56952"/>
                    <a:pt x="55651" y="50022"/>
                    <a:pt x="63890" y="43722"/>
                  </a:cubicBezTo>
                  <a:cubicBezTo>
                    <a:pt x="72130" y="37422"/>
                    <a:pt x="83412" y="34272"/>
                    <a:pt x="97737" y="34272"/>
                  </a:cubicBezTo>
                  <a:cubicBezTo>
                    <a:pt x="111554" y="34272"/>
                    <a:pt x="121949" y="37674"/>
                    <a:pt x="128921" y="44478"/>
                  </a:cubicBezTo>
                  <a:cubicBezTo>
                    <a:pt x="135893" y="51282"/>
                    <a:pt x="139443" y="60858"/>
                    <a:pt x="139443" y="73332"/>
                  </a:cubicBezTo>
                  <a:lnTo>
                    <a:pt x="139443" y="74340"/>
                  </a:lnTo>
                  <a:cubicBezTo>
                    <a:pt x="139443" y="79380"/>
                    <a:pt x="137668" y="83160"/>
                    <a:pt x="133865" y="85428"/>
                  </a:cubicBezTo>
                  <a:cubicBezTo>
                    <a:pt x="130189" y="87696"/>
                    <a:pt x="124231" y="89334"/>
                    <a:pt x="115991" y="90342"/>
                  </a:cubicBezTo>
                  <a:cubicBezTo>
                    <a:pt x="107751" y="91350"/>
                    <a:pt x="97103" y="92610"/>
                    <a:pt x="84046" y="94122"/>
                  </a:cubicBezTo>
                  <a:cubicBezTo>
                    <a:pt x="73651" y="95382"/>
                    <a:pt x="63510" y="97146"/>
                    <a:pt x="53495" y="99540"/>
                  </a:cubicBezTo>
                  <a:cubicBezTo>
                    <a:pt x="43481" y="101934"/>
                    <a:pt x="34480" y="105462"/>
                    <a:pt x="26368" y="109998"/>
                  </a:cubicBezTo>
                  <a:cubicBezTo>
                    <a:pt x="18254" y="114660"/>
                    <a:pt x="11916" y="120960"/>
                    <a:pt x="7099" y="128898"/>
                  </a:cubicBezTo>
                  <a:cubicBezTo>
                    <a:pt x="2409" y="136836"/>
                    <a:pt x="0" y="146916"/>
                    <a:pt x="0" y="159264"/>
                  </a:cubicBezTo>
                  <a:cubicBezTo>
                    <a:pt x="0" y="173502"/>
                    <a:pt x="3296" y="185598"/>
                    <a:pt x="9761" y="195426"/>
                  </a:cubicBezTo>
                  <a:cubicBezTo>
                    <a:pt x="16226" y="205254"/>
                    <a:pt x="25100" y="212688"/>
                    <a:pt x="36382" y="217854"/>
                  </a:cubicBezTo>
                  <a:cubicBezTo>
                    <a:pt x="47664" y="223020"/>
                    <a:pt x="60087" y="225540"/>
                    <a:pt x="74031" y="225540"/>
                  </a:cubicBezTo>
                  <a:cubicBezTo>
                    <a:pt x="86074" y="225540"/>
                    <a:pt x="96469" y="223776"/>
                    <a:pt x="105089" y="220248"/>
                  </a:cubicBezTo>
                  <a:cubicBezTo>
                    <a:pt x="113709" y="216720"/>
                    <a:pt x="120808" y="212310"/>
                    <a:pt x="126386" y="207018"/>
                  </a:cubicBezTo>
                  <a:cubicBezTo>
                    <a:pt x="131837" y="201726"/>
                    <a:pt x="136020" y="196308"/>
                    <a:pt x="138809" y="190890"/>
                  </a:cubicBezTo>
                  <a:lnTo>
                    <a:pt x="140584" y="190890"/>
                  </a:lnTo>
                  <a:lnTo>
                    <a:pt x="140584" y="220626"/>
                  </a:lnTo>
                  <a:lnTo>
                    <a:pt x="182290" y="220626"/>
                  </a:lnTo>
                  <a:lnTo>
                    <a:pt x="182290" y="75978"/>
                  </a:lnTo>
                  <a:cubicBezTo>
                    <a:pt x="182290" y="60102"/>
                    <a:pt x="179501" y="47124"/>
                    <a:pt x="173923" y="37170"/>
                  </a:cubicBezTo>
                  <a:cubicBezTo>
                    <a:pt x="168219" y="27216"/>
                    <a:pt x="161247" y="19530"/>
                    <a:pt x="152627" y="14112"/>
                  </a:cubicBezTo>
                  <a:close/>
                  <a:moveTo>
                    <a:pt x="139443" y="142002"/>
                  </a:moveTo>
                  <a:cubicBezTo>
                    <a:pt x="139443" y="150570"/>
                    <a:pt x="137161" y="158634"/>
                    <a:pt x="132851" y="166194"/>
                  </a:cubicBezTo>
                  <a:cubicBezTo>
                    <a:pt x="128414" y="173754"/>
                    <a:pt x="122076" y="179802"/>
                    <a:pt x="113582" y="184464"/>
                  </a:cubicBezTo>
                  <a:cubicBezTo>
                    <a:pt x="105216" y="189126"/>
                    <a:pt x="95075" y="191394"/>
                    <a:pt x="83285" y="191394"/>
                  </a:cubicBezTo>
                  <a:cubicBezTo>
                    <a:pt x="71243" y="191394"/>
                    <a:pt x="61228" y="188748"/>
                    <a:pt x="53495" y="183330"/>
                  </a:cubicBezTo>
                  <a:cubicBezTo>
                    <a:pt x="45636" y="178038"/>
                    <a:pt x="41833" y="170100"/>
                    <a:pt x="41833" y="159642"/>
                  </a:cubicBezTo>
                  <a:cubicBezTo>
                    <a:pt x="41833" y="152082"/>
                    <a:pt x="43861" y="146034"/>
                    <a:pt x="47918" y="141372"/>
                  </a:cubicBezTo>
                  <a:cubicBezTo>
                    <a:pt x="51974" y="136836"/>
                    <a:pt x="57425" y="133308"/>
                    <a:pt x="64144" y="130788"/>
                  </a:cubicBezTo>
                  <a:cubicBezTo>
                    <a:pt x="70989" y="128394"/>
                    <a:pt x="78468" y="126630"/>
                    <a:pt x="86708" y="125496"/>
                  </a:cubicBezTo>
                  <a:cubicBezTo>
                    <a:pt x="90257" y="124992"/>
                    <a:pt x="94567" y="124488"/>
                    <a:pt x="99892" y="123732"/>
                  </a:cubicBezTo>
                  <a:cubicBezTo>
                    <a:pt x="105089" y="122976"/>
                    <a:pt x="110540" y="122220"/>
                    <a:pt x="115991" y="121338"/>
                  </a:cubicBezTo>
                  <a:cubicBezTo>
                    <a:pt x="121442" y="120456"/>
                    <a:pt x="126386" y="119322"/>
                    <a:pt x="130823" y="118062"/>
                  </a:cubicBezTo>
                  <a:cubicBezTo>
                    <a:pt x="135133" y="116802"/>
                    <a:pt x="138049" y="115416"/>
                    <a:pt x="139570" y="113904"/>
                  </a:cubicBezTo>
                  <a:lnTo>
                    <a:pt x="139570" y="142002"/>
                  </a:lnTo>
                  <a:close/>
                </a:path>
              </a:pathLst>
            </a:custGeom>
            <a:solidFill>
              <a:schemeClr val="bg1"/>
            </a:solidFill>
            <a:ln w="1266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 dirty="0"/>
            </a:p>
          </p:txBody>
        </p:sp>
        <p:sp>
          <p:nvSpPr>
            <p:cNvPr id="74" name="Freihandform 30">
              <a:extLst>
                <a:ext uri="{FF2B5EF4-FFF2-40B4-BE49-F238E27FC236}">
                  <a16:creationId xmlns:a16="http://schemas.microsoft.com/office/drawing/2014/main" id="{4CD6FB8B-DE54-4690-B9D4-F6C26DA2CE2C}"/>
                </a:ext>
              </a:extLst>
            </p:cNvPr>
            <p:cNvSpPr/>
            <p:nvPr/>
          </p:nvSpPr>
          <p:spPr bwMode="invGray">
            <a:xfrm>
              <a:off x="1341693" y="361466"/>
              <a:ext cx="43766" cy="64412"/>
            </a:xfrm>
            <a:custGeom>
              <a:avLst/>
              <a:gdLst>
                <a:gd name="connsiteX0" fmla="*/ 155415 w 200163"/>
                <a:gd name="connsiteY0" fmla="*/ 83034 h 294588"/>
                <a:gd name="connsiteX1" fmla="*/ 108132 w 200163"/>
                <a:gd name="connsiteY1" fmla="*/ 69678 h 294588"/>
                <a:gd name="connsiteX2" fmla="*/ 75299 w 200163"/>
                <a:gd name="connsiteY2" fmla="*/ 76356 h 294588"/>
                <a:gd name="connsiteX3" fmla="*/ 55904 w 200163"/>
                <a:gd name="connsiteY3" fmla="*/ 91980 h 294588"/>
                <a:gd name="connsiteX4" fmla="*/ 45129 w 200163"/>
                <a:gd name="connsiteY4" fmla="*/ 107730 h 294588"/>
                <a:gd name="connsiteX5" fmla="*/ 42594 w 200163"/>
                <a:gd name="connsiteY5" fmla="*/ 107730 h 294588"/>
                <a:gd name="connsiteX6" fmla="*/ 42594 w 200163"/>
                <a:gd name="connsiteY6" fmla="*/ 0 h 294588"/>
                <a:gd name="connsiteX7" fmla="*/ 0 w 200163"/>
                <a:gd name="connsiteY7" fmla="*/ 0 h 294588"/>
                <a:gd name="connsiteX8" fmla="*/ 0 w 200163"/>
                <a:gd name="connsiteY8" fmla="*/ 290304 h 294588"/>
                <a:gd name="connsiteX9" fmla="*/ 41579 w 200163"/>
                <a:gd name="connsiteY9" fmla="*/ 290304 h 294588"/>
                <a:gd name="connsiteX10" fmla="*/ 41579 w 200163"/>
                <a:gd name="connsiteY10" fmla="*/ 256410 h 294588"/>
                <a:gd name="connsiteX11" fmla="*/ 45129 w 200163"/>
                <a:gd name="connsiteY11" fmla="*/ 256410 h 294588"/>
                <a:gd name="connsiteX12" fmla="*/ 56157 w 200163"/>
                <a:gd name="connsiteY12" fmla="*/ 272286 h 294588"/>
                <a:gd name="connsiteX13" fmla="*/ 75933 w 200163"/>
                <a:gd name="connsiteY13" fmla="*/ 287910 h 294588"/>
                <a:gd name="connsiteX14" fmla="*/ 108512 w 200163"/>
                <a:gd name="connsiteY14" fmla="*/ 294588 h 294588"/>
                <a:gd name="connsiteX15" fmla="*/ 155796 w 200163"/>
                <a:gd name="connsiteY15" fmla="*/ 281106 h 294588"/>
                <a:gd name="connsiteX16" fmla="*/ 188375 w 200163"/>
                <a:gd name="connsiteY16" fmla="*/ 242424 h 294588"/>
                <a:gd name="connsiteX17" fmla="*/ 200164 w 200163"/>
                <a:gd name="connsiteY17" fmla="*/ 181944 h 294588"/>
                <a:gd name="connsiteX18" fmla="*/ 188248 w 200163"/>
                <a:gd name="connsiteY18" fmla="*/ 121590 h 294588"/>
                <a:gd name="connsiteX19" fmla="*/ 155415 w 200163"/>
                <a:gd name="connsiteY19" fmla="*/ 83034 h 294588"/>
                <a:gd name="connsiteX20" fmla="*/ 150345 w 200163"/>
                <a:gd name="connsiteY20" fmla="*/ 220752 h 294588"/>
                <a:gd name="connsiteX21" fmla="*/ 130823 w 200163"/>
                <a:gd name="connsiteY21" fmla="*/ 248346 h 294588"/>
                <a:gd name="connsiteX22" fmla="*/ 98878 w 200163"/>
                <a:gd name="connsiteY22" fmla="*/ 258426 h 294588"/>
                <a:gd name="connsiteX23" fmla="*/ 67820 w 200163"/>
                <a:gd name="connsiteY23" fmla="*/ 248724 h 294588"/>
                <a:gd name="connsiteX24" fmla="*/ 48425 w 200163"/>
                <a:gd name="connsiteY24" fmla="*/ 221760 h 294588"/>
                <a:gd name="connsiteX25" fmla="*/ 41706 w 200163"/>
                <a:gd name="connsiteY25" fmla="*/ 181440 h 294588"/>
                <a:gd name="connsiteX26" fmla="*/ 48298 w 200163"/>
                <a:gd name="connsiteY26" fmla="*/ 141750 h 294588"/>
                <a:gd name="connsiteX27" fmla="*/ 67567 w 200163"/>
                <a:gd name="connsiteY27" fmla="*/ 115290 h 294588"/>
                <a:gd name="connsiteX28" fmla="*/ 98878 w 200163"/>
                <a:gd name="connsiteY28" fmla="*/ 105840 h 294588"/>
                <a:gd name="connsiteX29" fmla="*/ 131076 w 200163"/>
                <a:gd name="connsiteY29" fmla="*/ 115794 h 294588"/>
                <a:gd name="connsiteX30" fmla="*/ 150471 w 200163"/>
                <a:gd name="connsiteY30" fmla="*/ 142884 h 294588"/>
                <a:gd name="connsiteX31" fmla="*/ 156937 w 200163"/>
                <a:gd name="connsiteY31" fmla="*/ 181566 h 294588"/>
                <a:gd name="connsiteX32" fmla="*/ 150345 w 200163"/>
                <a:gd name="connsiteY32" fmla="*/ 220752 h 2945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200163" h="294588">
                  <a:moveTo>
                    <a:pt x="155415" y="83034"/>
                  </a:moveTo>
                  <a:cubicBezTo>
                    <a:pt x="141598" y="74214"/>
                    <a:pt x="125752" y="69678"/>
                    <a:pt x="108132" y="69678"/>
                  </a:cubicBezTo>
                  <a:cubicBezTo>
                    <a:pt x="94567" y="69678"/>
                    <a:pt x="83539" y="71946"/>
                    <a:pt x="75299" y="76356"/>
                  </a:cubicBezTo>
                  <a:cubicBezTo>
                    <a:pt x="66933" y="80892"/>
                    <a:pt x="60468" y="86058"/>
                    <a:pt x="55904" y="91980"/>
                  </a:cubicBezTo>
                  <a:cubicBezTo>
                    <a:pt x="51214" y="97902"/>
                    <a:pt x="47664" y="103194"/>
                    <a:pt x="45129" y="107730"/>
                  </a:cubicBezTo>
                  <a:lnTo>
                    <a:pt x="42594" y="107730"/>
                  </a:lnTo>
                  <a:lnTo>
                    <a:pt x="42594" y="0"/>
                  </a:lnTo>
                  <a:lnTo>
                    <a:pt x="0" y="0"/>
                  </a:lnTo>
                  <a:lnTo>
                    <a:pt x="0" y="290304"/>
                  </a:lnTo>
                  <a:lnTo>
                    <a:pt x="41579" y="290304"/>
                  </a:lnTo>
                  <a:lnTo>
                    <a:pt x="41579" y="256410"/>
                  </a:lnTo>
                  <a:lnTo>
                    <a:pt x="45129" y="256410"/>
                  </a:lnTo>
                  <a:cubicBezTo>
                    <a:pt x="47664" y="261072"/>
                    <a:pt x="51341" y="266364"/>
                    <a:pt x="56157" y="272286"/>
                  </a:cubicBezTo>
                  <a:cubicBezTo>
                    <a:pt x="60848" y="278208"/>
                    <a:pt x="67567" y="283500"/>
                    <a:pt x="75933" y="287910"/>
                  </a:cubicBezTo>
                  <a:cubicBezTo>
                    <a:pt x="84299" y="292320"/>
                    <a:pt x="95202" y="294588"/>
                    <a:pt x="108512" y="294588"/>
                  </a:cubicBezTo>
                  <a:cubicBezTo>
                    <a:pt x="126133" y="294588"/>
                    <a:pt x="141978" y="290052"/>
                    <a:pt x="155796" y="281106"/>
                  </a:cubicBezTo>
                  <a:cubicBezTo>
                    <a:pt x="169613" y="272034"/>
                    <a:pt x="180388" y="259182"/>
                    <a:pt x="188375" y="242424"/>
                  </a:cubicBezTo>
                  <a:cubicBezTo>
                    <a:pt x="196234" y="225666"/>
                    <a:pt x="200164" y="205506"/>
                    <a:pt x="200164" y="181944"/>
                  </a:cubicBezTo>
                  <a:cubicBezTo>
                    <a:pt x="200164" y="158382"/>
                    <a:pt x="196234" y="138222"/>
                    <a:pt x="188248" y="121590"/>
                  </a:cubicBezTo>
                  <a:cubicBezTo>
                    <a:pt x="180262" y="104832"/>
                    <a:pt x="169360" y="91980"/>
                    <a:pt x="155415" y="83034"/>
                  </a:cubicBezTo>
                  <a:close/>
                  <a:moveTo>
                    <a:pt x="150345" y="220752"/>
                  </a:moveTo>
                  <a:cubicBezTo>
                    <a:pt x="145908" y="232344"/>
                    <a:pt x="139443" y="241542"/>
                    <a:pt x="130823" y="248346"/>
                  </a:cubicBezTo>
                  <a:cubicBezTo>
                    <a:pt x="122329" y="255150"/>
                    <a:pt x="111554" y="258426"/>
                    <a:pt x="98878" y="258426"/>
                  </a:cubicBezTo>
                  <a:cubicBezTo>
                    <a:pt x="86582" y="258426"/>
                    <a:pt x="76313" y="255150"/>
                    <a:pt x="67820" y="248724"/>
                  </a:cubicBezTo>
                  <a:cubicBezTo>
                    <a:pt x="59326" y="242298"/>
                    <a:pt x="52862" y="233226"/>
                    <a:pt x="48425" y="221760"/>
                  </a:cubicBezTo>
                  <a:cubicBezTo>
                    <a:pt x="43988" y="210294"/>
                    <a:pt x="41706" y="196812"/>
                    <a:pt x="41706" y="181440"/>
                  </a:cubicBezTo>
                  <a:cubicBezTo>
                    <a:pt x="41706" y="166320"/>
                    <a:pt x="43861" y="153090"/>
                    <a:pt x="48298" y="141750"/>
                  </a:cubicBezTo>
                  <a:cubicBezTo>
                    <a:pt x="52608" y="130410"/>
                    <a:pt x="59073" y="121590"/>
                    <a:pt x="67567" y="115290"/>
                  </a:cubicBezTo>
                  <a:cubicBezTo>
                    <a:pt x="76060" y="108990"/>
                    <a:pt x="86455" y="105840"/>
                    <a:pt x="98878" y="105840"/>
                  </a:cubicBezTo>
                  <a:cubicBezTo>
                    <a:pt x="111681" y="105840"/>
                    <a:pt x="122456" y="109116"/>
                    <a:pt x="131076" y="115794"/>
                  </a:cubicBezTo>
                  <a:cubicBezTo>
                    <a:pt x="139697" y="122472"/>
                    <a:pt x="146161" y="131418"/>
                    <a:pt x="150471" y="142884"/>
                  </a:cubicBezTo>
                  <a:cubicBezTo>
                    <a:pt x="154781" y="154350"/>
                    <a:pt x="156937" y="167202"/>
                    <a:pt x="156937" y="181566"/>
                  </a:cubicBezTo>
                  <a:cubicBezTo>
                    <a:pt x="156937" y="196056"/>
                    <a:pt x="154781" y="209160"/>
                    <a:pt x="150345" y="220752"/>
                  </a:cubicBezTo>
                  <a:close/>
                </a:path>
              </a:pathLst>
            </a:custGeom>
            <a:solidFill>
              <a:schemeClr val="bg1"/>
            </a:solidFill>
            <a:ln w="1266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 dirty="0"/>
            </a:p>
          </p:txBody>
        </p:sp>
        <p:sp>
          <p:nvSpPr>
            <p:cNvPr id="75" name="Freihandform 31">
              <a:extLst>
                <a:ext uri="{FF2B5EF4-FFF2-40B4-BE49-F238E27FC236}">
                  <a16:creationId xmlns:a16="http://schemas.microsoft.com/office/drawing/2014/main" id="{0776F73C-2EA7-438E-9F38-7669ABC7897E}"/>
                </a:ext>
              </a:extLst>
            </p:cNvPr>
            <p:cNvSpPr/>
            <p:nvPr/>
          </p:nvSpPr>
          <p:spPr bwMode="invGray">
            <a:xfrm>
              <a:off x="1393026" y="376728"/>
              <a:ext cx="43378" cy="49204"/>
            </a:xfrm>
            <a:custGeom>
              <a:avLst/>
              <a:gdLst>
                <a:gd name="connsiteX0" fmla="*/ 168472 w 198388"/>
                <a:gd name="connsiteY0" fmla="*/ 25200 h 225035"/>
                <a:gd name="connsiteX1" fmla="*/ 137288 w 198388"/>
                <a:gd name="connsiteY1" fmla="*/ 6048 h 225035"/>
                <a:gd name="connsiteX2" fmla="*/ 101286 w 198388"/>
                <a:gd name="connsiteY2" fmla="*/ 0 h 225035"/>
                <a:gd name="connsiteX3" fmla="*/ 48044 w 198388"/>
                <a:gd name="connsiteY3" fmla="*/ 14364 h 225035"/>
                <a:gd name="connsiteX4" fmla="*/ 12677 w 198388"/>
                <a:gd name="connsiteY4" fmla="*/ 54180 h 225035"/>
                <a:gd name="connsiteX5" fmla="*/ 0 w 198388"/>
                <a:gd name="connsiteY5" fmla="*/ 113148 h 225035"/>
                <a:gd name="connsiteX6" fmla="*/ 12677 w 198388"/>
                <a:gd name="connsiteY6" fmla="*/ 172242 h 225035"/>
                <a:gd name="connsiteX7" fmla="*/ 48551 w 198388"/>
                <a:gd name="connsiteY7" fmla="*/ 211176 h 225035"/>
                <a:gd name="connsiteX8" fmla="*/ 104328 w 198388"/>
                <a:gd name="connsiteY8" fmla="*/ 225036 h 225035"/>
                <a:gd name="connsiteX9" fmla="*/ 147048 w 198388"/>
                <a:gd name="connsiteY9" fmla="*/ 217728 h 225035"/>
                <a:gd name="connsiteX10" fmla="*/ 178233 w 198388"/>
                <a:gd name="connsiteY10" fmla="*/ 197190 h 225035"/>
                <a:gd name="connsiteX11" fmla="*/ 195600 w 198388"/>
                <a:gd name="connsiteY11" fmla="*/ 166194 h 225035"/>
                <a:gd name="connsiteX12" fmla="*/ 155289 w 198388"/>
                <a:gd name="connsiteY12" fmla="*/ 159012 h 225035"/>
                <a:gd name="connsiteX13" fmla="*/ 144133 w 198388"/>
                <a:gd name="connsiteY13" fmla="*/ 176148 h 225035"/>
                <a:gd name="connsiteX14" fmla="*/ 126893 w 198388"/>
                <a:gd name="connsiteY14" fmla="*/ 186606 h 225035"/>
                <a:gd name="connsiteX15" fmla="*/ 104835 w 198388"/>
                <a:gd name="connsiteY15" fmla="*/ 190134 h 225035"/>
                <a:gd name="connsiteX16" fmla="*/ 72130 w 198388"/>
                <a:gd name="connsiteY16" fmla="*/ 182070 h 225035"/>
                <a:gd name="connsiteX17" fmla="*/ 50453 w 198388"/>
                <a:gd name="connsiteY17" fmla="*/ 158760 h 225035"/>
                <a:gd name="connsiteX18" fmla="*/ 42974 w 198388"/>
                <a:gd name="connsiteY18" fmla="*/ 124614 h 225035"/>
                <a:gd name="connsiteX19" fmla="*/ 198389 w 198388"/>
                <a:gd name="connsiteY19" fmla="*/ 124614 h 225035"/>
                <a:gd name="connsiteX20" fmla="*/ 198389 w 198388"/>
                <a:gd name="connsiteY20" fmla="*/ 109620 h 225035"/>
                <a:gd name="connsiteX21" fmla="*/ 190403 w 198388"/>
                <a:gd name="connsiteY21" fmla="*/ 59220 h 225035"/>
                <a:gd name="connsiteX22" fmla="*/ 168472 w 198388"/>
                <a:gd name="connsiteY22" fmla="*/ 25200 h 225035"/>
                <a:gd name="connsiteX23" fmla="*/ 42974 w 198388"/>
                <a:gd name="connsiteY23" fmla="*/ 92736 h 225035"/>
                <a:gd name="connsiteX24" fmla="*/ 49692 w 198388"/>
                <a:gd name="connsiteY24" fmla="*/ 66402 h 225035"/>
                <a:gd name="connsiteX25" fmla="*/ 70228 w 198388"/>
                <a:gd name="connsiteY25" fmla="*/ 43722 h 225035"/>
                <a:gd name="connsiteX26" fmla="*/ 101539 w 198388"/>
                <a:gd name="connsiteY26" fmla="*/ 35028 h 225035"/>
                <a:gd name="connsiteX27" fmla="*/ 130442 w 198388"/>
                <a:gd name="connsiteY27" fmla="*/ 42588 h 225035"/>
                <a:gd name="connsiteX28" fmla="*/ 149584 w 198388"/>
                <a:gd name="connsiteY28" fmla="*/ 63126 h 225035"/>
                <a:gd name="connsiteX29" fmla="*/ 156429 w 198388"/>
                <a:gd name="connsiteY29" fmla="*/ 92862 h 225035"/>
                <a:gd name="connsiteX30" fmla="*/ 42974 w 198388"/>
                <a:gd name="connsiteY30" fmla="*/ 92862 h 2250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98388" h="225035">
                  <a:moveTo>
                    <a:pt x="168472" y="25200"/>
                  </a:moveTo>
                  <a:cubicBezTo>
                    <a:pt x="159218" y="16506"/>
                    <a:pt x="148823" y="10080"/>
                    <a:pt x="137288" y="6048"/>
                  </a:cubicBezTo>
                  <a:cubicBezTo>
                    <a:pt x="125625" y="2016"/>
                    <a:pt x="113709" y="0"/>
                    <a:pt x="101286" y="0"/>
                  </a:cubicBezTo>
                  <a:cubicBezTo>
                    <a:pt x="81003" y="0"/>
                    <a:pt x="63256" y="4788"/>
                    <a:pt x="48044" y="14364"/>
                  </a:cubicBezTo>
                  <a:cubicBezTo>
                    <a:pt x="32832" y="23940"/>
                    <a:pt x="21043" y="37170"/>
                    <a:pt x="12677" y="54180"/>
                  </a:cubicBezTo>
                  <a:cubicBezTo>
                    <a:pt x="4310" y="71190"/>
                    <a:pt x="0" y="90846"/>
                    <a:pt x="0" y="113148"/>
                  </a:cubicBezTo>
                  <a:cubicBezTo>
                    <a:pt x="0" y="135702"/>
                    <a:pt x="4183" y="155484"/>
                    <a:pt x="12677" y="172242"/>
                  </a:cubicBezTo>
                  <a:cubicBezTo>
                    <a:pt x="21043" y="189000"/>
                    <a:pt x="33086" y="201978"/>
                    <a:pt x="48551" y="211176"/>
                  </a:cubicBezTo>
                  <a:cubicBezTo>
                    <a:pt x="64144" y="220374"/>
                    <a:pt x="82651" y="225036"/>
                    <a:pt x="104328" y="225036"/>
                  </a:cubicBezTo>
                  <a:cubicBezTo>
                    <a:pt x="120301" y="225036"/>
                    <a:pt x="134499" y="222642"/>
                    <a:pt x="147048" y="217728"/>
                  </a:cubicBezTo>
                  <a:cubicBezTo>
                    <a:pt x="159599" y="212814"/>
                    <a:pt x="169993" y="206010"/>
                    <a:pt x="178233" y="197190"/>
                  </a:cubicBezTo>
                  <a:cubicBezTo>
                    <a:pt x="186600" y="188370"/>
                    <a:pt x="192304" y="178038"/>
                    <a:pt x="195600" y="166194"/>
                  </a:cubicBezTo>
                  <a:lnTo>
                    <a:pt x="155289" y="159012"/>
                  </a:lnTo>
                  <a:cubicBezTo>
                    <a:pt x="152753" y="165816"/>
                    <a:pt x="148950" y="171486"/>
                    <a:pt x="144133" y="176148"/>
                  </a:cubicBezTo>
                  <a:cubicBezTo>
                    <a:pt x="139316" y="180810"/>
                    <a:pt x="133485" y="184212"/>
                    <a:pt x="126893" y="186606"/>
                  </a:cubicBezTo>
                  <a:cubicBezTo>
                    <a:pt x="120174" y="188874"/>
                    <a:pt x="112822" y="190134"/>
                    <a:pt x="104835" y="190134"/>
                  </a:cubicBezTo>
                  <a:cubicBezTo>
                    <a:pt x="92412" y="190134"/>
                    <a:pt x="81511" y="187488"/>
                    <a:pt x="72130" y="182070"/>
                  </a:cubicBezTo>
                  <a:cubicBezTo>
                    <a:pt x="62876" y="176778"/>
                    <a:pt x="55523" y="168966"/>
                    <a:pt x="50453" y="158760"/>
                  </a:cubicBezTo>
                  <a:cubicBezTo>
                    <a:pt x="45636" y="149310"/>
                    <a:pt x="43354" y="137844"/>
                    <a:pt x="42974" y="124614"/>
                  </a:cubicBezTo>
                  <a:lnTo>
                    <a:pt x="198389" y="124614"/>
                  </a:lnTo>
                  <a:lnTo>
                    <a:pt x="198389" y="109620"/>
                  </a:lnTo>
                  <a:cubicBezTo>
                    <a:pt x="198389" y="89838"/>
                    <a:pt x="195727" y="73080"/>
                    <a:pt x="190403" y="59220"/>
                  </a:cubicBezTo>
                  <a:cubicBezTo>
                    <a:pt x="184952" y="45234"/>
                    <a:pt x="177726" y="33894"/>
                    <a:pt x="168472" y="25200"/>
                  </a:cubicBezTo>
                  <a:close/>
                  <a:moveTo>
                    <a:pt x="42974" y="92736"/>
                  </a:moveTo>
                  <a:cubicBezTo>
                    <a:pt x="43481" y="83412"/>
                    <a:pt x="45509" y="74592"/>
                    <a:pt x="49692" y="66402"/>
                  </a:cubicBezTo>
                  <a:cubicBezTo>
                    <a:pt x="54509" y="57078"/>
                    <a:pt x="61355" y="49518"/>
                    <a:pt x="70228" y="43722"/>
                  </a:cubicBezTo>
                  <a:cubicBezTo>
                    <a:pt x="79102" y="37926"/>
                    <a:pt x="89497" y="35028"/>
                    <a:pt x="101539" y="35028"/>
                  </a:cubicBezTo>
                  <a:cubicBezTo>
                    <a:pt x="112568" y="35028"/>
                    <a:pt x="122202" y="37548"/>
                    <a:pt x="130442" y="42588"/>
                  </a:cubicBezTo>
                  <a:cubicBezTo>
                    <a:pt x="138682" y="47628"/>
                    <a:pt x="145020" y="54432"/>
                    <a:pt x="149584" y="63126"/>
                  </a:cubicBezTo>
                  <a:cubicBezTo>
                    <a:pt x="154147" y="71820"/>
                    <a:pt x="156429" y="81648"/>
                    <a:pt x="156429" y="92862"/>
                  </a:cubicBezTo>
                  <a:lnTo>
                    <a:pt x="42974" y="92862"/>
                  </a:lnTo>
                  <a:close/>
                </a:path>
              </a:pathLst>
            </a:custGeom>
            <a:solidFill>
              <a:schemeClr val="bg1"/>
            </a:solidFill>
            <a:ln w="1266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 dirty="0"/>
            </a:p>
          </p:txBody>
        </p:sp>
        <p:sp>
          <p:nvSpPr>
            <p:cNvPr id="76" name="Freihandform 32">
              <a:extLst>
                <a:ext uri="{FF2B5EF4-FFF2-40B4-BE49-F238E27FC236}">
                  <a16:creationId xmlns:a16="http://schemas.microsoft.com/office/drawing/2014/main" id="{96A47144-B517-4D9E-9D34-8B4529613420}"/>
                </a:ext>
              </a:extLst>
            </p:cNvPr>
            <p:cNvSpPr/>
            <p:nvPr/>
          </p:nvSpPr>
          <p:spPr bwMode="invGray">
            <a:xfrm>
              <a:off x="1442252" y="365956"/>
              <a:ext cx="27052" cy="59650"/>
            </a:xfrm>
            <a:custGeom>
              <a:avLst/>
              <a:gdLst>
                <a:gd name="connsiteX0" fmla="*/ 110033 w 123723"/>
                <a:gd name="connsiteY0" fmla="*/ 234234 h 272810"/>
                <a:gd name="connsiteX1" fmla="*/ 101033 w 123723"/>
                <a:gd name="connsiteY1" fmla="*/ 234990 h 272810"/>
                <a:gd name="connsiteX2" fmla="*/ 88103 w 123723"/>
                <a:gd name="connsiteY2" fmla="*/ 232848 h 272810"/>
                <a:gd name="connsiteX3" fmla="*/ 78468 w 123723"/>
                <a:gd name="connsiteY3" fmla="*/ 224532 h 272810"/>
                <a:gd name="connsiteX4" fmla="*/ 74792 w 123723"/>
                <a:gd name="connsiteY4" fmla="*/ 206010 h 272810"/>
                <a:gd name="connsiteX5" fmla="*/ 74792 w 123723"/>
                <a:gd name="connsiteY5" fmla="*/ 86184 h 272810"/>
                <a:gd name="connsiteX6" fmla="*/ 119667 w 123723"/>
                <a:gd name="connsiteY6" fmla="*/ 86184 h 272810"/>
                <a:gd name="connsiteX7" fmla="*/ 119667 w 123723"/>
                <a:gd name="connsiteY7" fmla="*/ 52164 h 272810"/>
                <a:gd name="connsiteX8" fmla="*/ 74792 w 123723"/>
                <a:gd name="connsiteY8" fmla="*/ 52164 h 272810"/>
                <a:gd name="connsiteX9" fmla="*/ 74792 w 123723"/>
                <a:gd name="connsiteY9" fmla="*/ 0 h 272810"/>
                <a:gd name="connsiteX10" fmla="*/ 32072 w 123723"/>
                <a:gd name="connsiteY10" fmla="*/ 0 h 272810"/>
                <a:gd name="connsiteX11" fmla="*/ 32072 w 123723"/>
                <a:gd name="connsiteY11" fmla="*/ 52164 h 272810"/>
                <a:gd name="connsiteX12" fmla="*/ 0 w 123723"/>
                <a:gd name="connsiteY12" fmla="*/ 52164 h 272810"/>
                <a:gd name="connsiteX13" fmla="*/ 0 w 123723"/>
                <a:gd name="connsiteY13" fmla="*/ 86184 h 272810"/>
                <a:gd name="connsiteX14" fmla="*/ 32072 w 123723"/>
                <a:gd name="connsiteY14" fmla="*/ 86184 h 272810"/>
                <a:gd name="connsiteX15" fmla="*/ 32072 w 123723"/>
                <a:gd name="connsiteY15" fmla="*/ 214830 h 272810"/>
                <a:gd name="connsiteX16" fmla="*/ 41073 w 123723"/>
                <a:gd name="connsiteY16" fmla="*/ 247590 h 272810"/>
                <a:gd name="connsiteX17" fmla="*/ 64651 w 123723"/>
                <a:gd name="connsiteY17" fmla="*/ 266868 h 272810"/>
                <a:gd name="connsiteX18" fmla="*/ 96089 w 123723"/>
                <a:gd name="connsiteY18" fmla="*/ 272790 h 272810"/>
                <a:gd name="connsiteX19" fmla="*/ 113202 w 123723"/>
                <a:gd name="connsiteY19" fmla="*/ 271152 h 272810"/>
                <a:gd name="connsiteX20" fmla="*/ 123724 w 123723"/>
                <a:gd name="connsiteY20" fmla="*/ 268254 h 272810"/>
                <a:gd name="connsiteX21" fmla="*/ 115991 w 123723"/>
                <a:gd name="connsiteY21" fmla="*/ 233226 h 272810"/>
                <a:gd name="connsiteX22" fmla="*/ 110033 w 123723"/>
                <a:gd name="connsiteY22" fmla="*/ 234234 h 2728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23723" h="272810">
                  <a:moveTo>
                    <a:pt x="110033" y="234234"/>
                  </a:moveTo>
                  <a:cubicBezTo>
                    <a:pt x="107498" y="234738"/>
                    <a:pt x="104456" y="234990"/>
                    <a:pt x="101033" y="234990"/>
                  </a:cubicBezTo>
                  <a:cubicBezTo>
                    <a:pt x="96342" y="234990"/>
                    <a:pt x="92032" y="234234"/>
                    <a:pt x="88103" y="232848"/>
                  </a:cubicBezTo>
                  <a:cubicBezTo>
                    <a:pt x="84173" y="231336"/>
                    <a:pt x="81004" y="228564"/>
                    <a:pt x="78468" y="224532"/>
                  </a:cubicBezTo>
                  <a:cubicBezTo>
                    <a:pt x="76060" y="220374"/>
                    <a:pt x="74792" y="214200"/>
                    <a:pt x="74792" y="206010"/>
                  </a:cubicBezTo>
                  <a:lnTo>
                    <a:pt x="74792" y="86184"/>
                  </a:lnTo>
                  <a:lnTo>
                    <a:pt x="119667" y="86184"/>
                  </a:lnTo>
                  <a:lnTo>
                    <a:pt x="119667" y="52164"/>
                  </a:lnTo>
                  <a:lnTo>
                    <a:pt x="74792" y="52164"/>
                  </a:lnTo>
                  <a:lnTo>
                    <a:pt x="74792" y="0"/>
                  </a:lnTo>
                  <a:lnTo>
                    <a:pt x="32072" y="0"/>
                  </a:lnTo>
                  <a:lnTo>
                    <a:pt x="32072" y="52164"/>
                  </a:lnTo>
                  <a:lnTo>
                    <a:pt x="0" y="52164"/>
                  </a:lnTo>
                  <a:lnTo>
                    <a:pt x="0" y="86184"/>
                  </a:lnTo>
                  <a:lnTo>
                    <a:pt x="32072" y="86184"/>
                  </a:lnTo>
                  <a:lnTo>
                    <a:pt x="32072" y="214830"/>
                  </a:lnTo>
                  <a:cubicBezTo>
                    <a:pt x="32072" y="227934"/>
                    <a:pt x="35114" y="238896"/>
                    <a:pt x="41073" y="247590"/>
                  </a:cubicBezTo>
                  <a:cubicBezTo>
                    <a:pt x="47031" y="256284"/>
                    <a:pt x="54890" y="262710"/>
                    <a:pt x="64651" y="266868"/>
                  </a:cubicBezTo>
                  <a:cubicBezTo>
                    <a:pt x="74285" y="271026"/>
                    <a:pt x="84807" y="273042"/>
                    <a:pt x="96089" y="272790"/>
                  </a:cubicBezTo>
                  <a:cubicBezTo>
                    <a:pt x="102934" y="272664"/>
                    <a:pt x="108639" y="272160"/>
                    <a:pt x="113202" y="271152"/>
                  </a:cubicBezTo>
                  <a:cubicBezTo>
                    <a:pt x="117766" y="270144"/>
                    <a:pt x="121315" y="269136"/>
                    <a:pt x="123724" y="268254"/>
                  </a:cubicBezTo>
                  <a:lnTo>
                    <a:pt x="115991" y="233226"/>
                  </a:lnTo>
                  <a:cubicBezTo>
                    <a:pt x="114597" y="233352"/>
                    <a:pt x="112568" y="233730"/>
                    <a:pt x="110033" y="234234"/>
                  </a:cubicBezTo>
                  <a:close/>
                </a:path>
              </a:pathLst>
            </a:custGeom>
            <a:solidFill>
              <a:schemeClr val="bg1"/>
            </a:solidFill>
            <a:ln w="1266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 dirty="0"/>
            </a:p>
          </p:txBody>
        </p:sp>
        <p:sp>
          <p:nvSpPr>
            <p:cNvPr id="77" name="Freihandform 33">
              <a:extLst>
                <a:ext uri="{FF2B5EF4-FFF2-40B4-BE49-F238E27FC236}">
                  <a16:creationId xmlns:a16="http://schemas.microsoft.com/office/drawing/2014/main" id="{6675D025-AB85-467D-AF5E-E67FCC064833}"/>
                </a:ext>
              </a:extLst>
            </p:cNvPr>
            <p:cNvSpPr/>
            <p:nvPr/>
          </p:nvSpPr>
          <p:spPr bwMode="invGray">
            <a:xfrm>
              <a:off x="1474182" y="365956"/>
              <a:ext cx="27052" cy="59650"/>
            </a:xfrm>
            <a:custGeom>
              <a:avLst/>
              <a:gdLst>
                <a:gd name="connsiteX0" fmla="*/ 110033 w 123723"/>
                <a:gd name="connsiteY0" fmla="*/ 234234 h 272810"/>
                <a:gd name="connsiteX1" fmla="*/ 101033 w 123723"/>
                <a:gd name="connsiteY1" fmla="*/ 234990 h 272810"/>
                <a:gd name="connsiteX2" fmla="*/ 88102 w 123723"/>
                <a:gd name="connsiteY2" fmla="*/ 232848 h 272810"/>
                <a:gd name="connsiteX3" fmla="*/ 78468 w 123723"/>
                <a:gd name="connsiteY3" fmla="*/ 224532 h 272810"/>
                <a:gd name="connsiteX4" fmla="*/ 74792 w 123723"/>
                <a:gd name="connsiteY4" fmla="*/ 206010 h 272810"/>
                <a:gd name="connsiteX5" fmla="*/ 74792 w 123723"/>
                <a:gd name="connsiteY5" fmla="*/ 86184 h 272810"/>
                <a:gd name="connsiteX6" fmla="*/ 119667 w 123723"/>
                <a:gd name="connsiteY6" fmla="*/ 86184 h 272810"/>
                <a:gd name="connsiteX7" fmla="*/ 119667 w 123723"/>
                <a:gd name="connsiteY7" fmla="*/ 52164 h 272810"/>
                <a:gd name="connsiteX8" fmla="*/ 74792 w 123723"/>
                <a:gd name="connsiteY8" fmla="*/ 52164 h 272810"/>
                <a:gd name="connsiteX9" fmla="*/ 74792 w 123723"/>
                <a:gd name="connsiteY9" fmla="*/ 0 h 272810"/>
                <a:gd name="connsiteX10" fmla="*/ 32072 w 123723"/>
                <a:gd name="connsiteY10" fmla="*/ 0 h 272810"/>
                <a:gd name="connsiteX11" fmla="*/ 32072 w 123723"/>
                <a:gd name="connsiteY11" fmla="*/ 52164 h 272810"/>
                <a:gd name="connsiteX12" fmla="*/ 0 w 123723"/>
                <a:gd name="connsiteY12" fmla="*/ 52164 h 272810"/>
                <a:gd name="connsiteX13" fmla="*/ 0 w 123723"/>
                <a:gd name="connsiteY13" fmla="*/ 86184 h 272810"/>
                <a:gd name="connsiteX14" fmla="*/ 32072 w 123723"/>
                <a:gd name="connsiteY14" fmla="*/ 86184 h 272810"/>
                <a:gd name="connsiteX15" fmla="*/ 32072 w 123723"/>
                <a:gd name="connsiteY15" fmla="*/ 214830 h 272810"/>
                <a:gd name="connsiteX16" fmla="*/ 41072 w 123723"/>
                <a:gd name="connsiteY16" fmla="*/ 247590 h 272810"/>
                <a:gd name="connsiteX17" fmla="*/ 64650 w 123723"/>
                <a:gd name="connsiteY17" fmla="*/ 266868 h 272810"/>
                <a:gd name="connsiteX18" fmla="*/ 96089 w 123723"/>
                <a:gd name="connsiteY18" fmla="*/ 272790 h 272810"/>
                <a:gd name="connsiteX19" fmla="*/ 113202 w 123723"/>
                <a:gd name="connsiteY19" fmla="*/ 271152 h 272810"/>
                <a:gd name="connsiteX20" fmla="*/ 123724 w 123723"/>
                <a:gd name="connsiteY20" fmla="*/ 268254 h 272810"/>
                <a:gd name="connsiteX21" fmla="*/ 115991 w 123723"/>
                <a:gd name="connsiteY21" fmla="*/ 233226 h 272810"/>
                <a:gd name="connsiteX22" fmla="*/ 110033 w 123723"/>
                <a:gd name="connsiteY22" fmla="*/ 234234 h 2728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23723" h="272810">
                  <a:moveTo>
                    <a:pt x="110033" y="234234"/>
                  </a:moveTo>
                  <a:cubicBezTo>
                    <a:pt x="107497" y="234738"/>
                    <a:pt x="104455" y="234990"/>
                    <a:pt x="101033" y="234990"/>
                  </a:cubicBezTo>
                  <a:cubicBezTo>
                    <a:pt x="96342" y="234990"/>
                    <a:pt x="92032" y="234234"/>
                    <a:pt x="88102" y="232848"/>
                  </a:cubicBezTo>
                  <a:cubicBezTo>
                    <a:pt x="84173" y="231336"/>
                    <a:pt x="81003" y="228564"/>
                    <a:pt x="78468" y="224532"/>
                  </a:cubicBezTo>
                  <a:cubicBezTo>
                    <a:pt x="76060" y="220374"/>
                    <a:pt x="74792" y="214200"/>
                    <a:pt x="74792" y="206010"/>
                  </a:cubicBezTo>
                  <a:lnTo>
                    <a:pt x="74792" y="86184"/>
                  </a:lnTo>
                  <a:lnTo>
                    <a:pt x="119667" y="86184"/>
                  </a:lnTo>
                  <a:lnTo>
                    <a:pt x="119667" y="52164"/>
                  </a:lnTo>
                  <a:lnTo>
                    <a:pt x="74792" y="52164"/>
                  </a:lnTo>
                  <a:lnTo>
                    <a:pt x="74792" y="0"/>
                  </a:lnTo>
                  <a:lnTo>
                    <a:pt x="32072" y="0"/>
                  </a:lnTo>
                  <a:lnTo>
                    <a:pt x="32072" y="52164"/>
                  </a:lnTo>
                  <a:lnTo>
                    <a:pt x="0" y="52164"/>
                  </a:lnTo>
                  <a:lnTo>
                    <a:pt x="0" y="86184"/>
                  </a:lnTo>
                  <a:lnTo>
                    <a:pt x="32072" y="86184"/>
                  </a:lnTo>
                  <a:lnTo>
                    <a:pt x="32072" y="214830"/>
                  </a:lnTo>
                  <a:cubicBezTo>
                    <a:pt x="32072" y="227934"/>
                    <a:pt x="35114" y="238896"/>
                    <a:pt x="41072" y="247590"/>
                  </a:cubicBezTo>
                  <a:cubicBezTo>
                    <a:pt x="47030" y="256284"/>
                    <a:pt x="54890" y="262710"/>
                    <a:pt x="64650" y="266868"/>
                  </a:cubicBezTo>
                  <a:cubicBezTo>
                    <a:pt x="74285" y="271026"/>
                    <a:pt x="84807" y="273042"/>
                    <a:pt x="96089" y="272790"/>
                  </a:cubicBezTo>
                  <a:cubicBezTo>
                    <a:pt x="102934" y="272664"/>
                    <a:pt x="108638" y="272160"/>
                    <a:pt x="113202" y="271152"/>
                  </a:cubicBezTo>
                  <a:cubicBezTo>
                    <a:pt x="117765" y="270144"/>
                    <a:pt x="121315" y="269136"/>
                    <a:pt x="123724" y="268254"/>
                  </a:cubicBezTo>
                  <a:lnTo>
                    <a:pt x="115991" y="233226"/>
                  </a:lnTo>
                  <a:cubicBezTo>
                    <a:pt x="114596" y="233352"/>
                    <a:pt x="112695" y="233730"/>
                    <a:pt x="110033" y="234234"/>
                  </a:cubicBezTo>
                  <a:close/>
                </a:path>
              </a:pathLst>
            </a:custGeom>
            <a:solidFill>
              <a:schemeClr val="bg1"/>
            </a:solidFill>
            <a:ln w="1266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 dirty="0"/>
            </a:p>
          </p:txBody>
        </p:sp>
        <p:sp>
          <p:nvSpPr>
            <p:cNvPr id="78" name="Freihandform 34">
              <a:extLst>
                <a:ext uri="{FF2B5EF4-FFF2-40B4-BE49-F238E27FC236}">
                  <a16:creationId xmlns:a16="http://schemas.microsoft.com/office/drawing/2014/main" id="{AB95B676-DB6F-411F-BA1D-501D07F12161}"/>
                </a:ext>
              </a:extLst>
            </p:cNvPr>
            <p:cNvSpPr/>
            <p:nvPr/>
          </p:nvSpPr>
          <p:spPr bwMode="invGray">
            <a:xfrm>
              <a:off x="1507803" y="376728"/>
              <a:ext cx="43378" cy="49204"/>
            </a:xfrm>
            <a:custGeom>
              <a:avLst/>
              <a:gdLst>
                <a:gd name="connsiteX0" fmla="*/ 168472 w 198389"/>
                <a:gd name="connsiteY0" fmla="*/ 25200 h 225035"/>
                <a:gd name="connsiteX1" fmla="*/ 137288 w 198389"/>
                <a:gd name="connsiteY1" fmla="*/ 6048 h 225035"/>
                <a:gd name="connsiteX2" fmla="*/ 101286 w 198389"/>
                <a:gd name="connsiteY2" fmla="*/ 0 h 225035"/>
                <a:gd name="connsiteX3" fmla="*/ 48044 w 198389"/>
                <a:gd name="connsiteY3" fmla="*/ 14364 h 225035"/>
                <a:gd name="connsiteX4" fmla="*/ 12677 w 198389"/>
                <a:gd name="connsiteY4" fmla="*/ 54180 h 225035"/>
                <a:gd name="connsiteX5" fmla="*/ 0 w 198389"/>
                <a:gd name="connsiteY5" fmla="*/ 113148 h 225035"/>
                <a:gd name="connsiteX6" fmla="*/ 12677 w 198389"/>
                <a:gd name="connsiteY6" fmla="*/ 172242 h 225035"/>
                <a:gd name="connsiteX7" fmla="*/ 48552 w 198389"/>
                <a:gd name="connsiteY7" fmla="*/ 211176 h 225035"/>
                <a:gd name="connsiteX8" fmla="*/ 104329 w 198389"/>
                <a:gd name="connsiteY8" fmla="*/ 225036 h 225035"/>
                <a:gd name="connsiteX9" fmla="*/ 147049 w 198389"/>
                <a:gd name="connsiteY9" fmla="*/ 217728 h 225035"/>
                <a:gd name="connsiteX10" fmla="*/ 178234 w 198389"/>
                <a:gd name="connsiteY10" fmla="*/ 197190 h 225035"/>
                <a:gd name="connsiteX11" fmla="*/ 195601 w 198389"/>
                <a:gd name="connsiteY11" fmla="*/ 166194 h 225035"/>
                <a:gd name="connsiteX12" fmla="*/ 155289 w 198389"/>
                <a:gd name="connsiteY12" fmla="*/ 159012 h 225035"/>
                <a:gd name="connsiteX13" fmla="*/ 144133 w 198389"/>
                <a:gd name="connsiteY13" fmla="*/ 176148 h 225035"/>
                <a:gd name="connsiteX14" fmla="*/ 126893 w 198389"/>
                <a:gd name="connsiteY14" fmla="*/ 186606 h 225035"/>
                <a:gd name="connsiteX15" fmla="*/ 104836 w 198389"/>
                <a:gd name="connsiteY15" fmla="*/ 190134 h 225035"/>
                <a:gd name="connsiteX16" fmla="*/ 72130 w 198389"/>
                <a:gd name="connsiteY16" fmla="*/ 182070 h 225035"/>
                <a:gd name="connsiteX17" fmla="*/ 50453 w 198389"/>
                <a:gd name="connsiteY17" fmla="*/ 158760 h 225035"/>
                <a:gd name="connsiteX18" fmla="*/ 42974 w 198389"/>
                <a:gd name="connsiteY18" fmla="*/ 124614 h 225035"/>
                <a:gd name="connsiteX19" fmla="*/ 198389 w 198389"/>
                <a:gd name="connsiteY19" fmla="*/ 124614 h 225035"/>
                <a:gd name="connsiteX20" fmla="*/ 198389 w 198389"/>
                <a:gd name="connsiteY20" fmla="*/ 109620 h 225035"/>
                <a:gd name="connsiteX21" fmla="*/ 190403 w 198389"/>
                <a:gd name="connsiteY21" fmla="*/ 59220 h 225035"/>
                <a:gd name="connsiteX22" fmla="*/ 168472 w 198389"/>
                <a:gd name="connsiteY22" fmla="*/ 25200 h 225035"/>
                <a:gd name="connsiteX23" fmla="*/ 42974 w 198389"/>
                <a:gd name="connsiteY23" fmla="*/ 92736 h 225035"/>
                <a:gd name="connsiteX24" fmla="*/ 49693 w 198389"/>
                <a:gd name="connsiteY24" fmla="*/ 66402 h 225035"/>
                <a:gd name="connsiteX25" fmla="*/ 70229 w 198389"/>
                <a:gd name="connsiteY25" fmla="*/ 43722 h 225035"/>
                <a:gd name="connsiteX26" fmla="*/ 101540 w 198389"/>
                <a:gd name="connsiteY26" fmla="*/ 35028 h 225035"/>
                <a:gd name="connsiteX27" fmla="*/ 130443 w 198389"/>
                <a:gd name="connsiteY27" fmla="*/ 42588 h 225035"/>
                <a:gd name="connsiteX28" fmla="*/ 149584 w 198389"/>
                <a:gd name="connsiteY28" fmla="*/ 63126 h 225035"/>
                <a:gd name="connsiteX29" fmla="*/ 156430 w 198389"/>
                <a:gd name="connsiteY29" fmla="*/ 92862 h 225035"/>
                <a:gd name="connsiteX30" fmla="*/ 42974 w 198389"/>
                <a:gd name="connsiteY30" fmla="*/ 92862 h 2250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98389" h="225035">
                  <a:moveTo>
                    <a:pt x="168472" y="25200"/>
                  </a:moveTo>
                  <a:cubicBezTo>
                    <a:pt x="159219" y="16506"/>
                    <a:pt x="148824" y="10080"/>
                    <a:pt x="137288" y="6048"/>
                  </a:cubicBezTo>
                  <a:cubicBezTo>
                    <a:pt x="125625" y="2016"/>
                    <a:pt x="113709" y="0"/>
                    <a:pt x="101286" y="0"/>
                  </a:cubicBezTo>
                  <a:cubicBezTo>
                    <a:pt x="81004" y="0"/>
                    <a:pt x="63257" y="4788"/>
                    <a:pt x="48044" y="14364"/>
                  </a:cubicBezTo>
                  <a:cubicBezTo>
                    <a:pt x="32833" y="23940"/>
                    <a:pt x="21043" y="37170"/>
                    <a:pt x="12677" y="54180"/>
                  </a:cubicBezTo>
                  <a:cubicBezTo>
                    <a:pt x="4310" y="71190"/>
                    <a:pt x="0" y="90846"/>
                    <a:pt x="0" y="113148"/>
                  </a:cubicBezTo>
                  <a:cubicBezTo>
                    <a:pt x="0" y="135702"/>
                    <a:pt x="4184" y="155484"/>
                    <a:pt x="12677" y="172242"/>
                  </a:cubicBezTo>
                  <a:cubicBezTo>
                    <a:pt x="21043" y="189000"/>
                    <a:pt x="33086" y="201978"/>
                    <a:pt x="48552" y="211176"/>
                  </a:cubicBezTo>
                  <a:cubicBezTo>
                    <a:pt x="64144" y="220374"/>
                    <a:pt x="82652" y="225036"/>
                    <a:pt x="104329" y="225036"/>
                  </a:cubicBezTo>
                  <a:cubicBezTo>
                    <a:pt x="120301" y="225036"/>
                    <a:pt x="134499" y="222642"/>
                    <a:pt x="147049" y="217728"/>
                  </a:cubicBezTo>
                  <a:cubicBezTo>
                    <a:pt x="159599" y="212814"/>
                    <a:pt x="169993" y="206010"/>
                    <a:pt x="178234" y="197190"/>
                  </a:cubicBezTo>
                  <a:cubicBezTo>
                    <a:pt x="186600" y="188370"/>
                    <a:pt x="192304" y="178038"/>
                    <a:pt x="195601" y="166194"/>
                  </a:cubicBezTo>
                  <a:lnTo>
                    <a:pt x="155289" y="159012"/>
                  </a:lnTo>
                  <a:cubicBezTo>
                    <a:pt x="152753" y="165816"/>
                    <a:pt x="148950" y="171486"/>
                    <a:pt x="144133" y="176148"/>
                  </a:cubicBezTo>
                  <a:cubicBezTo>
                    <a:pt x="139316" y="180810"/>
                    <a:pt x="133485" y="184212"/>
                    <a:pt x="126893" y="186606"/>
                  </a:cubicBezTo>
                  <a:cubicBezTo>
                    <a:pt x="120174" y="188874"/>
                    <a:pt x="112822" y="190134"/>
                    <a:pt x="104836" y="190134"/>
                  </a:cubicBezTo>
                  <a:cubicBezTo>
                    <a:pt x="92413" y="190134"/>
                    <a:pt x="81511" y="187488"/>
                    <a:pt x="72130" y="182070"/>
                  </a:cubicBezTo>
                  <a:cubicBezTo>
                    <a:pt x="62876" y="176778"/>
                    <a:pt x="55524" y="168966"/>
                    <a:pt x="50453" y="158760"/>
                  </a:cubicBezTo>
                  <a:cubicBezTo>
                    <a:pt x="45636" y="149310"/>
                    <a:pt x="43354" y="137844"/>
                    <a:pt x="42974" y="124614"/>
                  </a:cubicBezTo>
                  <a:lnTo>
                    <a:pt x="198389" y="124614"/>
                  </a:lnTo>
                  <a:lnTo>
                    <a:pt x="198389" y="109620"/>
                  </a:lnTo>
                  <a:cubicBezTo>
                    <a:pt x="198389" y="89838"/>
                    <a:pt x="195727" y="73080"/>
                    <a:pt x="190403" y="59220"/>
                  </a:cubicBezTo>
                  <a:cubicBezTo>
                    <a:pt x="184952" y="45234"/>
                    <a:pt x="177726" y="33894"/>
                    <a:pt x="168472" y="25200"/>
                  </a:cubicBezTo>
                  <a:close/>
                  <a:moveTo>
                    <a:pt x="42974" y="92736"/>
                  </a:moveTo>
                  <a:cubicBezTo>
                    <a:pt x="43481" y="83412"/>
                    <a:pt x="45509" y="74592"/>
                    <a:pt x="49693" y="66402"/>
                  </a:cubicBezTo>
                  <a:cubicBezTo>
                    <a:pt x="54510" y="57078"/>
                    <a:pt x="61355" y="49518"/>
                    <a:pt x="70229" y="43722"/>
                  </a:cubicBezTo>
                  <a:cubicBezTo>
                    <a:pt x="79102" y="37926"/>
                    <a:pt x="89497" y="35028"/>
                    <a:pt x="101540" y="35028"/>
                  </a:cubicBezTo>
                  <a:cubicBezTo>
                    <a:pt x="112568" y="35028"/>
                    <a:pt x="122203" y="37548"/>
                    <a:pt x="130443" y="42588"/>
                  </a:cubicBezTo>
                  <a:cubicBezTo>
                    <a:pt x="138682" y="47628"/>
                    <a:pt x="145021" y="54432"/>
                    <a:pt x="149584" y="63126"/>
                  </a:cubicBezTo>
                  <a:cubicBezTo>
                    <a:pt x="154148" y="71820"/>
                    <a:pt x="156430" y="81648"/>
                    <a:pt x="156430" y="92862"/>
                  </a:cubicBezTo>
                  <a:lnTo>
                    <a:pt x="42974" y="92862"/>
                  </a:lnTo>
                  <a:close/>
                </a:path>
              </a:pathLst>
            </a:custGeom>
            <a:solidFill>
              <a:schemeClr val="bg1"/>
            </a:solidFill>
            <a:ln w="1266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 dirty="0"/>
            </a:p>
          </p:txBody>
        </p:sp>
        <p:sp>
          <p:nvSpPr>
            <p:cNvPr id="79" name="Freihandform 35">
              <a:extLst>
                <a:ext uri="{FF2B5EF4-FFF2-40B4-BE49-F238E27FC236}">
                  <a16:creationId xmlns:a16="http://schemas.microsoft.com/office/drawing/2014/main" id="{37D4CE77-3FC3-4C90-8C7C-52858E35942C}"/>
                </a:ext>
              </a:extLst>
            </p:cNvPr>
            <p:cNvSpPr/>
            <p:nvPr/>
          </p:nvSpPr>
          <p:spPr bwMode="invGray">
            <a:xfrm>
              <a:off x="1560854" y="376618"/>
              <a:ext cx="25638" cy="48295"/>
            </a:xfrm>
            <a:custGeom>
              <a:avLst/>
              <a:gdLst>
                <a:gd name="connsiteX0" fmla="*/ 99131 w 117258"/>
                <a:gd name="connsiteY0" fmla="*/ 0 h 220877"/>
                <a:gd name="connsiteX1" fmla="*/ 64651 w 117258"/>
                <a:gd name="connsiteY1" fmla="*/ 10080 h 220877"/>
                <a:gd name="connsiteX2" fmla="*/ 43481 w 117258"/>
                <a:gd name="connsiteY2" fmla="*/ 37800 h 220877"/>
                <a:gd name="connsiteX3" fmla="*/ 41199 w 117258"/>
                <a:gd name="connsiteY3" fmla="*/ 37800 h 220877"/>
                <a:gd name="connsiteX4" fmla="*/ 41199 w 117258"/>
                <a:gd name="connsiteY4" fmla="*/ 3150 h 220877"/>
                <a:gd name="connsiteX5" fmla="*/ 0 w 117258"/>
                <a:gd name="connsiteY5" fmla="*/ 3150 h 220877"/>
                <a:gd name="connsiteX6" fmla="*/ 0 w 117258"/>
                <a:gd name="connsiteY6" fmla="*/ 220878 h 220877"/>
                <a:gd name="connsiteX7" fmla="*/ 42720 w 117258"/>
                <a:gd name="connsiteY7" fmla="*/ 220878 h 220877"/>
                <a:gd name="connsiteX8" fmla="*/ 42720 w 117258"/>
                <a:gd name="connsiteY8" fmla="*/ 88074 h 220877"/>
                <a:gd name="connsiteX9" fmla="*/ 49566 w 117258"/>
                <a:gd name="connsiteY9" fmla="*/ 62748 h 220877"/>
                <a:gd name="connsiteX10" fmla="*/ 68200 w 117258"/>
                <a:gd name="connsiteY10" fmla="*/ 45360 h 220877"/>
                <a:gd name="connsiteX11" fmla="*/ 95075 w 117258"/>
                <a:gd name="connsiteY11" fmla="*/ 39060 h 220877"/>
                <a:gd name="connsiteX12" fmla="*/ 108132 w 117258"/>
                <a:gd name="connsiteY12" fmla="*/ 39942 h 220877"/>
                <a:gd name="connsiteX13" fmla="*/ 117259 w 117258"/>
                <a:gd name="connsiteY13" fmla="*/ 41580 h 220877"/>
                <a:gd name="connsiteX14" fmla="*/ 117259 w 117258"/>
                <a:gd name="connsiteY14" fmla="*/ 1008 h 220877"/>
                <a:gd name="connsiteX15" fmla="*/ 108639 w 117258"/>
                <a:gd name="connsiteY15" fmla="*/ 252 h 220877"/>
                <a:gd name="connsiteX16" fmla="*/ 99131 w 117258"/>
                <a:gd name="connsiteY16" fmla="*/ 0 h 2208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17258" h="220877">
                  <a:moveTo>
                    <a:pt x="99131" y="0"/>
                  </a:moveTo>
                  <a:cubicBezTo>
                    <a:pt x="86328" y="0"/>
                    <a:pt x="74792" y="3402"/>
                    <a:pt x="64651" y="10080"/>
                  </a:cubicBezTo>
                  <a:cubicBezTo>
                    <a:pt x="54509" y="16884"/>
                    <a:pt x="47410" y="26082"/>
                    <a:pt x="43481" y="37800"/>
                  </a:cubicBezTo>
                  <a:lnTo>
                    <a:pt x="41199" y="37800"/>
                  </a:lnTo>
                  <a:lnTo>
                    <a:pt x="41199" y="3150"/>
                  </a:lnTo>
                  <a:lnTo>
                    <a:pt x="0" y="3150"/>
                  </a:lnTo>
                  <a:lnTo>
                    <a:pt x="0" y="220878"/>
                  </a:lnTo>
                  <a:lnTo>
                    <a:pt x="42720" y="220878"/>
                  </a:lnTo>
                  <a:lnTo>
                    <a:pt x="42720" y="88074"/>
                  </a:lnTo>
                  <a:cubicBezTo>
                    <a:pt x="42720" y="78624"/>
                    <a:pt x="45002" y="70182"/>
                    <a:pt x="49566" y="62748"/>
                  </a:cubicBezTo>
                  <a:cubicBezTo>
                    <a:pt x="54129" y="55314"/>
                    <a:pt x="60341" y="49518"/>
                    <a:pt x="68200" y="45360"/>
                  </a:cubicBezTo>
                  <a:cubicBezTo>
                    <a:pt x="76060" y="41202"/>
                    <a:pt x="85060" y="39060"/>
                    <a:pt x="95075" y="39060"/>
                  </a:cubicBezTo>
                  <a:cubicBezTo>
                    <a:pt x="99385" y="39060"/>
                    <a:pt x="103822" y="39438"/>
                    <a:pt x="108132" y="39942"/>
                  </a:cubicBezTo>
                  <a:cubicBezTo>
                    <a:pt x="112568" y="40572"/>
                    <a:pt x="115611" y="41076"/>
                    <a:pt x="117259" y="41580"/>
                  </a:cubicBezTo>
                  <a:lnTo>
                    <a:pt x="117259" y="1008"/>
                  </a:lnTo>
                  <a:cubicBezTo>
                    <a:pt x="115104" y="756"/>
                    <a:pt x="112315" y="504"/>
                    <a:pt x="108639" y="252"/>
                  </a:cubicBezTo>
                  <a:cubicBezTo>
                    <a:pt x="104962" y="126"/>
                    <a:pt x="101793" y="0"/>
                    <a:pt x="99131" y="0"/>
                  </a:cubicBezTo>
                  <a:close/>
                </a:path>
              </a:pathLst>
            </a:custGeom>
            <a:solidFill>
              <a:schemeClr val="bg1"/>
            </a:solidFill>
            <a:ln w="1266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 dirty="0"/>
            </a:p>
          </p:txBody>
        </p:sp>
        <p:sp>
          <p:nvSpPr>
            <p:cNvPr id="80" name="Freihandform 36">
              <a:extLst>
                <a:ext uri="{FF2B5EF4-FFF2-40B4-BE49-F238E27FC236}">
                  <a16:creationId xmlns:a16="http://schemas.microsoft.com/office/drawing/2014/main" id="{663953A3-132C-4F8A-A542-F246666170C7}"/>
                </a:ext>
              </a:extLst>
            </p:cNvPr>
            <p:cNvSpPr/>
            <p:nvPr/>
          </p:nvSpPr>
          <p:spPr bwMode="invGray">
            <a:xfrm>
              <a:off x="1125885" y="466265"/>
              <a:ext cx="67325" cy="47634"/>
            </a:xfrm>
            <a:custGeom>
              <a:avLst/>
              <a:gdLst>
                <a:gd name="connsiteX0" fmla="*/ 221207 w 307914"/>
                <a:gd name="connsiteY0" fmla="*/ 159264 h 217854"/>
                <a:gd name="connsiteX1" fmla="*/ 219052 w 307914"/>
                <a:gd name="connsiteY1" fmla="*/ 159264 h 217854"/>
                <a:gd name="connsiteX2" fmla="*/ 176205 w 307914"/>
                <a:gd name="connsiteY2" fmla="*/ 0 h 217854"/>
                <a:gd name="connsiteX3" fmla="*/ 132217 w 307914"/>
                <a:gd name="connsiteY3" fmla="*/ 0 h 217854"/>
                <a:gd name="connsiteX4" fmla="*/ 89117 w 307914"/>
                <a:gd name="connsiteY4" fmla="*/ 159894 h 217854"/>
                <a:gd name="connsiteX5" fmla="*/ 86961 w 307914"/>
                <a:gd name="connsiteY5" fmla="*/ 159894 h 217854"/>
                <a:gd name="connsiteX6" fmla="*/ 43988 w 307914"/>
                <a:gd name="connsiteY6" fmla="*/ 0 h 217854"/>
                <a:gd name="connsiteX7" fmla="*/ 0 w 307914"/>
                <a:gd name="connsiteY7" fmla="*/ 0 h 217854"/>
                <a:gd name="connsiteX8" fmla="*/ 64397 w 307914"/>
                <a:gd name="connsiteY8" fmla="*/ 217854 h 217854"/>
                <a:gd name="connsiteX9" fmla="*/ 107751 w 307914"/>
                <a:gd name="connsiteY9" fmla="*/ 217854 h 217854"/>
                <a:gd name="connsiteX10" fmla="*/ 152246 w 307914"/>
                <a:gd name="connsiteY10" fmla="*/ 60606 h 217854"/>
                <a:gd name="connsiteX11" fmla="*/ 155542 w 307914"/>
                <a:gd name="connsiteY11" fmla="*/ 60606 h 217854"/>
                <a:gd name="connsiteX12" fmla="*/ 200037 w 307914"/>
                <a:gd name="connsiteY12" fmla="*/ 217854 h 217854"/>
                <a:gd name="connsiteX13" fmla="*/ 243518 w 307914"/>
                <a:gd name="connsiteY13" fmla="*/ 217854 h 217854"/>
                <a:gd name="connsiteX14" fmla="*/ 307915 w 307914"/>
                <a:gd name="connsiteY14" fmla="*/ 0 h 217854"/>
                <a:gd name="connsiteX15" fmla="*/ 263800 w 307914"/>
                <a:gd name="connsiteY15" fmla="*/ 0 h 2178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07914" h="217854">
                  <a:moveTo>
                    <a:pt x="221207" y="159264"/>
                  </a:moveTo>
                  <a:lnTo>
                    <a:pt x="219052" y="159264"/>
                  </a:lnTo>
                  <a:lnTo>
                    <a:pt x="176205" y="0"/>
                  </a:lnTo>
                  <a:lnTo>
                    <a:pt x="132217" y="0"/>
                  </a:lnTo>
                  <a:lnTo>
                    <a:pt x="89117" y="159894"/>
                  </a:lnTo>
                  <a:lnTo>
                    <a:pt x="86961" y="159894"/>
                  </a:lnTo>
                  <a:lnTo>
                    <a:pt x="43988" y="0"/>
                  </a:lnTo>
                  <a:lnTo>
                    <a:pt x="0" y="0"/>
                  </a:lnTo>
                  <a:lnTo>
                    <a:pt x="64397" y="217854"/>
                  </a:lnTo>
                  <a:lnTo>
                    <a:pt x="107751" y="217854"/>
                  </a:lnTo>
                  <a:lnTo>
                    <a:pt x="152246" y="60606"/>
                  </a:lnTo>
                  <a:lnTo>
                    <a:pt x="155542" y="60606"/>
                  </a:lnTo>
                  <a:lnTo>
                    <a:pt x="200037" y="217854"/>
                  </a:lnTo>
                  <a:lnTo>
                    <a:pt x="243518" y="217854"/>
                  </a:lnTo>
                  <a:lnTo>
                    <a:pt x="307915" y="0"/>
                  </a:lnTo>
                  <a:lnTo>
                    <a:pt x="263800" y="0"/>
                  </a:lnTo>
                  <a:close/>
                </a:path>
              </a:pathLst>
            </a:custGeom>
            <a:solidFill>
              <a:schemeClr val="bg1"/>
            </a:solidFill>
            <a:ln w="1266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 dirty="0"/>
            </a:p>
          </p:txBody>
        </p:sp>
        <p:sp>
          <p:nvSpPr>
            <p:cNvPr id="81" name="Freihandform 37">
              <a:extLst>
                <a:ext uri="{FF2B5EF4-FFF2-40B4-BE49-F238E27FC236}">
                  <a16:creationId xmlns:a16="http://schemas.microsoft.com/office/drawing/2014/main" id="{A9437713-E829-48C1-8155-9D1DB29E79D5}"/>
                </a:ext>
              </a:extLst>
            </p:cNvPr>
            <p:cNvSpPr/>
            <p:nvPr/>
          </p:nvSpPr>
          <p:spPr bwMode="invGray">
            <a:xfrm>
              <a:off x="1198532" y="465659"/>
              <a:ext cx="44625" cy="49177"/>
            </a:xfrm>
            <a:custGeom>
              <a:avLst/>
              <a:gdLst>
                <a:gd name="connsiteX0" fmla="*/ 155796 w 204093"/>
                <a:gd name="connsiteY0" fmla="*/ 13986 h 224910"/>
                <a:gd name="connsiteX1" fmla="*/ 102047 w 204093"/>
                <a:gd name="connsiteY1" fmla="*/ 0 h 224910"/>
                <a:gd name="connsiteX2" fmla="*/ 48298 w 204093"/>
                <a:gd name="connsiteY2" fmla="*/ 13986 h 224910"/>
                <a:gd name="connsiteX3" fmla="*/ 12677 w 204093"/>
                <a:gd name="connsiteY3" fmla="*/ 53424 h 224910"/>
                <a:gd name="connsiteX4" fmla="*/ 0 w 204093"/>
                <a:gd name="connsiteY4" fmla="*/ 112644 h 224910"/>
                <a:gd name="connsiteX5" fmla="*/ 12677 w 204093"/>
                <a:gd name="connsiteY5" fmla="*/ 171612 h 224910"/>
                <a:gd name="connsiteX6" fmla="*/ 48298 w 204093"/>
                <a:gd name="connsiteY6" fmla="*/ 210924 h 224910"/>
                <a:gd name="connsiteX7" fmla="*/ 102047 w 204093"/>
                <a:gd name="connsiteY7" fmla="*/ 224910 h 224910"/>
                <a:gd name="connsiteX8" fmla="*/ 155796 w 204093"/>
                <a:gd name="connsiteY8" fmla="*/ 210924 h 224910"/>
                <a:gd name="connsiteX9" fmla="*/ 191417 w 204093"/>
                <a:gd name="connsiteY9" fmla="*/ 171612 h 224910"/>
                <a:gd name="connsiteX10" fmla="*/ 204094 w 204093"/>
                <a:gd name="connsiteY10" fmla="*/ 112644 h 224910"/>
                <a:gd name="connsiteX11" fmla="*/ 191417 w 204093"/>
                <a:gd name="connsiteY11" fmla="*/ 53424 h 224910"/>
                <a:gd name="connsiteX12" fmla="*/ 155796 w 204093"/>
                <a:gd name="connsiteY12" fmla="*/ 13986 h 224910"/>
                <a:gd name="connsiteX13" fmla="*/ 154655 w 204093"/>
                <a:gd name="connsiteY13" fmla="*/ 150948 h 224910"/>
                <a:gd name="connsiteX14" fmla="*/ 135133 w 204093"/>
                <a:gd name="connsiteY14" fmla="*/ 178920 h 224910"/>
                <a:gd name="connsiteX15" fmla="*/ 102047 w 204093"/>
                <a:gd name="connsiteY15" fmla="*/ 189378 h 224910"/>
                <a:gd name="connsiteX16" fmla="*/ 68707 w 204093"/>
                <a:gd name="connsiteY16" fmla="*/ 178920 h 224910"/>
                <a:gd name="connsiteX17" fmla="*/ 49185 w 204093"/>
                <a:gd name="connsiteY17" fmla="*/ 150948 h 224910"/>
                <a:gd name="connsiteX18" fmla="*/ 42847 w 204093"/>
                <a:gd name="connsiteY18" fmla="*/ 112518 h 224910"/>
                <a:gd name="connsiteX19" fmla="*/ 49185 w 204093"/>
                <a:gd name="connsiteY19" fmla="*/ 74214 h 224910"/>
                <a:gd name="connsiteX20" fmla="*/ 68707 w 204093"/>
                <a:gd name="connsiteY20" fmla="*/ 46116 h 224910"/>
                <a:gd name="connsiteX21" fmla="*/ 102047 w 204093"/>
                <a:gd name="connsiteY21" fmla="*/ 35532 h 224910"/>
                <a:gd name="connsiteX22" fmla="*/ 135133 w 204093"/>
                <a:gd name="connsiteY22" fmla="*/ 46116 h 224910"/>
                <a:gd name="connsiteX23" fmla="*/ 154655 w 204093"/>
                <a:gd name="connsiteY23" fmla="*/ 74214 h 224910"/>
                <a:gd name="connsiteX24" fmla="*/ 160993 w 204093"/>
                <a:gd name="connsiteY24" fmla="*/ 112518 h 224910"/>
                <a:gd name="connsiteX25" fmla="*/ 154655 w 204093"/>
                <a:gd name="connsiteY25" fmla="*/ 150948 h 2249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204093" h="224910">
                  <a:moveTo>
                    <a:pt x="155796" y="13986"/>
                  </a:moveTo>
                  <a:cubicBezTo>
                    <a:pt x="140457" y="4662"/>
                    <a:pt x="122583" y="0"/>
                    <a:pt x="102047" y="0"/>
                  </a:cubicBezTo>
                  <a:cubicBezTo>
                    <a:pt x="81511" y="0"/>
                    <a:pt x="63636" y="4662"/>
                    <a:pt x="48298" y="13986"/>
                  </a:cubicBezTo>
                  <a:cubicBezTo>
                    <a:pt x="32959" y="23310"/>
                    <a:pt x="21043" y="36540"/>
                    <a:pt x="12677" y="53424"/>
                  </a:cubicBezTo>
                  <a:cubicBezTo>
                    <a:pt x="4183" y="70308"/>
                    <a:pt x="0" y="90090"/>
                    <a:pt x="0" y="112644"/>
                  </a:cubicBezTo>
                  <a:cubicBezTo>
                    <a:pt x="0" y="135198"/>
                    <a:pt x="4310" y="154854"/>
                    <a:pt x="12677" y="171612"/>
                  </a:cubicBezTo>
                  <a:cubicBezTo>
                    <a:pt x="21170" y="188496"/>
                    <a:pt x="32959" y="201474"/>
                    <a:pt x="48298" y="210924"/>
                  </a:cubicBezTo>
                  <a:cubicBezTo>
                    <a:pt x="63636" y="220248"/>
                    <a:pt x="81511" y="224910"/>
                    <a:pt x="102047" y="224910"/>
                  </a:cubicBezTo>
                  <a:cubicBezTo>
                    <a:pt x="122583" y="224910"/>
                    <a:pt x="140457" y="220248"/>
                    <a:pt x="155796" y="210924"/>
                  </a:cubicBezTo>
                  <a:cubicBezTo>
                    <a:pt x="171134" y="201600"/>
                    <a:pt x="183050" y="188496"/>
                    <a:pt x="191417" y="171612"/>
                  </a:cubicBezTo>
                  <a:cubicBezTo>
                    <a:pt x="199910" y="154854"/>
                    <a:pt x="204094" y="135072"/>
                    <a:pt x="204094" y="112644"/>
                  </a:cubicBezTo>
                  <a:cubicBezTo>
                    <a:pt x="204094" y="90090"/>
                    <a:pt x="199910" y="70308"/>
                    <a:pt x="191417" y="53424"/>
                  </a:cubicBezTo>
                  <a:cubicBezTo>
                    <a:pt x="182924" y="36540"/>
                    <a:pt x="171007" y="23310"/>
                    <a:pt x="155796" y="13986"/>
                  </a:cubicBezTo>
                  <a:close/>
                  <a:moveTo>
                    <a:pt x="154655" y="150948"/>
                  </a:moveTo>
                  <a:cubicBezTo>
                    <a:pt x="150345" y="162540"/>
                    <a:pt x="143880" y="171864"/>
                    <a:pt x="135133" y="178920"/>
                  </a:cubicBezTo>
                  <a:cubicBezTo>
                    <a:pt x="126386" y="185976"/>
                    <a:pt x="115357" y="189378"/>
                    <a:pt x="102047" y="189378"/>
                  </a:cubicBezTo>
                  <a:cubicBezTo>
                    <a:pt x="88609" y="189378"/>
                    <a:pt x="77581" y="185850"/>
                    <a:pt x="68707" y="178920"/>
                  </a:cubicBezTo>
                  <a:cubicBezTo>
                    <a:pt x="59961" y="171990"/>
                    <a:pt x="53368" y="162666"/>
                    <a:pt x="49185" y="150948"/>
                  </a:cubicBezTo>
                  <a:cubicBezTo>
                    <a:pt x="44875" y="139356"/>
                    <a:pt x="42847" y="126504"/>
                    <a:pt x="42847" y="112518"/>
                  </a:cubicBezTo>
                  <a:cubicBezTo>
                    <a:pt x="42847" y="98658"/>
                    <a:pt x="45002" y="85806"/>
                    <a:pt x="49185" y="74214"/>
                  </a:cubicBezTo>
                  <a:cubicBezTo>
                    <a:pt x="53368" y="62496"/>
                    <a:pt x="59961" y="53172"/>
                    <a:pt x="68707" y="46116"/>
                  </a:cubicBezTo>
                  <a:cubicBezTo>
                    <a:pt x="77454" y="39060"/>
                    <a:pt x="88609" y="35532"/>
                    <a:pt x="102047" y="35532"/>
                  </a:cubicBezTo>
                  <a:cubicBezTo>
                    <a:pt x="115357" y="35532"/>
                    <a:pt x="126386" y="39060"/>
                    <a:pt x="135133" y="46116"/>
                  </a:cubicBezTo>
                  <a:cubicBezTo>
                    <a:pt x="143880" y="53172"/>
                    <a:pt x="150345" y="62622"/>
                    <a:pt x="154655" y="74214"/>
                  </a:cubicBezTo>
                  <a:cubicBezTo>
                    <a:pt x="158838" y="85932"/>
                    <a:pt x="160993" y="98658"/>
                    <a:pt x="160993" y="112518"/>
                  </a:cubicBezTo>
                  <a:cubicBezTo>
                    <a:pt x="160993" y="126504"/>
                    <a:pt x="158838" y="139356"/>
                    <a:pt x="154655" y="150948"/>
                  </a:cubicBezTo>
                  <a:close/>
                </a:path>
              </a:pathLst>
            </a:custGeom>
            <a:solidFill>
              <a:schemeClr val="bg1"/>
            </a:solidFill>
            <a:ln w="1266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 dirty="0"/>
            </a:p>
          </p:txBody>
        </p:sp>
        <p:sp>
          <p:nvSpPr>
            <p:cNvPr id="82" name="Freihandform 38">
              <a:extLst>
                <a:ext uri="{FF2B5EF4-FFF2-40B4-BE49-F238E27FC236}">
                  <a16:creationId xmlns:a16="http://schemas.microsoft.com/office/drawing/2014/main" id="{A557F429-6F93-4F3C-B06C-6AA11804ED92}"/>
                </a:ext>
              </a:extLst>
            </p:cNvPr>
            <p:cNvSpPr/>
            <p:nvPr/>
          </p:nvSpPr>
          <p:spPr bwMode="invGray">
            <a:xfrm>
              <a:off x="1253635" y="465549"/>
              <a:ext cx="25638" cy="48295"/>
            </a:xfrm>
            <a:custGeom>
              <a:avLst/>
              <a:gdLst>
                <a:gd name="connsiteX0" fmla="*/ 99131 w 117258"/>
                <a:gd name="connsiteY0" fmla="*/ 0 h 220877"/>
                <a:gd name="connsiteX1" fmla="*/ 64651 w 117258"/>
                <a:gd name="connsiteY1" fmla="*/ 10080 h 220877"/>
                <a:gd name="connsiteX2" fmla="*/ 43481 w 117258"/>
                <a:gd name="connsiteY2" fmla="*/ 37800 h 220877"/>
                <a:gd name="connsiteX3" fmla="*/ 41199 w 117258"/>
                <a:gd name="connsiteY3" fmla="*/ 37800 h 220877"/>
                <a:gd name="connsiteX4" fmla="*/ 41199 w 117258"/>
                <a:gd name="connsiteY4" fmla="*/ 3150 h 220877"/>
                <a:gd name="connsiteX5" fmla="*/ 0 w 117258"/>
                <a:gd name="connsiteY5" fmla="*/ 3150 h 220877"/>
                <a:gd name="connsiteX6" fmla="*/ 0 w 117258"/>
                <a:gd name="connsiteY6" fmla="*/ 220878 h 220877"/>
                <a:gd name="connsiteX7" fmla="*/ 42720 w 117258"/>
                <a:gd name="connsiteY7" fmla="*/ 220878 h 220877"/>
                <a:gd name="connsiteX8" fmla="*/ 42720 w 117258"/>
                <a:gd name="connsiteY8" fmla="*/ 88074 h 220877"/>
                <a:gd name="connsiteX9" fmla="*/ 49566 w 117258"/>
                <a:gd name="connsiteY9" fmla="*/ 62748 h 220877"/>
                <a:gd name="connsiteX10" fmla="*/ 68200 w 117258"/>
                <a:gd name="connsiteY10" fmla="*/ 45360 h 220877"/>
                <a:gd name="connsiteX11" fmla="*/ 95075 w 117258"/>
                <a:gd name="connsiteY11" fmla="*/ 39060 h 220877"/>
                <a:gd name="connsiteX12" fmla="*/ 108132 w 117258"/>
                <a:gd name="connsiteY12" fmla="*/ 39942 h 220877"/>
                <a:gd name="connsiteX13" fmla="*/ 117259 w 117258"/>
                <a:gd name="connsiteY13" fmla="*/ 41580 h 220877"/>
                <a:gd name="connsiteX14" fmla="*/ 117259 w 117258"/>
                <a:gd name="connsiteY14" fmla="*/ 1008 h 220877"/>
                <a:gd name="connsiteX15" fmla="*/ 108639 w 117258"/>
                <a:gd name="connsiteY15" fmla="*/ 252 h 220877"/>
                <a:gd name="connsiteX16" fmla="*/ 99131 w 117258"/>
                <a:gd name="connsiteY16" fmla="*/ 0 h 2208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17258" h="220877">
                  <a:moveTo>
                    <a:pt x="99131" y="0"/>
                  </a:moveTo>
                  <a:cubicBezTo>
                    <a:pt x="86328" y="0"/>
                    <a:pt x="74792" y="3402"/>
                    <a:pt x="64651" y="10080"/>
                  </a:cubicBezTo>
                  <a:cubicBezTo>
                    <a:pt x="54509" y="16884"/>
                    <a:pt x="47410" y="26082"/>
                    <a:pt x="43481" y="37800"/>
                  </a:cubicBezTo>
                  <a:lnTo>
                    <a:pt x="41199" y="37800"/>
                  </a:lnTo>
                  <a:lnTo>
                    <a:pt x="41199" y="3150"/>
                  </a:lnTo>
                  <a:lnTo>
                    <a:pt x="0" y="3150"/>
                  </a:lnTo>
                  <a:lnTo>
                    <a:pt x="0" y="220878"/>
                  </a:lnTo>
                  <a:lnTo>
                    <a:pt x="42720" y="220878"/>
                  </a:lnTo>
                  <a:lnTo>
                    <a:pt x="42720" y="88074"/>
                  </a:lnTo>
                  <a:cubicBezTo>
                    <a:pt x="42720" y="78624"/>
                    <a:pt x="45002" y="70182"/>
                    <a:pt x="49566" y="62748"/>
                  </a:cubicBezTo>
                  <a:cubicBezTo>
                    <a:pt x="54129" y="55314"/>
                    <a:pt x="60341" y="49518"/>
                    <a:pt x="68200" y="45360"/>
                  </a:cubicBezTo>
                  <a:cubicBezTo>
                    <a:pt x="76060" y="41202"/>
                    <a:pt x="85060" y="39060"/>
                    <a:pt x="95075" y="39060"/>
                  </a:cubicBezTo>
                  <a:cubicBezTo>
                    <a:pt x="99385" y="39060"/>
                    <a:pt x="103822" y="39438"/>
                    <a:pt x="108132" y="39942"/>
                  </a:cubicBezTo>
                  <a:cubicBezTo>
                    <a:pt x="112568" y="40572"/>
                    <a:pt x="115611" y="41076"/>
                    <a:pt x="117259" y="41580"/>
                  </a:cubicBezTo>
                  <a:lnTo>
                    <a:pt x="117259" y="1008"/>
                  </a:lnTo>
                  <a:cubicBezTo>
                    <a:pt x="115104" y="756"/>
                    <a:pt x="112315" y="504"/>
                    <a:pt x="108639" y="252"/>
                  </a:cubicBezTo>
                  <a:cubicBezTo>
                    <a:pt x="104962" y="126"/>
                    <a:pt x="101793" y="0"/>
                    <a:pt x="99131" y="0"/>
                  </a:cubicBezTo>
                  <a:close/>
                </a:path>
              </a:pathLst>
            </a:custGeom>
            <a:solidFill>
              <a:schemeClr val="bg1"/>
            </a:solidFill>
            <a:ln w="1266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 dirty="0"/>
            </a:p>
          </p:txBody>
        </p:sp>
        <p:sp>
          <p:nvSpPr>
            <p:cNvPr id="83" name="Freihandform 39">
              <a:extLst>
                <a:ext uri="{FF2B5EF4-FFF2-40B4-BE49-F238E27FC236}">
                  <a16:creationId xmlns:a16="http://schemas.microsoft.com/office/drawing/2014/main" id="{7DC88ECB-9263-4363-9D71-4514FF702696}"/>
                </a:ext>
              </a:extLst>
            </p:cNvPr>
            <p:cNvSpPr/>
            <p:nvPr/>
          </p:nvSpPr>
          <p:spPr bwMode="invGray">
            <a:xfrm>
              <a:off x="1287450" y="450397"/>
              <a:ext cx="9341" cy="63475"/>
            </a:xfrm>
            <a:custGeom>
              <a:avLst/>
              <a:gdLst>
                <a:gd name="connsiteX0" fmla="*/ 0 w 42720"/>
                <a:gd name="connsiteY0" fmla="*/ 0 h 290304"/>
                <a:gd name="connsiteX1" fmla="*/ 42720 w 42720"/>
                <a:gd name="connsiteY1" fmla="*/ 0 h 290304"/>
                <a:gd name="connsiteX2" fmla="*/ 42720 w 42720"/>
                <a:gd name="connsiteY2" fmla="*/ 290304 h 290304"/>
                <a:gd name="connsiteX3" fmla="*/ 0 w 42720"/>
                <a:gd name="connsiteY3" fmla="*/ 290304 h 2903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2720" h="290304">
                  <a:moveTo>
                    <a:pt x="0" y="0"/>
                  </a:moveTo>
                  <a:lnTo>
                    <a:pt x="42720" y="0"/>
                  </a:lnTo>
                  <a:lnTo>
                    <a:pt x="42720" y="290304"/>
                  </a:lnTo>
                  <a:lnTo>
                    <a:pt x="0" y="290304"/>
                  </a:lnTo>
                  <a:close/>
                </a:path>
              </a:pathLst>
            </a:custGeom>
            <a:solidFill>
              <a:schemeClr val="bg1"/>
            </a:solidFill>
            <a:ln w="1266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 dirty="0"/>
            </a:p>
          </p:txBody>
        </p:sp>
        <p:sp>
          <p:nvSpPr>
            <p:cNvPr id="84" name="Freihandform 40">
              <a:extLst>
                <a:ext uri="{FF2B5EF4-FFF2-40B4-BE49-F238E27FC236}">
                  <a16:creationId xmlns:a16="http://schemas.microsoft.com/office/drawing/2014/main" id="{BE070819-7F8D-4874-8710-2FC1516B1249}"/>
                </a:ext>
              </a:extLst>
            </p:cNvPr>
            <p:cNvSpPr/>
            <p:nvPr/>
          </p:nvSpPr>
          <p:spPr bwMode="invGray">
            <a:xfrm>
              <a:off x="1307323" y="450397"/>
              <a:ext cx="43793" cy="64411"/>
            </a:xfrm>
            <a:custGeom>
              <a:avLst/>
              <a:gdLst>
                <a:gd name="connsiteX0" fmla="*/ 157444 w 200290"/>
                <a:gd name="connsiteY0" fmla="*/ 107856 h 294587"/>
                <a:gd name="connsiteX1" fmla="*/ 154908 w 200290"/>
                <a:gd name="connsiteY1" fmla="*/ 107856 h 294587"/>
                <a:gd name="connsiteX2" fmla="*/ 144133 w 200290"/>
                <a:gd name="connsiteY2" fmla="*/ 92106 h 294587"/>
                <a:gd name="connsiteX3" fmla="*/ 124738 w 200290"/>
                <a:gd name="connsiteY3" fmla="*/ 76482 h 294587"/>
                <a:gd name="connsiteX4" fmla="*/ 91905 w 200290"/>
                <a:gd name="connsiteY4" fmla="*/ 69804 h 294587"/>
                <a:gd name="connsiteX5" fmla="*/ 44622 w 200290"/>
                <a:gd name="connsiteY5" fmla="*/ 83160 h 294587"/>
                <a:gd name="connsiteX6" fmla="*/ 11916 w 200290"/>
                <a:gd name="connsiteY6" fmla="*/ 121590 h 294587"/>
                <a:gd name="connsiteX7" fmla="*/ 0 w 200290"/>
                <a:gd name="connsiteY7" fmla="*/ 181944 h 294587"/>
                <a:gd name="connsiteX8" fmla="*/ 11789 w 200290"/>
                <a:gd name="connsiteY8" fmla="*/ 242424 h 294587"/>
                <a:gd name="connsiteX9" fmla="*/ 44368 w 200290"/>
                <a:gd name="connsiteY9" fmla="*/ 281106 h 294587"/>
                <a:gd name="connsiteX10" fmla="*/ 91652 w 200290"/>
                <a:gd name="connsiteY10" fmla="*/ 294588 h 294587"/>
                <a:gd name="connsiteX11" fmla="*/ 124231 w 200290"/>
                <a:gd name="connsiteY11" fmla="*/ 287910 h 294587"/>
                <a:gd name="connsiteX12" fmla="*/ 144006 w 200290"/>
                <a:gd name="connsiteY12" fmla="*/ 272286 h 294587"/>
                <a:gd name="connsiteX13" fmla="*/ 155035 w 200290"/>
                <a:gd name="connsiteY13" fmla="*/ 256410 h 294587"/>
                <a:gd name="connsiteX14" fmla="*/ 158585 w 200290"/>
                <a:gd name="connsiteY14" fmla="*/ 256410 h 294587"/>
                <a:gd name="connsiteX15" fmla="*/ 158585 w 200290"/>
                <a:gd name="connsiteY15" fmla="*/ 290304 h 294587"/>
                <a:gd name="connsiteX16" fmla="*/ 200290 w 200290"/>
                <a:gd name="connsiteY16" fmla="*/ 290304 h 294587"/>
                <a:gd name="connsiteX17" fmla="*/ 200290 w 200290"/>
                <a:gd name="connsiteY17" fmla="*/ 0 h 294587"/>
                <a:gd name="connsiteX18" fmla="*/ 157570 w 200290"/>
                <a:gd name="connsiteY18" fmla="*/ 0 h 294587"/>
                <a:gd name="connsiteX19" fmla="*/ 157570 w 200290"/>
                <a:gd name="connsiteY19" fmla="*/ 107856 h 294587"/>
                <a:gd name="connsiteX20" fmla="*/ 151612 w 200290"/>
                <a:gd name="connsiteY20" fmla="*/ 221760 h 294587"/>
                <a:gd name="connsiteX21" fmla="*/ 132217 w 200290"/>
                <a:gd name="connsiteY21" fmla="*/ 248724 h 294587"/>
                <a:gd name="connsiteX22" fmla="*/ 101033 w 200290"/>
                <a:gd name="connsiteY22" fmla="*/ 258426 h 294587"/>
                <a:gd name="connsiteX23" fmla="*/ 69214 w 200290"/>
                <a:gd name="connsiteY23" fmla="*/ 248346 h 294587"/>
                <a:gd name="connsiteX24" fmla="*/ 49819 w 200290"/>
                <a:gd name="connsiteY24" fmla="*/ 220752 h 294587"/>
                <a:gd name="connsiteX25" fmla="*/ 43227 w 200290"/>
                <a:gd name="connsiteY25" fmla="*/ 181440 h 294587"/>
                <a:gd name="connsiteX26" fmla="*/ 49693 w 200290"/>
                <a:gd name="connsiteY26" fmla="*/ 142758 h 294587"/>
                <a:gd name="connsiteX27" fmla="*/ 68961 w 200290"/>
                <a:gd name="connsiteY27" fmla="*/ 115668 h 294587"/>
                <a:gd name="connsiteX28" fmla="*/ 101033 w 200290"/>
                <a:gd name="connsiteY28" fmla="*/ 105714 h 294587"/>
                <a:gd name="connsiteX29" fmla="*/ 132471 w 200290"/>
                <a:gd name="connsiteY29" fmla="*/ 115164 h 294587"/>
                <a:gd name="connsiteX30" fmla="*/ 151739 w 200290"/>
                <a:gd name="connsiteY30" fmla="*/ 141624 h 294587"/>
                <a:gd name="connsiteX31" fmla="*/ 158331 w 200290"/>
                <a:gd name="connsiteY31" fmla="*/ 181314 h 294587"/>
                <a:gd name="connsiteX32" fmla="*/ 151612 w 200290"/>
                <a:gd name="connsiteY32" fmla="*/ 221760 h 2945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200290" h="294587">
                  <a:moveTo>
                    <a:pt x="157444" y="107856"/>
                  </a:moveTo>
                  <a:lnTo>
                    <a:pt x="154908" y="107856"/>
                  </a:lnTo>
                  <a:cubicBezTo>
                    <a:pt x="152373" y="103320"/>
                    <a:pt x="148697" y="98028"/>
                    <a:pt x="144133" y="92106"/>
                  </a:cubicBezTo>
                  <a:cubicBezTo>
                    <a:pt x="139443" y="86184"/>
                    <a:pt x="132978" y="80892"/>
                    <a:pt x="124738" y="76482"/>
                  </a:cubicBezTo>
                  <a:cubicBezTo>
                    <a:pt x="116371" y="71946"/>
                    <a:pt x="105470" y="69804"/>
                    <a:pt x="91905" y="69804"/>
                  </a:cubicBezTo>
                  <a:cubicBezTo>
                    <a:pt x="74285" y="69804"/>
                    <a:pt x="58566" y="74214"/>
                    <a:pt x="44622" y="83160"/>
                  </a:cubicBezTo>
                  <a:cubicBezTo>
                    <a:pt x="30678" y="92106"/>
                    <a:pt x="19775" y="104832"/>
                    <a:pt x="11916" y="121590"/>
                  </a:cubicBezTo>
                  <a:cubicBezTo>
                    <a:pt x="3930" y="138348"/>
                    <a:pt x="0" y="158508"/>
                    <a:pt x="0" y="181944"/>
                  </a:cubicBezTo>
                  <a:cubicBezTo>
                    <a:pt x="0" y="205506"/>
                    <a:pt x="3930" y="225666"/>
                    <a:pt x="11789" y="242424"/>
                  </a:cubicBezTo>
                  <a:cubicBezTo>
                    <a:pt x="19649" y="259182"/>
                    <a:pt x="30424" y="272034"/>
                    <a:pt x="44368" y="281106"/>
                  </a:cubicBezTo>
                  <a:cubicBezTo>
                    <a:pt x="58186" y="290178"/>
                    <a:pt x="73905" y="294588"/>
                    <a:pt x="91652" y="294588"/>
                  </a:cubicBezTo>
                  <a:cubicBezTo>
                    <a:pt x="104962" y="294588"/>
                    <a:pt x="115738" y="292320"/>
                    <a:pt x="124231" y="287910"/>
                  </a:cubicBezTo>
                  <a:cubicBezTo>
                    <a:pt x="132597" y="283500"/>
                    <a:pt x="139189" y="278208"/>
                    <a:pt x="144006" y="272286"/>
                  </a:cubicBezTo>
                  <a:cubicBezTo>
                    <a:pt x="148823" y="266364"/>
                    <a:pt x="152500" y="261072"/>
                    <a:pt x="155035" y="256410"/>
                  </a:cubicBezTo>
                  <a:lnTo>
                    <a:pt x="158585" y="256410"/>
                  </a:lnTo>
                  <a:lnTo>
                    <a:pt x="158585" y="290304"/>
                  </a:lnTo>
                  <a:lnTo>
                    <a:pt x="200290" y="290304"/>
                  </a:lnTo>
                  <a:lnTo>
                    <a:pt x="200290" y="0"/>
                  </a:lnTo>
                  <a:lnTo>
                    <a:pt x="157570" y="0"/>
                  </a:lnTo>
                  <a:lnTo>
                    <a:pt x="157570" y="107856"/>
                  </a:lnTo>
                  <a:close/>
                  <a:moveTo>
                    <a:pt x="151612" y="221760"/>
                  </a:moveTo>
                  <a:cubicBezTo>
                    <a:pt x="147175" y="233226"/>
                    <a:pt x="140711" y="242298"/>
                    <a:pt x="132217" y="248724"/>
                  </a:cubicBezTo>
                  <a:cubicBezTo>
                    <a:pt x="123724" y="255150"/>
                    <a:pt x="113329" y="258426"/>
                    <a:pt x="101033" y="258426"/>
                  </a:cubicBezTo>
                  <a:cubicBezTo>
                    <a:pt x="88356" y="258426"/>
                    <a:pt x="77708" y="255024"/>
                    <a:pt x="69214" y="248346"/>
                  </a:cubicBezTo>
                  <a:cubicBezTo>
                    <a:pt x="60594" y="241542"/>
                    <a:pt x="54129" y="232344"/>
                    <a:pt x="49819" y="220752"/>
                  </a:cubicBezTo>
                  <a:cubicBezTo>
                    <a:pt x="45382" y="209160"/>
                    <a:pt x="43227" y="196056"/>
                    <a:pt x="43227" y="181440"/>
                  </a:cubicBezTo>
                  <a:cubicBezTo>
                    <a:pt x="43227" y="167076"/>
                    <a:pt x="45382" y="154224"/>
                    <a:pt x="49693" y="142758"/>
                  </a:cubicBezTo>
                  <a:cubicBezTo>
                    <a:pt x="54003" y="131292"/>
                    <a:pt x="60467" y="122346"/>
                    <a:pt x="68961" y="115668"/>
                  </a:cubicBezTo>
                  <a:cubicBezTo>
                    <a:pt x="77454" y="108990"/>
                    <a:pt x="88229" y="105714"/>
                    <a:pt x="101033" y="105714"/>
                  </a:cubicBezTo>
                  <a:cubicBezTo>
                    <a:pt x="113456" y="105714"/>
                    <a:pt x="123977" y="108864"/>
                    <a:pt x="132471" y="115164"/>
                  </a:cubicBezTo>
                  <a:cubicBezTo>
                    <a:pt x="140964" y="121464"/>
                    <a:pt x="147302" y="130284"/>
                    <a:pt x="151739" y="141624"/>
                  </a:cubicBezTo>
                  <a:cubicBezTo>
                    <a:pt x="156049" y="152964"/>
                    <a:pt x="158331" y="166194"/>
                    <a:pt x="158331" y="181314"/>
                  </a:cubicBezTo>
                  <a:cubicBezTo>
                    <a:pt x="158204" y="196812"/>
                    <a:pt x="156049" y="210168"/>
                    <a:pt x="151612" y="221760"/>
                  </a:cubicBezTo>
                  <a:close/>
                </a:path>
              </a:pathLst>
            </a:custGeom>
            <a:solidFill>
              <a:schemeClr val="bg1"/>
            </a:solidFill>
            <a:ln w="1266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 dirty="0"/>
            </a:p>
          </p:txBody>
        </p:sp>
        <p:sp>
          <p:nvSpPr>
            <p:cNvPr id="85" name="Freihandform 41">
              <a:extLst>
                <a:ext uri="{FF2B5EF4-FFF2-40B4-BE49-F238E27FC236}">
                  <a16:creationId xmlns:a16="http://schemas.microsoft.com/office/drawing/2014/main" id="{874300A1-6EF5-45E8-A8F2-13B9427E8203}"/>
                </a:ext>
              </a:extLst>
            </p:cNvPr>
            <p:cNvSpPr/>
            <p:nvPr/>
          </p:nvSpPr>
          <p:spPr bwMode="invGray">
            <a:xfrm>
              <a:off x="1364393" y="502108"/>
              <a:ext cx="12473" cy="12370"/>
            </a:xfrm>
            <a:custGeom>
              <a:avLst/>
              <a:gdLst>
                <a:gd name="connsiteX0" fmla="*/ 28395 w 57044"/>
                <a:gd name="connsiteY0" fmla="*/ 0 h 56573"/>
                <a:gd name="connsiteX1" fmla="*/ 8367 w 57044"/>
                <a:gd name="connsiteY1" fmla="*/ 8316 h 56573"/>
                <a:gd name="connsiteX2" fmla="*/ 0 w 57044"/>
                <a:gd name="connsiteY2" fmla="*/ 28224 h 56573"/>
                <a:gd name="connsiteX3" fmla="*/ 8367 w 57044"/>
                <a:gd name="connsiteY3" fmla="*/ 48258 h 56573"/>
                <a:gd name="connsiteX4" fmla="*/ 28395 w 57044"/>
                <a:gd name="connsiteY4" fmla="*/ 56574 h 56573"/>
                <a:gd name="connsiteX5" fmla="*/ 42720 w 57044"/>
                <a:gd name="connsiteY5" fmla="*/ 52794 h 56573"/>
                <a:gd name="connsiteX6" fmla="*/ 53115 w 57044"/>
                <a:gd name="connsiteY6" fmla="*/ 42462 h 56573"/>
                <a:gd name="connsiteX7" fmla="*/ 57045 w 57044"/>
                <a:gd name="connsiteY7" fmla="*/ 28224 h 56573"/>
                <a:gd name="connsiteX8" fmla="*/ 48678 w 57044"/>
                <a:gd name="connsiteY8" fmla="*/ 8316 h 56573"/>
                <a:gd name="connsiteX9" fmla="*/ 28395 w 57044"/>
                <a:gd name="connsiteY9" fmla="*/ 0 h 56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7044" h="56573">
                  <a:moveTo>
                    <a:pt x="28395" y="0"/>
                  </a:moveTo>
                  <a:cubicBezTo>
                    <a:pt x="20663" y="0"/>
                    <a:pt x="13944" y="2772"/>
                    <a:pt x="8367" y="8316"/>
                  </a:cubicBezTo>
                  <a:cubicBezTo>
                    <a:pt x="2789" y="13860"/>
                    <a:pt x="0" y="20538"/>
                    <a:pt x="0" y="28224"/>
                  </a:cubicBezTo>
                  <a:cubicBezTo>
                    <a:pt x="0" y="36036"/>
                    <a:pt x="2789" y="42714"/>
                    <a:pt x="8367" y="48258"/>
                  </a:cubicBezTo>
                  <a:cubicBezTo>
                    <a:pt x="13944" y="53802"/>
                    <a:pt x="20663" y="56574"/>
                    <a:pt x="28395" y="56574"/>
                  </a:cubicBezTo>
                  <a:cubicBezTo>
                    <a:pt x="33593" y="56574"/>
                    <a:pt x="38410" y="55314"/>
                    <a:pt x="42720" y="52794"/>
                  </a:cubicBezTo>
                  <a:cubicBezTo>
                    <a:pt x="47030" y="50274"/>
                    <a:pt x="50453" y="46872"/>
                    <a:pt x="53115" y="42462"/>
                  </a:cubicBezTo>
                  <a:cubicBezTo>
                    <a:pt x="55777" y="38178"/>
                    <a:pt x="57045" y="33390"/>
                    <a:pt x="57045" y="28224"/>
                  </a:cubicBezTo>
                  <a:cubicBezTo>
                    <a:pt x="57045" y="20412"/>
                    <a:pt x="54256" y="13860"/>
                    <a:pt x="48678" y="8316"/>
                  </a:cubicBezTo>
                  <a:cubicBezTo>
                    <a:pt x="42847" y="2772"/>
                    <a:pt x="36128" y="0"/>
                    <a:pt x="28395" y="0"/>
                  </a:cubicBezTo>
                  <a:close/>
                </a:path>
              </a:pathLst>
            </a:custGeom>
            <a:solidFill>
              <a:schemeClr val="bg1"/>
            </a:solidFill>
            <a:ln w="1266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 dirty="0"/>
            </a:p>
          </p:txBody>
        </p:sp>
      </p:grpSp>
      <p:pic>
        <p:nvPicPr>
          <p:cNvPr id="209" name="Grafik 208">
            <a:extLst>
              <a:ext uri="{FF2B5EF4-FFF2-40B4-BE49-F238E27FC236}">
                <a16:creationId xmlns:a16="http://schemas.microsoft.com/office/drawing/2014/main" id="{C39F7320-172C-A43B-0291-AB9886F91C3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t="9530" b="9529"/>
          <a:stretch/>
        </p:blipFill>
        <p:spPr>
          <a:xfrm>
            <a:off x="3614057" y="-1"/>
            <a:ext cx="8577943" cy="6858001"/>
          </a:xfrm>
          <a:prstGeom prst="rect">
            <a:avLst/>
          </a:prstGeom>
        </p:spPr>
      </p:pic>
      <p:sp>
        <p:nvSpPr>
          <p:cNvPr id="11" name="Titel 10">
            <a:extLst>
              <a:ext uri="{FF2B5EF4-FFF2-40B4-BE49-F238E27FC236}">
                <a16:creationId xmlns:a16="http://schemas.microsoft.com/office/drawing/2014/main" id="{A61DA797-8454-4364-8770-8101AFDD41D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3525" y="2165734"/>
            <a:ext cx="4032000" cy="1883593"/>
          </a:xfrm>
        </p:spPr>
        <p:txBody>
          <a:bodyPr vert="horz" anchor="b"/>
          <a:lstStyle>
            <a:lvl1pPr rtl="0">
              <a:lnSpc>
                <a:spcPct val="85000"/>
              </a:lnSpc>
              <a:defRPr sz="4800" b="0">
                <a:solidFill>
                  <a:schemeClr val="bg1"/>
                </a:solidFill>
                <a:latin typeface="GEA Sans Bold" panose="00000500000000000000" pitchFamily="2" charset="0"/>
              </a:defRPr>
            </a:lvl1pPr>
          </a:lstStyle>
          <a:p>
            <a:r>
              <a:rPr lang="ru-RU"/>
              <a:t>Title </a:t>
            </a:r>
            <a:br>
              <a:rPr lang="ru-RU"/>
            </a:br>
            <a:r>
              <a:rPr lang="ru-RU"/>
              <a:t>GEA SANS 48PT</a:t>
            </a:r>
            <a:endParaRPr lang="ru-RU" dirty="0"/>
          </a:p>
        </p:txBody>
      </p:sp>
      <p:sp>
        <p:nvSpPr>
          <p:cNvPr id="33" name="Textplatzhalter 32">
            <a:extLst>
              <a:ext uri="{FF2B5EF4-FFF2-40B4-BE49-F238E27FC236}">
                <a16:creationId xmlns:a16="http://schemas.microsoft.com/office/drawing/2014/main" id="{9FEAEEB5-CEA6-41B3-AE59-98285007A5A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63525" y="4357103"/>
            <a:ext cx="4032000" cy="246221"/>
          </a:xfrm>
        </p:spPr>
        <p:txBody>
          <a:bodyPr>
            <a:noAutofit/>
          </a:bodyPr>
          <a:lstStyle>
            <a:lvl1pPr marL="0" indent="0" rtl="0">
              <a:buNone/>
              <a:defRPr sz="1600" b="0">
                <a:solidFill>
                  <a:schemeClr val="bg1"/>
                </a:solidFill>
                <a:latin typeface="+mj-lt"/>
              </a:defRPr>
            </a:lvl1pPr>
            <a:lvl2pPr>
              <a:defRPr sz="1600">
                <a:solidFill>
                  <a:schemeClr val="bg1"/>
                </a:solidFill>
              </a:defRPr>
            </a:lvl2pPr>
            <a:lvl3pPr>
              <a:defRPr sz="1600">
                <a:solidFill>
                  <a:schemeClr val="bg1"/>
                </a:solidFill>
              </a:defRPr>
            </a:lvl3pPr>
            <a:lvl4pPr>
              <a:defRPr sz="1600">
                <a:solidFill>
                  <a:schemeClr val="bg1"/>
                </a:solidFill>
              </a:defRPr>
            </a:lvl4pPr>
            <a:lvl5pPr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ru-RU"/>
              <a:t>Subheadline optional Inter Medium 16pt</a:t>
            </a:r>
            <a:endParaRPr lang="ru-RU" dirty="0"/>
          </a:p>
        </p:txBody>
      </p:sp>
      <p:sp>
        <p:nvSpPr>
          <p:cNvPr id="35" name="Textplatzhalter 34">
            <a:extLst>
              <a:ext uri="{FF2B5EF4-FFF2-40B4-BE49-F238E27FC236}">
                <a16:creationId xmlns:a16="http://schemas.microsoft.com/office/drawing/2014/main" id="{80E2349F-1508-4D41-A46E-B4E8D0F7F08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63525" y="5688568"/>
            <a:ext cx="4032000" cy="369332"/>
          </a:xfrm>
        </p:spPr>
        <p:txBody>
          <a:bodyPr>
            <a:noAutofit/>
          </a:bodyPr>
          <a:lstStyle>
            <a:lvl1pPr marL="0" indent="0" rtl="0">
              <a:spcBef>
                <a:spcPts val="0"/>
              </a:spcBef>
              <a:buNone/>
              <a:defRPr sz="1200">
                <a:solidFill>
                  <a:schemeClr val="bg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ru-RU"/>
              <a:t>Author, </a:t>
            </a:r>
            <a:br>
              <a:rPr lang="ru-RU"/>
            </a:br>
            <a:r>
              <a:rPr lang="ru-RU"/>
              <a:t>Place, Date Inter 12pt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771175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- blue - pictur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kt 6" hidden="1">
            <a:extLst>
              <a:ext uri="{FF2B5EF4-FFF2-40B4-BE49-F238E27FC236}">
                <a16:creationId xmlns:a16="http://schemas.microsoft.com/office/drawing/2014/main" id="{7A9BF7E1-7479-4B02-8452-601829203BE6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63275810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44" imgH="345" progId="TCLayout.ActiveDocument.1">
                  <p:embed/>
                </p:oleObj>
              </mc:Choice>
              <mc:Fallback>
                <p:oleObj name="think-cell Folie" r:id="rId3" imgW="344" imgH="345" progId="TCLayout.ActiveDocument.1">
                  <p:embed/>
                  <p:pic>
                    <p:nvPicPr>
                      <p:cNvPr id="7" name="Objekt 6" hidden="1">
                        <a:extLst>
                          <a:ext uri="{FF2B5EF4-FFF2-40B4-BE49-F238E27FC236}">
                            <a16:creationId xmlns:a16="http://schemas.microsoft.com/office/drawing/2014/main" id="{7A9BF7E1-7479-4B02-8452-601829203BE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Bildplatzhalter 7">
            <a:extLst>
              <a:ext uri="{FF2B5EF4-FFF2-40B4-BE49-F238E27FC236}">
                <a16:creationId xmlns:a16="http://schemas.microsoft.com/office/drawing/2014/main" id="{AE60CFC4-9E30-4A3B-B662-BE9F68567428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7620000" y="0"/>
            <a:ext cx="4572000" cy="6858000"/>
          </a:xfrm>
          <a:solidFill>
            <a:schemeClr val="bg2"/>
          </a:solidFill>
        </p:spPr>
        <p:txBody>
          <a:bodyPr anchor="ctr"/>
          <a:lstStyle>
            <a:lvl1pPr marL="0" indent="0" algn="ctr" rtl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ru-RU"/>
              <a:t>Please insert picture</a:t>
            </a:r>
            <a:endParaRPr lang="ru-RU" dirty="0"/>
          </a:p>
        </p:txBody>
      </p:sp>
      <p:grpSp>
        <p:nvGrpSpPr>
          <p:cNvPr id="43" name="Gruppieren 42">
            <a:extLst>
              <a:ext uri="{FF2B5EF4-FFF2-40B4-BE49-F238E27FC236}">
                <a16:creationId xmlns:a16="http://schemas.microsoft.com/office/drawing/2014/main" id="{A0420212-1783-4F49-BBB4-7B752FC9625A}"/>
              </a:ext>
            </a:extLst>
          </p:cNvPr>
          <p:cNvGrpSpPr/>
          <p:nvPr userDrawn="1"/>
        </p:nvGrpSpPr>
        <p:grpSpPr bwMode="black">
          <a:xfrm>
            <a:off x="269875" y="6525716"/>
            <a:ext cx="485623" cy="147421"/>
            <a:chOff x="269875" y="6525716"/>
            <a:chExt cx="485623" cy="147421"/>
          </a:xfrm>
          <a:solidFill>
            <a:schemeClr val="bg1"/>
          </a:solidFill>
        </p:grpSpPr>
        <p:sp>
          <p:nvSpPr>
            <p:cNvPr id="44" name="Freihandform: Form 43">
              <a:extLst>
                <a:ext uri="{FF2B5EF4-FFF2-40B4-BE49-F238E27FC236}">
                  <a16:creationId xmlns:a16="http://schemas.microsoft.com/office/drawing/2014/main" id="{54E5D081-85F9-47B3-90E4-819F7E5F1DA3}"/>
                </a:ext>
              </a:extLst>
            </p:cNvPr>
            <p:cNvSpPr/>
            <p:nvPr/>
          </p:nvSpPr>
          <p:spPr bwMode="black">
            <a:xfrm>
              <a:off x="620244" y="6525737"/>
              <a:ext cx="135254" cy="147399"/>
            </a:xfrm>
            <a:custGeom>
              <a:avLst/>
              <a:gdLst>
                <a:gd name="connsiteX0" fmla="*/ 61455 w 135254"/>
                <a:gd name="connsiteY0" fmla="*/ 0 h 147399"/>
                <a:gd name="connsiteX1" fmla="*/ 24578 w 135254"/>
                <a:gd name="connsiteY1" fmla="*/ 0 h 147399"/>
                <a:gd name="connsiteX2" fmla="*/ 0 w 135254"/>
                <a:gd name="connsiteY2" fmla="*/ 49133 h 147399"/>
                <a:gd name="connsiteX3" fmla="*/ 27345 w 135254"/>
                <a:gd name="connsiteY3" fmla="*/ 49133 h 147399"/>
                <a:gd name="connsiteX4" fmla="*/ 43115 w 135254"/>
                <a:gd name="connsiteY4" fmla="*/ 17673 h 147399"/>
                <a:gd name="connsiteX5" fmla="*/ 107909 w 135254"/>
                <a:gd name="connsiteY5" fmla="*/ 147399 h 147399"/>
                <a:gd name="connsiteX6" fmla="*/ 135254 w 135254"/>
                <a:gd name="connsiteY6" fmla="*/ 147399 h 1473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5254" h="147399">
                  <a:moveTo>
                    <a:pt x="61455" y="0"/>
                  </a:moveTo>
                  <a:lnTo>
                    <a:pt x="24578" y="0"/>
                  </a:lnTo>
                  <a:lnTo>
                    <a:pt x="0" y="49133"/>
                  </a:lnTo>
                  <a:lnTo>
                    <a:pt x="27345" y="49133"/>
                  </a:lnTo>
                  <a:lnTo>
                    <a:pt x="43115" y="17673"/>
                  </a:lnTo>
                  <a:lnTo>
                    <a:pt x="107909" y="147399"/>
                  </a:lnTo>
                  <a:lnTo>
                    <a:pt x="135254" y="147399"/>
                  </a:lnTo>
                  <a:close/>
                </a:path>
              </a:pathLst>
            </a:custGeom>
            <a:grpFill/>
            <a:ln w="215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 dirty="0">
                <a:solidFill>
                  <a:schemeClr val="tx2"/>
                </a:solidFill>
              </a:endParaRPr>
            </a:p>
          </p:txBody>
        </p:sp>
        <p:sp>
          <p:nvSpPr>
            <p:cNvPr id="45" name="Freihandform: Form 44">
              <a:extLst>
                <a:ext uri="{FF2B5EF4-FFF2-40B4-BE49-F238E27FC236}">
                  <a16:creationId xmlns:a16="http://schemas.microsoft.com/office/drawing/2014/main" id="{03F8A4CF-6CDA-49A9-91E1-DAA4F631E00A}"/>
                </a:ext>
              </a:extLst>
            </p:cNvPr>
            <p:cNvSpPr/>
            <p:nvPr/>
          </p:nvSpPr>
          <p:spPr bwMode="black">
            <a:xfrm>
              <a:off x="269875" y="6525716"/>
              <a:ext cx="411802" cy="147421"/>
            </a:xfrm>
            <a:custGeom>
              <a:avLst/>
              <a:gdLst>
                <a:gd name="connsiteX0" fmla="*/ 399525 w 411802"/>
                <a:gd name="connsiteY0" fmla="*/ 61449 h 147421"/>
                <a:gd name="connsiteX1" fmla="*/ 80015 w 411802"/>
                <a:gd name="connsiteY1" fmla="*/ 61427 h 147421"/>
                <a:gd name="connsiteX2" fmla="*/ 67737 w 411802"/>
                <a:gd name="connsiteY2" fmla="*/ 85994 h 147421"/>
                <a:gd name="connsiteX3" fmla="*/ 116892 w 411802"/>
                <a:gd name="connsiteY3" fmla="*/ 85994 h 147421"/>
                <a:gd name="connsiteX4" fmla="*/ 116892 w 411802"/>
                <a:gd name="connsiteY4" fmla="*/ 122833 h 147421"/>
                <a:gd name="connsiteX5" fmla="*/ 73316 w 411802"/>
                <a:gd name="connsiteY5" fmla="*/ 122833 h 147421"/>
                <a:gd name="connsiteX6" fmla="*/ 24468 w 411802"/>
                <a:gd name="connsiteY6" fmla="*/ 73722 h 147421"/>
                <a:gd name="connsiteX7" fmla="*/ 73316 w 411802"/>
                <a:gd name="connsiteY7" fmla="*/ 24589 h 147421"/>
                <a:gd name="connsiteX8" fmla="*/ 129126 w 411802"/>
                <a:gd name="connsiteY8" fmla="*/ 24589 h 147421"/>
                <a:gd name="connsiteX9" fmla="*/ 129126 w 411802"/>
                <a:gd name="connsiteY9" fmla="*/ 0 h 147421"/>
                <a:gd name="connsiteX10" fmla="*/ 73316 w 411802"/>
                <a:gd name="connsiteY10" fmla="*/ 0 h 147421"/>
                <a:gd name="connsiteX11" fmla="*/ 0 w 411802"/>
                <a:gd name="connsiteY11" fmla="*/ 73744 h 147421"/>
                <a:gd name="connsiteX12" fmla="*/ 73316 w 411802"/>
                <a:gd name="connsiteY12" fmla="*/ 147421 h 147421"/>
                <a:gd name="connsiteX13" fmla="*/ 141470 w 411802"/>
                <a:gd name="connsiteY13" fmla="*/ 147421 h 147421"/>
                <a:gd name="connsiteX14" fmla="*/ 141470 w 411802"/>
                <a:gd name="connsiteY14" fmla="*/ 85994 h 147421"/>
                <a:gd name="connsiteX15" fmla="*/ 178326 w 411802"/>
                <a:gd name="connsiteY15" fmla="*/ 85994 h 147421"/>
                <a:gd name="connsiteX16" fmla="*/ 178326 w 411802"/>
                <a:gd name="connsiteY16" fmla="*/ 147399 h 147421"/>
                <a:gd name="connsiteX17" fmla="*/ 276636 w 411802"/>
                <a:gd name="connsiteY17" fmla="*/ 147399 h 147421"/>
                <a:gd name="connsiteX18" fmla="*/ 288914 w 411802"/>
                <a:gd name="connsiteY18" fmla="*/ 122833 h 147421"/>
                <a:gd name="connsiteX19" fmla="*/ 202903 w 411802"/>
                <a:gd name="connsiteY19" fmla="*/ 122833 h 147421"/>
                <a:gd name="connsiteX20" fmla="*/ 202903 w 411802"/>
                <a:gd name="connsiteY20" fmla="*/ 85994 h 147421"/>
                <a:gd name="connsiteX21" fmla="*/ 331788 w 411802"/>
                <a:gd name="connsiteY21" fmla="*/ 85994 h 147421"/>
                <a:gd name="connsiteX22" fmla="*/ 301214 w 411802"/>
                <a:gd name="connsiteY22" fmla="*/ 147399 h 147421"/>
                <a:gd name="connsiteX23" fmla="*/ 328537 w 411802"/>
                <a:gd name="connsiteY23" fmla="*/ 147399 h 147421"/>
                <a:gd name="connsiteX24" fmla="*/ 359265 w 411802"/>
                <a:gd name="connsiteY24" fmla="*/ 85994 h 147421"/>
                <a:gd name="connsiteX25" fmla="*/ 411803 w 411802"/>
                <a:gd name="connsiteY25" fmla="*/ 85994 h 147421"/>
                <a:gd name="connsiteX26" fmla="*/ 399525 w 411802"/>
                <a:gd name="connsiteY26" fmla="*/ 61449 h 1474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411802" h="147421">
                  <a:moveTo>
                    <a:pt x="399525" y="61449"/>
                  </a:moveTo>
                  <a:lnTo>
                    <a:pt x="80015" y="61427"/>
                  </a:lnTo>
                  <a:lnTo>
                    <a:pt x="67737" y="85994"/>
                  </a:lnTo>
                  <a:lnTo>
                    <a:pt x="116892" y="85994"/>
                  </a:lnTo>
                  <a:lnTo>
                    <a:pt x="116892" y="122833"/>
                  </a:lnTo>
                  <a:lnTo>
                    <a:pt x="73316" y="122833"/>
                  </a:lnTo>
                  <a:cubicBezTo>
                    <a:pt x="46388" y="122833"/>
                    <a:pt x="24468" y="100901"/>
                    <a:pt x="24468" y="73722"/>
                  </a:cubicBezTo>
                  <a:cubicBezTo>
                    <a:pt x="24468" y="46543"/>
                    <a:pt x="46388" y="24589"/>
                    <a:pt x="73316" y="24589"/>
                  </a:cubicBezTo>
                  <a:lnTo>
                    <a:pt x="129126" y="24589"/>
                  </a:lnTo>
                  <a:lnTo>
                    <a:pt x="129126" y="0"/>
                  </a:lnTo>
                  <a:lnTo>
                    <a:pt x="73316" y="0"/>
                  </a:lnTo>
                  <a:cubicBezTo>
                    <a:pt x="32902" y="0"/>
                    <a:pt x="0" y="33085"/>
                    <a:pt x="0" y="73744"/>
                  </a:cubicBezTo>
                  <a:cubicBezTo>
                    <a:pt x="0" y="114380"/>
                    <a:pt x="32902" y="147421"/>
                    <a:pt x="73316" y="147421"/>
                  </a:cubicBezTo>
                  <a:lnTo>
                    <a:pt x="141470" y="147421"/>
                  </a:lnTo>
                  <a:lnTo>
                    <a:pt x="141470" y="85994"/>
                  </a:lnTo>
                  <a:lnTo>
                    <a:pt x="178326" y="85994"/>
                  </a:lnTo>
                  <a:lnTo>
                    <a:pt x="178326" y="147399"/>
                  </a:lnTo>
                  <a:lnTo>
                    <a:pt x="276636" y="147399"/>
                  </a:lnTo>
                  <a:lnTo>
                    <a:pt x="288914" y="122833"/>
                  </a:lnTo>
                  <a:lnTo>
                    <a:pt x="202903" y="122833"/>
                  </a:lnTo>
                  <a:lnTo>
                    <a:pt x="202903" y="85994"/>
                  </a:lnTo>
                  <a:lnTo>
                    <a:pt x="331788" y="85994"/>
                  </a:lnTo>
                  <a:lnTo>
                    <a:pt x="301214" y="147399"/>
                  </a:lnTo>
                  <a:lnTo>
                    <a:pt x="328537" y="147399"/>
                  </a:lnTo>
                  <a:lnTo>
                    <a:pt x="359265" y="85994"/>
                  </a:lnTo>
                  <a:lnTo>
                    <a:pt x="411803" y="85994"/>
                  </a:lnTo>
                  <a:lnTo>
                    <a:pt x="399525" y="61449"/>
                  </a:lnTo>
                  <a:close/>
                </a:path>
              </a:pathLst>
            </a:custGeom>
            <a:grpFill/>
            <a:ln w="215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 dirty="0">
                <a:solidFill>
                  <a:schemeClr val="tx2"/>
                </a:solidFill>
              </a:endParaRPr>
            </a:p>
          </p:txBody>
        </p:sp>
        <p:sp>
          <p:nvSpPr>
            <p:cNvPr id="46" name="Freihandform: Form 45">
              <a:extLst>
                <a:ext uri="{FF2B5EF4-FFF2-40B4-BE49-F238E27FC236}">
                  <a16:creationId xmlns:a16="http://schemas.microsoft.com/office/drawing/2014/main" id="{704E87B5-8EBF-46B9-BF57-0E348A2E850D}"/>
                </a:ext>
              </a:extLst>
            </p:cNvPr>
            <p:cNvSpPr/>
            <p:nvPr/>
          </p:nvSpPr>
          <p:spPr bwMode="black">
            <a:xfrm>
              <a:off x="448200" y="6525716"/>
              <a:ext cx="110610" cy="49155"/>
            </a:xfrm>
            <a:custGeom>
              <a:avLst/>
              <a:gdLst>
                <a:gd name="connsiteX0" fmla="*/ 24578 w 110610"/>
                <a:gd name="connsiteY0" fmla="*/ 24589 h 49155"/>
                <a:gd name="connsiteX1" fmla="*/ 110611 w 110610"/>
                <a:gd name="connsiteY1" fmla="*/ 24589 h 49155"/>
                <a:gd name="connsiteX2" fmla="*/ 110611 w 110610"/>
                <a:gd name="connsiteY2" fmla="*/ 22 h 49155"/>
                <a:gd name="connsiteX3" fmla="*/ 0 w 110610"/>
                <a:gd name="connsiteY3" fmla="*/ 0 h 49155"/>
                <a:gd name="connsiteX4" fmla="*/ 0 w 110610"/>
                <a:gd name="connsiteY4" fmla="*/ 49155 h 49155"/>
                <a:gd name="connsiteX5" fmla="*/ 24578 w 110610"/>
                <a:gd name="connsiteY5" fmla="*/ 49155 h 491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0610" h="49155">
                  <a:moveTo>
                    <a:pt x="24578" y="24589"/>
                  </a:moveTo>
                  <a:lnTo>
                    <a:pt x="110611" y="24589"/>
                  </a:lnTo>
                  <a:lnTo>
                    <a:pt x="110611" y="22"/>
                  </a:lnTo>
                  <a:lnTo>
                    <a:pt x="0" y="0"/>
                  </a:lnTo>
                  <a:lnTo>
                    <a:pt x="0" y="49155"/>
                  </a:lnTo>
                  <a:lnTo>
                    <a:pt x="24578" y="49155"/>
                  </a:lnTo>
                  <a:close/>
                </a:path>
              </a:pathLst>
            </a:custGeom>
            <a:grpFill/>
            <a:ln w="215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 dirty="0">
                <a:solidFill>
                  <a:schemeClr val="tx2"/>
                </a:solidFill>
              </a:endParaRPr>
            </a:p>
          </p:txBody>
        </p:sp>
      </p:grp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7EBEDB8C-86A8-4C72-9617-3D972145DF75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/>
          <a:lstStyle>
            <a:lvl1pPr rtl="0">
              <a:defRPr>
                <a:solidFill>
                  <a:schemeClr val="bg1"/>
                </a:solidFill>
              </a:defRPr>
            </a:lvl1pPr>
          </a:lstStyle>
          <a:p>
            <a:fld id="{4AA6EF37-24BF-46BA-80EB-60ACDBE9C94B}" type="datetime4">
              <a:rPr lang="ru-RU" smtClean="0"/>
              <a:t>2 июля 2024 г.</a:t>
            </a:fld>
            <a:endParaRPr lang="ru-RU" dirty="0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76B54211-391E-47DC-BF9F-7FA9EA133A27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>
            <a:lvl1pPr rtl="0">
              <a:defRPr>
                <a:solidFill>
                  <a:schemeClr val="bg1"/>
                </a:solidFill>
              </a:defRPr>
            </a:lvl1pPr>
          </a:lstStyle>
          <a:p>
            <a:r>
              <a:rPr lang="ru-RU"/>
              <a:t>Insert text with »Insert Header and Footer«</a:t>
            </a:r>
            <a:endParaRPr lang="ru-RU" dirty="0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E9E94535-1C60-46E6-8C2F-C9828D82CE70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>
            <a:lvl1pPr rtl="0">
              <a:defRPr>
                <a:solidFill>
                  <a:schemeClr val="bg1"/>
                </a:solidFill>
              </a:defRPr>
            </a:lvl1pPr>
          </a:lstStyle>
          <a:p>
            <a:fld id="{7D3B735A-0712-4989-8931-598C2A0907B8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A246FCE8-D0F7-4D5F-9CDF-5EF68D2048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3525" y="2165734"/>
            <a:ext cx="5652000" cy="1255728"/>
          </a:xfrm>
        </p:spPr>
        <p:txBody>
          <a:bodyPr vert="horz" anchor="b">
            <a:spAutoFit/>
          </a:bodyPr>
          <a:lstStyle>
            <a:lvl1pPr rtl="0">
              <a:lnSpc>
                <a:spcPct val="85000"/>
              </a:lnSpc>
              <a:defRPr sz="4800" b="0">
                <a:solidFill>
                  <a:schemeClr val="bg1"/>
                </a:solidFill>
                <a:latin typeface="GEA Sans Bold" panose="00000500000000000000" pitchFamily="2" charset="0"/>
              </a:defRPr>
            </a:lvl1pPr>
          </a:lstStyle>
          <a:p>
            <a:pPr lvl="0"/>
            <a:r>
              <a:rPr lang="ru-RU"/>
              <a:t>CHAPTER SLIDE </a:t>
            </a:r>
            <a:br>
              <a:rPr lang="ru-RU"/>
            </a:br>
            <a:r>
              <a:rPr lang="ru-RU"/>
              <a:t>GEA SANS 48PT</a:t>
            </a:r>
            <a:endParaRPr lang="ru-RU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B6864C45-E0B0-4D47-BD53-91CC1032168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263525" y="3729239"/>
            <a:ext cx="5652000" cy="246221"/>
          </a:xfrm>
        </p:spPr>
        <p:txBody>
          <a:bodyPr>
            <a:spAutoFit/>
          </a:bodyPr>
          <a:lstStyle>
            <a:lvl1pPr marL="0" indent="0" rtl="0">
              <a:buNone/>
              <a:defRPr sz="1600">
                <a:solidFill>
                  <a:schemeClr val="bg1"/>
                </a:solidFill>
                <a:latin typeface="+mj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ru-RU"/>
              <a:t>Subheadline optional Inter Medium 16pt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1520563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- Europe/Africa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kt 6" hidden="1">
            <a:extLst>
              <a:ext uri="{FF2B5EF4-FFF2-40B4-BE49-F238E27FC236}">
                <a16:creationId xmlns:a16="http://schemas.microsoft.com/office/drawing/2014/main" id="{7A9BF7E1-7479-4B02-8452-601829203BE6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82784308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44" imgH="345" progId="TCLayout.ActiveDocument.1">
                  <p:embed/>
                </p:oleObj>
              </mc:Choice>
              <mc:Fallback>
                <p:oleObj name="think-cell Folie" r:id="rId3" imgW="344" imgH="345" progId="TCLayout.ActiveDocument.1">
                  <p:embed/>
                  <p:pic>
                    <p:nvPicPr>
                      <p:cNvPr id="7" name="Objekt 6" hidden="1">
                        <a:extLst>
                          <a:ext uri="{FF2B5EF4-FFF2-40B4-BE49-F238E27FC236}">
                            <a16:creationId xmlns:a16="http://schemas.microsoft.com/office/drawing/2014/main" id="{7A9BF7E1-7479-4B02-8452-601829203BE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Rechteck 10">
            <a:extLst>
              <a:ext uri="{FF2B5EF4-FFF2-40B4-BE49-F238E27FC236}">
                <a16:creationId xmlns:a16="http://schemas.microsoft.com/office/drawing/2014/main" id="{2B234ABB-47CD-A2E1-A3C8-B7515B0FEE69}"/>
              </a:ext>
            </a:extLst>
          </p:cNvPr>
          <p:cNvSpPr/>
          <p:nvPr userDrawn="1"/>
        </p:nvSpPr>
        <p:spPr>
          <a:xfrm>
            <a:off x="7620000" y="0"/>
            <a:ext cx="457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72000" rIns="108000" bIns="72000" rtlCol="0" anchor="ctr"/>
          <a:lstStyle/>
          <a:p>
            <a:pPr algn="l" rtl="0"/>
            <a:endParaRPr lang="ru-RU" sz="1400" dirty="0"/>
          </a:p>
        </p:txBody>
      </p:sp>
      <p:grpSp>
        <p:nvGrpSpPr>
          <p:cNvPr id="43" name="Gruppieren 42">
            <a:extLst>
              <a:ext uri="{FF2B5EF4-FFF2-40B4-BE49-F238E27FC236}">
                <a16:creationId xmlns:a16="http://schemas.microsoft.com/office/drawing/2014/main" id="{A0420212-1783-4F49-BBB4-7B752FC9625A}"/>
              </a:ext>
            </a:extLst>
          </p:cNvPr>
          <p:cNvGrpSpPr/>
          <p:nvPr userDrawn="1"/>
        </p:nvGrpSpPr>
        <p:grpSpPr bwMode="black">
          <a:xfrm>
            <a:off x="269875" y="6525716"/>
            <a:ext cx="485623" cy="147421"/>
            <a:chOff x="269875" y="6525716"/>
            <a:chExt cx="485623" cy="147421"/>
          </a:xfrm>
          <a:solidFill>
            <a:schemeClr val="bg1"/>
          </a:solidFill>
        </p:grpSpPr>
        <p:sp>
          <p:nvSpPr>
            <p:cNvPr id="44" name="Freihandform: Form 43">
              <a:extLst>
                <a:ext uri="{FF2B5EF4-FFF2-40B4-BE49-F238E27FC236}">
                  <a16:creationId xmlns:a16="http://schemas.microsoft.com/office/drawing/2014/main" id="{54E5D081-85F9-47B3-90E4-819F7E5F1DA3}"/>
                </a:ext>
              </a:extLst>
            </p:cNvPr>
            <p:cNvSpPr/>
            <p:nvPr/>
          </p:nvSpPr>
          <p:spPr bwMode="black">
            <a:xfrm>
              <a:off x="620244" y="6525737"/>
              <a:ext cx="135254" cy="147399"/>
            </a:xfrm>
            <a:custGeom>
              <a:avLst/>
              <a:gdLst>
                <a:gd name="connsiteX0" fmla="*/ 61455 w 135254"/>
                <a:gd name="connsiteY0" fmla="*/ 0 h 147399"/>
                <a:gd name="connsiteX1" fmla="*/ 24578 w 135254"/>
                <a:gd name="connsiteY1" fmla="*/ 0 h 147399"/>
                <a:gd name="connsiteX2" fmla="*/ 0 w 135254"/>
                <a:gd name="connsiteY2" fmla="*/ 49133 h 147399"/>
                <a:gd name="connsiteX3" fmla="*/ 27345 w 135254"/>
                <a:gd name="connsiteY3" fmla="*/ 49133 h 147399"/>
                <a:gd name="connsiteX4" fmla="*/ 43115 w 135254"/>
                <a:gd name="connsiteY4" fmla="*/ 17673 h 147399"/>
                <a:gd name="connsiteX5" fmla="*/ 107909 w 135254"/>
                <a:gd name="connsiteY5" fmla="*/ 147399 h 147399"/>
                <a:gd name="connsiteX6" fmla="*/ 135254 w 135254"/>
                <a:gd name="connsiteY6" fmla="*/ 147399 h 1473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5254" h="147399">
                  <a:moveTo>
                    <a:pt x="61455" y="0"/>
                  </a:moveTo>
                  <a:lnTo>
                    <a:pt x="24578" y="0"/>
                  </a:lnTo>
                  <a:lnTo>
                    <a:pt x="0" y="49133"/>
                  </a:lnTo>
                  <a:lnTo>
                    <a:pt x="27345" y="49133"/>
                  </a:lnTo>
                  <a:lnTo>
                    <a:pt x="43115" y="17673"/>
                  </a:lnTo>
                  <a:lnTo>
                    <a:pt x="107909" y="147399"/>
                  </a:lnTo>
                  <a:lnTo>
                    <a:pt x="135254" y="147399"/>
                  </a:lnTo>
                  <a:close/>
                </a:path>
              </a:pathLst>
            </a:custGeom>
            <a:grpFill/>
            <a:ln w="215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 dirty="0">
                <a:solidFill>
                  <a:schemeClr val="tx2"/>
                </a:solidFill>
              </a:endParaRPr>
            </a:p>
          </p:txBody>
        </p:sp>
        <p:sp>
          <p:nvSpPr>
            <p:cNvPr id="45" name="Freihandform: Form 44">
              <a:extLst>
                <a:ext uri="{FF2B5EF4-FFF2-40B4-BE49-F238E27FC236}">
                  <a16:creationId xmlns:a16="http://schemas.microsoft.com/office/drawing/2014/main" id="{03F8A4CF-6CDA-49A9-91E1-DAA4F631E00A}"/>
                </a:ext>
              </a:extLst>
            </p:cNvPr>
            <p:cNvSpPr/>
            <p:nvPr/>
          </p:nvSpPr>
          <p:spPr bwMode="black">
            <a:xfrm>
              <a:off x="269875" y="6525716"/>
              <a:ext cx="411802" cy="147421"/>
            </a:xfrm>
            <a:custGeom>
              <a:avLst/>
              <a:gdLst>
                <a:gd name="connsiteX0" fmla="*/ 399525 w 411802"/>
                <a:gd name="connsiteY0" fmla="*/ 61449 h 147421"/>
                <a:gd name="connsiteX1" fmla="*/ 80015 w 411802"/>
                <a:gd name="connsiteY1" fmla="*/ 61427 h 147421"/>
                <a:gd name="connsiteX2" fmla="*/ 67737 w 411802"/>
                <a:gd name="connsiteY2" fmla="*/ 85994 h 147421"/>
                <a:gd name="connsiteX3" fmla="*/ 116892 w 411802"/>
                <a:gd name="connsiteY3" fmla="*/ 85994 h 147421"/>
                <a:gd name="connsiteX4" fmla="*/ 116892 w 411802"/>
                <a:gd name="connsiteY4" fmla="*/ 122833 h 147421"/>
                <a:gd name="connsiteX5" fmla="*/ 73316 w 411802"/>
                <a:gd name="connsiteY5" fmla="*/ 122833 h 147421"/>
                <a:gd name="connsiteX6" fmla="*/ 24468 w 411802"/>
                <a:gd name="connsiteY6" fmla="*/ 73722 h 147421"/>
                <a:gd name="connsiteX7" fmla="*/ 73316 w 411802"/>
                <a:gd name="connsiteY7" fmla="*/ 24589 h 147421"/>
                <a:gd name="connsiteX8" fmla="*/ 129126 w 411802"/>
                <a:gd name="connsiteY8" fmla="*/ 24589 h 147421"/>
                <a:gd name="connsiteX9" fmla="*/ 129126 w 411802"/>
                <a:gd name="connsiteY9" fmla="*/ 0 h 147421"/>
                <a:gd name="connsiteX10" fmla="*/ 73316 w 411802"/>
                <a:gd name="connsiteY10" fmla="*/ 0 h 147421"/>
                <a:gd name="connsiteX11" fmla="*/ 0 w 411802"/>
                <a:gd name="connsiteY11" fmla="*/ 73744 h 147421"/>
                <a:gd name="connsiteX12" fmla="*/ 73316 w 411802"/>
                <a:gd name="connsiteY12" fmla="*/ 147421 h 147421"/>
                <a:gd name="connsiteX13" fmla="*/ 141470 w 411802"/>
                <a:gd name="connsiteY13" fmla="*/ 147421 h 147421"/>
                <a:gd name="connsiteX14" fmla="*/ 141470 w 411802"/>
                <a:gd name="connsiteY14" fmla="*/ 85994 h 147421"/>
                <a:gd name="connsiteX15" fmla="*/ 178326 w 411802"/>
                <a:gd name="connsiteY15" fmla="*/ 85994 h 147421"/>
                <a:gd name="connsiteX16" fmla="*/ 178326 w 411802"/>
                <a:gd name="connsiteY16" fmla="*/ 147399 h 147421"/>
                <a:gd name="connsiteX17" fmla="*/ 276636 w 411802"/>
                <a:gd name="connsiteY17" fmla="*/ 147399 h 147421"/>
                <a:gd name="connsiteX18" fmla="*/ 288914 w 411802"/>
                <a:gd name="connsiteY18" fmla="*/ 122833 h 147421"/>
                <a:gd name="connsiteX19" fmla="*/ 202903 w 411802"/>
                <a:gd name="connsiteY19" fmla="*/ 122833 h 147421"/>
                <a:gd name="connsiteX20" fmla="*/ 202903 w 411802"/>
                <a:gd name="connsiteY20" fmla="*/ 85994 h 147421"/>
                <a:gd name="connsiteX21" fmla="*/ 331788 w 411802"/>
                <a:gd name="connsiteY21" fmla="*/ 85994 h 147421"/>
                <a:gd name="connsiteX22" fmla="*/ 301214 w 411802"/>
                <a:gd name="connsiteY22" fmla="*/ 147399 h 147421"/>
                <a:gd name="connsiteX23" fmla="*/ 328537 w 411802"/>
                <a:gd name="connsiteY23" fmla="*/ 147399 h 147421"/>
                <a:gd name="connsiteX24" fmla="*/ 359265 w 411802"/>
                <a:gd name="connsiteY24" fmla="*/ 85994 h 147421"/>
                <a:gd name="connsiteX25" fmla="*/ 411803 w 411802"/>
                <a:gd name="connsiteY25" fmla="*/ 85994 h 147421"/>
                <a:gd name="connsiteX26" fmla="*/ 399525 w 411802"/>
                <a:gd name="connsiteY26" fmla="*/ 61449 h 1474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411802" h="147421">
                  <a:moveTo>
                    <a:pt x="399525" y="61449"/>
                  </a:moveTo>
                  <a:lnTo>
                    <a:pt x="80015" y="61427"/>
                  </a:lnTo>
                  <a:lnTo>
                    <a:pt x="67737" y="85994"/>
                  </a:lnTo>
                  <a:lnTo>
                    <a:pt x="116892" y="85994"/>
                  </a:lnTo>
                  <a:lnTo>
                    <a:pt x="116892" y="122833"/>
                  </a:lnTo>
                  <a:lnTo>
                    <a:pt x="73316" y="122833"/>
                  </a:lnTo>
                  <a:cubicBezTo>
                    <a:pt x="46388" y="122833"/>
                    <a:pt x="24468" y="100901"/>
                    <a:pt x="24468" y="73722"/>
                  </a:cubicBezTo>
                  <a:cubicBezTo>
                    <a:pt x="24468" y="46543"/>
                    <a:pt x="46388" y="24589"/>
                    <a:pt x="73316" y="24589"/>
                  </a:cubicBezTo>
                  <a:lnTo>
                    <a:pt x="129126" y="24589"/>
                  </a:lnTo>
                  <a:lnTo>
                    <a:pt x="129126" y="0"/>
                  </a:lnTo>
                  <a:lnTo>
                    <a:pt x="73316" y="0"/>
                  </a:lnTo>
                  <a:cubicBezTo>
                    <a:pt x="32902" y="0"/>
                    <a:pt x="0" y="33085"/>
                    <a:pt x="0" y="73744"/>
                  </a:cubicBezTo>
                  <a:cubicBezTo>
                    <a:pt x="0" y="114380"/>
                    <a:pt x="32902" y="147421"/>
                    <a:pt x="73316" y="147421"/>
                  </a:cubicBezTo>
                  <a:lnTo>
                    <a:pt x="141470" y="147421"/>
                  </a:lnTo>
                  <a:lnTo>
                    <a:pt x="141470" y="85994"/>
                  </a:lnTo>
                  <a:lnTo>
                    <a:pt x="178326" y="85994"/>
                  </a:lnTo>
                  <a:lnTo>
                    <a:pt x="178326" y="147399"/>
                  </a:lnTo>
                  <a:lnTo>
                    <a:pt x="276636" y="147399"/>
                  </a:lnTo>
                  <a:lnTo>
                    <a:pt x="288914" y="122833"/>
                  </a:lnTo>
                  <a:lnTo>
                    <a:pt x="202903" y="122833"/>
                  </a:lnTo>
                  <a:lnTo>
                    <a:pt x="202903" y="85994"/>
                  </a:lnTo>
                  <a:lnTo>
                    <a:pt x="331788" y="85994"/>
                  </a:lnTo>
                  <a:lnTo>
                    <a:pt x="301214" y="147399"/>
                  </a:lnTo>
                  <a:lnTo>
                    <a:pt x="328537" y="147399"/>
                  </a:lnTo>
                  <a:lnTo>
                    <a:pt x="359265" y="85994"/>
                  </a:lnTo>
                  <a:lnTo>
                    <a:pt x="411803" y="85994"/>
                  </a:lnTo>
                  <a:lnTo>
                    <a:pt x="399525" y="61449"/>
                  </a:lnTo>
                  <a:close/>
                </a:path>
              </a:pathLst>
            </a:custGeom>
            <a:grpFill/>
            <a:ln w="215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 dirty="0">
                <a:solidFill>
                  <a:schemeClr val="tx2"/>
                </a:solidFill>
              </a:endParaRPr>
            </a:p>
          </p:txBody>
        </p:sp>
        <p:sp>
          <p:nvSpPr>
            <p:cNvPr id="46" name="Freihandform: Form 45">
              <a:extLst>
                <a:ext uri="{FF2B5EF4-FFF2-40B4-BE49-F238E27FC236}">
                  <a16:creationId xmlns:a16="http://schemas.microsoft.com/office/drawing/2014/main" id="{704E87B5-8EBF-46B9-BF57-0E348A2E850D}"/>
                </a:ext>
              </a:extLst>
            </p:cNvPr>
            <p:cNvSpPr/>
            <p:nvPr/>
          </p:nvSpPr>
          <p:spPr bwMode="black">
            <a:xfrm>
              <a:off x="448200" y="6525716"/>
              <a:ext cx="110610" cy="49155"/>
            </a:xfrm>
            <a:custGeom>
              <a:avLst/>
              <a:gdLst>
                <a:gd name="connsiteX0" fmla="*/ 24578 w 110610"/>
                <a:gd name="connsiteY0" fmla="*/ 24589 h 49155"/>
                <a:gd name="connsiteX1" fmla="*/ 110611 w 110610"/>
                <a:gd name="connsiteY1" fmla="*/ 24589 h 49155"/>
                <a:gd name="connsiteX2" fmla="*/ 110611 w 110610"/>
                <a:gd name="connsiteY2" fmla="*/ 22 h 49155"/>
                <a:gd name="connsiteX3" fmla="*/ 0 w 110610"/>
                <a:gd name="connsiteY3" fmla="*/ 0 h 49155"/>
                <a:gd name="connsiteX4" fmla="*/ 0 w 110610"/>
                <a:gd name="connsiteY4" fmla="*/ 49155 h 49155"/>
                <a:gd name="connsiteX5" fmla="*/ 24578 w 110610"/>
                <a:gd name="connsiteY5" fmla="*/ 49155 h 491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0610" h="49155">
                  <a:moveTo>
                    <a:pt x="24578" y="24589"/>
                  </a:moveTo>
                  <a:lnTo>
                    <a:pt x="110611" y="24589"/>
                  </a:lnTo>
                  <a:lnTo>
                    <a:pt x="110611" y="22"/>
                  </a:lnTo>
                  <a:lnTo>
                    <a:pt x="0" y="0"/>
                  </a:lnTo>
                  <a:lnTo>
                    <a:pt x="0" y="49155"/>
                  </a:lnTo>
                  <a:lnTo>
                    <a:pt x="24578" y="49155"/>
                  </a:lnTo>
                  <a:close/>
                </a:path>
              </a:pathLst>
            </a:custGeom>
            <a:grpFill/>
            <a:ln w="215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 dirty="0">
                <a:solidFill>
                  <a:schemeClr val="tx2"/>
                </a:solidFill>
              </a:endParaRPr>
            </a:p>
          </p:txBody>
        </p:sp>
      </p:grp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BFB547CC-EC28-4E0E-971E-3704F9350739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 rtl="0">
              <a:defRPr>
                <a:solidFill>
                  <a:schemeClr val="bg1"/>
                </a:solidFill>
              </a:defRPr>
            </a:lvl1pPr>
          </a:lstStyle>
          <a:p>
            <a:r>
              <a:rPr lang="ru-RU"/>
              <a:t>Insert text with »Insert Header and Footer«</a:t>
            </a:r>
            <a:endParaRPr lang="ru-RU" dirty="0"/>
          </a:p>
        </p:txBody>
      </p:sp>
      <p:sp>
        <p:nvSpPr>
          <p:cNvPr id="6" name="Datumsplatzhalter 5">
            <a:extLst>
              <a:ext uri="{FF2B5EF4-FFF2-40B4-BE49-F238E27FC236}">
                <a16:creationId xmlns:a16="http://schemas.microsoft.com/office/drawing/2014/main" id="{4E3225D3-78FC-40A1-A1F1-7AA2B1540733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>
            <a:lvl1pPr rtl="0">
              <a:defRPr>
                <a:solidFill>
                  <a:schemeClr val="bg1"/>
                </a:solidFill>
              </a:defRPr>
            </a:lvl1pPr>
          </a:lstStyle>
          <a:p>
            <a:fld id="{742806F9-F22E-47E4-8B90-5A13B4A2D4FC}" type="datetime4">
              <a:rPr lang="ru-RU" smtClean="0"/>
              <a:t>2 июля 2024 г.</a:t>
            </a:fld>
            <a:endParaRPr lang="ru-RU" dirty="0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64114991-A17E-465D-AECF-12FE07368C0B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rtl="0">
              <a:defRPr>
                <a:solidFill>
                  <a:schemeClr val="bg1"/>
                </a:solidFill>
              </a:defRPr>
            </a:lvl1pPr>
          </a:lstStyle>
          <a:p>
            <a:fld id="{7D3B735A-0712-4989-8931-598C2A0907B8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46B4B218-F60B-4903-9F66-F175BEF97C8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3525" y="2165734"/>
            <a:ext cx="5652000" cy="1255728"/>
          </a:xfrm>
        </p:spPr>
        <p:txBody>
          <a:bodyPr vert="horz" anchor="b">
            <a:spAutoFit/>
          </a:bodyPr>
          <a:lstStyle>
            <a:lvl1pPr rtl="0">
              <a:lnSpc>
                <a:spcPct val="85000"/>
              </a:lnSpc>
              <a:defRPr sz="4800" b="0">
                <a:solidFill>
                  <a:schemeClr val="bg1"/>
                </a:solidFill>
                <a:latin typeface="GEA Sans Bold" panose="00000500000000000000" pitchFamily="2" charset="0"/>
              </a:defRPr>
            </a:lvl1pPr>
          </a:lstStyle>
          <a:p>
            <a:pPr lvl="0"/>
            <a:r>
              <a:rPr lang="ru-RU"/>
              <a:t>CHAPTER SLIDE </a:t>
            </a:r>
            <a:br>
              <a:rPr lang="ru-RU"/>
            </a:br>
            <a:r>
              <a:rPr lang="ru-RU"/>
              <a:t>GEA SANS 48PT</a:t>
            </a:r>
            <a:endParaRPr lang="ru-RU" dirty="0"/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414262FF-389E-44A8-81D2-FBA0BC697F2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63525" y="3729239"/>
            <a:ext cx="5652000" cy="246221"/>
          </a:xfrm>
        </p:spPr>
        <p:txBody>
          <a:bodyPr>
            <a:spAutoFit/>
          </a:bodyPr>
          <a:lstStyle>
            <a:lvl1pPr marL="0" indent="0" rtl="0">
              <a:buNone/>
              <a:defRPr sz="1600">
                <a:solidFill>
                  <a:schemeClr val="bg1"/>
                </a:solidFill>
                <a:latin typeface="+mj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ru-RU"/>
              <a:t>Subheadline optional Inter Medium 16pt</a:t>
            </a:r>
            <a:endParaRPr lang="ru-RU" dirty="0"/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54F4C61C-8E2F-7703-958A-059787918AA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l="17075" r="17075"/>
          <a:stretch/>
        </p:blipFill>
        <p:spPr>
          <a:xfrm>
            <a:off x="7619995" y="-1"/>
            <a:ext cx="4572005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564159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- NAM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kt 6" hidden="1">
            <a:extLst>
              <a:ext uri="{FF2B5EF4-FFF2-40B4-BE49-F238E27FC236}">
                <a16:creationId xmlns:a16="http://schemas.microsoft.com/office/drawing/2014/main" id="{7A9BF7E1-7479-4B02-8452-601829203BE6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7414770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44" imgH="345" progId="TCLayout.ActiveDocument.1">
                  <p:embed/>
                </p:oleObj>
              </mc:Choice>
              <mc:Fallback>
                <p:oleObj name="think-cell Folie" r:id="rId3" imgW="344" imgH="345" progId="TCLayout.ActiveDocument.1">
                  <p:embed/>
                  <p:pic>
                    <p:nvPicPr>
                      <p:cNvPr id="7" name="Objekt 6" hidden="1">
                        <a:extLst>
                          <a:ext uri="{FF2B5EF4-FFF2-40B4-BE49-F238E27FC236}">
                            <a16:creationId xmlns:a16="http://schemas.microsoft.com/office/drawing/2014/main" id="{7A9BF7E1-7479-4B02-8452-601829203BE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hteck 4">
            <a:extLst>
              <a:ext uri="{FF2B5EF4-FFF2-40B4-BE49-F238E27FC236}">
                <a16:creationId xmlns:a16="http://schemas.microsoft.com/office/drawing/2014/main" id="{2528FF0F-198C-D316-31BF-A7855E957719}"/>
              </a:ext>
            </a:extLst>
          </p:cNvPr>
          <p:cNvSpPr/>
          <p:nvPr userDrawn="1"/>
        </p:nvSpPr>
        <p:spPr>
          <a:xfrm>
            <a:off x="7620000" y="0"/>
            <a:ext cx="457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72000" rIns="108000" bIns="72000" rtlCol="0" anchor="ctr"/>
          <a:lstStyle/>
          <a:p>
            <a:pPr algn="l" rtl="0"/>
            <a:endParaRPr lang="ru-RU" sz="1400" dirty="0"/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3E53BF24-BD2A-4FE3-0ED4-B84CEC03B15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l="15506" r="15506"/>
          <a:stretch/>
        </p:blipFill>
        <p:spPr>
          <a:xfrm>
            <a:off x="7619997" y="0"/>
            <a:ext cx="4572003" cy="6858001"/>
          </a:xfrm>
          <a:prstGeom prst="rect">
            <a:avLst/>
          </a:prstGeom>
        </p:spPr>
      </p:pic>
      <p:grpSp>
        <p:nvGrpSpPr>
          <p:cNvPr id="43" name="Gruppieren 42">
            <a:extLst>
              <a:ext uri="{FF2B5EF4-FFF2-40B4-BE49-F238E27FC236}">
                <a16:creationId xmlns:a16="http://schemas.microsoft.com/office/drawing/2014/main" id="{A0420212-1783-4F49-BBB4-7B752FC9625A}"/>
              </a:ext>
            </a:extLst>
          </p:cNvPr>
          <p:cNvGrpSpPr/>
          <p:nvPr userDrawn="1"/>
        </p:nvGrpSpPr>
        <p:grpSpPr bwMode="black">
          <a:xfrm>
            <a:off x="269875" y="6525716"/>
            <a:ext cx="485623" cy="147421"/>
            <a:chOff x="269875" y="6525716"/>
            <a:chExt cx="485623" cy="147421"/>
          </a:xfrm>
          <a:solidFill>
            <a:schemeClr val="bg1"/>
          </a:solidFill>
        </p:grpSpPr>
        <p:sp>
          <p:nvSpPr>
            <p:cNvPr id="44" name="Freihandform: Form 43">
              <a:extLst>
                <a:ext uri="{FF2B5EF4-FFF2-40B4-BE49-F238E27FC236}">
                  <a16:creationId xmlns:a16="http://schemas.microsoft.com/office/drawing/2014/main" id="{54E5D081-85F9-47B3-90E4-819F7E5F1DA3}"/>
                </a:ext>
              </a:extLst>
            </p:cNvPr>
            <p:cNvSpPr/>
            <p:nvPr/>
          </p:nvSpPr>
          <p:spPr bwMode="black">
            <a:xfrm>
              <a:off x="620244" y="6525737"/>
              <a:ext cx="135254" cy="147399"/>
            </a:xfrm>
            <a:custGeom>
              <a:avLst/>
              <a:gdLst>
                <a:gd name="connsiteX0" fmla="*/ 61455 w 135254"/>
                <a:gd name="connsiteY0" fmla="*/ 0 h 147399"/>
                <a:gd name="connsiteX1" fmla="*/ 24578 w 135254"/>
                <a:gd name="connsiteY1" fmla="*/ 0 h 147399"/>
                <a:gd name="connsiteX2" fmla="*/ 0 w 135254"/>
                <a:gd name="connsiteY2" fmla="*/ 49133 h 147399"/>
                <a:gd name="connsiteX3" fmla="*/ 27345 w 135254"/>
                <a:gd name="connsiteY3" fmla="*/ 49133 h 147399"/>
                <a:gd name="connsiteX4" fmla="*/ 43115 w 135254"/>
                <a:gd name="connsiteY4" fmla="*/ 17673 h 147399"/>
                <a:gd name="connsiteX5" fmla="*/ 107909 w 135254"/>
                <a:gd name="connsiteY5" fmla="*/ 147399 h 147399"/>
                <a:gd name="connsiteX6" fmla="*/ 135254 w 135254"/>
                <a:gd name="connsiteY6" fmla="*/ 147399 h 1473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5254" h="147399">
                  <a:moveTo>
                    <a:pt x="61455" y="0"/>
                  </a:moveTo>
                  <a:lnTo>
                    <a:pt x="24578" y="0"/>
                  </a:lnTo>
                  <a:lnTo>
                    <a:pt x="0" y="49133"/>
                  </a:lnTo>
                  <a:lnTo>
                    <a:pt x="27345" y="49133"/>
                  </a:lnTo>
                  <a:lnTo>
                    <a:pt x="43115" y="17673"/>
                  </a:lnTo>
                  <a:lnTo>
                    <a:pt x="107909" y="147399"/>
                  </a:lnTo>
                  <a:lnTo>
                    <a:pt x="135254" y="147399"/>
                  </a:lnTo>
                  <a:close/>
                </a:path>
              </a:pathLst>
            </a:custGeom>
            <a:grpFill/>
            <a:ln w="215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 dirty="0">
                <a:solidFill>
                  <a:schemeClr val="tx2"/>
                </a:solidFill>
              </a:endParaRPr>
            </a:p>
          </p:txBody>
        </p:sp>
        <p:sp>
          <p:nvSpPr>
            <p:cNvPr id="45" name="Freihandform: Form 44">
              <a:extLst>
                <a:ext uri="{FF2B5EF4-FFF2-40B4-BE49-F238E27FC236}">
                  <a16:creationId xmlns:a16="http://schemas.microsoft.com/office/drawing/2014/main" id="{03F8A4CF-6CDA-49A9-91E1-DAA4F631E00A}"/>
                </a:ext>
              </a:extLst>
            </p:cNvPr>
            <p:cNvSpPr/>
            <p:nvPr/>
          </p:nvSpPr>
          <p:spPr bwMode="black">
            <a:xfrm>
              <a:off x="269875" y="6525716"/>
              <a:ext cx="411802" cy="147421"/>
            </a:xfrm>
            <a:custGeom>
              <a:avLst/>
              <a:gdLst>
                <a:gd name="connsiteX0" fmla="*/ 399525 w 411802"/>
                <a:gd name="connsiteY0" fmla="*/ 61449 h 147421"/>
                <a:gd name="connsiteX1" fmla="*/ 80015 w 411802"/>
                <a:gd name="connsiteY1" fmla="*/ 61427 h 147421"/>
                <a:gd name="connsiteX2" fmla="*/ 67737 w 411802"/>
                <a:gd name="connsiteY2" fmla="*/ 85994 h 147421"/>
                <a:gd name="connsiteX3" fmla="*/ 116892 w 411802"/>
                <a:gd name="connsiteY3" fmla="*/ 85994 h 147421"/>
                <a:gd name="connsiteX4" fmla="*/ 116892 w 411802"/>
                <a:gd name="connsiteY4" fmla="*/ 122833 h 147421"/>
                <a:gd name="connsiteX5" fmla="*/ 73316 w 411802"/>
                <a:gd name="connsiteY5" fmla="*/ 122833 h 147421"/>
                <a:gd name="connsiteX6" fmla="*/ 24468 w 411802"/>
                <a:gd name="connsiteY6" fmla="*/ 73722 h 147421"/>
                <a:gd name="connsiteX7" fmla="*/ 73316 w 411802"/>
                <a:gd name="connsiteY7" fmla="*/ 24589 h 147421"/>
                <a:gd name="connsiteX8" fmla="*/ 129126 w 411802"/>
                <a:gd name="connsiteY8" fmla="*/ 24589 h 147421"/>
                <a:gd name="connsiteX9" fmla="*/ 129126 w 411802"/>
                <a:gd name="connsiteY9" fmla="*/ 0 h 147421"/>
                <a:gd name="connsiteX10" fmla="*/ 73316 w 411802"/>
                <a:gd name="connsiteY10" fmla="*/ 0 h 147421"/>
                <a:gd name="connsiteX11" fmla="*/ 0 w 411802"/>
                <a:gd name="connsiteY11" fmla="*/ 73744 h 147421"/>
                <a:gd name="connsiteX12" fmla="*/ 73316 w 411802"/>
                <a:gd name="connsiteY12" fmla="*/ 147421 h 147421"/>
                <a:gd name="connsiteX13" fmla="*/ 141470 w 411802"/>
                <a:gd name="connsiteY13" fmla="*/ 147421 h 147421"/>
                <a:gd name="connsiteX14" fmla="*/ 141470 w 411802"/>
                <a:gd name="connsiteY14" fmla="*/ 85994 h 147421"/>
                <a:gd name="connsiteX15" fmla="*/ 178326 w 411802"/>
                <a:gd name="connsiteY15" fmla="*/ 85994 h 147421"/>
                <a:gd name="connsiteX16" fmla="*/ 178326 w 411802"/>
                <a:gd name="connsiteY16" fmla="*/ 147399 h 147421"/>
                <a:gd name="connsiteX17" fmla="*/ 276636 w 411802"/>
                <a:gd name="connsiteY17" fmla="*/ 147399 h 147421"/>
                <a:gd name="connsiteX18" fmla="*/ 288914 w 411802"/>
                <a:gd name="connsiteY18" fmla="*/ 122833 h 147421"/>
                <a:gd name="connsiteX19" fmla="*/ 202903 w 411802"/>
                <a:gd name="connsiteY19" fmla="*/ 122833 h 147421"/>
                <a:gd name="connsiteX20" fmla="*/ 202903 w 411802"/>
                <a:gd name="connsiteY20" fmla="*/ 85994 h 147421"/>
                <a:gd name="connsiteX21" fmla="*/ 331788 w 411802"/>
                <a:gd name="connsiteY21" fmla="*/ 85994 h 147421"/>
                <a:gd name="connsiteX22" fmla="*/ 301214 w 411802"/>
                <a:gd name="connsiteY22" fmla="*/ 147399 h 147421"/>
                <a:gd name="connsiteX23" fmla="*/ 328537 w 411802"/>
                <a:gd name="connsiteY23" fmla="*/ 147399 h 147421"/>
                <a:gd name="connsiteX24" fmla="*/ 359265 w 411802"/>
                <a:gd name="connsiteY24" fmla="*/ 85994 h 147421"/>
                <a:gd name="connsiteX25" fmla="*/ 411803 w 411802"/>
                <a:gd name="connsiteY25" fmla="*/ 85994 h 147421"/>
                <a:gd name="connsiteX26" fmla="*/ 399525 w 411802"/>
                <a:gd name="connsiteY26" fmla="*/ 61449 h 1474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411802" h="147421">
                  <a:moveTo>
                    <a:pt x="399525" y="61449"/>
                  </a:moveTo>
                  <a:lnTo>
                    <a:pt x="80015" y="61427"/>
                  </a:lnTo>
                  <a:lnTo>
                    <a:pt x="67737" y="85994"/>
                  </a:lnTo>
                  <a:lnTo>
                    <a:pt x="116892" y="85994"/>
                  </a:lnTo>
                  <a:lnTo>
                    <a:pt x="116892" y="122833"/>
                  </a:lnTo>
                  <a:lnTo>
                    <a:pt x="73316" y="122833"/>
                  </a:lnTo>
                  <a:cubicBezTo>
                    <a:pt x="46388" y="122833"/>
                    <a:pt x="24468" y="100901"/>
                    <a:pt x="24468" y="73722"/>
                  </a:cubicBezTo>
                  <a:cubicBezTo>
                    <a:pt x="24468" y="46543"/>
                    <a:pt x="46388" y="24589"/>
                    <a:pt x="73316" y="24589"/>
                  </a:cubicBezTo>
                  <a:lnTo>
                    <a:pt x="129126" y="24589"/>
                  </a:lnTo>
                  <a:lnTo>
                    <a:pt x="129126" y="0"/>
                  </a:lnTo>
                  <a:lnTo>
                    <a:pt x="73316" y="0"/>
                  </a:lnTo>
                  <a:cubicBezTo>
                    <a:pt x="32902" y="0"/>
                    <a:pt x="0" y="33085"/>
                    <a:pt x="0" y="73744"/>
                  </a:cubicBezTo>
                  <a:cubicBezTo>
                    <a:pt x="0" y="114380"/>
                    <a:pt x="32902" y="147421"/>
                    <a:pt x="73316" y="147421"/>
                  </a:cubicBezTo>
                  <a:lnTo>
                    <a:pt x="141470" y="147421"/>
                  </a:lnTo>
                  <a:lnTo>
                    <a:pt x="141470" y="85994"/>
                  </a:lnTo>
                  <a:lnTo>
                    <a:pt x="178326" y="85994"/>
                  </a:lnTo>
                  <a:lnTo>
                    <a:pt x="178326" y="147399"/>
                  </a:lnTo>
                  <a:lnTo>
                    <a:pt x="276636" y="147399"/>
                  </a:lnTo>
                  <a:lnTo>
                    <a:pt x="288914" y="122833"/>
                  </a:lnTo>
                  <a:lnTo>
                    <a:pt x="202903" y="122833"/>
                  </a:lnTo>
                  <a:lnTo>
                    <a:pt x="202903" y="85994"/>
                  </a:lnTo>
                  <a:lnTo>
                    <a:pt x="331788" y="85994"/>
                  </a:lnTo>
                  <a:lnTo>
                    <a:pt x="301214" y="147399"/>
                  </a:lnTo>
                  <a:lnTo>
                    <a:pt x="328537" y="147399"/>
                  </a:lnTo>
                  <a:lnTo>
                    <a:pt x="359265" y="85994"/>
                  </a:lnTo>
                  <a:lnTo>
                    <a:pt x="411803" y="85994"/>
                  </a:lnTo>
                  <a:lnTo>
                    <a:pt x="399525" y="61449"/>
                  </a:lnTo>
                  <a:close/>
                </a:path>
              </a:pathLst>
            </a:custGeom>
            <a:grpFill/>
            <a:ln w="215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 dirty="0">
                <a:solidFill>
                  <a:schemeClr val="tx2"/>
                </a:solidFill>
              </a:endParaRPr>
            </a:p>
          </p:txBody>
        </p:sp>
        <p:sp>
          <p:nvSpPr>
            <p:cNvPr id="46" name="Freihandform: Form 45">
              <a:extLst>
                <a:ext uri="{FF2B5EF4-FFF2-40B4-BE49-F238E27FC236}">
                  <a16:creationId xmlns:a16="http://schemas.microsoft.com/office/drawing/2014/main" id="{704E87B5-8EBF-46B9-BF57-0E348A2E850D}"/>
                </a:ext>
              </a:extLst>
            </p:cNvPr>
            <p:cNvSpPr/>
            <p:nvPr/>
          </p:nvSpPr>
          <p:spPr bwMode="black">
            <a:xfrm>
              <a:off x="448200" y="6525716"/>
              <a:ext cx="110610" cy="49155"/>
            </a:xfrm>
            <a:custGeom>
              <a:avLst/>
              <a:gdLst>
                <a:gd name="connsiteX0" fmla="*/ 24578 w 110610"/>
                <a:gd name="connsiteY0" fmla="*/ 24589 h 49155"/>
                <a:gd name="connsiteX1" fmla="*/ 110611 w 110610"/>
                <a:gd name="connsiteY1" fmla="*/ 24589 h 49155"/>
                <a:gd name="connsiteX2" fmla="*/ 110611 w 110610"/>
                <a:gd name="connsiteY2" fmla="*/ 22 h 49155"/>
                <a:gd name="connsiteX3" fmla="*/ 0 w 110610"/>
                <a:gd name="connsiteY3" fmla="*/ 0 h 49155"/>
                <a:gd name="connsiteX4" fmla="*/ 0 w 110610"/>
                <a:gd name="connsiteY4" fmla="*/ 49155 h 49155"/>
                <a:gd name="connsiteX5" fmla="*/ 24578 w 110610"/>
                <a:gd name="connsiteY5" fmla="*/ 49155 h 491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0610" h="49155">
                  <a:moveTo>
                    <a:pt x="24578" y="24589"/>
                  </a:moveTo>
                  <a:lnTo>
                    <a:pt x="110611" y="24589"/>
                  </a:lnTo>
                  <a:lnTo>
                    <a:pt x="110611" y="22"/>
                  </a:lnTo>
                  <a:lnTo>
                    <a:pt x="0" y="0"/>
                  </a:lnTo>
                  <a:lnTo>
                    <a:pt x="0" y="49155"/>
                  </a:lnTo>
                  <a:lnTo>
                    <a:pt x="24578" y="49155"/>
                  </a:lnTo>
                  <a:close/>
                </a:path>
              </a:pathLst>
            </a:custGeom>
            <a:grpFill/>
            <a:ln w="215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 dirty="0">
                <a:solidFill>
                  <a:schemeClr val="tx2"/>
                </a:solidFill>
              </a:endParaRPr>
            </a:p>
          </p:txBody>
        </p:sp>
      </p:grp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BFB547CC-EC28-4E0E-971E-3704F9350739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 rtl="0">
              <a:defRPr>
                <a:solidFill>
                  <a:schemeClr val="bg1"/>
                </a:solidFill>
              </a:defRPr>
            </a:lvl1pPr>
          </a:lstStyle>
          <a:p>
            <a:r>
              <a:rPr lang="ru-RU"/>
              <a:t>Insert text with »Insert Header and Footer«</a:t>
            </a:r>
            <a:endParaRPr lang="ru-RU" dirty="0"/>
          </a:p>
        </p:txBody>
      </p:sp>
      <p:sp>
        <p:nvSpPr>
          <p:cNvPr id="6" name="Datumsplatzhalter 5">
            <a:extLst>
              <a:ext uri="{FF2B5EF4-FFF2-40B4-BE49-F238E27FC236}">
                <a16:creationId xmlns:a16="http://schemas.microsoft.com/office/drawing/2014/main" id="{4E3225D3-78FC-40A1-A1F1-7AA2B1540733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>
            <a:lvl1pPr rtl="0">
              <a:defRPr>
                <a:solidFill>
                  <a:schemeClr val="bg1"/>
                </a:solidFill>
              </a:defRPr>
            </a:lvl1pPr>
          </a:lstStyle>
          <a:p>
            <a:fld id="{742806F9-F22E-47E4-8B90-5A13B4A2D4FC}" type="datetime4">
              <a:rPr lang="ru-RU" smtClean="0"/>
              <a:t>2 июля 2024 г.</a:t>
            </a:fld>
            <a:endParaRPr lang="ru-RU" dirty="0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64114991-A17E-465D-AECF-12FE07368C0B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rtl="0">
              <a:defRPr>
                <a:solidFill>
                  <a:schemeClr val="bg1"/>
                </a:solidFill>
              </a:defRPr>
            </a:lvl1pPr>
          </a:lstStyle>
          <a:p>
            <a:fld id="{7D3B735A-0712-4989-8931-598C2A0907B8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46B4B218-F60B-4903-9F66-F175BEF97C8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3525" y="2165734"/>
            <a:ext cx="5652000" cy="1255728"/>
          </a:xfrm>
        </p:spPr>
        <p:txBody>
          <a:bodyPr vert="horz" anchor="b">
            <a:spAutoFit/>
          </a:bodyPr>
          <a:lstStyle>
            <a:lvl1pPr rtl="0">
              <a:lnSpc>
                <a:spcPct val="85000"/>
              </a:lnSpc>
              <a:defRPr sz="4800" b="0">
                <a:solidFill>
                  <a:schemeClr val="bg1"/>
                </a:solidFill>
                <a:latin typeface="GEA Sans Bold" panose="00000500000000000000" pitchFamily="2" charset="0"/>
              </a:defRPr>
            </a:lvl1pPr>
          </a:lstStyle>
          <a:p>
            <a:pPr lvl="0"/>
            <a:r>
              <a:rPr lang="ru-RU"/>
              <a:t>CHAPTER SLIDE </a:t>
            </a:r>
            <a:br>
              <a:rPr lang="ru-RU"/>
            </a:br>
            <a:r>
              <a:rPr lang="ru-RU"/>
              <a:t>GEA SANS 48PT</a:t>
            </a:r>
            <a:endParaRPr lang="ru-RU" dirty="0"/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414262FF-389E-44A8-81D2-FBA0BC697F2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63525" y="3729239"/>
            <a:ext cx="5652000" cy="246221"/>
          </a:xfrm>
        </p:spPr>
        <p:txBody>
          <a:bodyPr>
            <a:spAutoFit/>
          </a:bodyPr>
          <a:lstStyle>
            <a:lvl1pPr marL="0" indent="0" rtl="0">
              <a:buNone/>
              <a:defRPr sz="1600">
                <a:solidFill>
                  <a:schemeClr val="bg1"/>
                </a:solidFill>
                <a:latin typeface="+mj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ru-RU"/>
              <a:t>Subheadline optional Inter Medium 16pt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224568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- LAM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kt 6" hidden="1">
            <a:extLst>
              <a:ext uri="{FF2B5EF4-FFF2-40B4-BE49-F238E27FC236}">
                <a16:creationId xmlns:a16="http://schemas.microsoft.com/office/drawing/2014/main" id="{7A9BF7E1-7479-4B02-8452-601829203BE6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29727724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44" imgH="345" progId="TCLayout.ActiveDocument.1">
                  <p:embed/>
                </p:oleObj>
              </mc:Choice>
              <mc:Fallback>
                <p:oleObj name="think-cell Folie" r:id="rId3" imgW="344" imgH="345" progId="TCLayout.ActiveDocument.1">
                  <p:embed/>
                  <p:pic>
                    <p:nvPicPr>
                      <p:cNvPr id="7" name="Objekt 6" hidden="1">
                        <a:extLst>
                          <a:ext uri="{FF2B5EF4-FFF2-40B4-BE49-F238E27FC236}">
                            <a16:creationId xmlns:a16="http://schemas.microsoft.com/office/drawing/2014/main" id="{7A9BF7E1-7479-4B02-8452-601829203BE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hteck 4">
            <a:extLst>
              <a:ext uri="{FF2B5EF4-FFF2-40B4-BE49-F238E27FC236}">
                <a16:creationId xmlns:a16="http://schemas.microsoft.com/office/drawing/2014/main" id="{57452360-0D1E-6C5B-6F10-8915160A21A4}"/>
              </a:ext>
            </a:extLst>
          </p:cNvPr>
          <p:cNvSpPr/>
          <p:nvPr userDrawn="1"/>
        </p:nvSpPr>
        <p:spPr>
          <a:xfrm>
            <a:off x="7620000" y="0"/>
            <a:ext cx="457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72000" rIns="108000" bIns="72000" rtlCol="0" anchor="ctr"/>
          <a:lstStyle/>
          <a:p>
            <a:pPr algn="l" rtl="0"/>
            <a:endParaRPr lang="ru-RU" sz="1400" dirty="0"/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68E5CAA1-D62F-6969-63B6-65475D8BE59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l="9801" r="23523"/>
          <a:stretch/>
        </p:blipFill>
        <p:spPr>
          <a:xfrm>
            <a:off x="7619997" y="0"/>
            <a:ext cx="4572002" cy="6858000"/>
          </a:xfrm>
          <a:prstGeom prst="rect">
            <a:avLst/>
          </a:prstGeom>
        </p:spPr>
      </p:pic>
      <p:grpSp>
        <p:nvGrpSpPr>
          <p:cNvPr id="43" name="Gruppieren 42">
            <a:extLst>
              <a:ext uri="{FF2B5EF4-FFF2-40B4-BE49-F238E27FC236}">
                <a16:creationId xmlns:a16="http://schemas.microsoft.com/office/drawing/2014/main" id="{A0420212-1783-4F49-BBB4-7B752FC9625A}"/>
              </a:ext>
            </a:extLst>
          </p:cNvPr>
          <p:cNvGrpSpPr/>
          <p:nvPr userDrawn="1"/>
        </p:nvGrpSpPr>
        <p:grpSpPr bwMode="black">
          <a:xfrm>
            <a:off x="269875" y="6525716"/>
            <a:ext cx="485623" cy="147421"/>
            <a:chOff x="269875" y="6525716"/>
            <a:chExt cx="485623" cy="147421"/>
          </a:xfrm>
          <a:solidFill>
            <a:schemeClr val="bg1"/>
          </a:solidFill>
        </p:grpSpPr>
        <p:sp>
          <p:nvSpPr>
            <p:cNvPr id="44" name="Freihandform: Form 43">
              <a:extLst>
                <a:ext uri="{FF2B5EF4-FFF2-40B4-BE49-F238E27FC236}">
                  <a16:creationId xmlns:a16="http://schemas.microsoft.com/office/drawing/2014/main" id="{54E5D081-85F9-47B3-90E4-819F7E5F1DA3}"/>
                </a:ext>
              </a:extLst>
            </p:cNvPr>
            <p:cNvSpPr/>
            <p:nvPr/>
          </p:nvSpPr>
          <p:spPr bwMode="black">
            <a:xfrm>
              <a:off x="620244" y="6525737"/>
              <a:ext cx="135254" cy="147399"/>
            </a:xfrm>
            <a:custGeom>
              <a:avLst/>
              <a:gdLst>
                <a:gd name="connsiteX0" fmla="*/ 61455 w 135254"/>
                <a:gd name="connsiteY0" fmla="*/ 0 h 147399"/>
                <a:gd name="connsiteX1" fmla="*/ 24578 w 135254"/>
                <a:gd name="connsiteY1" fmla="*/ 0 h 147399"/>
                <a:gd name="connsiteX2" fmla="*/ 0 w 135254"/>
                <a:gd name="connsiteY2" fmla="*/ 49133 h 147399"/>
                <a:gd name="connsiteX3" fmla="*/ 27345 w 135254"/>
                <a:gd name="connsiteY3" fmla="*/ 49133 h 147399"/>
                <a:gd name="connsiteX4" fmla="*/ 43115 w 135254"/>
                <a:gd name="connsiteY4" fmla="*/ 17673 h 147399"/>
                <a:gd name="connsiteX5" fmla="*/ 107909 w 135254"/>
                <a:gd name="connsiteY5" fmla="*/ 147399 h 147399"/>
                <a:gd name="connsiteX6" fmla="*/ 135254 w 135254"/>
                <a:gd name="connsiteY6" fmla="*/ 147399 h 1473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5254" h="147399">
                  <a:moveTo>
                    <a:pt x="61455" y="0"/>
                  </a:moveTo>
                  <a:lnTo>
                    <a:pt x="24578" y="0"/>
                  </a:lnTo>
                  <a:lnTo>
                    <a:pt x="0" y="49133"/>
                  </a:lnTo>
                  <a:lnTo>
                    <a:pt x="27345" y="49133"/>
                  </a:lnTo>
                  <a:lnTo>
                    <a:pt x="43115" y="17673"/>
                  </a:lnTo>
                  <a:lnTo>
                    <a:pt x="107909" y="147399"/>
                  </a:lnTo>
                  <a:lnTo>
                    <a:pt x="135254" y="147399"/>
                  </a:lnTo>
                  <a:close/>
                </a:path>
              </a:pathLst>
            </a:custGeom>
            <a:grpFill/>
            <a:ln w="215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 dirty="0">
                <a:solidFill>
                  <a:schemeClr val="tx2"/>
                </a:solidFill>
              </a:endParaRPr>
            </a:p>
          </p:txBody>
        </p:sp>
        <p:sp>
          <p:nvSpPr>
            <p:cNvPr id="45" name="Freihandform: Form 44">
              <a:extLst>
                <a:ext uri="{FF2B5EF4-FFF2-40B4-BE49-F238E27FC236}">
                  <a16:creationId xmlns:a16="http://schemas.microsoft.com/office/drawing/2014/main" id="{03F8A4CF-6CDA-49A9-91E1-DAA4F631E00A}"/>
                </a:ext>
              </a:extLst>
            </p:cNvPr>
            <p:cNvSpPr/>
            <p:nvPr/>
          </p:nvSpPr>
          <p:spPr bwMode="black">
            <a:xfrm>
              <a:off x="269875" y="6525716"/>
              <a:ext cx="411802" cy="147421"/>
            </a:xfrm>
            <a:custGeom>
              <a:avLst/>
              <a:gdLst>
                <a:gd name="connsiteX0" fmla="*/ 399525 w 411802"/>
                <a:gd name="connsiteY0" fmla="*/ 61449 h 147421"/>
                <a:gd name="connsiteX1" fmla="*/ 80015 w 411802"/>
                <a:gd name="connsiteY1" fmla="*/ 61427 h 147421"/>
                <a:gd name="connsiteX2" fmla="*/ 67737 w 411802"/>
                <a:gd name="connsiteY2" fmla="*/ 85994 h 147421"/>
                <a:gd name="connsiteX3" fmla="*/ 116892 w 411802"/>
                <a:gd name="connsiteY3" fmla="*/ 85994 h 147421"/>
                <a:gd name="connsiteX4" fmla="*/ 116892 w 411802"/>
                <a:gd name="connsiteY4" fmla="*/ 122833 h 147421"/>
                <a:gd name="connsiteX5" fmla="*/ 73316 w 411802"/>
                <a:gd name="connsiteY5" fmla="*/ 122833 h 147421"/>
                <a:gd name="connsiteX6" fmla="*/ 24468 w 411802"/>
                <a:gd name="connsiteY6" fmla="*/ 73722 h 147421"/>
                <a:gd name="connsiteX7" fmla="*/ 73316 w 411802"/>
                <a:gd name="connsiteY7" fmla="*/ 24589 h 147421"/>
                <a:gd name="connsiteX8" fmla="*/ 129126 w 411802"/>
                <a:gd name="connsiteY8" fmla="*/ 24589 h 147421"/>
                <a:gd name="connsiteX9" fmla="*/ 129126 w 411802"/>
                <a:gd name="connsiteY9" fmla="*/ 0 h 147421"/>
                <a:gd name="connsiteX10" fmla="*/ 73316 w 411802"/>
                <a:gd name="connsiteY10" fmla="*/ 0 h 147421"/>
                <a:gd name="connsiteX11" fmla="*/ 0 w 411802"/>
                <a:gd name="connsiteY11" fmla="*/ 73744 h 147421"/>
                <a:gd name="connsiteX12" fmla="*/ 73316 w 411802"/>
                <a:gd name="connsiteY12" fmla="*/ 147421 h 147421"/>
                <a:gd name="connsiteX13" fmla="*/ 141470 w 411802"/>
                <a:gd name="connsiteY13" fmla="*/ 147421 h 147421"/>
                <a:gd name="connsiteX14" fmla="*/ 141470 w 411802"/>
                <a:gd name="connsiteY14" fmla="*/ 85994 h 147421"/>
                <a:gd name="connsiteX15" fmla="*/ 178326 w 411802"/>
                <a:gd name="connsiteY15" fmla="*/ 85994 h 147421"/>
                <a:gd name="connsiteX16" fmla="*/ 178326 w 411802"/>
                <a:gd name="connsiteY16" fmla="*/ 147399 h 147421"/>
                <a:gd name="connsiteX17" fmla="*/ 276636 w 411802"/>
                <a:gd name="connsiteY17" fmla="*/ 147399 h 147421"/>
                <a:gd name="connsiteX18" fmla="*/ 288914 w 411802"/>
                <a:gd name="connsiteY18" fmla="*/ 122833 h 147421"/>
                <a:gd name="connsiteX19" fmla="*/ 202903 w 411802"/>
                <a:gd name="connsiteY19" fmla="*/ 122833 h 147421"/>
                <a:gd name="connsiteX20" fmla="*/ 202903 w 411802"/>
                <a:gd name="connsiteY20" fmla="*/ 85994 h 147421"/>
                <a:gd name="connsiteX21" fmla="*/ 331788 w 411802"/>
                <a:gd name="connsiteY21" fmla="*/ 85994 h 147421"/>
                <a:gd name="connsiteX22" fmla="*/ 301214 w 411802"/>
                <a:gd name="connsiteY22" fmla="*/ 147399 h 147421"/>
                <a:gd name="connsiteX23" fmla="*/ 328537 w 411802"/>
                <a:gd name="connsiteY23" fmla="*/ 147399 h 147421"/>
                <a:gd name="connsiteX24" fmla="*/ 359265 w 411802"/>
                <a:gd name="connsiteY24" fmla="*/ 85994 h 147421"/>
                <a:gd name="connsiteX25" fmla="*/ 411803 w 411802"/>
                <a:gd name="connsiteY25" fmla="*/ 85994 h 147421"/>
                <a:gd name="connsiteX26" fmla="*/ 399525 w 411802"/>
                <a:gd name="connsiteY26" fmla="*/ 61449 h 1474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411802" h="147421">
                  <a:moveTo>
                    <a:pt x="399525" y="61449"/>
                  </a:moveTo>
                  <a:lnTo>
                    <a:pt x="80015" y="61427"/>
                  </a:lnTo>
                  <a:lnTo>
                    <a:pt x="67737" y="85994"/>
                  </a:lnTo>
                  <a:lnTo>
                    <a:pt x="116892" y="85994"/>
                  </a:lnTo>
                  <a:lnTo>
                    <a:pt x="116892" y="122833"/>
                  </a:lnTo>
                  <a:lnTo>
                    <a:pt x="73316" y="122833"/>
                  </a:lnTo>
                  <a:cubicBezTo>
                    <a:pt x="46388" y="122833"/>
                    <a:pt x="24468" y="100901"/>
                    <a:pt x="24468" y="73722"/>
                  </a:cubicBezTo>
                  <a:cubicBezTo>
                    <a:pt x="24468" y="46543"/>
                    <a:pt x="46388" y="24589"/>
                    <a:pt x="73316" y="24589"/>
                  </a:cubicBezTo>
                  <a:lnTo>
                    <a:pt x="129126" y="24589"/>
                  </a:lnTo>
                  <a:lnTo>
                    <a:pt x="129126" y="0"/>
                  </a:lnTo>
                  <a:lnTo>
                    <a:pt x="73316" y="0"/>
                  </a:lnTo>
                  <a:cubicBezTo>
                    <a:pt x="32902" y="0"/>
                    <a:pt x="0" y="33085"/>
                    <a:pt x="0" y="73744"/>
                  </a:cubicBezTo>
                  <a:cubicBezTo>
                    <a:pt x="0" y="114380"/>
                    <a:pt x="32902" y="147421"/>
                    <a:pt x="73316" y="147421"/>
                  </a:cubicBezTo>
                  <a:lnTo>
                    <a:pt x="141470" y="147421"/>
                  </a:lnTo>
                  <a:lnTo>
                    <a:pt x="141470" y="85994"/>
                  </a:lnTo>
                  <a:lnTo>
                    <a:pt x="178326" y="85994"/>
                  </a:lnTo>
                  <a:lnTo>
                    <a:pt x="178326" y="147399"/>
                  </a:lnTo>
                  <a:lnTo>
                    <a:pt x="276636" y="147399"/>
                  </a:lnTo>
                  <a:lnTo>
                    <a:pt x="288914" y="122833"/>
                  </a:lnTo>
                  <a:lnTo>
                    <a:pt x="202903" y="122833"/>
                  </a:lnTo>
                  <a:lnTo>
                    <a:pt x="202903" y="85994"/>
                  </a:lnTo>
                  <a:lnTo>
                    <a:pt x="331788" y="85994"/>
                  </a:lnTo>
                  <a:lnTo>
                    <a:pt x="301214" y="147399"/>
                  </a:lnTo>
                  <a:lnTo>
                    <a:pt x="328537" y="147399"/>
                  </a:lnTo>
                  <a:lnTo>
                    <a:pt x="359265" y="85994"/>
                  </a:lnTo>
                  <a:lnTo>
                    <a:pt x="411803" y="85994"/>
                  </a:lnTo>
                  <a:lnTo>
                    <a:pt x="399525" y="61449"/>
                  </a:lnTo>
                  <a:close/>
                </a:path>
              </a:pathLst>
            </a:custGeom>
            <a:grpFill/>
            <a:ln w="215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 dirty="0">
                <a:solidFill>
                  <a:schemeClr val="tx2"/>
                </a:solidFill>
              </a:endParaRPr>
            </a:p>
          </p:txBody>
        </p:sp>
        <p:sp>
          <p:nvSpPr>
            <p:cNvPr id="46" name="Freihandform: Form 45">
              <a:extLst>
                <a:ext uri="{FF2B5EF4-FFF2-40B4-BE49-F238E27FC236}">
                  <a16:creationId xmlns:a16="http://schemas.microsoft.com/office/drawing/2014/main" id="{704E87B5-8EBF-46B9-BF57-0E348A2E850D}"/>
                </a:ext>
              </a:extLst>
            </p:cNvPr>
            <p:cNvSpPr/>
            <p:nvPr/>
          </p:nvSpPr>
          <p:spPr bwMode="black">
            <a:xfrm>
              <a:off x="448200" y="6525716"/>
              <a:ext cx="110610" cy="49155"/>
            </a:xfrm>
            <a:custGeom>
              <a:avLst/>
              <a:gdLst>
                <a:gd name="connsiteX0" fmla="*/ 24578 w 110610"/>
                <a:gd name="connsiteY0" fmla="*/ 24589 h 49155"/>
                <a:gd name="connsiteX1" fmla="*/ 110611 w 110610"/>
                <a:gd name="connsiteY1" fmla="*/ 24589 h 49155"/>
                <a:gd name="connsiteX2" fmla="*/ 110611 w 110610"/>
                <a:gd name="connsiteY2" fmla="*/ 22 h 49155"/>
                <a:gd name="connsiteX3" fmla="*/ 0 w 110610"/>
                <a:gd name="connsiteY3" fmla="*/ 0 h 49155"/>
                <a:gd name="connsiteX4" fmla="*/ 0 w 110610"/>
                <a:gd name="connsiteY4" fmla="*/ 49155 h 49155"/>
                <a:gd name="connsiteX5" fmla="*/ 24578 w 110610"/>
                <a:gd name="connsiteY5" fmla="*/ 49155 h 491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0610" h="49155">
                  <a:moveTo>
                    <a:pt x="24578" y="24589"/>
                  </a:moveTo>
                  <a:lnTo>
                    <a:pt x="110611" y="24589"/>
                  </a:lnTo>
                  <a:lnTo>
                    <a:pt x="110611" y="22"/>
                  </a:lnTo>
                  <a:lnTo>
                    <a:pt x="0" y="0"/>
                  </a:lnTo>
                  <a:lnTo>
                    <a:pt x="0" y="49155"/>
                  </a:lnTo>
                  <a:lnTo>
                    <a:pt x="24578" y="49155"/>
                  </a:lnTo>
                  <a:close/>
                </a:path>
              </a:pathLst>
            </a:custGeom>
            <a:grpFill/>
            <a:ln w="215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 dirty="0">
                <a:solidFill>
                  <a:schemeClr val="tx2"/>
                </a:solidFill>
              </a:endParaRPr>
            </a:p>
          </p:txBody>
        </p:sp>
      </p:grp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BFB547CC-EC28-4E0E-971E-3704F9350739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 rtl="0">
              <a:defRPr>
                <a:solidFill>
                  <a:schemeClr val="bg1"/>
                </a:solidFill>
              </a:defRPr>
            </a:lvl1pPr>
          </a:lstStyle>
          <a:p>
            <a:r>
              <a:rPr lang="ru-RU"/>
              <a:t>Insert text with »Insert Header and Footer«</a:t>
            </a:r>
            <a:endParaRPr lang="ru-RU" dirty="0"/>
          </a:p>
        </p:txBody>
      </p:sp>
      <p:sp>
        <p:nvSpPr>
          <p:cNvPr id="6" name="Datumsplatzhalter 5">
            <a:extLst>
              <a:ext uri="{FF2B5EF4-FFF2-40B4-BE49-F238E27FC236}">
                <a16:creationId xmlns:a16="http://schemas.microsoft.com/office/drawing/2014/main" id="{4E3225D3-78FC-40A1-A1F1-7AA2B1540733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>
            <a:lvl1pPr rtl="0">
              <a:defRPr>
                <a:solidFill>
                  <a:schemeClr val="bg1"/>
                </a:solidFill>
              </a:defRPr>
            </a:lvl1pPr>
          </a:lstStyle>
          <a:p>
            <a:fld id="{742806F9-F22E-47E4-8B90-5A13B4A2D4FC}" type="datetime4">
              <a:rPr lang="ru-RU" smtClean="0"/>
              <a:t>2 июля 2024 г.</a:t>
            </a:fld>
            <a:endParaRPr lang="ru-RU" dirty="0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64114991-A17E-465D-AECF-12FE07368C0B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rtl="0">
              <a:defRPr>
                <a:solidFill>
                  <a:schemeClr val="bg1"/>
                </a:solidFill>
              </a:defRPr>
            </a:lvl1pPr>
          </a:lstStyle>
          <a:p>
            <a:fld id="{7D3B735A-0712-4989-8931-598C2A0907B8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46B4B218-F60B-4903-9F66-F175BEF97C8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3525" y="2165734"/>
            <a:ext cx="5652000" cy="1255728"/>
          </a:xfrm>
        </p:spPr>
        <p:txBody>
          <a:bodyPr vert="horz" anchor="b">
            <a:spAutoFit/>
          </a:bodyPr>
          <a:lstStyle>
            <a:lvl1pPr rtl="0">
              <a:lnSpc>
                <a:spcPct val="85000"/>
              </a:lnSpc>
              <a:defRPr sz="4800" b="0">
                <a:solidFill>
                  <a:schemeClr val="bg1"/>
                </a:solidFill>
                <a:latin typeface="GEA Sans Bold" panose="00000500000000000000" pitchFamily="2" charset="0"/>
              </a:defRPr>
            </a:lvl1pPr>
          </a:lstStyle>
          <a:p>
            <a:pPr lvl="0"/>
            <a:r>
              <a:rPr lang="ru-RU"/>
              <a:t>CHAPTER SLIDE </a:t>
            </a:r>
            <a:br>
              <a:rPr lang="ru-RU"/>
            </a:br>
            <a:r>
              <a:rPr lang="ru-RU"/>
              <a:t>GEA SANS 48PT</a:t>
            </a:r>
            <a:endParaRPr lang="ru-RU" dirty="0"/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414262FF-389E-44A8-81D2-FBA0BC697F2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63525" y="3729239"/>
            <a:ext cx="5652000" cy="246221"/>
          </a:xfrm>
        </p:spPr>
        <p:txBody>
          <a:bodyPr>
            <a:spAutoFit/>
          </a:bodyPr>
          <a:lstStyle>
            <a:lvl1pPr marL="0" indent="0" rtl="0">
              <a:buNone/>
              <a:defRPr sz="1600">
                <a:solidFill>
                  <a:schemeClr val="bg1"/>
                </a:solidFill>
                <a:latin typeface="+mj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ru-RU"/>
              <a:t>Subheadline optional Inter Medium 16pt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3162891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- Asia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kt 6" hidden="1">
            <a:extLst>
              <a:ext uri="{FF2B5EF4-FFF2-40B4-BE49-F238E27FC236}">
                <a16:creationId xmlns:a16="http://schemas.microsoft.com/office/drawing/2014/main" id="{7A9BF7E1-7479-4B02-8452-601829203BE6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98238668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44" imgH="345" progId="TCLayout.ActiveDocument.1">
                  <p:embed/>
                </p:oleObj>
              </mc:Choice>
              <mc:Fallback>
                <p:oleObj name="think-cell Folie" r:id="rId3" imgW="344" imgH="345" progId="TCLayout.ActiveDocument.1">
                  <p:embed/>
                  <p:pic>
                    <p:nvPicPr>
                      <p:cNvPr id="7" name="Objekt 6" hidden="1">
                        <a:extLst>
                          <a:ext uri="{FF2B5EF4-FFF2-40B4-BE49-F238E27FC236}">
                            <a16:creationId xmlns:a16="http://schemas.microsoft.com/office/drawing/2014/main" id="{7A9BF7E1-7479-4B02-8452-601829203BE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hteck 4">
            <a:extLst>
              <a:ext uri="{FF2B5EF4-FFF2-40B4-BE49-F238E27FC236}">
                <a16:creationId xmlns:a16="http://schemas.microsoft.com/office/drawing/2014/main" id="{28F4FE41-F0B1-81AA-5735-3F9FBCA5F8F7}"/>
              </a:ext>
            </a:extLst>
          </p:cNvPr>
          <p:cNvSpPr/>
          <p:nvPr userDrawn="1"/>
        </p:nvSpPr>
        <p:spPr>
          <a:xfrm>
            <a:off x="7620000" y="0"/>
            <a:ext cx="457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72000" rIns="108000" bIns="72000" rtlCol="0" anchor="ctr"/>
          <a:lstStyle/>
          <a:p>
            <a:pPr algn="l" rtl="0"/>
            <a:endParaRPr lang="ru-RU" sz="1400" dirty="0"/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D9972BD8-4E4D-1458-6F98-2552791A9F2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l="24977" r="8807"/>
          <a:stretch/>
        </p:blipFill>
        <p:spPr>
          <a:xfrm>
            <a:off x="7619995" y="12499"/>
            <a:ext cx="4572005" cy="6845502"/>
          </a:xfrm>
          <a:prstGeom prst="rect">
            <a:avLst/>
          </a:prstGeom>
        </p:spPr>
      </p:pic>
      <p:grpSp>
        <p:nvGrpSpPr>
          <p:cNvPr id="43" name="Gruppieren 42">
            <a:extLst>
              <a:ext uri="{FF2B5EF4-FFF2-40B4-BE49-F238E27FC236}">
                <a16:creationId xmlns:a16="http://schemas.microsoft.com/office/drawing/2014/main" id="{A0420212-1783-4F49-BBB4-7B752FC9625A}"/>
              </a:ext>
            </a:extLst>
          </p:cNvPr>
          <p:cNvGrpSpPr/>
          <p:nvPr userDrawn="1"/>
        </p:nvGrpSpPr>
        <p:grpSpPr bwMode="black">
          <a:xfrm>
            <a:off x="269875" y="6525716"/>
            <a:ext cx="485623" cy="147421"/>
            <a:chOff x="269875" y="6525716"/>
            <a:chExt cx="485623" cy="147421"/>
          </a:xfrm>
          <a:solidFill>
            <a:schemeClr val="bg1"/>
          </a:solidFill>
        </p:grpSpPr>
        <p:sp>
          <p:nvSpPr>
            <p:cNvPr id="44" name="Freihandform: Form 43">
              <a:extLst>
                <a:ext uri="{FF2B5EF4-FFF2-40B4-BE49-F238E27FC236}">
                  <a16:creationId xmlns:a16="http://schemas.microsoft.com/office/drawing/2014/main" id="{54E5D081-85F9-47B3-90E4-819F7E5F1DA3}"/>
                </a:ext>
              </a:extLst>
            </p:cNvPr>
            <p:cNvSpPr/>
            <p:nvPr/>
          </p:nvSpPr>
          <p:spPr bwMode="black">
            <a:xfrm>
              <a:off x="620244" y="6525737"/>
              <a:ext cx="135254" cy="147399"/>
            </a:xfrm>
            <a:custGeom>
              <a:avLst/>
              <a:gdLst>
                <a:gd name="connsiteX0" fmla="*/ 61455 w 135254"/>
                <a:gd name="connsiteY0" fmla="*/ 0 h 147399"/>
                <a:gd name="connsiteX1" fmla="*/ 24578 w 135254"/>
                <a:gd name="connsiteY1" fmla="*/ 0 h 147399"/>
                <a:gd name="connsiteX2" fmla="*/ 0 w 135254"/>
                <a:gd name="connsiteY2" fmla="*/ 49133 h 147399"/>
                <a:gd name="connsiteX3" fmla="*/ 27345 w 135254"/>
                <a:gd name="connsiteY3" fmla="*/ 49133 h 147399"/>
                <a:gd name="connsiteX4" fmla="*/ 43115 w 135254"/>
                <a:gd name="connsiteY4" fmla="*/ 17673 h 147399"/>
                <a:gd name="connsiteX5" fmla="*/ 107909 w 135254"/>
                <a:gd name="connsiteY5" fmla="*/ 147399 h 147399"/>
                <a:gd name="connsiteX6" fmla="*/ 135254 w 135254"/>
                <a:gd name="connsiteY6" fmla="*/ 147399 h 1473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5254" h="147399">
                  <a:moveTo>
                    <a:pt x="61455" y="0"/>
                  </a:moveTo>
                  <a:lnTo>
                    <a:pt x="24578" y="0"/>
                  </a:lnTo>
                  <a:lnTo>
                    <a:pt x="0" y="49133"/>
                  </a:lnTo>
                  <a:lnTo>
                    <a:pt x="27345" y="49133"/>
                  </a:lnTo>
                  <a:lnTo>
                    <a:pt x="43115" y="17673"/>
                  </a:lnTo>
                  <a:lnTo>
                    <a:pt x="107909" y="147399"/>
                  </a:lnTo>
                  <a:lnTo>
                    <a:pt x="135254" y="147399"/>
                  </a:lnTo>
                  <a:close/>
                </a:path>
              </a:pathLst>
            </a:custGeom>
            <a:grpFill/>
            <a:ln w="215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 dirty="0">
                <a:solidFill>
                  <a:schemeClr val="tx2"/>
                </a:solidFill>
              </a:endParaRPr>
            </a:p>
          </p:txBody>
        </p:sp>
        <p:sp>
          <p:nvSpPr>
            <p:cNvPr id="45" name="Freihandform: Form 44">
              <a:extLst>
                <a:ext uri="{FF2B5EF4-FFF2-40B4-BE49-F238E27FC236}">
                  <a16:creationId xmlns:a16="http://schemas.microsoft.com/office/drawing/2014/main" id="{03F8A4CF-6CDA-49A9-91E1-DAA4F631E00A}"/>
                </a:ext>
              </a:extLst>
            </p:cNvPr>
            <p:cNvSpPr/>
            <p:nvPr/>
          </p:nvSpPr>
          <p:spPr bwMode="black">
            <a:xfrm>
              <a:off x="269875" y="6525716"/>
              <a:ext cx="411802" cy="147421"/>
            </a:xfrm>
            <a:custGeom>
              <a:avLst/>
              <a:gdLst>
                <a:gd name="connsiteX0" fmla="*/ 399525 w 411802"/>
                <a:gd name="connsiteY0" fmla="*/ 61449 h 147421"/>
                <a:gd name="connsiteX1" fmla="*/ 80015 w 411802"/>
                <a:gd name="connsiteY1" fmla="*/ 61427 h 147421"/>
                <a:gd name="connsiteX2" fmla="*/ 67737 w 411802"/>
                <a:gd name="connsiteY2" fmla="*/ 85994 h 147421"/>
                <a:gd name="connsiteX3" fmla="*/ 116892 w 411802"/>
                <a:gd name="connsiteY3" fmla="*/ 85994 h 147421"/>
                <a:gd name="connsiteX4" fmla="*/ 116892 w 411802"/>
                <a:gd name="connsiteY4" fmla="*/ 122833 h 147421"/>
                <a:gd name="connsiteX5" fmla="*/ 73316 w 411802"/>
                <a:gd name="connsiteY5" fmla="*/ 122833 h 147421"/>
                <a:gd name="connsiteX6" fmla="*/ 24468 w 411802"/>
                <a:gd name="connsiteY6" fmla="*/ 73722 h 147421"/>
                <a:gd name="connsiteX7" fmla="*/ 73316 w 411802"/>
                <a:gd name="connsiteY7" fmla="*/ 24589 h 147421"/>
                <a:gd name="connsiteX8" fmla="*/ 129126 w 411802"/>
                <a:gd name="connsiteY8" fmla="*/ 24589 h 147421"/>
                <a:gd name="connsiteX9" fmla="*/ 129126 w 411802"/>
                <a:gd name="connsiteY9" fmla="*/ 0 h 147421"/>
                <a:gd name="connsiteX10" fmla="*/ 73316 w 411802"/>
                <a:gd name="connsiteY10" fmla="*/ 0 h 147421"/>
                <a:gd name="connsiteX11" fmla="*/ 0 w 411802"/>
                <a:gd name="connsiteY11" fmla="*/ 73744 h 147421"/>
                <a:gd name="connsiteX12" fmla="*/ 73316 w 411802"/>
                <a:gd name="connsiteY12" fmla="*/ 147421 h 147421"/>
                <a:gd name="connsiteX13" fmla="*/ 141470 w 411802"/>
                <a:gd name="connsiteY13" fmla="*/ 147421 h 147421"/>
                <a:gd name="connsiteX14" fmla="*/ 141470 w 411802"/>
                <a:gd name="connsiteY14" fmla="*/ 85994 h 147421"/>
                <a:gd name="connsiteX15" fmla="*/ 178326 w 411802"/>
                <a:gd name="connsiteY15" fmla="*/ 85994 h 147421"/>
                <a:gd name="connsiteX16" fmla="*/ 178326 w 411802"/>
                <a:gd name="connsiteY16" fmla="*/ 147399 h 147421"/>
                <a:gd name="connsiteX17" fmla="*/ 276636 w 411802"/>
                <a:gd name="connsiteY17" fmla="*/ 147399 h 147421"/>
                <a:gd name="connsiteX18" fmla="*/ 288914 w 411802"/>
                <a:gd name="connsiteY18" fmla="*/ 122833 h 147421"/>
                <a:gd name="connsiteX19" fmla="*/ 202903 w 411802"/>
                <a:gd name="connsiteY19" fmla="*/ 122833 h 147421"/>
                <a:gd name="connsiteX20" fmla="*/ 202903 w 411802"/>
                <a:gd name="connsiteY20" fmla="*/ 85994 h 147421"/>
                <a:gd name="connsiteX21" fmla="*/ 331788 w 411802"/>
                <a:gd name="connsiteY21" fmla="*/ 85994 h 147421"/>
                <a:gd name="connsiteX22" fmla="*/ 301214 w 411802"/>
                <a:gd name="connsiteY22" fmla="*/ 147399 h 147421"/>
                <a:gd name="connsiteX23" fmla="*/ 328537 w 411802"/>
                <a:gd name="connsiteY23" fmla="*/ 147399 h 147421"/>
                <a:gd name="connsiteX24" fmla="*/ 359265 w 411802"/>
                <a:gd name="connsiteY24" fmla="*/ 85994 h 147421"/>
                <a:gd name="connsiteX25" fmla="*/ 411803 w 411802"/>
                <a:gd name="connsiteY25" fmla="*/ 85994 h 147421"/>
                <a:gd name="connsiteX26" fmla="*/ 399525 w 411802"/>
                <a:gd name="connsiteY26" fmla="*/ 61449 h 1474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411802" h="147421">
                  <a:moveTo>
                    <a:pt x="399525" y="61449"/>
                  </a:moveTo>
                  <a:lnTo>
                    <a:pt x="80015" y="61427"/>
                  </a:lnTo>
                  <a:lnTo>
                    <a:pt x="67737" y="85994"/>
                  </a:lnTo>
                  <a:lnTo>
                    <a:pt x="116892" y="85994"/>
                  </a:lnTo>
                  <a:lnTo>
                    <a:pt x="116892" y="122833"/>
                  </a:lnTo>
                  <a:lnTo>
                    <a:pt x="73316" y="122833"/>
                  </a:lnTo>
                  <a:cubicBezTo>
                    <a:pt x="46388" y="122833"/>
                    <a:pt x="24468" y="100901"/>
                    <a:pt x="24468" y="73722"/>
                  </a:cubicBezTo>
                  <a:cubicBezTo>
                    <a:pt x="24468" y="46543"/>
                    <a:pt x="46388" y="24589"/>
                    <a:pt x="73316" y="24589"/>
                  </a:cubicBezTo>
                  <a:lnTo>
                    <a:pt x="129126" y="24589"/>
                  </a:lnTo>
                  <a:lnTo>
                    <a:pt x="129126" y="0"/>
                  </a:lnTo>
                  <a:lnTo>
                    <a:pt x="73316" y="0"/>
                  </a:lnTo>
                  <a:cubicBezTo>
                    <a:pt x="32902" y="0"/>
                    <a:pt x="0" y="33085"/>
                    <a:pt x="0" y="73744"/>
                  </a:cubicBezTo>
                  <a:cubicBezTo>
                    <a:pt x="0" y="114380"/>
                    <a:pt x="32902" y="147421"/>
                    <a:pt x="73316" y="147421"/>
                  </a:cubicBezTo>
                  <a:lnTo>
                    <a:pt x="141470" y="147421"/>
                  </a:lnTo>
                  <a:lnTo>
                    <a:pt x="141470" y="85994"/>
                  </a:lnTo>
                  <a:lnTo>
                    <a:pt x="178326" y="85994"/>
                  </a:lnTo>
                  <a:lnTo>
                    <a:pt x="178326" y="147399"/>
                  </a:lnTo>
                  <a:lnTo>
                    <a:pt x="276636" y="147399"/>
                  </a:lnTo>
                  <a:lnTo>
                    <a:pt x="288914" y="122833"/>
                  </a:lnTo>
                  <a:lnTo>
                    <a:pt x="202903" y="122833"/>
                  </a:lnTo>
                  <a:lnTo>
                    <a:pt x="202903" y="85994"/>
                  </a:lnTo>
                  <a:lnTo>
                    <a:pt x="331788" y="85994"/>
                  </a:lnTo>
                  <a:lnTo>
                    <a:pt x="301214" y="147399"/>
                  </a:lnTo>
                  <a:lnTo>
                    <a:pt x="328537" y="147399"/>
                  </a:lnTo>
                  <a:lnTo>
                    <a:pt x="359265" y="85994"/>
                  </a:lnTo>
                  <a:lnTo>
                    <a:pt x="411803" y="85994"/>
                  </a:lnTo>
                  <a:lnTo>
                    <a:pt x="399525" y="61449"/>
                  </a:lnTo>
                  <a:close/>
                </a:path>
              </a:pathLst>
            </a:custGeom>
            <a:grpFill/>
            <a:ln w="215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 dirty="0">
                <a:solidFill>
                  <a:schemeClr val="tx2"/>
                </a:solidFill>
              </a:endParaRPr>
            </a:p>
          </p:txBody>
        </p:sp>
        <p:sp>
          <p:nvSpPr>
            <p:cNvPr id="46" name="Freihandform: Form 45">
              <a:extLst>
                <a:ext uri="{FF2B5EF4-FFF2-40B4-BE49-F238E27FC236}">
                  <a16:creationId xmlns:a16="http://schemas.microsoft.com/office/drawing/2014/main" id="{704E87B5-8EBF-46B9-BF57-0E348A2E850D}"/>
                </a:ext>
              </a:extLst>
            </p:cNvPr>
            <p:cNvSpPr/>
            <p:nvPr/>
          </p:nvSpPr>
          <p:spPr bwMode="black">
            <a:xfrm>
              <a:off x="448200" y="6525716"/>
              <a:ext cx="110610" cy="49155"/>
            </a:xfrm>
            <a:custGeom>
              <a:avLst/>
              <a:gdLst>
                <a:gd name="connsiteX0" fmla="*/ 24578 w 110610"/>
                <a:gd name="connsiteY0" fmla="*/ 24589 h 49155"/>
                <a:gd name="connsiteX1" fmla="*/ 110611 w 110610"/>
                <a:gd name="connsiteY1" fmla="*/ 24589 h 49155"/>
                <a:gd name="connsiteX2" fmla="*/ 110611 w 110610"/>
                <a:gd name="connsiteY2" fmla="*/ 22 h 49155"/>
                <a:gd name="connsiteX3" fmla="*/ 0 w 110610"/>
                <a:gd name="connsiteY3" fmla="*/ 0 h 49155"/>
                <a:gd name="connsiteX4" fmla="*/ 0 w 110610"/>
                <a:gd name="connsiteY4" fmla="*/ 49155 h 49155"/>
                <a:gd name="connsiteX5" fmla="*/ 24578 w 110610"/>
                <a:gd name="connsiteY5" fmla="*/ 49155 h 491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0610" h="49155">
                  <a:moveTo>
                    <a:pt x="24578" y="24589"/>
                  </a:moveTo>
                  <a:lnTo>
                    <a:pt x="110611" y="24589"/>
                  </a:lnTo>
                  <a:lnTo>
                    <a:pt x="110611" y="22"/>
                  </a:lnTo>
                  <a:lnTo>
                    <a:pt x="0" y="0"/>
                  </a:lnTo>
                  <a:lnTo>
                    <a:pt x="0" y="49155"/>
                  </a:lnTo>
                  <a:lnTo>
                    <a:pt x="24578" y="49155"/>
                  </a:lnTo>
                  <a:close/>
                </a:path>
              </a:pathLst>
            </a:custGeom>
            <a:grpFill/>
            <a:ln w="215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 dirty="0">
                <a:solidFill>
                  <a:schemeClr val="tx2"/>
                </a:solidFill>
              </a:endParaRPr>
            </a:p>
          </p:txBody>
        </p:sp>
      </p:grp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BFB547CC-EC28-4E0E-971E-3704F9350739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 rtl="0">
              <a:defRPr>
                <a:solidFill>
                  <a:schemeClr val="bg1"/>
                </a:solidFill>
              </a:defRPr>
            </a:lvl1pPr>
          </a:lstStyle>
          <a:p>
            <a:r>
              <a:rPr lang="ru-RU"/>
              <a:t>Insert text with »Insert Header and Footer«</a:t>
            </a:r>
            <a:endParaRPr lang="ru-RU" dirty="0"/>
          </a:p>
        </p:txBody>
      </p:sp>
      <p:sp>
        <p:nvSpPr>
          <p:cNvPr id="6" name="Datumsplatzhalter 5">
            <a:extLst>
              <a:ext uri="{FF2B5EF4-FFF2-40B4-BE49-F238E27FC236}">
                <a16:creationId xmlns:a16="http://schemas.microsoft.com/office/drawing/2014/main" id="{4E3225D3-78FC-40A1-A1F1-7AA2B1540733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>
            <a:lvl1pPr rtl="0">
              <a:defRPr>
                <a:solidFill>
                  <a:schemeClr val="bg1"/>
                </a:solidFill>
              </a:defRPr>
            </a:lvl1pPr>
          </a:lstStyle>
          <a:p>
            <a:fld id="{742806F9-F22E-47E4-8B90-5A13B4A2D4FC}" type="datetime4">
              <a:rPr lang="ru-RU" smtClean="0"/>
              <a:t>2 июля 2024 г.</a:t>
            </a:fld>
            <a:endParaRPr lang="ru-RU" dirty="0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64114991-A17E-465D-AECF-12FE07368C0B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rtl="0">
              <a:defRPr>
                <a:solidFill>
                  <a:schemeClr val="bg1"/>
                </a:solidFill>
              </a:defRPr>
            </a:lvl1pPr>
          </a:lstStyle>
          <a:p>
            <a:fld id="{7D3B735A-0712-4989-8931-598C2A0907B8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46B4B218-F60B-4903-9F66-F175BEF97C8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3525" y="2165734"/>
            <a:ext cx="5652000" cy="1255728"/>
          </a:xfrm>
        </p:spPr>
        <p:txBody>
          <a:bodyPr vert="horz" anchor="b">
            <a:spAutoFit/>
          </a:bodyPr>
          <a:lstStyle>
            <a:lvl1pPr rtl="0">
              <a:lnSpc>
                <a:spcPct val="85000"/>
              </a:lnSpc>
              <a:defRPr sz="4800" b="0">
                <a:solidFill>
                  <a:schemeClr val="bg1"/>
                </a:solidFill>
                <a:latin typeface="GEA Sans Bold" panose="00000500000000000000" pitchFamily="2" charset="0"/>
              </a:defRPr>
            </a:lvl1pPr>
          </a:lstStyle>
          <a:p>
            <a:pPr lvl="0"/>
            <a:r>
              <a:rPr lang="ru-RU"/>
              <a:t>CHAPTER SLIDE </a:t>
            </a:r>
            <a:br>
              <a:rPr lang="ru-RU"/>
            </a:br>
            <a:r>
              <a:rPr lang="ru-RU"/>
              <a:t>GEA SANS 48PT</a:t>
            </a:r>
            <a:endParaRPr lang="ru-RU" dirty="0"/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414262FF-389E-44A8-81D2-FBA0BC697F2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63525" y="3729239"/>
            <a:ext cx="5652000" cy="246221"/>
          </a:xfrm>
        </p:spPr>
        <p:txBody>
          <a:bodyPr>
            <a:spAutoFit/>
          </a:bodyPr>
          <a:lstStyle>
            <a:lvl1pPr marL="0" indent="0" rtl="0">
              <a:buNone/>
              <a:defRPr sz="1600">
                <a:solidFill>
                  <a:schemeClr val="bg1"/>
                </a:solidFill>
                <a:latin typeface="+mj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ru-RU"/>
              <a:t>Subheadline optional Inter Medium 16pt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1680365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- APAC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kt 6" hidden="1">
            <a:extLst>
              <a:ext uri="{FF2B5EF4-FFF2-40B4-BE49-F238E27FC236}">
                <a16:creationId xmlns:a16="http://schemas.microsoft.com/office/drawing/2014/main" id="{7A9BF7E1-7479-4B02-8452-601829203BE6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74718796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44" imgH="345" progId="TCLayout.ActiveDocument.1">
                  <p:embed/>
                </p:oleObj>
              </mc:Choice>
              <mc:Fallback>
                <p:oleObj name="think-cell Folie" r:id="rId3" imgW="344" imgH="345" progId="TCLayout.ActiveDocument.1">
                  <p:embed/>
                  <p:pic>
                    <p:nvPicPr>
                      <p:cNvPr id="7" name="Objekt 6" hidden="1">
                        <a:extLst>
                          <a:ext uri="{FF2B5EF4-FFF2-40B4-BE49-F238E27FC236}">
                            <a16:creationId xmlns:a16="http://schemas.microsoft.com/office/drawing/2014/main" id="{7A9BF7E1-7479-4B02-8452-601829203BE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hteck 4">
            <a:extLst>
              <a:ext uri="{FF2B5EF4-FFF2-40B4-BE49-F238E27FC236}">
                <a16:creationId xmlns:a16="http://schemas.microsoft.com/office/drawing/2014/main" id="{0B776ABE-BE7F-763E-DB27-0053E3D683AC}"/>
              </a:ext>
            </a:extLst>
          </p:cNvPr>
          <p:cNvSpPr/>
          <p:nvPr userDrawn="1"/>
        </p:nvSpPr>
        <p:spPr>
          <a:xfrm>
            <a:off x="7620000" y="0"/>
            <a:ext cx="457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72000" rIns="108000" bIns="72000" rtlCol="0" anchor="ctr"/>
          <a:lstStyle/>
          <a:p>
            <a:pPr algn="l" rtl="0"/>
            <a:endParaRPr lang="ru-RU" sz="1400" dirty="0"/>
          </a:p>
        </p:txBody>
      </p:sp>
      <p:grpSp>
        <p:nvGrpSpPr>
          <p:cNvPr id="43" name="Gruppieren 42">
            <a:extLst>
              <a:ext uri="{FF2B5EF4-FFF2-40B4-BE49-F238E27FC236}">
                <a16:creationId xmlns:a16="http://schemas.microsoft.com/office/drawing/2014/main" id="{A0420212-1783-4F49-BBB4-7B752FC9625A}"/>
              </a:ext>
            </a:extLst>
          </p:cNvPr>
          <p:cNvGrpSpPr/>
          <p:nvPr userDrawn="1"/>
        </p:nvGrpSpPr>
        <p:grpSpPr bwMode="black">
          <a:xfrm>
            <a:off x="269875" y="6525716"/>
            <a:ext cx="485623" cy="147421"/>
            <a:chOff x="269875" y="6525716"/>
            <a:chExt cx="485623" cy="147421"/>
          </a:xfrm>
          <a:solidFill>
            <a:schemeClr val="bg1"/>
          </a:solidFill>
        </p:grpSpPr>
        <p:sp>
          <p:nvSpPr>
            <p:cNvPr id="44" name="Freihandform: Form 43">
              <a:extLst>
                <a:ext uri="{FF2B5EF4-FFF2-40B4-BE49-F238E27FC236}">
                  <a16:creationId xmlns:a16="http://schemas.microsoft.com/office/drawing/2014/main" id="{54E5D081-85F9-47B3-90E4-819F7E5F1DA3}"/>
                </a:ext>
              </a:extLst>
            </p:cNvPr>
            <p:cNvSpPr/>
            <p:nvPr/>
          </p:nvSpPr>
          <p:spPr bwMode="black">
            <a:xfrm>
              <a:off x="620244" y="6525737"/>
              <a:ext cx="135254" cy="147399"/>
            </a:xfrm>
            <a:custGeom>
              <a:avLst/>
              <a:gdLst>
                <a:gd name="connsiteX0" fmla="*/ 61455 w 135254"/>
                <a:gd name="connsiteY0" fmla="*/ 0 h 147399"/>
                <a:gd name="connsiteX1" fmla="*/ 24578 w 135254"/>
                <a:gd name="connsiteY1" fmla="*/ 0 h 147399"/>
                <a:gd name="connsiteX2" fmla="*/ 0 w 135254"/>
                <a:gd name="connsiteY2" fmla="*/ 49133 h 147399"/>
                <a:gd name="connsiteX3" fmla="*/ 27345 w 135254"/>
                <a:gd name="connsiteY3" fmla="*/ 49133 h 147399"/>
                <a:gd name="connsiteX4" fmla="*/ 43115 w 135254"/>
                <a:gd name="connsiteY4" fmla="*/ 17673 h 147399"/>
                <a:gd name="connsiteX5" fmla="*/ 107909 w 135254"/>
                <a:gd name="connsiteY5" fmla="*/ 147399 h 147399"/>
                <a:gd name="connsiteX6" fmla="*/ 135254 w 135254"/>
                <a:gd name="connsiteY6" fmla="*/ 147399 h 1473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5254" h="147399">
                  <a:moveTo>
                    <a:pt x="61455" y="0"/>
                  </a:moveTo>
                  <a:lnTo>
                    <a:pt x="24578" y="0"/>
                  </a:lnTo>
                  <a:lnTo>
                    <a:pt x="0" y="49133"/>
                  </a:lnTo>
                  <a:lnTo>
                    <a:pt x="27345" y="49133"/>
                  </a:lnTo>
                  <a:lnTo>
                    <a:pt x="43115" y="17673"/>
                  </a:lnTo>
                  <a:lnTo>
                    <a:pt x="107909" y="147399"/>
                  </a:lnTo>
                  <a:lnTo>
                    <a:pt x="135254" y="147399"/>
                  </a:lnTo>
                  <a:close/>
                </a:path>
              </a:pathLst>
            </a:custGeom>
            <a:grpFill/>
            <a:ln w="215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 dirty="0">
                <a:solidFill>
                  <a:schemeClr val="tx2"/>
                </a:solidFill>
              </a:endParaRPr>
            </a:p>
          </p:txBody>
        </p:sp>
        <p:sp>
          <p:nvSpPr>
            <p:cNvPr id="45" name="Freihandform: Form 44">
              <a:extLst>
                <a:ext uri="{FF2B5EF4-FFF2-40B4-BE49-F238E27FC236}">
                  <a16:creationId xmlns:a16="http://schemas.microsoft.com/office/drawing/2014/main" id="{03F8A4CF-6CDA-49A9-91E1-DAA4F631E00A}"/>
                </a:ext>
              </a:extLst>
            </p:cNvPr>
            <p:cNvSpPr/>
            <p:nvPr/>
          </p:nvSpPr>
          <p:spPr bwMode="black">
            <a:xfrm>
              <a:off x="269875" y="6525716"/>
              <a:ext cx="411802" cy="147421"/>
            </a:xfrm>
            <a:custGeom>
              <a:avLst/>
              <a:gdLst>
                <a:gd name="connsiteX0" fmla="*/ 399525 w 411802"/>
                <a:gd name="connsiteY0" fmla="*/ 61449 h 147421"/>
                <a:gd name="connsiteX1" fmla="*/ 80015 w 411802"/>
                <a:gd name="connsiteY1" fmla="*/ 61427 h 147421"/>
                <a:gd name="connsiteX2" fmla="*/ 67737 w 411802"/>
                <a:gd name="connsiteY2" fmla="*/ 85994 h 147421"/>
                <a:gd name="connsiteX3" fmla="*/ 116892 w 411802"/>
                <a:gd name="connsiteY3" fmla="*/ 85994 h 147421"/>
                <a:gd name="connsiteX4" fmla="*/ 116892 w 411802"/>
                <a:gd name="connsiteY4" fmla="*/ 122833 h 147421"/>
                <a:gd name="connsiteX5" fmla="*/ 73316 w 411802"/>
                <a:gd name="connsiteY5" fmla="*/ 122833 h 147421"/>
                <a:gd name="connsiteX6" fmla="*/ 24468 w 411802"/>
                <a:gd name="connsiteY6" fmla="*/ 73722 h 147421"/>
                <a:gd name="connsiteX7" fmla="*/ 73316 w 411802"/>
                <a:gd name="connsiteY7" fmla="*/ 24589 h 147421"/>
                <a:gd name="connsiteX8" fmla="*/ 129126 w 411802"/>
                <a:gd name="connsiteY8" fmla="*/ 24589 h 147421"/>
                <a:gd name="connsiteX9" fmla="*/ 129126 w 411802"/>
                <a:gd name="connsiteY9" fmla="*/ 0 h 147421"/>
                <a:gd name="connsiteX10" fmla="*/ 73316 w 411802"/>
                <a:gd name="connsiteY10" fmla="*/ 0 h 147421"/>
                <a:gd name="connsiteX11" fmla="*/ 0 w 411802"/>
                <a:gd name="connsiteY11" fmla="*/ 73744 h 147421"/>
                <a:gd name="connsiteX12" fmla="*/ 73316 w 411802"/>
                <a:gd name="connsiteY12" fmla="*/ 147421 h 147421"/>
                <a:gd name="connsiteX13" fmla="*/ 141470 w 411802"/>
                <a:gd name="connsiteY13" fmla="*/ 147421 h 147421"/>
                <a:gd name="connsiteX14" fmla="*/ 141470 w 411802"/>
                <a:gd name="connsiteY14" fmla="*/ 85994 h 147421"/>
                <a:gd name="connsiteX15" fmla="*/ 178326 w 411802"/>
                <a:gd name="connsiteY15" fmla="*/ 85994 h 147421"/>
                <a:gd name="connsiteX16" fmla="*/ 178326 w 411802"/>
                <a:gd name="connsiteY16" fmla="*/ 147399 h 147421"/>
                <a:gd name="connsiteX17" fmla="*/ 276636 w 411802"/>
                <a:gd name="connsiteY17" fmla="*/ 147399 h 147421"/>
                <a:gd name="connsiteX18" fmla="*/ 288914 w 411802"/>
                <a:gd name="connsiteY18" fmla="*/ 122833 h 147421"/>
                <a:gd name="connsiteX19" fmla="*/ 202903 w 411802"/>
                <a:gd name="connsiteY19" fmla="*/ 122833 h 147421"/>
                <a:gd name="connsiteX20" fmla="*/ 202903 w 411802"/>
                <a:gd name="connsiteY20" fmla="*/ 85994 h 147421"/>
                <a:gd name="connsiteX21" fmla="*/ 331788 w 411802"/>
                <a:gd name="connsiteY21" fmla="*/ 85994 h 147421"/>
                <a:gd name="connsiteX22" fmla="*/ 301214 w 411802"/>
                <a:gd name="connsiteY22" fmla="*/ 147399 h 147421"/>
                <a:gd name="connsiteX23" fmla="*/ 328537 w 411802"/>
                <a:gd name="connsiteY23" fmla="*/ 147399 h 147421"/>
                <a:gd name="connsiteX24" fmla="*/ 359265 w 411802"/>
                <a:gd name="connsiteY24" fmla="*/ 85994 h 147421"/>
                <a:gd name="connsiteX25" fmla="*/ 411803 w 411802"/>
                <a:gd name="connsiteY25" fmla="*/ 85994 h 147421"/>
                <a:gd name="connsiteX26" fmla="*/ 399525 w 411802"/>
                <a:gd name="connsiteY26" fmla="*/ 61449 h 1474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411802" h="147421">
                  <a:moveTo>
                    <a:pt x="399525" y="61449"/>
                  </a:moveTo>
                  <a:lnTo>
                    <a:pt x="80015" y="61427"/>
                  </a:lnTo>
                  <a:lnTo>
                    <a:pt x="67737" y="85994"/>
                  </a:lnTo>
                  <a:lnTo>
                    <a:pt x="116892" y="85994"/>
                  </a:lnTo>
                  <a:lnTo>
                    <a:pt x="116892" y="122833"/>
                  </a:lnTo>
                  <a:lnTo>
                    <a:pt x="73316" y="122833"/>
                  </a:lnTo>
                  <a:cubicBezTo>
                    <a:pt x="46388" y="122833"/>
                    <a:pt x="24468" y="100901"/>
                    <a:pt x="24468" y="73722"/>
                  </a:cubicBezTo>
                  <a:cubicBezTo>
                    <a:pt x="24468" y="46543"/>
                    <a:pt x="46388" y="24589"/>
                    <a:pt x="73316" y="24589"/>
                  </a:cubicBezTo>
                  <a:lnTo>
                    <a:pt x="129126" y="24589"/>
                  </a:lnTo>
                  <a:lnTo>
                    <a:pt x="129126" y="0"/>
                  </a:lnTo>
                  <a:lnTo>
                    <a:pt x="73316" y="0"/>
                  </a:lnTo>
                  <a:cubicBezTo>
                    <a:pt x="32902" y="0"/>
                    <a:pt x="0" y="33085"/>
                    <a:pt x="0" y="73744"/>
                  </a:cubicBezTo>
                  <a:cubicBezTo>
                    <a:pt x="0" y="114380"/>
                    <a:pt x="32902" y="147421"/>
                    <a:pt x="73316" y="147421"/>
                  </a:cubicBezTo>
                  <a:lnTo>
                    <a:pt x="141470" y="147421"/>
                  </a:lnTo>
                  <a:lnTo>
                    <a:pt x="141470" y="85994"/>
                  </a:lnTo>
                  <a:lnTo>
                    <a:pt x="178326" y="85994"/>
                  </a:lnTo>
                  <a:lnTo>
                    <a:pt x="178326" y="147399"/>
                  </a:lnTo>
                  <a:lnTo>
                    <a:pt x="276636" y="147399"/>
                  </a:lnTo>
                  <a:lnTo>
                    <a:pt x="288914" y="122833"/>
                  </a:lnTo>
                  <a:lnTo>
                    <a:pt x="202903" y="122833"/>
                  </a:lnTo>
                  <a:lnTo>
                    <a:pt x="202903" y="85994"/>
                  </a:lnTo>
                  <a:lnTo>
                    <a:pt x="331788" y="85994"/>
                  </a:lnTo>
                  <a:lnTo>
                    <a:pt x="301214" y="147399"/>
                  </a:lnTo>
                  <a:lnTo>
                    <a:pt x="328537" y="147399"/>
                  </a:lnTo>
                  <a:lnTo>
                    <a:pt x="359265" y="85994"/>
                  </a:lnTo>
                  <a:lnTo>
                    <a:pt x="411803" y="85994"/>
                  </a:lnTo>
                  <a:lnTo>
                    <a:pt x="399525" y="61449"/>
                  </a:lnTo>
                  <a:close/>
                </a:path>
              </a:pathLst>
            </a:custGeom>
            <a:grpFill/>
            <a:ln w="215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 dirty="0">
                <a:solidFill>
                  <a:schemeClr val="tx2"/>
                </a:solidFill>
              </a:endParaRPr>
            </a:p>
          </p:txBody>
        </p:sp>
        <p:sp>
          <p:nvSpPr>
            <p:cNvPr id="46" name="Freihandform: Form 45">
              <a:extLst>
                <a:ext uri="{FF2B5EF4-FFF2-40B4-BE49-F238E27FC236}">
                  <a16:creationId xmlns:a16="http://schemas.microsoft.com/office/drawing/2014/main" id="{704E87B5-8EBF-46B9-BF57-0E348A2E850D}"/>
                </a:ext>
              </a:extLst>
            </p:cNvPr>
            <p:cNvSpPr/>
            <p:nvPr/>
          </p:nvSpPr>
          <p:spPr bwMode="black">
            <a:xfrm>
              <a:off x="448200" y="6525716"/>
              <a:ext cx="110610" cy="49155"/>
            </a:xfrm>
            <a:custGeom>
              <a:avLst/>
              <a:gdLst>
                <a:gd name="connsiteX0" fmla="*/ 24578 w 110610"/>
                <a:gd name="connsiteY0" fmla="*/ 24589 h 49155"/>
                <a:gd name="connsiteX1" fmla="*/ 110611 w 110610"/>
                <a:gd name="connsiteY1" fmla="*/ 24589 h 49155"/>
                <a:gd name="connsiteX2" fmla="*/ 110611 w 110610"/>
                <a:gd name="connsiteY2" fmla="*/ 22 h 49155"/>
                <a:gd name="connsiteX3" fmla="*/ 0 w 110610"/>
                <a:gd name="connsiteY3" fmla="*/ 0 h 49155"/>
                <a:gd name="connsiteX4" fmla="*/ 0 w 110610"/>
                <a:gd name="connsiteY4" fmla="*/ 49155 h 49155"/>
                <a:gd name="connsiteX5" fmla="*/ 24578 w 110610"/>
                <a:gd name="connsiteY5" fmla="*/ 49155 h 491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0610" h="49155">
                  <a:moveTo>
                    <a:pt x="24578" y="24589"/>
                  </a:moveTo>
                  <a:lnTo>
                    <a:pt x="110611" y="24589"/>
                  </a:lnTo>
                  <a:lnTo>
                    <a:pt x="110611" y="22"/>
                  </a:lnTo>
                  <a:lnTo>
                    <a:pt x="0" y="0"/>
                  </a:lnTo>
                  <a:lnTo>
                    <a:pt x="0" y="49155"/>
                  </a:lnTo>
                  <a:lnTo>
                    <a:pt x="24578" y="49155"/>
                  </a:lnTo>
                  <a:close/>
                </a:path>
              </a:pathLst>
            </a:custGeom>
            <a:grpFill/>
            <a:ln w="215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 dirty="0">
                <a:solidFill>
                  <a:schemeClr val="tx2"/>
                </a:solidFill>
              </a:endParaRPr>
            </a:p>
          </p:txBody>
        </p:sp>
      </p:grp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BFB547CC-EC28-4E0E-971E-3704F9350739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 rtl="0">
              <a:defRPr>
                <a:solidFill>
                  <a:schemeClr val="bg1"/>
                </a:solidFill>
              </a:defRPr>
            </a:lvl1pPr>
          </a:lstStyle>
          <a:p>
            <a:r>
              <a:rPr lang="ru-RU"/>
              <a:t>Insert text with »Insert Header and Footer«</a:t>
            </a:r>
            <a:endParaRPr lang="ru-RU" dirty="0"/>
          </a:p>
        </p:txBody>
      </p:sp>
      <p:sp>
        <p:nvSpPr>
          <p:cNvPr id="6" name="Datumsplatzhalter 5">
            <a:extLst>
              <a:ext uri="{FF2B5EF4-FFF2-40B4-BE49-F238E27FC236}">
                <a16:creationId xmlns:a16="http://schemas.microsoft.com/office/drawing/2014/main" id="{4E3225D3-78FC-40A1-A1F1-7AA2B1540733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>
            <a:lvl1pPr rtl="0">
              <a:defRPr>
                <a:solidFill>
                  <a:schemeClr val="bg1"/>
                </a:solidFill>
              </a:defRPr>
            </a:lvl1pPr>
          </a:lstStyle>
          <a:p>
            <a:fld id="{742806F9-F22E-47E4-8B90-5A13B4A2D4FC}" type="datetime4">
              <a:rPr lang="ru-RU" smtClean="0"/>
              <a:t>2 июля 2024 г.</a:t>
            </a:fld>
            <a:endParaRPr lang="ru-RU" dirty="0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64114991-A17E-465D-AECF-12FE07368C0B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rtl="0">
              <a:defRPr>
                <a:solidFill>
                  <a:schemeClr val="bg1"/>
                </a:solidFill>
              </a:defRPr>
            </a:lvl1pPr>
          </a:lstStyle>
          <a:p>
            <a:fld id="{7D3B735A-0712-4989-8931-598C2A0907B8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46B4B218-F60B-4903-9F66-F175BEF97C8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3525" y="2165734"/>
            <a:ext cx="5652000" cy="1255728"/>
          </a:xfrm>
        </p:spPr>
        <p:txBody>
          <a:bodyPr vert="horz" anchor="b">
            <a:spAutoFit/>
          </a:bodyPr>
          <a:lstStyle>
            <a:lvl1pPr rtl="0">
              <a:lnSpc>
                <a:spcPct val="85000"/>
              </a:lnSpc>
              <a:defRPr sz="4800" b="0">
                <a:solidFill>
                  <a:schemeClr val="bg1"/>
                </a:solidFill>
                <a:latin typeface="GEA Sans Bold" panose="00000500000000000000" pitchFamily="2" charset="0"/>
              </a:defRPr>
            </a:lvl1pPr>
          </a:lstStyle>
          <a:p>
            <a:pPr lvl="0"/>
            <a:r>
              <a:rPr lang="ru-RU"/>
              <a:t>CHAPTER SLIDE </a:t>
            </a:r>
            <a:br>
              <a:rPr lang="ru-RU"/>
            </a:br>
            <a:r>
              <a:rPr lang="ru-RU"/>
              <a:t>GEA SANS 48PT</a:t>
            </a:r>
            <a:endParaRPr lang="ru-RU" dirty="0"/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414262FF-389E-44A8-81D2-FBA0BC697F2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63525" y="3729239"/>
            <a:ext cx="5652000" cy="246221"/>
          </a:xfrm>
        </p:spPr>
        <p:txBody>
          <a:bodyPr>
            <a:spAutoFit/>
          </a:bodyPr>
          <a:lstStyle>
            <a:lvl1pPr marL="0" indent="0" rtl="0">
              <a:buNone/>
              <a:defRPr sz="1600">
                <a:solidFill>
                  <a:schemeClr val="bg1"/>
                </a:solidFill>
                <a:latin typeface="+mj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ru-RU"/>
              <a:t>Subheadline optional Inter Medium 16pt</a:t>
            </a:r>
            <a:endParaRPr lang="ru-RU" dirty="0"/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508FF8E7-C250-00AD-980A-6B55DC03B41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l="15856" r="15856"/>
          <a:stretch/>
        </p:blipFill>
        <p:spPr>
          <a:xfrm>
            <a:off x="7619998" y="1"/>
            <a:ext cx="4572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367940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- blue - pattern &amp; imag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kt 6" hidden="1">
            <a:extLst>
              <a:ext uri="{FF2B5EF4-FFF2-40B4-BE49-F238E27FC236}">
                <a16:creationId xmlns:a16="http://schemas.microsoft.com/office/drawing/2014/main" id="{7A9BF7E1-7479-4B02-8452-601829203BE6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4169733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44" imgH="345" progId="TCLayout.ActiveDocument.1">
                  <p:embed/>
                </p:oleObj>
              </mc:Choice>
              <mc:Fallback>
                <p:oleObj name="think-cell Folie" r:id="rId3" imgW="344" imgH="345" progId="TCLayout.ActiveDocument.1">
                  <p:embed/>
                  <p:pic>
                    <p:nvPicPr>
                      <p:cNvPr id="7" name="Objekt 6" hidden="1">
                        <a:extLst>
                          <a:ext uri="{FF2B5EF4-FFF2-40B4-BE49-F238E27FC236}">
                            <a16:creationId xmlns:a16="http://schemas.microsoft.com/office/drawing/2014/main" id="{7A9BF7E1-7479-4B02-8452-601829203BE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hteck 4">
            <a:extLst>
              <a:ext uri="{FF2B5EF4-FFF2-40B4-BE49-F238E27FC236}">
                <a16:creationId xmlns:a16="http://schemas.microsoft.com/office/drawing/2014/main" id="{ABEB68DB-D429-470B-9F61-960355E206D9}"/>
              </a:ext>
            </a:extLst>
          </p:cNvPr>
          <p:cNvSpPr>
            <a:spLocks/>
          </p:cNvSpPr>
          <p:nvPr userDrawn="1"/>
        </p:nvSpPr>
        <p:spPr>
          <a:xfrm>
            <a:off x="9159250" y="0"/>
            <a:ext cx="303275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72000" rIns="108000" bIns="72000" rtlCol="0" anchor="ctr"/>
          <a:lstStyle/>
          <a:p>
            <a:pPr algn="l" rtl="0"/>
            <a:endParaRPr lang="ru-RU" sz="1400" dirty="0"/>
          </a:p>
        </p:txBody>
      </p:sp>
      <p:pic>
        <p:nvPicPr>
          <p:cNvPr id="6" name="Grafik 5" descr="Ein Bild, das drinnen, Spinnennetz, Outdoorobjekt enthält.&#10;&#10;Automatisch generierte Beschreibung">
            <a:extLst>
              <a:ext uri="{FF2B5EF4-FFF2-40B4-BE49-F238E27FC236}">
                <a16:creationId xmlns:a16="http://schemas.microsoft.com/office/drawing/2014/main" id="{07BDFB63-EE62-42C1-9F45-01837B8F7A2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l="6698"/>
          <a:stretch/>
        </p:blipFill>
        <p:spPr>
          <a:xfrm flipH="1">
            <a:off x="9159250" y="3607536"/>
            <a:ext cx="3032750" cy="3250464"/>
          </a:xfrm>
          <a:prstGeom prst="rect">
            <a:avLst/>
          </a:prstGeom>
        </p:spPr>
      </p:pic>
      <p:grpSp>
        <p:nvGrpSpPr>
          <p:cNvPr id="43" name="Gruppieren 42">
            <a:extLst>
              <a:ext uri="{FF2B5EF4-FFF2-40B4-BE49-F238E27FC236}">
                <a16:creationId xmlns:a16="http://schemas.microsoft.com/office/drawing/2014/main" id="{A0420212-1783-4F49-BBB4-7B752FC9625A}"/>
              </a:ext>
            </a:extLst>
          </p:cNvPr>
          <p:cNvGrpSpPr/>
          <p:nvPr userDrawn="1"/>
        </p:nvGrpSpPr>
        <p:grpSpPr bwMode="black">
          <a:xfrm>
            <a:off x="269875" y="6525716"/>
            <a:ext cx="485623" cy="147421"/>
            <a:chOff x="269875" y="6525716"/>
            <a:chExt cx="485623" cy="147421"/>
          </a:xfrm>
          <a:solidFill>
            <a:schemeClr val="bg1"/>
          </a:solidFill>
        </p:grpSpPr>
        <p:sp>
          <p:nvSpPr>
            <p:cNvPr id="44" name="Freihandform: Form 43">
              <a:extLst>
                <a:ext uri="{FF2B5EF4-FFF2-40B4-BE49-F238E27FC236}">
                  <a16:creationId xmlns:a16="http://schemas.microsoft.com/office/drawing/2014/main" id="{54E5D081-85F9-47B3-90E4-819F7E5F1DA3}"/>
                </a:ext>
              </a:extLst>
            </p:cNvPr>
            <p:cNvSpPr/>
            <p:nvPr/>
          </p:nvSpPr>
          <p:spPr bwMode="black">
            <a:xfrm>
              <a:off x="620244" y="6525737"/>
              <a:ext cx="135254" cy="147399"/>
            </a:xfrm>
            <a:custGeom>
              <a:avLst/>
              <a:gdLst>
                <a:gd name="connsiteX0" fmla="*/ 61455 w 135254"/>
                <a:gd name="connsiteY0" fmla="*/ 0 h 147399"/>
                <a:gd name="connsiteX1" fmla="*/ 24578 w 135254"/>
                <a:gd name="connsiteY1" fmla="*/ 0 h 147399"/>
                <a:gd name="connsiteX2" fmla="*/ 0 w 135254"/>
                <a:gd name="connsiteY2" fmla="*/ 49133 h 147399"/>
                <a:gd name="connsiteX3" fmla="*/ 27345 w 135254"/>
                <a:gd name="connsiteY3" fmla="*/ 49133 h 147399"/>
                <a:gd name="connsiteX4" fmla="*/ 43115 w 135254"/>
                <a:gd name="connsiteY4" fmla="*/ 17673 h 147399"/>
                <a:gd name="connsiteX5" fmla="*/ 107909 w 135254"/>
                <a:gd name="connsiteY5" fmla="*/ 147399 h 147399"/>
                <a:gd name="connsiteX6" fmla="*/ 135254 w 135254"/>
                <a:gd name="connsiteY6" fmla="*/ 147399 h 1473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5254" h="147399">
                  <a:moveTo>
                    <a:pt x="61455" y="0"/>
                  </a:moveTo>
                  <a:lnTo>
                    <a:pt x="24578" y="0"/>
                  </a:lnTo>
                  <a:lnTo>
                    <a:pt x="0" y="49133"/>
                  </a:lnTo>
                  <a:lnTo>
                    <a:pt x="27345" y="49133"/>
                  </a:lnTo>
                  <a:lnTo>
                    <a:pt x="43115" y="17673"/>
                  </a:lnTo>
                  <a:lnTo>
                    <a:pt x="107909" y="147399"/>
                  </a:lnTo>
                  <a:lnTo>
                    <a:pt x="135254" y="147399"/>
                  </a:lnTo>
                  <a:close/>
                </a:path>
              </a:pathLst>
            </a:custGeom>
            <a:grpFill/>
            <a:ln w="215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 dirty="0">
                <a:solidFill>
                  <a:schemeClr val="tx2"/>
                </a:solidFill>
              </a:endParaRPr>
            </a:p>
          </p:txBody>
        </p:sp>
        <p:sp>
          <p:nvSpPr>
            <p:cNvPr id="45" name="Freihandform: Form 44">
              <a:extLst>
                <a:ext uri="{FF2B5EF4-FFF2-40B4-BE49-F238E27FC236}">
                  <a16:creationId xmlns:a16="http://schemas.microsoft.com/office/drawing/2014/main" id="{03F8A4CF-6CDA-49A9-91E1-DAA4F631E00A}"/>
                </a:ext>
              </a:extLst>
            </p:cNvPr>
            <p:cNvSpPr/>
            <p:nvPr/>
          </p:nvSpPr>
          <p:spPr bwMode="black">
            <a:xfrm>
              <a:off x="269875" y="6525716"/>
              <a:ext cx="411802" cy="147421"/>
            </a:xfrm>
            <a:custGeom>
              <a:avLst/>
              <a:gdLst>
                <a:gd name="connsiteX0" fmla="*/ 399525 w 411802"/>
                <a:gd name="connsiteY0" fmla="*/ 61449 h 147421"/>
                <a:gd name="connsiteX1" fmla="*/ 80015 w 411802"/>
                <a:gd name="connsiteY1" fmla="*/ 61427 h 147421"/>
                <a:gd name="connsiteX2" fmla="*/ 67737 w 411802"/>
                <a:gd name="connsiteY2" fmla="*/ 85994 h 147421"/>
                <a:gd name="connsiteX3" fmla="*/ 116892 w 411802"/>
                <a:gd name="connsiteY3" fmla="*/ 85994 h 147421"/>
                <a:gd name="connsiteX4" fmla="*/ 116892 w 411802"/>
                <a:gd name="connsiteY4" fmla="*/ 122833 h 147421"/>
                <a:gd name="connsiteX5" fmla="*/ 73316 w 411802"/>
                <a:gd name="connsiteY5" fmla="*/ 122833 h 147421"/>
                <a:gd name="connsiteX6" fmla="*/ 24468 w 411802"/>
                <a:gd name="connsiteY6" fmla="*/ 73722 h 147421"/>
                <a:gd name="connsiteX7" fmla="*/ 73316 w 411802"/>
                <a:gd name="connsiteY7" fmla="*/ 24589 h 147421"/>
                <a:gd name="connsiteX8" fmla="*/ 129126 w 411802"/>
                <a:gd name="connsiteY8" fmla="*/ 24589 h 147421"/>
                <a:gd name="connsiteX9" fmla="*/ 129126 w 411802"/>
                <a:gd name="connsiteY9" fmla="*/ 0 h 147421"/>
                <a:gd name="connsiteX10" fmla="*/ 73316 w 411802"/>
                <a:gd name="connsiteY10" fmla="*/ 0 h 147421"/>
                <a:gd name="connsiteX11" fmla="*/ 0 w 411802"/>
                <a:gd name="connsiteY11" fmla="*/ 73744 h 147421"/>
                <a:gd name="connsiteX12" fmla="*/ 73316 w 411802"/>
                <a:gd name="connsiteY12" fmla="*/ 147421 h 147421"/>
                <a:gd name="connsiteX13" fmla="*/ 141470 w 411802"/>
                <a:gd name="connsiteY13" fmla="*/ 147421 h 147421"/>
                <a:gd name="connsiteX14" fmla="*/ 141470 w 411802"/>
                <a:gd name="connsiteY14" fmla="*/ 85994 h 147421"/>
                <a:gd name="connsiteX15" fmla="*/ 178326 w 411802"/>
                <a:gd name="connsiteY15" fmla="*/ 85994 h 147421"/>
                <a:gd name="connsiteX16" fmla="*/ 178326 w 411802"/>
                <a:gd name="connsiteY16" fmla="*/ 147399 h 147421"/>
                <a:gd name="connsiteX17" fmla="*/ 276636 w 411802"/>
                <a:gd name="connsiteY17" fmla="*/ 147399 h 147421"/>
                <a:gd name="connsiteX18" fmla="*/ 288914 w 411802"/>
                <a:gd name="connsiteY18" fmla="*/ 122833 h 147421"/>
                <a:gd name="connsiteX19" fmla="*/ 202903 w 411802"/>
                <a:gd name="connsiteY19" fmla="*/ 122833 h 147421"/>
                <a:gd name="connsiteX20" fmla="*/ 202903 w 411802"/>
                <a:gd name="connsiteY20" fmla="*/ 85994 h 147421"/>
                <a:gd name="connsiteX21" fmla="*/ 331788 w 411802"/>
                <a:gd name="connsiteY21" fmla="*/ 85994 h 147421"/>
                <a:gd name="connsiteX22" fmla="*/ 301214 w 411802"/>
                <a:gd name="connsiteY22" fmla="*/ 147399 h 147421"/>
                <a:gd name="connsiteX23" fmla="*/ 328537 w 411802"/>
                <a:gd name="connsiteY23" fmla="*/ 147399 h 147421"/>
                <a:gd name="connsiteX24" fmla="*/ 359265 w 411802"/>
                <a:gd name="connsiteY24" fmla="*/ 85994 h 147421"/>
                <a:gd name="connsiteX25" fmla="*/ 411803 w 411802"/>
                <a:gd name="connsiteY25" fmla="*/ 85994 h 147421"/>
                <a:gd name="connsiteX26" fmla="*/ 399525 w 411802"/>
                <a:gd name="connsiteY26" fmla="*/ 61449 h 1474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411802" h="147421">
                  <a:moveTo>
                    <a:pt x="399525" y="61449"/>
                  </a:moveTo>
                  <a:lnTo>
                    <a:pt x="80015" y="61427"/>
                  </a:lnTo>
                  <a:lnTo>
                    <a:pt x="67737" y="85994"/>
                  </a:lnTo>
                  <a:lnTo>
                    <a:pt x="116892" y="85994"/>
                  </a:lnTo>
                  <a:lnTo>
                    <a:pt x="116892" y="122833"/>
                  </a:lnTo>
                  <a:lnTo>
                    <a:pt x="73316" y="122833"/>
                  </a:lnTo>
                  <a:cubicBezTo>
                    <a:pt x="46388" y="122833"/>
                    <a:pt x="24468" y="100901"/>
                    <a:pt x="24468" y="73722"/>
                  </a:cubicBezTo>
                  <a:cubicBezTo>
                    <a:pt x="24468" y="46543"/>
                    <a:pt x="46388" y="24589"/>
                    <a:pt x="73316" y="24589"/>
                  </a:cubicBezTo>
                  <a:lnTo>
                    <a:pt x="129126" y="24589"/>
                  </a:lnTo>
                  <a:lnTo>
                    <a:pt x="129126" y="0"/>
                  </a:lnTo>
                  <a:lnTo>
                    <a:pt x="73316" y="0"/>
                  </a:lnTo>
                  <a:cubicBezTo>
                    <a:pt x="32902" y="0"/>
                    <a:pt x="0" y="33085"/>
                    <a:pt x="0" y="73744"/>
                  </a:cubicBezTo>
                  <a:cubicBezTo>
                    <a:pt x="0" y="114380"/>
                    <a:pt x="32902" y="147421"/>
                    <a:pt x="73316" y="147421"/>
                  </a:cubicBezTo>
                  <a:lnTo>
                    <a:pt x="141470" y="147421"/>
                  </a:lnTo>
                  <a:lnTo>
                    <a:pt x="141470" y="85994"/>
                  </a:lnTo>
                  <a:lnTo>
                    <a:pt x="178326" y="85994"/>
                  </a:lnTo>
                  <a:lnTo>
                    <a:pt x="178326" y="147399"/>
                  </a:lnTo>
                  <a:lnTo>
                    <a:pt x="276636" y="147399"/>
                  </a:lnTo>
                  <a:lnTo>
                    <a:pt x="288914" y="122833"/>
                  </a:lnTo>
                  <a:lnTo>
                    <a:pt x="202903" y="122833"/>
                  </a:lnTo>
                  <a:lnTo>
                    <a:pt x="202903" y="85994"/>
                  </a:lnTo>
                  <a:lnTo>
                    <a:pt x="331788" y="85994"/>
                  </a:lnTo>
                  <a:lnTo>
                    <a:pt x="301214" y="147399"/>
                  </a:lnTo>
                  <a:lnTo>
                    <a:pt x="328537" y="147399"/>
                  </a:lnTo>
                  <a:lnTo>
                    <a:pt x="359265" y="85994"/>
                  </a:lnTo>
                  <a:lnTo>
                    <a:pt x="411803" y="85994"/>
                  </a:lnTo>
                  <a:lnTo>
                    <a:pt x="399525" y="61449"/>
                  </a:lnTo>
                  <a:close/>
                </a:path>
              </a:pathLst>
            </a:custGeom>
            <a:grpFill/>
            <a:ln w="215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 dirty="0">
                <a:solidFill>
                  <a:schemeClr val="tx2"/>
                </a:solidFill>
              </a:endParaRPr>
            </a:p>
          </p:txBody>
        </p:sp>
        <p:sp>
          <p:nvSpPr>
            <p:cNvPr id="46" name="Freihandform: Form 45">
              <a:extLst>
                <a:ext uri="{FF2B5EF4-FFF2-40B4-BE49-F238E27FC236}">
                  <a16:creationId xmlns:a16="http://schemas.microsoft.com/office/drawing/2014/main" id="{704E87B5-8EBF-46B9-BF57-0E348A2E850D}"/>
                </a:ext>
              </a:extLst>
            </p:cNvPr>
            <p:cNvSpPr/>
            <p:nvPr/>
          </p:nvSpPr>
          <p:spPr bwMode="black">
            <a:xfrm>
              <a:off x="448200" y="6525716"/>
              <a:ext cx="110610" cy="49155"/>
            </a:xfrm>
            <a:custGeom>
              <a:avLst/>
              <a:gdLst>
                <a:gd name="connsiteX0" fmla="*/ 24578 w 110610"/>
                <a:gd name="connsiteY0" fmla="*/ 24589 h 49155"/>
                <a:gd name="connsiteX1" fmla="*/ 110611 w 110610"/>
                <a:gd name="connsiteY1" fmla="*/ 24589 h 49155"/>
                <a:gd name="connsiteX2" fmla="*/ 110611 w 110610"/>
                <a:gd name="connsiteY2" fmla="*/ 22 h 49155"/>
                <a:gd name="connsiteX3" fmla="*/ 0 w 110610"/>
                <a:gd name="connsiteY3" fmla="*/ 0 h 49155"/>
                <a:gd name="connsiteX4" fmla="*/ 0 w 110610"/>
                <a:gd name="connsiteY4" fmla="*/ 49155 h 49155"/>
                <a:gd name="connsiteX5" fmla="*/ 24578 w 110610"/>
                <a:gd name="connsiteY5" fmla="*/ 49155 h 491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0610" h="49155">
                  <a:moveTo>
                    <a:pt x="24578" y="24589"/>
                  </a:moveTo>
                  <a:lnTo>
                    <a:pt x="110611" y="24589"/>
                  </a:lnTo>
                  <a:lnTo>
                    <a:pt x="110611" y="22"/>
                  </a:lnTo>
                  <a:lnTo>
                    <a:pt x="0" y="0"/>
                  </a:lnTo>
                  <a:lnTo>
                    <a:pt x="0" y="49155"/>
                  </a:lnTo>
                  <a:lnTo>
                    <a:pt x="24578" y="49155"/>
                  </a:lnTo>
                  <a:close/>
                </a:path>
              </a:pathLst>
            </a:custGeom>
            <a:grpFill/>
            <a:ln w="215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 dirty="0">
                <a:solidFill>
                  <a:schemeClr val="tx2"/>
                </a:solidFill>
              </a:endParaRPr>
            </a:p>
          </p:txBody>
        </p:sp>
      </p:grpSp>
      <p:sp>
        <p:nvSpPr>
          <p:cNvPr id="9" name="Bildplatzhalter 8">
            <a:extLst>
              <a:ext uri="{FF2B5EF4-FFF2-40B4-BE49-F238E27FC236}">
                <a16:creationId xmlns:a16="http://schemas.microsoft.com/office/drawing/2014/main" id="{344B831F-6823-4954-95E7-DA3491724630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9159250" y="0"/>
            <a:ext cx="3032750" cy="3429000"/>
          </a:xfrm>
          <a:solidFill>
            <a:schemeClr val="bg2"/>
          </a:solidFill>
        </p:spPr>
        <p:txBody>
          <a:bodyPr anchor="ctr"/>
          <a:lstStyle>
            <a:lvl1pPr marL="0" indent="0" algn="ctr" rtl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ru-RU"/>
              <a:t>Please insert picture</a:t>
            </a:r>
            <a:endParaRPr lang="ru-RU" dirty="0"/>
          </a:p>
        </p:txBody>
      </p:sp>
      <p:sp>
        <p:nvSpPr>
          <p:cNvPr id="10" name="Datumsplatzhalter 9">
            <a:extLst>
              <a:ext uri="{FF2B5EF4-FFF2-40B4-BE49-F238E27FC236}">
                <a16:creationId xmlns:a16="http://schemas.microsoft.com/office/drawing/2014/main" id="{069C443F-9284-42C8-9C39-FD5694CBDF32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/>
          <a:lstStyle>
            <a:lvl1pPr rtl="0">
              <a:defRPr>
                <a:solidFill>
                  <a:schemeClr val="bg1"/>
                </a:solidFill>
              </a:defRPr>
            </a:lvl1pPr>
          </a:lstStyle>
          <a:p>
            <a:fld id="{82F6C650-8955-4E61-9C95-B52712D8B208}" type="datetime4">
              <a:rPr lang="ru-RU" smtClean="0"/>
              <a:t>2 июля 2024 г.</a:t>
            </a:fld>
            <a:endParaRPr lang="ru-RU" dirty="0"/>
          </a:p>
        </p:txBody>
      </p:sp>
      <p:sp>
        <p:nvSpPr>
          <p:cNvPr id="11" name="Fußzeilenplatzhalter 10">
            <a:extLst>
              <a:ext uri="{FF2B5EF4-FFF2-40B4-BE49-F238E27FC236}">
                <a16:creationId xmlns:a16="http://schemas.microsoft.com/office/drawing/2014/main" id="{94FD5CCA-0946-4A9D-B3CE-4BA5DE75EEB6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>
            <a:lvl1pPr rtl="0">
              <a:defRPr>
                <a:solidFill>
                  <a:schemeClr val="bg1"/>
                </a:solidFill>
              </a:defRPr>
            </a:lvl1pPr>
          </a:lstStyle>
          <a:p>
            <a:r>
              <a:rPr lang="ru-RU"/>
              <a:t>Insert text with »Insert Header and Footer«</a:t>
            </a:r>
            <a:endParaRPr lang="ru-RU" dirty="0"/>
          </a:p>
        </p:txBody>
      </p:sp>
      <p:sp>
        <p:nvSpPr>
          <p:cNvPr id="12" name="Foliennummernplatzhalter 11">
            <a:extLst>
              <a:ext uri="{FF2B5EF4-FFF2-40B4-BE49-F238E27FC236}">
                <a16:creationId xmlns:a16="http://schemas.microsoft.com/office/drawing/2014/main" id="{4109A756-17C1-499C-93AB-102CFE29E949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>
            <a:lvl1pPr rtl="0">
              <a:defRPr>
                <a:solidFill>
                  <a:schemeClr val="bg1"/>
                </a:solidFill>
              </a:defRPr>
            </a:lvl1pPr>
          </a:lstStyle>
          <a:p>
            <a:fld id="{7D3B735A-0712-4989-8931-598C2A0907B8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C4D798EE-1C7F-4231-8AAD-19CAD94B4C5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3525" y="2165734"/>
            <a:ext cx="5652000" cy="1255728"/>
          </a:xfrm>
        </p:spPr>
        <p:txBody>
          <a:bodyPr vert="horz" anchor="b">
            <a:spAutoFit/>
          </a:bodyPr>
          <a:lstStyle>
            <a:lvl1pPr rtl="0">
              <a:lnSpc>
                <a:spcPct val="85000"/>
              </a:lnSpc>
              <a:defRPr sz="4800" b="0">
                <a:solidFill>
                  <a:schemeClr val="bg1"/>
                </a:solidFill>
                <a:latin typeface="GEA Sans Bold" panose="00000500000000000000" pitchFamily="2" charset="0"/>
              </a:defRPr>
            </a:lvl1pPr>
          </a:lstStyle>
          <a:p>
            <a:pPr lvl="0"/>
            <a:r>
              <a:rPr lang="ru-RU"/>
              <a:t>CHAPTER SLIDE </a:t>
            </a:r>
            <a:br>
              <a:rPr lang="ru-RU"/>
            </a:br>
            <a:r>
              <a:rPr lang="ru-RU"/>
              <a:t>GEA SANS 48PT</a:t>
            </a:r>
            <a:endParaRPr lang="ru-RU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02DEBE81-7B6B-4ADF-B7DB-8AACC43BC4F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263525" y="3729239"/>
            <a:ext cx="5652000" cy="246221"/>
          </a:xfrm>
        </p:spPr>
        <p:txBody>
          <a:bodyPr>
            <a:spAutoFit/>
          </a:bodyPr>
          <a:lstStyle>
            <a:lvl1pPr marL="0" indent="0" rtl="0">
              <a:buNone/>
              <a:defRPr sz="1600">
                <a:solidFill>
                  <a:schemeClr val="bg1"/>
                </a:solidFill>
                <a:latin typeface="+mj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ru-RU"/>
              <a:t>Subheadline optional Inter Medium 16pt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5315885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- blue - arrow &amp; imag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kt 6" hidden="1">
            <a:extLst>
              <a:ext uri="{FF2B5EF4-FFF2-40B4-BE49-F238E27FC236}">
                <a16:creationId xmlns:a16="http://schemas.microsoft.com/office/drawing/2014/main" id="{7A9BF7E1-7479-4B02-8452-601829203BE6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14294492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44" imgH="345" progId="TCLayout.ActiveDocument.1">
                  <p:embed/>
                </p:oleObj>
              </mc:Choice>
              <mc:Fallback>
                <p:oleObj name="think-cell Folie" r:id="rId3" imgW="344" imgH="345" progId="TCLayout.ActiveDocument.1">
                  <p:embed/>
                  <p:pic>
                    <p:nvPicPr>
                      <p:cNvPr id="7" name="Objekt 6" hidden="1">
                        <a:extLst>
                          <a:ext uri="{FF2B5EF4-FFF2-40B4-BE49-F238E27FC236}">
                            <a16:creationId xmlns:a16="http://schemas.microsoft.com/office/drawing/2014/main" id="{7A9BF7E1-7479-4B02-8452-601829203BE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hteck 4">
            <a:extLst>
              <a:ext uri="{FF2B5EF4-FFF2-40B4-BE49-F238E27FC236}">
                <a16:creationId xmlns:a16="http://schemas.microsoft.com/office/drawing/2014/main" id="{ABEB68DB-D429-470B-9F61-960355E206D9}"/>
              </a:ext>
            </a:extLst>
          </p:cNvPr>
          <p:cNvSpPr>
            <a:spLocks/>
          </p:cNvSpPr>
          <p:nvPr userDrawn="1"/>
        </p:nvSpPr>
        <p:spPr>
          <a:xfrm>
            <a:off x="9159250" y="0"/>
            <a:ext cx="303275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72000" rIns="108000" bIns="72000" rtlCol="0" anchor="ctr"/>
          <a:lstStyle/>
          <a:p>
            <a:pPr algn="l" rtl="0"/>
            <a:endParaRPr lang="ru-RU" sz="1400" dirty="0"/>
          </a:p>
        </p:txBody>
      </p:sp>
      <p:grpSp>
        <p:nvGrpSpPr>
          <p:cNvPr id="43" name="Gruppieren 42">
            <a:extLst>
              <a:ext uri="{FF2B5EF4-FFF2-40B4-BE49-F238E27FC236}">
                <a16:creationId xmlns:a16="http://schemas.microsoft.com/office/drawing/2014/main" id="{A0420212-1783-4F49-BBB4-7B752FC9625A}"/>
              </a:ext>
            </a:extLst>
          </p:cNvPr>
          <p:cNvGrpSpPr/>
          <p:nvPr userDrawn="1"/>
        </p:nvGrpSpPr>
        <p:grpSpPr bwMode="black">
          <a:xfrm>
            <a:off x="269875" y="6525716"/>
            <a:ext cx="485623" cy="147421"/>
            <a:chOff x="269875" y="6525716"/>
            <a:chExt cx="485623" cy="147421"/>
          </a:xfrm>
          <a:solidFill>
            <a:schemeClr val="bg1"/>
          </a:solidFill>
        </p:grpSpPr>
        <p:sp>
          <p:nvSpPr>
            <p:cNvPr id="44" name="Freihandform: Form 43">
              <a:extLst>
                <a:ext uri="{FF2B5EF4-FFF2-40B4-BE49-F238E27FC236}">
                  <a16:creationId xmlns:a16="http://schemas.microsoft.com/office/drawing/2014/main" id="{54E5D081-85F9-47B3-90E4-819F7E5F1DA3}"/>
                </a:ext>
              </a:extLst>
            </p:cNvPr>
            <p:cNvSpPr/>
            <p:nvPr/>
          </p:nvSpPr>
          <p:spPr bwMode="black">
            <a:xfrm>
              <a:off x="620244" y="6525737"/>
              <a:ext cx="135254" cy="147399"/>
            </a:xfrm>
            <a:custGeom>
              <a:avLst/>
              <a:gdLst>
                <a:gd name="connsiteX0" fmla="*/ 61455 w 135254"/>
                <a:gd name="connsiteY0" fmla="*/ 0 h 147399"/>
                <a:gd name="connsiteX1" fmla="*/ 24578 w 135254"/>
                <a:gd name="connsiteY1" fmla="*/ 0 h 147399"/>
                <a:gd name="connsiteX2" fmla="*/ 0 w 135254"/>
                <a:gd name="connsiteY2" fmla="*/ 49133 h 147399"/>
                <a:gd name="connsiteX3" fmla="*/ 27345 w 135254"/>
                <a:gd name="connsiteY3" fmla="*/ 49133 h 147399"/>
                <a:gd name="connsiteX4" fmla="*/ 43115 w 135254"/>
                <a:gd name="connsiteY4" fmla="*/ 17673 h 147399"/>
                <a:gd name="connsiteX5" fmla="*/ 107909 w 135254"/>
                <a:gd name="connsiteY5" fmla="*/ 147399 h 147399"/>
                <a:gd name="connsiteX6" fmla="*/ 135254 w 135254"/>
                <a:gd name="connsiteY6" fmla="*/ 147399 h 1473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5254" h="147399">
                  <a:moveTo>
                    <a:pt x="61455" y="0"/>
                  </a:moveTo>
                  <a:lnTo>
                    <a:pt x="24578" y="0"/>
                  </a:lnTo>
                  <a:lnTo>
                    <a:pt x="0" y="49133"/>
                  </a:lnTo>
                  <a:lnTo>
                    <a:pt x="27345" y="49133"/>
                  </a:lnTo>
                  <a:lnTo>
                    <a:pt x="43115" y="17673"/>
                  </a:lnTo>
                  <a:lnTo>
                    <a:pt x="107909" y="147399"/>
                  </a:lnTo>
                  <a:lnTo>
                    <a:pt x="135254" y="147399"/>
                  </a:lnTo>
                  <a:close/>
                </a:path>
              </a:pathLst>
            </a:custGeom>
            <a:grpFill/>
            <a:ln w="215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 dirty="0">
                <a:solidFill>
                  <a:schemeClr val="tx2"/>
                </a:solidFill>
              </a:endParaRPr>
            </a:p>
          </p:txBody>
        </p:sp>
        <p:sp>
          <p:nvSpPr>
            <p:cNvPr id="45" name="Freihandform: Form 44">
              <a:extLst>
                <a:ext uri="{FF2B5EF4-FFF2-40B4-BE49-F238E27FC236}">
                  <a16:creationId xmlns:a16="http://schemas.microsoft.com/office/drawing/2014/main" id="{03F8A4CF-6CDA-49A9-91E1-DAA4F631E00A}"/>
                </a:ext>
              </a:extLst>
            </p:cNvPr>
            <p:cNvSpPr/>
            <p:nvPr/>
          </p:nvSpPr>
          <p:spPr bwMode="black">
            <a:xfrm>
              <a:off x="269875" y="6525716"/>
              <a:ext cx="411802" cy="147421"/>
            </a:xfrm>
            <a:custGeom>
              <a:avLst/>
              <a:gdLst>
                <a:gd name="connsiteX0" fmla="*/ 399525 w 411802"/>
                <a:gd name="connsiteY0" fmla="*/ 61449 h 147421"/>
                <a:gd name="connsiteX1" fmla="*/ 80015 w 411802"/>
                <a:gd name="connsiteY1" fmla="*/ 61427 h 147421"/>
                <a:gd name="connsiteX2" fmla="*/ 67737 w 411802"/>
                <a:gd name="connsiteY2" fmla="*/ 85994 h 147421"/>
                <a:gd name="connsiteX3" fmla="*/ 116892 w 411802"/>
                <a:gd name="connsiteY3" fmla="*/ 85994 h 147421"/>
                <a:gd name="connsiteX4" fmla="*/ 116892 w 411802"/>
                <a:gd name="connsiteY4" fmla="*/ 122833 h 147421"/>
                <a:gd name="connsiteX5" fmla="*/ 73316 w 411802"/>
                <a:gd name="connsiteY5" fmla="*/ 122833 h 147421"/>
                <a:gd name="connsiteX6" fmla="*/ 24468 w 411802"/>
                <a:gd name="connsiteY6" fmla="*/ 73722 h 147421"/>
                <a:gd name="connsiteX7" fmla="*/ 73316 w 411802"/>
                <a:gd name="connsiteY7" fmla="*/ 24589 h 147421"/>
                <a:gd name="connsiteX8" fmla="*/ 129126 w 411802"/>
                <a:gd name="connsiteY8" fmla="*/ 24589 h 147421"/>
                <a:gd name="connsiteX9" fmla="*/ 129126 w 411802"/>
                <a:gd name="connsiteY9" fmla="*/ 0 h 147421"/>
                <a:gd name="connsiteX10" fmla="*/ 73316 w 411802"/>
                <a:gd name="connsiteY10" fmla="*/ 0 h 147421"/>
                <a:gd name="connsiteX11" fmla="*/ 0 w 411802"/>
                <a:gd name="connsiteY11" fmla="*/ 73744 h 147421"/>
                <a:gd name="connsiteX12" fmla="*/ 73316 w 411802"/>
                <a:gd name="connsiteY12" fmla="*/ 147421 h 147421"/>
                <a:gd name="connsiteX13" fmla="*/ 141470 w 411802"/>
                <a:gd name="connsiteY13" fmla="*/ 147421 h 147421"/>
                <a:gd name="connsiteX14" fmla="*/ 141470 w 411802"/>
                <a:gd name="connsiteY14" fmla="*/ 85994 h 147421"/>
                <a:gd name="connsiteX15" fmla="*/ 178326 w 411802"/>
                <a:gd name="connsiteY15" fmla="*/ 85994 h 147421"/>
                <a:gd name="connsiteX16" fmla="*/ 178326 w 411802"/>
                <a:gd name="connsiteY16" fmla="*/ 147399 h 147421"/>
                <a:gd name="connsiteX17" fmla="*/ 276636 w 411802"/>
                <a:gd name="connsiteY17" fmla="*/ 147399 h 147421"/>
                <a:gd name="connsiteX18" fmla="*/ 288914 w 411802"/>
                <a:gd name="connsiteY18" fmla="*/ 122833 h 147421"/>
                <a:gd name="connsiteX19" fmla="*/ 202903 w 411802"/>
                <a:gd name="connsiteY19" fmla="*/ 122833 h 147421"/>
                <a:gd name="connsiteX20" fmla="*/ 202903 w 411802"/>
                <a:gd name="connsiteY20" fmla="*/ 85994 h 147421"/>
                <a:gd name="connsiteX21" fmla="*/ 331788 w 411802"/>
                <a:gd name="connsiteY21" fmla="*/ 85994 h 147421"/>
                <a:gd name="connsiteX22" fmla="*/ 301214 w 411802"/>
                <a:gd name="connsiteY22" fmla="*/ 147399 h 147421"/>
                <a:gd name="connsiteX23" fmla="*/ 328537 w 411802"/>
                <a:gd name="connsiteY23" fmla="*/ 147399 h 147421"/>
                <a:gd name="connsiteX24" fmla="*/ 359265 w 411802"/>
                <a:gd name="connsiteY24" fmla="*/ 85994 h 147421"/>
                <a:gd name="connsiteX25" fmla="*/ 411803 w 411802"/>
                <a:gd name="connsiteY25" fmla="*/ 85994 h 147421"/>
                <a:gd name="connsiteX26" fmla="*/ 399525 w 411802"/>
                <a:gd name="connsiteY26" fmla="*/ 61449 h 1474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411802" h="147421">
                  <a:moveTo>
                    <a:pt x="399525" y="61449"/>
                  </a:moveTo>
                  <a:lnTo>
                    <a:pt x="80015" y="61427"/>
                  </a:lnTo>
                  <a:lnTo>
                    <a:pt x="67737" y="85994"/>
                  </a:lnTo>
                  <a:lnTo>
                    <a:pt x="116892" y="85994"/>
                  </a:lnTo>
                  <a:lnTo>
                    <a:pt x="116892" y="122833"/>
                  </a:lnTo>
                  <a:lnTo>
                    <a:pt x="73316" y="122833"/>
                  </a:lnTo>
                  <a:cubicBezTo>
                    <a:pt x="46388" y="122833"/>
                    <a:pt x="24468" y="100901"/>
                    <a:pt x="24468" y="73722"/>
                  </a:cubicBezTo>
                  <a:cubicBezTo>
                    <a:pt x="24468" y="46543"/>
                    <a:pt x="46388" y="24589"/>
                    <a:pt x="73316" y="24589"/>
                  </a:cubicBezTo>
                  <a:lnTo>
                    <a:pt x="129126" y="24589"/>
                  </a:lnTo>
                  <a:lnTo>
                    <a:pt x="129126" y="0"/>
                  </a:lnTo>
                  <a:lnTo>
                    <a:pt x="73316" y="0"/>
                  </a:lnTo>
                  <a:cubicBezTo>
                    <a:pt x="32902" y="0"/>
                    <a:pt x="0" y="33085"/>
                    <a:pt x="0" y="73744"/>
                  </a:cubicBezTo>
                  <a:cubicBezTo>
                    <a:pt x="0" y="114380"/>
                    <a:pt x="32902" y="147421"/>
                    <a:pt x="73316" y="147421"/>
                  </a:cubicBezTo>
                  <a:lnTo>
                    <a:pt x="141470" y="147421"/>
                  </a:lnTo>
                  <a:lnTo>
                    <a:pt x="141470" y="85994"/>
                  </a:lnTo>
                  <a:lnTo>
                    <a:pt x="178326" y="85994"/>
                  </a:lnTo>
                  <a:lnTo>
                    <a:pt x="178326" y="147399"/>
                  </a:lnTo>
                  <a:lnTo>
                    <a:pt x="276636" y="147399"/>
                  </a:lnTo>
                  <a:lnTo>
                    <a:pt x="288914" y="122833"/>
                  </a:lnTo>
                  <a:lnTo>
                    <a:pt x="202903" y="122833"/>
                  </a:lnTo>
                  <a:lnTo>
                    <a:pt x="202903" y="85994"/>
                  </a:lnTo>
                  <a:lnTo>
                    <a:pt x="331788" y="85994"/>
                  </a:lnTo>
                  <a:lnTo>
                    <a:pt x="301214" y="147399"/>
                  </a:lnTo>
                  <a:lnTo>
                    <a:pt x="328537" y="147399"/>
                  </a:lnTo>
                  <a:lnTo>
                    <a:pt x="359265" y="85994"/>
                  </a:lnTo>
                  <a:lnTo>
                    <a:pt x="411803" y="85994"/>
                  </a:lnTo>
                  <a:lnTo>
                    <a:pt x="399525" y="61449"/>
                  </a:lnTo>
                  <a:close/>
                </a:path>
              </a:pathLst>
            </a:custGeom>
            <a:grpFill/>
            <a:ln w="215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 dirty="0">
                <a:solidFill>
                  <a:schemeClr val="tx2"/>
                </a:solidFill>
              </a:endParaRPr>
            </a:p>
          </p:txBody>
        </p:sp>
        <p:sp>
          <p:nvSpPr>
            <p:cNvPr id="46" name="Freihandform: Form 45">
              <a:extLst>
                <a:ext uri="{FF2B5EF4-FFF2-40B4-BE49-F238E27FC236}">
                  <a16:creationId xmlns:a16="http://schemas.microsoft.com/office/drawing/2014/main" id="{704E87B5-8EBF-46B9-BF57-0E348A2E850D}"/>
                </a:ext>
              </a:extLst>
            </p:cNvPr>
            <p:cNvSpPr/>
            <p:nvPr/>
          </p:nvSpPr>
          <p:spPr bwMode="black">
            <a:xfrm>
              <a:off x="448200" y="6525716"/>
              <a:ext cx="110610" cy="49155"/>
            </a:xfrm>
            <a:custGeom>
              <a:avLst/>
              <a:gdLst>
                <a:gd name="connsiteX0" fmla="*/ 24578 w 110610"/>
                <a:gd name="connsiteY0" fmla="*/ 24589 h 49155"/>
                <a:gd name="connsiteX1" fmla="*/ 110611 w 110610"/>
                <a:gd name="connsiteY1" fmla="*/ 24589 h 49155"/>
                <a:gd name="connsiteX2" fmla="*/ 110611 w 110610"/>
                <a:gd name="connsiteY2" fmla="*/ 22 h 49155"/>
                <a:gd name="connsiteX3" fmla="*/ 0 w 110610"/>
                <a:gd name="connsiteY3" fmla="*/ 0 h 49155"/>
                <a:gd name="connsiteX4" fmla="*/ 0 w 110610"/>
                <a:gd name="connsiteY4" fmla="*/ 49155 h 49155"/>
                <a:gd name="connsiteX5" fmla="*/ 24578 w 110610"/>
                <a:gd name="connsiteY5" fmla="*/ 49155 h 491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0610" h="49155">
                  <a:moveTo>
                    <a:pt x="24578" y="24589"/>
                  </a:moveTo>
                  <a:lnTo>
                    <a:pt x="110611" y="24589"/>
                  </a:lnTo>
                  <a:lnTo>
                    <a:pt x="110611" y="22"/>
                  </a:lnTo>
                  <a:lnTo>
                    <a:pt x="0" y="0"/>
                  </a:lnTo>
                  <a:lnTo>
                    <a:pt x="0" y="49155"/>
                  </a:lnTo>
                  <a:lnTo>
                    <a:pt x="24578" y="49155"/>
                  </a:lnTo>
                  <a:close/>
                </a:path>
              </a:pathLst>
            </a:custGeom>
            <a:grpFill/>
            <a:ln w="215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 dirty="0">
                <a:solidFill>
                  <a:schemeClr val="tx2"/>
                </a:solidFill>
              </a:endParaRPr>
            </a:p>
          </p:txBody>
        </p:sp>
      </p:grpSp>
      <p:sp>
        <p:nvSpPr>
          <p:cNvPr id="9" name="Bildplatzhalter 8">
            <a:extLst>
              <a:ext uri="{FF2B5EF4-FFF2-40B4-BE49-F238E27FC236}">
                <a16:creationId xmlns:a16="http://schemas.microsoft.com/office/drawing/2014/main" id="{344B831F-6823-4954-95E7-DA3491724630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9159250" y="0"/>
            <a:ext cx="3032750" cy="3429000"/>
          </a:xfrm>
          <a:solidFill>
            <a:schemeClr val="bg2"/>
          </a:solidFill>
        </p:spPr>
        <p:txBody>
          <a:bodyPr anchor="ctr"/>
          <a:lstStyle>
            <a:lvl1pPr marL="0" indent="0" algn="ctr" rtl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ru-RU"/>
              <a:t>Please insert picture</a:t>
            </a:r>
            <a:endParaRPr lang="ru-RU" dirty="0"/>
          </a:p>
        </p:txBody>
      </p:sp>
      <p:sp>
        <p:nvSpPr>
          <p:cNvPr id="10" name="Datumsplatzhalter 9">
            <a:extLst>
              <a:ext uri="{FF2B5EF4-FFF2-40B4-BE49-F238E27FC236}">
                <a16:creationId xmlns:a16="http://schemas.microsoft.com/office/drawing/2014/main" id="{069C443F-9284-42C8-9C39-FD5694CBDF32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/>
          <a:lstStyle>
            <a:lvl1pPr rtl="0">
              <a:defRPr>
                <a:solidFill>
                  <a:schemeClr val="bg1"/>
                </a:solidFill>
              </a:defRPr>
            </a:lvl1pPr>
          </a:lstStyle>
          <a:p>
            <a:fld id="{AFC927DE-F36A-440E-8C19-B56987848388}" type="datetime4">
              <a:rPr lang="ru-RU" smtClean="0"/>
              <a:t>2 июля 2024 г.</a:t>
            </a:fld>
            <a:endParaRPr lang="ru-RU" dirty="0"/>
          </a:p>
        </p:txBody>
      </p:sp>
      <p:sp>
        <p:nvSpPr>
          <p:cNvPr id="11" name="Fußzeilenplatzhalter 10">
            <a:extLst>
              <a:ext uri="{FF2B5EF4-FFF2-40B4-BE49-F238E27FC236}">
                <a16:creationId xmlns:a16="http://schemas.microsoft.com/office/drawing/2014/main" id="{94FD5CCA-0946-4A9D-B3CE-4BA5DE75EEB6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>
            <a:lvl1pPr rtl="0">
              <a:defRPr>
                <a:solidFill>
                  <a:schemeClr val="bg1"/>
                </a:solidFill>
              </a:defRPr>
            </a:lvl1pPr>
          </a:lstStyle>
          <a:p>
            <a:r>
              <a:rPr lang="ru-RU"/>
              <a:t>Insert text with »Insert Header and Footer«</a:t>
            </a:r>
            <a:endParaRPr lang="ru-RU" dirty="0"/>
          </a:p>
        </p:txBody>
      </p:sp>
      <p:sp>
        <p:nvSpPr>
          <p:cNvPr id="12" name="Foliennummernplatzhalter 11">
            <a:extLst>
              <a:ext uri="{FF2B5EF4-FFF2-40B4-BE49-F238E27FC236}">
                <a16:creationId xmlns:a16="http://schemas.microsoft.com/office/drawing/2014/main" id="{4109A756-17C1-499C-93AB-102CFE29E949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>
            <a:lvl1pPr rtl="0">
              <a:defRPr>
                <a:solidFill>
                  <a:schemeClr val="bg1"/>
                </a:solidFill>
              </a:defRPr>
            </a:lvl1pPr>
          </a:lstStyle>
          <a:p>
            <a:fld id="{7D3B735A-0712-4989-8931-598C2A0907B8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7" name="Freihandform: Form 46">
            <a:extLst>
              <a:ext uri="{FF2B5EF4-FFF2-40B4-BE49-F238E27FC236}">
                <a16:creationId xmlns:a16="http://schemas.microsoft.com/office/drawing/2014/main" id="{876B2284-802F-4040-A697-BADE2628B14A}"/>
              </a:ext>
            </a:extLst>
          </p:cNvPr>
          <p:cNvSpPr>
            <a:spLocks/>
          </p:cNvSpPr>
          <p:nvPr userDrawn="1"/>
        </p:nvSpPr>
        <p:spPr bwMode="gray">
          <a:xfrm>
            <a:off x="9794834" y="3970817"/>
            <a:ext cx="1759033" cy="2345367"/>
          </a:xfrm>
          <a:custGeom>
            <a:avLst/>
            <a:gdLst>
              <a:gd name="connsiteX0" fmla="*/ -1070 w 119009"/>
              <a:gd name="connsiteY0" fmla="*/ 95094 h 158678"/>
              <a:gd name="connsiteX1" fmla="*/ 16595 w 119009"/>
              <a:gd name="connsiteY1" fmla="*/ 95094 h 158678"/>
              <a:gd name="connsiteX2" fmla="*/ 36438 w 119009"/>
              <a:gd name="connsiteY2" fmla="*/ 55424 h 158678"/>
              <a:gd name="connsiteX3" fmla="*/ 18781 w 119009"/>
              <a:gd name="connsiteY3" fmla="*/ 55424 h 158678"/>
              <a:gd name="connsiteX4" fmla="*/ 70400 w 119009"/>
              <a:gd name="connsiteY4" fmla="*/ 0 h 158678"/>
              <a:gd name="connsiteX5" fmla="*/ 46485 w 119009"/>
              <a:gd name="connsiteY5" fmla="*/ 0 h 158678"/>
              <a:gd name="connsiteX6" fmla="*/ 30650 w 119009"/>
              <a:gd name="connsiteY6" fmla="*/ 31671 h 158678"/>
              <a:gd name="connsiteX7" fmla="*/ 48315 w 119009"/>
              <a:gd name="connsiteY7" fmla="*/ 31671 h 158678"/>
              <a:gd name="connsiteX8" fmla="*/ 58443 w 119009"/>
              <a:gd name="connsiteY8" fmla="*/ 11431 h 158678"/>
              <a:gd name="connsiteX9" fmla="*/ 100282 w 119009"/>
              <a:gd name="connsiteY9" fmla="*/ 95118 h 158678"/>
              <a:gd name="connsiteX10" fmla="*/ 117939 w 119009"/>
              <a:gd name="connsiteY10" fmla="*/ 95118 h 158678"/>
              <a:gd name="connsiteX11" fmla="*/ 50493 w 119009"/>
              <a:gd name="connsiteY11" fmla="*/ 63221 h 158678"/>
              <a:gd name="connsiteX12" fmla="*/ 66393 w 119009"/>
              <a:gd name="connsiteY12" fmla="*/ 63221 h 158678"/>
              <a:gd name="connsiteX13" fmla="*/ 66393 w 119009"/>
              <a:gd name="connsiteY13" fmla="*/ 158679 h 158678"/>
              <a:gd name="connsiteX14" fmla="*/ 50493 w 119009"/>
              <a:gd name="connsiteY14" fmla="*/ 158679 h 1586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19009" h="158678">
                <a:moveTo>
                  <a:pt x="-1070" y="95094"/>
                </a:moveTo>
                <a:lnTo>
                  <a:pt x="16595" y="95094"/>
                </a:lnTo>
                <a:lnTo>
                  <a:pt x="36438" y="55424"/>
                </a:lnTo>
                <a:lnTo>
                  <a:pt x="18781" y="55424"/>
                </a:lnTo>
                <a:close/>
                <a:moveTo>
                  <a:pt x="70400" y="0"/>
                </a:moveTo>
                <a:lnTo>
                  <a:pt x="46485" y="0"/>
                </a:lnTo>
                <a:lnTo>
                  <a:pt x="30650" y="31671"/>
                </a:lnTo>
                <a:lnTo>
                  <a:pt x="48315" y="31671"/>
                </a:lnTo>
                <a:lnTo>
                  <a:pt x="58443" y="11431"/>
                </a:lnTo>
                <a:lnTo>
                  <a:pt x="100282" y="95118"/>
                </a:lnTo>
                <a:lnTo>
                  <a:pt x="117939" y="95118"/>
                </a:lnTo>
                <a:close/>
                <a:moveTo>
                  <a:pt x="50493" y="63221"/>
                </a:moveTo>
                <a:lnTo>
                  <a:pt x="66393" y="63221"/>
                </a:lnTo>
                <a:lnTo>
                  <a:pt x="66393" y="158679"/>
                </a:lnTo>
                <a:lnTo>
                  <a:pt x="50493" y="158679"/>
                </a:lnTo>
                <a:close/>
              </a:path>
            </a:pathLst>
          </a:custGeom>
          <a:gradFill>
            <a:gsLst>
              <a:gs pos="10000">
                <a:schemeClr val="accent1"/>
              </a:gs>
              <a:gs pos="90000">
                <a:schemeClr val="accent6"/>
              </a:gs>
            </a:gsLst>
            <a:lin ang="18900000" scaled="1"/>
          </a:gradFill>
          <a:ln w="798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lvl="0" rtl="0"/>
            <a:endParaRPr lang="ru-RU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961D1A5D-2283-410B-9E37-E96675064F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3525" y="2165734"/>
            <a:ext cx="5652000" cy="1255728"/>
          </a:xfrm>
        </p:spPr>
        <p:txBody>
          <a:bodyPr vert="horz" anchor="b">
            <a:spAutoFit/>
          </a:bodyPr>
          <a:lstStyle>
            <a:lvl1pPr rtl="0">
              <a:lnSpc>
                <a:spcPct val="85000"/>
              </a:lnSpc>
              <a:defRPr sz="4800" b="0">
                <a:solidFill>
                  <a:schemeClr val="bg1"/>
                </a:solidFill>
                <a:latin typeface="GEA Sans Bold" panose="00000500000000000000" pitchFamily="2" charset="0"/>
              </a:defRPr>
            </a:lvl1pPr>
          </a:lstStyle>
          <a:p>
            <a:pPr lvl="0"/>
            <a:r>
              <a:rPr lang="ru-RU"/>
              <a:t>CHAPTER SLIDE </a:t>
            </a:r>
            <a:br>
              <a:rPr lang="ru-RU"/>
            </a:br>
            <a:r>
              <a:rPr lang="ru-RU"/>
              <a:t>GEA SANS 48PT</a:t>
            </a:r>
            <a:endParaRPr lang="ru-RU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39E97865-F960-4F8F-96C4-D08D25C9DAF3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263525" y="3729239"/>
            <a:ext cx="5652000" cy="246221"/>
          </a:xfrm>
        </p:spPr>
        <p:txBody>
          <a:bodyPr>
            <a:spAutoFit/>
          </a:bodyPr>
          <a:lstStyle>
            <a:lvl1pPr marL="0" indent="0" rtl="0">
              <a:buNone/>
              <a:defRPr sz="1600">
                <a:solidFill>
                  <a:schemeClr val="bg1"/>
                </a:solidFill>
                <a:latin typeface="+mj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ru-RU"/>
              <a:t>Subheadline optional Inter Medium 16pt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2979025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- white - pattern &amp;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kt 6" hidden="1">
            <a:extLst>
              <a:ext uri="{FF2B5EF4-FFF2-40B4-BE49-F238E27FC236}">
                <a16:creationId xmlns:a16="http://schemas.microsoft.com/office/drawing/2014/main" id="{7A9BF7E1-7479-4B02-8452-601829203BE6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50877156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44" imgH="345" progId="TCLayout.ActiveDocument.1">
                  <p:embed/>
                </p:oleObj>
              </mc:Choice>
              <mc:Fallback>
                <p:oleObj name="think-cell Folie" r:id="rId3" imgW="344" imgH="345" progId="TCLayout.ActiveDocument.1">
                  <p:embed/>
                  <p:pic>
                    <p:nvPicPr>
                      <p:cNvPr id="7" name="Objekt 6" hidden="1">
                        <a:extLst>
                          <a:ext uri="{FF2B5EF4-FFF2-40B4-BE49-F238E27FC236}">
                            <a16:creationId xmlns:a16="http://schemas.microsoft.com/office/drawing/2014/main" id="{7A9BF7E1-7479-4B02-8452-601829203BE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hteck 4">
            <a:extLst>
              <a:ext uri="{FF2B5EF4-FFF2-40B4-BE49-F238E27FC236}">
                <a16:creationId xmlns:a16="http://schemas.microsoft.com/office/drawing/2014/main" id="{ABEB68DB-D429-470B-9F61-960355E206D9}"/>
              </a:ext>
            </a:extLst>
          </p:cNvPr>
          <p:cNvSpPr>
            <a:spLocks/>
          </p:cNvSpPr>
          <p:nvPr userDrawn="1"/>
        </p:nvSpPr>
        <p:spPr>
          <a:xfrm>
            <a:off x="9159250" y="0"/>
            <a:ext cx="303275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72000" rIns="108000" bIns="72000" rtlCol="0" anchor="ctr"/>
          <a:lstStyle/>
          <a:p>
            <a:pPr algn="l" rtl="0"/>
            <a:endParaRPr lang="ru-RU" sz="1400" dirty="0"/>
          </a:p>
        </p:txBody>
      </p:sp>
      <p:grpSp>
        <p:nvGrpSpPr>
          <p:cNvPr id="43" name="Gruppieren 42">
            <a:extLst>
              <a:ext uri="{FF2B5EF4-FFF2-40B4-BE49-F238E27FC236}">
                <a16:creationId xmlns:a16="http://schemas.microsoft.com/office/drawing/2014/main" id="{A0420212-1783-4F49-BBB4-7B752FC9625A}"/>
              </a:ext>
            </a:extLst>
          </p:cNvPr>
          <p:cNvGrpSpPr/>
          <p:nvPr userDrawn="1"/>
        </p:nvGrpSpPr>
        <p:grpSpPr>
          <a:xfrm>
            <a:off x="269875" y="6525716"/>
            <a:ext cx="485623" cy="147421"/>
            <a:chOff x="269875" y="6525716"/>
            <a:chExt cx="485623" cy="147421"/>
          </a:xfrm>
          <a:solidFill>
            <a:schemeClr val="accent1"/>
          </a:solidFill>
        </p:grpSpPr>
        <p:sp>
          <p:nvSpPr>
            <p:cNvPr id="44" name="Freihandform: Form 43">
              <a:extLst>
                <a:ext uri="{FF2B5EF4-FFF2-40B4-BE49-F238E27FC236}">
                  <a16:creationId xmlns:a16="http://schemas.microsoft.com/office/drawing/2014/main" id="{54E5D081-85F9-47B3-90E4-819F7E5F1DA3}"/>
                </a:ext>
              </a:extLst>
            </p:cNvPr>
            <p:cNvSpPr/>
            <p:nvPr/>
          </p:nvSpPr>
          <p:spPr>
            <a:xfrm>
              <a:off x="620244" y="6525737"/>
              <a:ext cx="135254" cy="147399"/>
            </a:xfrm>
            <a:custGeom>
              <a:avLst/>
              <a:gdLst>
                <a:gd name="connsiteX0" fmla="*/ 61455 w 135254"/>
                <a:gd name="connsiteY0" fmla="*/ 0 h 147399"/>
                <a:gd name="connsiteX1" fmla="*/ 24578 w 135254"/>
                <a:gd name="connsiteY1" fmla="*/ 0 h 147399"/>
                <a:gd name="connsiteX2" fmla="*/ 0 w 135254"/>
                <a:gd name="connsiteY2" fmla="*/ 49133 h 147399"/>
                <a:gd name="connsiteX3" fmla="*/ 27345 w 135254"/>
                <a:gd name="connsiteY3" fmla="*/ 49133 h 147399"/>
                <a:gd name="connsiteX4" fmla="*/ 43115 w 135254"/>
                <a:gd name="connsiteY4" fmla="*/ 17673 h 147399"/>
                <a:gd name="connsiteX5" fmla="*/ 107909 w 135254"/>
                <a:gd name="connsiteY5" fmla="*/ 147399 h 147399"/>
                <a:gd name="connsiteX6" fmla="*/ 135254 w 135254"/>
                <a:gd name="connsiteY6" fmla="*/ 147399 h 1473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5254" h="147399">
                  <a:moveTo>
                    <a:pt x="61455" y="0"/>
                  </a:moveTo>
                  <a:lnTo>
                    <a:pt x="24578" y="0"/>
                  </a:lnTo>
                  <a:lnTo>
                    <a:pt x="0" y="49133"/>
                  </a:lnTo>
                  <a:lnTo>
                    <a:pt x="27345" y="49133"/>
                  </a:lnTo>
                  <a:lnTo>
                    <a:pt x="43115" y="17673"/>
                  </a:lnTo>
                  <a:lnTo>
                    <a:pt x="107909" y="147399"/>
                  </a:lnTo>
                  <a:lnTo>
                    <a:pt x="135254" y="147399"/>
                  </a:lnTo>
                  <a:close/>
                </a:path>
              </a:pathLst>
            </a:custGeom>
            <a:grpFill/>
            <a:ln w="215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 dirty="0">
                <a:solidFill>
                  <a:schemeClr val="tx2"/>
                </a:solidFill>
              </a:endParaRPr>
            </a:p>
          </p:txBody>
        </p:sp>
        <p:sp>
          <p:nvSpPr>
            <p:cNvPr id="45" name="Freihandform: Form 44">
              <a:extLst>
                <a:ext uri="{FF2B5EF4-FFF2-40B4-BE49-F238E27FC236}">
                  <a16:creationId xmlns:a16="http://schemas.microsoft.com/office/drawing/2014/main" id="{03F8A4CF-6CDA-49A9-91E1-DAA4F631E00A}"/>
                </a:ext>
              </a:extLst>
            </p:cNvPr>
            <p:cNvSpPr/>
            <p:nvPr/>
          </p:nvSpPr>
          <p:spPr>
            <a:xfrm>
              <a:off x="269875" y="6525716"/>
              <a:ext cx="411802" cy="147421"/>
            </a:xfrm>
            <a:custGeom>
              <a:avLst/>
              <a:gdLst>
                <a:gd name="connsiteX0" fmla="*/ 399525 w 411802"/>
                <a:gd name="connsiteY0" fmla="*/ 61449 h 147421"/>
                <a:gd name="connsiteX1" fmla="*/ 80015 w 411802"/>
                <a:gd name="connsiteY1" fmla="*/ 61427 h 147421"/>
                <a:gd name="connsiteX2" fmla="*/ 67737 w 411802"/>
                <a:gd name="connsiteY2" fmla="*/ 85994 h 147421"/>
                <a:gd name="connsiteX3" fmla="*/ 116892 w 411802"/>
                <a:gd name="connsiteY3" fmla="*/ 85994 h 147421"/>
                <a:gd name="connsiteX4" fmla="*/ 116892 w 411802"/>
                <a:gd name="connsiteY4" fmla="*/ 122833 h 147421"/>
                <a:gd name="connsiteX5" fmla="*/ 73316 w 411802"/>
                <a:gd name="connsiteY5" fmla="*/ 122833 h 147421"/>
                <a:gd name="connsiteX6" fmla="*/ 24468 w 411802"/>
                <a:gd name="connsiteY6" fmla="*/ 73722 h 147421"/>
                <a:gd name="connsiteX7" fmla="*/ 73316 w 411802"/>
                <a:gd name="connsiteY7" fmla="*/ 24589 h 147421"/>
                <a:gd name="connsiteX8" fmla="*/ 129126 w 411802"/>
                <a:gd name="connsiteY8" fmla="*/ 24589 h 147421"/>
                <a:gd name="connsiteX9" fmla="*/ 129126 w 411802"/>
                <a:gd name="connsiteY9" fmla="*/ 0 h 147421"/>
                <a:gd name="connsiteX10" fmla="*/ 73316 w 411802"/>
                <a:gd name="connsiteY10" fmla="*/ 0 h 147421"/>
                <a:gd name="connsiteX11" fmla="*/ 0 w 411802"/>
                <a:gd name="connsiteY11" fmla="*/ 73744 h 147421"/>
                <a:gd name="connsiteX12" fmla="*/ 73316 w 411802"/>
                <a:gd name="connsiteY12" fmla="*/ 147421 h 147421"/>
                <a:gd name="connsiteX13" fmla="*/ 141470 w 411802"/>
                <a:gd name="connsiteY13" fmla="*/ 147421 h 147421"/>
                <a:gd name="connsiteX14" fmla="*/ 141470 w 411802"/>
                <a:gd name="connsiteY14" fmla="*/ 85994 h 147421"/>
                <a:gd name="connsiteX15" fmla="*/ 178326 w 411802"/>
                <a:gd name="connsiteY15" fmla="*/ 85994 h 147421"/>
                <a:gd name="connsiteX16" fmla="*/ 178326 w 411802"/>
                <a:gd name="connsiteY16" fmla="*/ 147399 h 147421"/>
                <a:gd name="connsiteX17" fmla="*/ 276636 w 411802"/>
                <a:gd name="connsiteY17" fmla="*/ 147399 h 147421"/>
                <a:gd name="connsiteX18" fmla="*/ 288914 w 411802"/>
                <a:gd name="connsiteY18" fmla="*/ 122833 h 147421"/>
                <a:gd name="connsiteX19" fmla="*/ 202903 w 411802"/>
                <a:gd name="connsiteY19" fmla="*/ 122833 h 147421"/>
                <a:gd name="connsiteX20" fmla="*/ 202903 w 411802"/>
                <a:gd name="connsiteY20" fmla="*/ 85994 h 147421"/>
                <a:gd name="connsiteX21" fmla="*/ 331788 w 411802"/>
                <a:gd name="connsiteY21" fmla="*/ 85994 h 147421"/>
                <a:gd name="connsiteX22" fmla="*/ 301214 w 411802"/>
                <a:gd name="connsiteY22" fmla="*/ 147399 h 147421"/>
                <a:gd name="connsiteX23" fmla="*/ 328537 w 411802"/>
                <a:gd name="connsiteY23" fmla="*/ 147399 h 147421"/>
                <a:gd name="connsiteX24" fmla="*/ 359265 w 411802"/>
                <a:gd name="connsiteY24" fmla="*/ 85994 h 147421"/>
                <a:gd name="connsiteX25" fmla="*/ 411803 w 411802"/>
                <a:gd name="connsiteY25" fmla="*/ 85994 h 147421"/>
                <a:gd name="connsiteX26" fmla="*/ 399525 w 411802"/>
                <a:gd name="connsiteY26" fmla="*/ 61449 h 1474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411802" h="147421">
                  <a:moveTo>
                    <a:pt x="399525" y="61449"/>
                  </a:moveTo>
                  <a:lnTo>
                    <a:pt x="80015" y="61427"/>
                  </a:lnTo>
                  <a:lnTo>
                    <a:pt x="67737" y="85994"/>
                  </a:lnTo>
                  <a:lnTo>
                    <a:pt x="116892" y="85994"/>
                  </a:lnTo>
                  <a:lnTo>
                    <a:pt x="116892" y="122833"/>
                  </a:lnTo>
                  <a:lnTo>
                    <a:pt x="73316" y="122833"/>
                  </a:lnTo>
                  <a:cubicBezTo>
                    <a:pt x="46388" y="122833"/>
                    <a:pt x="24468" y="100901"/>
                    <a:pt x="24468" y="73722"/>
                  </a:cubicBezTo>
                  <a:cubicBezTo>
                    <a:pt x="24468" y="46543"/>
                    <a:pt x="46388" y="24589"/>
                    <a:pt x="73316" y="24589"/>
                  </a:cubicBezTo>
                  <a:lnTo>
                    <a:pt x="129126" y="24589"/>
                  </a:lnTo>
                  <a:lnTo>
                    <a:pt x="129126" y="0"/>
                  </a:lnTo>
                  <a:lnTo>
                    <a:pt x="73316" y="0"/>
                  </a:lnTo>
                  <a:cubicBezTo>
                    <a:pt x="32902" y="0"/>
                    <a:pt x="0" y="33085"/>
                    <a:pt x="0" y="73744"/>
                  </a:cubicBezTo>
                  <a:cubicBezTo>
                    <a:pt x="0" y="114380"/>
                    <a:pt x="32902" y="147421"/>
                    <a:pt x="73316" y="147421"/>
                  </a:cubicBezTo>
                  <a:lnTo>
                    <a:pt x="141470" y="147421"/>
                  </a:lnTo>
                  <a:lnTo>
                    <a:pt x="141470" y="85994"/>
                  </a:lnTo>
                  <a:lnTo>
                    <a:pt x="178326" y="85994"/>
                  </a:lnTo>
                  <a:lnTo>
                    <a:pt x="178326" y="147399"/>
                  </a:lnTo>
                  <a:lnTo>
                    <a:pt x="276636" y="147399"/>
                  </a:lnTo>
                  <a:lnTo>
                    <a:pt x="288914" y="122833"/>
                  </a:lnTo>
                  <a:lnTo>
                    <a:pt x="202903" y="122833"/>
                  </a:lnTo>
                  <a:lnTo>
                    <a:pt x="202903" y="85994"/>
                  </a:lnTo>
                  <a:lnTo>
                    <a:pt x="331788" y="85994"/>
                  </a:lnTo>
                  <a:lnTo>
                    <a:pt x="301214" y="147399"/>
                  </a:lnTo>
                  <a:lnTo>
                    <a:pt x="328537" y="147399"/>
                  </a:lnTo>
                  <a:lnTo>
                    <a:pt x="359265" y="85994"/>
                  </a:lnTo>
                  <a:lnTo>
                    <a:pt x="411803" y="85994"/>
                  </a:lnTo>
                  <a:lnTo>
                    <a:pt x="399525" y="61449"/>
                  </a:lnTo>
                  <a:close/>
                </a:path>
              </a:pathLst>
            </a:custGeom>
            <a:grpFill/>
            <a:ln w="215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 dirty="0">
                <a:solidFill>
                  <a:schemeClr val="tx2"/>
                </a:solidFill>
              </a:endParaRPr>
            </a:p>
          </p:txBody>
        </p:sp>
        <p:sp>
          <p:nvSpPr>
            <p:cNvPr id="46" name="Freihandform: Form 45">
              <a:extLst>
                <a:ext uri="{FF2B5EF4-FFF2-40B4-BE49-F238E27FC236}">
                  <a16:creationId xmlns:a16="http://schemas.microsoft.com/office/drawing/2014/main" id="{704E87B5-8EBF-46B9-BF57-0E348A2E850D}"/>
                </a:ext>
              </a:extLst>
            </p:cNvPr>
            <p:cNvSpPr/>
            <p:nvPr/>
          </p:nvSpPr>
          <p:spPr>
            <a:xfrm>
              <a:off x="448200" y="6525716"/>
              <a:ext cx="110610" cy="49155"/>
            </a:xfrm>
            <a:custGeom>
              <a:avLst/>
              <a:gdLst>
                <a:gd name="connsiteX0" fmla="*/ 24578 w 110610"/>
                <a:gd name="connsiteY0" fmla="*/ 24589 h 49155"/>
                <a:gd name="connsiteX1" fmla="*/ 110611 w 110610"/>
                <a:gd name="connsiteY1" fmla="*/ 24589 h 49155"/>
                <a:gd name="connsiteX2" fmla="*/ 110611 w 110610"/>
                <a:gd name="connsiteY2" fmla="*/ 22 h 49155"/>
                <a:gd name="connsiteX3" fmla="*/ 0 w 110610"/>
                <a:gd name="connsiteY3" fmla="*/ 0 h 49155"/>
                <a:gd name="connsiteX4" fmla="*/ 0 w 110610"/>
                <a:gd name="connsiteY4" fmla="*/ 49155 h 49155"/>
                <a:gd name="connsiteX5" fmla="*/ 24578 w 110610"/>
                <a:gd name="connsiteY5" fmla="*/ 49155 h 491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0610" h="49155">
                  <a:moveTo>
                    <a:pt x="24578" y="24589"/>
                  </a:moveTo>
                  <a:lnTo>
                    <a:pt x="110611" y="24589"/>
                  </a:lnTo>
                  <a:lnTo>
                    <a:pt x="110611" y="22"/>
                  </a:lnTo>
                  <a:lnTo>
                    <a:pt x="0" y="0"/>
                  </a:lnTo>
                  <a:lnTo>
                    <a:pt x="0" y="49155"/>
                  </a:lnTo>
                  <a:lnTo>
                    <a:pt x="24578" y="49155"/>
                  </a:lnTo>
                  <a:close/>
                </a:path>
              </a:pathLst>
            </a:custGeom>
            <a:grpFill/>
            <a:ln w="215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 dirty="0">
                <a:solidFill>
                  <a:schemeClr val="tx2"/>
                </a:solidFill>
              </a:endParaRPr>
            </a:p>
          </p:txBody>
        </p:sp>
      </p:grpSp>
      <p:sp>
        <p:nvSpPr>
          <p:cNvPr id="9" name="Bildplatzhalter 8">
            <a:extLst>
              <a:ext uri="{FF2B5EF4-FFF2-40B4-BE49-F238E27FC236}">
                <a16:creationId xmlns:a16="http://schemas.microsoft.com/office/drawing/2014/main" id="{344B831F-6823-4954-95E7-DA3491724630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9159250" y="0"/>
            <a:ext cx="3032750" cy="3429000"/>
          </a:xfrm>
          <a:solidFill>
            <a:schemeClr val="bg2"/>
          </a:solidFill>
        </p:spPr>
        <p:txBody>
          <a:bodyPr anchor="ctr"/>
          <a:lstStyle>
            <a:lvl1pPr marL="0" indent="0" algn="ctr" rtl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ru-RU"/>
              <a:t>Please insert picture</a:t>
            </a:r>
            <a:endParaRPr lang="ru-RU" dirty="0"/>
          </a:p>
        </p:txBody>
      </p:sp>
      <p:sp>
        <p:nvSpPr>
          <p:cNvPr id="11" name="Fußzeilenplatzhalter 10">
            <a:extLst>
              <a:ext uri="{FF2B5EF4-FFF2-40B4-BE49-F238E27FC236}">
                <a16:creationId xmlns:a16="http://schemas.microsoft.com/office/drawing/2014/main" id="{94FD5CCA-0946-4A9D-B3CE-4BA5DE75EEB6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>
            <a:lvl1pPr rtl="0">
              <a:defRPr>
                <a:solidFill>
                  <a:schemeClr val="accent1"/>
                </a:solidFill>
              </a:defRPr>
            </a:lvl1pPr>
          </a:lstStyle>
          <a:p>
            <a:r>
              <a:rPr lang="ru-RU"/>
              <a:t>Insert text with »Insert Header and Footer«</a:t>
            </a:r>
            <a:endParaRPr lang="ru-RU" dirty="0"/>
          </a:p>
        </p:txBody>
      </p:sp>
      <p:pic>
        <p:nvPicPr>
          <p:cNvPr id="14" name="Grafik 13" descr="Ein Bild, das drinnen, Spinnennetz, Outdoorobjekt enthält.&#10;&#10;Automatisch generierte Beschreibung">
            <a:extLst>
              <a:ext uri="{FF2B5EF4-FFF2-40B4-BE49-F238E27FC236}">
                <a16:creationId xmlns:a16="http://schemas.microsoft.com/office/drawing/2014/main" id="{65540075-B01C-45B5-BBB4-25141308C9F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l="6698"/>
          <a:stretch/>
        </p:blipFill>
        <p:spPr>
          <a:xfrm flipH="1">
            <a:off x="9159250" y="3607536"/>
            <a:ext cx="3032750" cy="3250464"/>
          </a:xfrm>
          <a:prstGeom prst="rect">
            <a:avLst/>
          </a:prstGeom>
        </p:spPr>
      </p:pic>
      <p:sp>
        <p:nvSpPr>
          <p:cNvPr id="10" name="Datumsplatzhalter 9">
            <a:extLst>
              <a:ext uri="{FF2B5EF4-FFF2-40B4-BE49-F238E27FC236}">
                <a16:creationId xmlns:a16="http://schemas.microsoft.com/office/drawing/2014/main" id="{069C443F-9284-42C8-9C39-FD5694CBDF32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/>
          <a:lstStyle>
            <a:lvl1pPr rtl="0">
              <a:defRPr>
                <a:solidFill>
                  <a:schemeClr val="bg1"/>
                </a:solidFill>
              </a:defRPr>
            </a:lvl1pPr>
          </a:lstStyle>
          <a:p>
            <a:fld id="{439FA27E-A12F-4868-BD19-5B04BA6205C8}" type="datetime4">
              <a:rPr lang="ru-RU" smtClean="0"/>
              <a:t>2 июля 2024 г.</a:t>
            </a:fld>
            <a:endParaRPr lang="ru-RU" dirty="0"/>
          </a:p>
        </p:txBody>
      </p:sp>
      <p:sp>
        <p:nvSpPr>
          <p:cNvPr id="12" name="Foliennummernplatzhalter 11">
            <a:extLst>
              <a:ext uri="{FF2B5EF4-FFF2-40B4-BE49-F238E27FC236}">
                <a16:creationId xmlns:a16="http://schemas.microsoft.com/office/drawing/2014/main" id="{4109A756-17C1-499C-93AB-102CFE29E949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>
            <a:lvl1pPr rtl="0">
              <a:defRPr>
                <a:solidFill>
                  <a:schemeClr val="bg1"/>
                </a:solidFill>
              </a:defRPr>
            </a:lvl1pPr>
          </a:lstStyle>
          <a:p>
            <a:fld id="{7D3B735A-0712-4989-8931-598C2A0907B8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814303F9-48AE-4CC9-94B8-F7953FA25D7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3525" y="2165734"/>
            <a:ext cx="5652000" cy="1255728"/>
          </a:xfrm>
        </p:spPr>
        <p:txBody>
          <a:bodyPr vert="horz" anchor="b">
            <a:spAutoFit/>
          </a:bodyPr>
          <a:lstStyle>
            <a:lvl1pPr rtl="0">
              <a:lnSpc>
                <a:spcPct val="85000"/>
              </a:lnSpc>
              <a:defRPr sz="4800" b="0">
                <a:latin typeface="GEA Sans Bold" panose="00000500000000000000" pitchFamily="2" charset="0"/>
              </a:defRPr>
            </a:lvl1pPr>
          </a:lstStyle>
          <a:p>
            <a:pPr lvl="0"/>
            <a:r>
              <a:rPr lang="ru-RU"/>
              <a:t>CHAPTER SLIDE </a:t>
            </a:r>
            <a:br>
              <a:rPr lang="ru-RU"/>
            </a:br>
            <a:r>
              <a:rPr lang="ru-RU"/>
              <a:t>GEA SANS 48PT</a:t>
            </a:r>
            <a:endParaRPr lang="ru-RU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8C336E8B-B380-4F55-B3FD-A8003FCD02E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263525" y="3729239"/>
            <a:ext cx="5652000" cy="246221"/>
          </a:xfrm>
        </p:spPr>
        <p:txBody>
          <a:bodyPr>
            <a:spAutoFit/>
          </a:bodyPr>
          <a:lstStyle>
            <a:lvl1pPr marL="0" indent="0" rtl="0">
              <a:buNone/>
              <a:defRPr sz="16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ru-RU"/>
              <a:t>Subheadline optional Inter Medium 16pt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0489218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- white - arrow &amp;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kt 6" hidden="1">
            <a:extLst>
              <a:ext uri="{FF2B5EF4-FFF2-40B4-BE49-F238E27FC236}">
                <a16:creationId xmlns:a16="http://schemas.microsoft.com/office/drawing/2014/main" id="{7A9BF7E1-7479-4B02-8452-601829203BE6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21192245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44" imgH="345" progId="TCLayout.ActiveDocument.1">
                  <p:embed/>
                </p:oleObj>
              </mc:Choice>
              <mc:Fallback>
                <p:oleObj name="think-cell Folie" r:id="rId3" imgW="344" imgH="345" progId="TCLayout.ActiveDocument.1">
                  <p:embed/>
                  <p:pic>
                    <p:nvPicPr>
                      <p:cNvPr id="7" name="Objekt 6" hidden="1">
                        <a:extLst>
                          <a:ext uri="{FF2B5EF4-FFF2-40B4-BE49-F238E27FC236}">
                            <a16:creationId xmlns:a16="http://schemas.microsoft.com/office/drawing/2014/main" id="{7A9BF7E1-7479-4B02-8452-601829203BE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hteck 4">
            <a:extLst>
              <a:ext uri="{FF2B5EF4-FFF2-40B4-BE49-F238E27FC236}">
                <a16:creationId xmlns:a16="http://schemas.microsoft.com/office/drawing/2014/main" id="{ABEB68DB-D429-470B-9F61-960355E206D9}"/>
              </a:ext>
            </a:extLst>
          </p:cNvPr>
          <p:cNvSpPr>
            <a:spLocks/>
          </p:cNvSpPr>
          <p:nvPr userDrawn="1"/>
        </p:nvSpPr>
        <p:spPr>
          <a:xfrm>
            <a:off x="9159250" y="0"/>
            <a:ext cx="303275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72000" rIns="108000" bIns="72000" rtlCol="0" anchor="ctr"/>
          <a:lstStyle/>
          <a:p>
            <a:pPr algn="l" rtl="0"/>
            <a:endParaRPr lang="ru-RU" sz="1400" dirty="0"/>
          </a:p>
        </p:txBody>
      </p:sp>
      <p:grpSp>
        <p:nvGrpSpPr>
          <p:cNvPr id="43" name="Gruppieren 42">
            <a:extLst>
              <a:ext uri="{FF2B5EF4-FFF2-40B4-BE49-F238E27FC236}">
                <a16:creationId xmlns:a16="http://schemas.microsoft.com/office/drawing/2014/main" id="{A0420212-1783-4F49-BBB4-7B752FC9625A}"/>
              </a:ext>
            </a:extLst>
          </p:cNvPr>
          <p:cNvGrpSpPr/>
          <p:nvPr userDrawn="1"/>
        </p:nvGrpSpPr>
        <p:grpSpPr>
          <a:xfrm>
            <a:off x="269875" y="6525716"/>
            <a:ext cx="485623" cy="147421"/>
            <a:chOff x="269875" y="6525716"/>
            <a:chExt cx="485623" cy="147421"/>
          </a:xfrm>
          <a:solidFill>
            <a:schemeClr val="accent1"/>
          </a:solidFill>
        </p:grpSpPr>
        <p:sp>
          <p:nvSpPr>
            <p:cNvPr id="44" name="Freihandform: Form 43">
              <a:extLst>
                <a:ext uri="{FF2B5EF4-FFF2-40B4-BE49-F238E27FC236}">
                  <a16:creationId xmlns:a16="http://schemas.microsoft.com/office/drawing/2014/main" id="{54E5D081-85F9-47B3-90E4-819F7E5F1DA3}"/>
                </a:ext>
              </a:extLst>
            </p:cNvPr>
            <p:cNvSpPr/>
            <p:nvPr/>
          </p:nvSpPr>
          <p:spPr>
            <a:xfrm>
              <a:off x="620244" y="6525737"/>
              <a:ext cx="135254" cy="147399"/>
            </a:xfrm>
            <a:custGeom>
              <a:avLst/>
              <a:gdLst>
                <a:gd name="connsiteX0" fmla="*/ 61455 w 135254"/>
                <a:gd name="connsiteY0" fmla="*/ 0 h 147399"/>
                <a:gd name="connsiteX1" fmla="*/ 24578 w 135254"/>
                <a:gd name="connsiteY1" fmla="*/ 0 h 147399"/>
                <a:gd name="connsiteX2" fmla="*/ 0 w 135254"/>
                <a:gd name="connsiteY2" fmla="*/ 49133 h 147399"/>
                <a:gd name="connsiteX3" fmla="*/ 27345 w 135254"/>
                <a:gd name="connsiteY3" fmla="*/ 49133 h 147399"/>
                <a:gd name="connsiteX4" fmla="*/ 43115 w 135254"/>
                <a:gd name="connsiteY4" fmla="*/ 17673 h 147399"/>
                <a:gd name="connsiteX5" fmla="*/ 107909 w 135254"/>
                <a:gd name="connsiteY5" fmla="*/ 147399 h 147399"/>
                <a:gd name="connsiteX6" fmla="*/ 135254 w 135254"/>
                <a:gd name="connsiteY6" fmla="*/ 147399 h 1473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5254" h="147399">
                  <a:moveTo>
                    <a:pt x="61455" y="0"/>
                  </a:moveTo>
                  <a:lnTo>
                    <a:pt x="24578" y="0"/>
                  </a:lnTo>
                  <a:lnTo>
                    <a:pt x="0" y="49133"/>
                  </a:lnTo>
                  <a:lnTo>
                    <a:pt x="27345" y="49133"/>
                  </a:lnTo>
                  <a:lnTo>
                    <a:pt x="43115" y="17673"/>
                  </a:lnTo>
                  <a:lnTo>
                    <a:pt x="107909" y="147399"/>
                  </a:lnTo>
                  <a:lnTo>
                    <a:pt x="135254" y="147399"/>
                  </a:lnTo>
                  <a:close/>
                </a:path>
              </a:pathLst>
            </a:custGeom>
            <a:grpFill/>
            <a:ln w="215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 dirty="0">
                <a:solidFill>
                  <a:schemeClr val="tx2"/>
                </a:solidFill>
              </a:endParaRPr>
            </a:p>
          </p:txBody>
        </p:sp>
        <p:sp>
          <p:nvSpPr>
            <p:cNvPr id="45" name="Freihandform: Form 44">
              <a:extLst>
                <a:ext uri="{FF2B5EF4-FFF2-40B4-BE49-F238E27FC236}">
                  <a16:creationId xmlns:a16="http://schemas.microsoft.com/office/drawing/2014/main" id="{03F8A4CF-6CDA-49A9-91E1-DAA4F631E00A}"/>
                </a:ext>
              </a:extLst>
            </p:cNvPr>
            <p:cNvSpPr/>
            <p:nvPr/>
          </p:nvSpPr>
          <p:spPr>
            <a:xfrm>
              <a:off x="269875" y="6525716"/>
              <a:ext cx="411802" cy="147421"/>
            </a:xfrm>
            <a:custGeom>
              <a:avLst/>
              <a:gdLst>
                <a:gd name="connsiteX0" fmla="*/ 399525 w 411802"/>
                <a:gd name="connsiteY0" fmla="*/ 61449 h 147421"/>
                <a:gd name="connsiteX1" fmla="*/ 80015 w 411802"/>
                <a:gd name="connsiteY1" fmla="*/ 61427 h 147421"/>
                <a:gd name="connsiteX2" fmla="*/ 67737 w 411802"/>
                <a:gd name="connsiteY2" fmla="*/ 85994 h 147421"/>
                <a:gd name="connsiteX3" fmla="*/ 116892 w 411802"/>
                <a:gd name="connsiteY3" fmla="*/ 85994 h 147421"/>
                <a:gd name="connsiteX4" fmla="*/ 116892 w 411802"/>
                <a:gd name="connsiteY4" fmla="*/ 122833 h 147421"/>
                <a:gd name="connsiteX5" fmla="*/ 73316 w 411802"/>
                <a:gd name="connsiteY5" fmla="*/ 122833 h 147421"/>
                <a:gd name="connsiteX6" fmla="*/ 24468 w 411802"/>
                <a:gd name="connsiteY6" fmla="*/ 73722 h 147421"/>
                <a:gd name="connsiteX7" fmla="*/ 73316 w 411802"/>
                <a:gd name="connsiteY7" fmla="*/ 24589 h 147421"/>
                <a:gd name="connsiteX8" fmla="*/ 129126 w 411802"/>
                <a:gd name="connsiteY8" fmla="*/ 24589 h 147421"/>
                <a:gd name="connsiteX9" fmla="*/ 129126 w 411802"/>
                <a:gd name="connsiteY9" fmla="*/ 0 h 147421"/>
                <a:gd name="connsiteX10" fmla="*/ 73316 w 411802"/>
                <a:gd name="connsiteY10" fmla="*/ 0 h 147421"/>
                <a:gd name="connsiteX11" fmla="*/ 0 w 411802"/>
                <a:gd name="connsiteY11" fmla="*/ 73744 h 147421"/>
                <a:gd name="connsiteX12" fmla="*/ 73316 w 411802"/>
                <a:gd name="connsiteY12" fmla="*/ 147421 h 147421"/>
                <a:gd name="connsiteX13" fmla="*/ 141470 w 411802"/>
                <a:gd name="connsiteY13" fmla="*/ 147421 h 147421"/>
                <a:gd name="connsiteX14" fmla="*/ 141470 w 411802"/>
                <a:gd name="connsiteY14" fmla="*/ 85994 h 147421"/>
                <a:gd name="connsiteX15" fmla="*/ 178326 w 411802"/>
                <a:gd name="connsiteY15" fmla="*/ 85994 h 147421"/>
                <a:gd name="connsiteX16" fmla="*/ 178326 w 411802"/>
                <a:gd name="connsiteY16" fmla="*/ 147399 h 147421"/>
                <a:gd name="connsiteX17" fmla="*/ 276636 w 411802"/>
                <a:gd name="connsiteY17" fmla="*/ 147399 h 147421"/>
                <a:gd name="connsiteX18" fmla="*/ 288914 w 411802"/>
                <a:gd name="connsiteY18" fmla="*/ 122833 h 147421"/>
                <a:gd name="connsiteX19" fmla="*/ 202903 w 411802"/>
                <a:gd name="connsiteY19" fmla="*/ 122833 h 147421"/>
                <a:gd name="connsiteX20" fmla="*/ 202903 w 411802"/>
                <a:gd name="connsiteY20" fmla="*/ 85994 h 147421"/>
                <a:gd name="connsiteX21" fmla="*/ 331788 w 411802"/>
                <a:gd name="connsiteY21" fmla="*/ 85994 h 147421"/>
                <a:gd name="connsiteX22" fmla="*/ 301214 w 411802"/>
                <a:gd name="connsiteY22" fmla="*/ 147399 h 147421"/>
                <a:gd name="connsiteX23" fmla="*/ 328537 w 411802"/>
                <a:gd name="connsiteY23" fmla="*/ 147399 h 147421"/>
                <a:gd name="connsiteX24" fmla="*/ 359265 w 411802"/>
                <a:gd name="connsiteY24" fmla="*/ 85994 h 147421"/>
                <a:gd name="connsiteX25" fmla="*/ 411803 w 411802"/>
                <a:gd name="connsiteY25" fmla="*/ 85994 h 147421"/>
                <a:gd name="connsiteX26" fmla="*/ 399525 w 411802"/>
                <a:gd name="connsiteY26" fmla="*/ 61449 h 1474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411802" h="147421">
                  <a:moveTo>
                    <a:pt x="399525" y="61449"/>
                  </a:moveTo>
                  <a:lnTo>
                    <a:pt x="80015" y="61427"/>
                  </a:lnTo>
                  <a:lnTo>
                    <a:pt x="67737" y="85994"/>
                  </a:lnTo>
                  <a:lnTo>
                    <a:pt x="116892" y="85994"/>
                  </a:lnTo>
                  <a:lnTo>
                    <a:pt x="116892" y="122833"/>
                  </a:lnTo>
                  <a:lnTo>
                    <a:pt x="73316" y="122833"/>
                  </a:lnTo>
                  <a:cubicBezTo>
                    <a:pt x="46388" y="122833"/>
                    <a:pt x="24468" y="100901"/>
                    <a:pt x="24468" y="73722"/>
                  </a:cubicBezTo>
                  <a:cubicBezTo>
                    <a:pt x="24468" y="46543"/>
                    <a:pt x="46388" y="24589"/>
                    <a:pt x="73316" y="24589"/>
                  </a:cubicBezTo>
                  <a:lnTo>
                    <a:pt x="129126" y="24589"/>
                  </a:lnTo>
                  <a:lnTo>
                    <a:pt x="129126" y="0"/>
                  </a:lnTo>
                  <a:lnTo>
                    <a:pt x="73316" y="0"/>
                  </a:lnTo>
                  <a:cubicBezTo>
                    <a:pt x="32902" y="0"/>
                    <a:pt x="0" y="33085"/>
                    <a:pt x="0" y="73744"/>
                  </a:cubicBezTo>
                  <a:cubicBezTo>
                    <a:pt x="0" y="114380"/>
                    <a:pt x="32902" y="147421"/>
                    <a:pt x="73316" y="147421"/>
                  </a:cubicBezTo>
                  <a:lnTo>
                    <a:pt x="141470" y="147421"/>
                  </a:lnTo>
                  <a:lnTo>
                    <a:pt x="141470" y="85994"/>
                  </a:lnTo>
                  <a:lnTo>
                    <a:pt x="178326" y="85994"/>
                  </a:lnTo>
                  <a:lnTo>
                    <a:pt x="178326" y="147399"/>
                  </a:lnTo>
                  <a:lnTo>
                    <a:pt x="276636" y="147399"/>
                  </a:lnTo>
                  <a:lnTo>
                    <a:pt x="288914" y="122833"/>
                  </a:lnTo>
                  <a:lnTo>
                    <a:pt x="202903" y="122833"/>
                  </a:lnTo>
                  <a:lnTo>
                    <a:pt x="202903" y="85994"/>
                  </a:lnTo>
                  <a:lnTo>
                    <a:pt x="331788" y="85994"/>
                  </a:lnTo>
                  <a:lnTo>
                    <a:pt x="301214" y="147399"/>
                  </a:lnTo>
                  <a:lnTo>
                    <a:pt x="328537" y="147399"/>
                  </a:lnTo>
                  <a:lnTo>
                    <a:pt x="359265" y="85994"/>
                  </a:lnTo>
                  <a:lnTo>
                    <a:pt x="411803" y="85994"/>
                  </a:lnTo>
                  <a:lnTo>
                    <a:pt x="399525" y="61449"/>
                  </a:lnTo>
                  <a:close/>
                </a:path>
              </a:pathLst>
            </a:custGeom>
            <a:grpFill/>
            <a:ln w="215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 dirty="0">
                <a:solidFill>
                  <a:schemeClr val="tx2"/>
                </a:solidFill>
              </a:endParaRPr>
            </a:p>
          </p:txBody>
        </p:sp>
        <p:sp>
          <p:nvSpPr>
            <p:cNvPr id="46" name="Freihandform: Form 45">
              <a:extLst>
                <a:ext uri="{FF2B5EF4-FFF2-40B4-BE49-F238E27FC236}">
                  <a16:creationId xmlns:a16="http://schemas.microsoft.com/office/drawing/2014/main" id="{704E87B5-8EBF-46B9-BF57-0E348A2E850D}"/>
                </a:ext>
              </a:extLst>
            </p:cNvPr>
            <p:cNvSpPr/>
            <p:nvPr/>
          </p:nvSpPr>
          <p:spPr>
            <a:xfrm>
              <a:off x="448200" y="6525716"/>
              <a:ext cx="110610" cy="49155"/>
            </a:xfrm>
            <a:custGeom>
              <a:avLst/>
              <a:gdLst>
                <a:gd name="connsiteX0" fmla="*/ 24578 w 110610"/>
                <a:gd name="connsiteY0" fmla="*/ 24589 h 49155"/>
                <a:gd name="connsiteX1" fmla="*/ 110611 w 110610"/>
                <a:gd name="connsiteY1" fmla="*/ 24589 h 49155"/>
                <a:gd name="connsiteX2" fmla="*/ 110611 w 110610"/>
                <a:gd name="connsiteY2" fmla="*/ 22 h 49155"/>
                <a:gd name="connsiteX3" fmla="*/ 0 w 110610"/>
                <a:gd name="connsiteY3" fmla="*/ 0 h 49155"/>
                <a:gd name="connsiteX4" fmla="*/ 0 w 110610"/>
                <a:gd name="connsiteY4" fmla="*/ 49155 h 49155"/>
                <a:gd name="connsiteX5" fmla="*/ 24578 w 110610"/>
                <a:gd name="connsiteY5" fmla="*/ 49155 h 491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0610" h="49155">
                  <a:moveTo>
                    <a:pt x="24578" y="24589"/>
                  </a:moveTo>
                  <a:lnTo>
                    <a:pt x="110611" y="24589"/>
                  </a:lnTo>
                  <a:lnTo>
                    <a:pt x="110611" y="22"/>
                  </a:lnTo>
                  <a:lnTo>
                    <a:pt x="0" y="0"/>
                  </a:lnTo>
                  <a:lnTo>
                    <a:pt x="0" y="49155"/>
                  </a:lnTo>
                  <a:lnTo>
                    <a:pt x="24578" y="49155"/>
                  </a:lnTo>
                  <a:close/>
                </a:path>
              </a:pathLst>
            </a:custGeom>
            <a:grpFill/>
            <a:ln w="215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 dirty="0">
                <a:solidFill>
                  <a:schemeClr val="tx2"/>
                </a:solidFill>
              </a:endParaRPr>
            </a:p>
          </p:txBody>
        </p:sp>
      </p:grpSp>
      <p:sp>
        <p:nvSpPr>
          <p:cNvPr id="9" name="Bildplatzhalter 8">
            <a:extLst>
              <a:ext uri="{FF2B5EF4-FFF2-40B4-BE49-F238E27FC236}">
                <a16:creationId xmlns:a16="http://schemas.microsoft.com/office/drawing/2014/main" id="{344B831F-6823-4954-95E7-DA3491724630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9159250" y="0"/>
            <a:ext cx="3032750" cy="3429000"/>
          </a:xfrm>
          <a:solidFill>
            <a:schemeClr val="bg2"/>
          </a:solidFill>
        </p:spPr>
        <p:txBody>
          <a:bodyPr anchor="ctr"/>
          <a:lstStyle>
            <a:lvl1pPr marL="0" indent="0" algn="ctr" rtl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ru-RU"/>
              <a:t>Please insert picture</a:t>
            </a:r>
            <a:endParaRPr lang="ru-RU" dirty="0"/>
          </a:p>
        </p:txBody>
      </p:sp>
      <p:sp>
        <p:nvSpPr>
          <p:cNvPr id="10" name="Datumsplatzhalter 9">
            <a:extLst>
              <a:ext uri="{FF2B5EF4-FFF2-40B4-BE49-F238E27FC236}">
                <a16:creationId xmlns:a16="http://schemas.microsoft.com/office/drawing/2014/main" id="{069C443F-9284-42C8-9C39-FD5694CBDF32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/>
          <a:lstStyle>
            <a:lvl1pPr rtl="0">
              <a:defRPr>
                <a:solidFill>
                  <a:schemeClr val="bg1"/>
                </a:solidFill>
              </a:defRPr>
            </a:lvl1pPr>
          </a:lstStyle>
          <a:p>
            <a:fld id="{525FB2B5-50B8-421D-B7F3-410471F0C9F9}" type="datetime4">
              <a:rPr lang="ru-RU" smtClean="0"/>
              <a:t>2 июля 2024 г.</a:t>
            </a:fld>
            <a:endParaRPr lang="ru-RU" dirty="0"/>
          </a:p>
        </p:txBody>
      </p:sp>
      <p:sp>
        <p:nvSpPr>
          <p:cNvPr id="11" name="Fußzeilenplatzhalter 10">
            <a:extLst>
              <a:ext uri="{FF2B5EF4-FFF2-40B4-BE49-F238E27FC236}">
                <a16:creationId xmlns:a16="http://schemas.microsoft.com/office/drawing/2014/main" id="{94FD5CCA-0946-4A9D-B3CE-4BA5DE75EEB6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>
            <a:lvl1pPr rtl="0">
              <a:defRPr>
                <a:solidFill>
                  <a:schemeClr val="accent1"/>
                </a:solidFill>
              </a:defRPr>
            </a:lvl1pPr>
          </a:lstStyle>
          <a:p>
            <a:r>
              <a:rPr lang="ru-RU"/>
              <a:t>Insert text with »Insert Header and Footer«</a:t>
            </a:r>
            <a:endParaRPr lang="ru-RU" dirty="0"/>
          </a:p>
        </p:txBody>
      </p:sp>
      <p:sp>
        <p:nvSpPr>
          <p:cNvPr id="12" name="Foliennummernplatzhalter 11">
            <a:extLst>
              <a:ext uri="{FF2B5EF4-FFF2-40B4-BE49-F238E27FC236}">
                <a16:creationId xmlns:a16="http://schemas.microsoft.com/office/drawing/2014/main" id="{4109A756-17C1-499C-93AB-102CFE29E949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>
            <a:lvl1pPr rtl="0">
              <a:defRPr>
                <a:solidFill>
                  <a:schemeClr val="bg1"/>
                </a:solidFill>
              </a:defRPr>
            </a:lvl1pPr>
          </a:lstStyle>
          <a:p>
            <a:fld id="{7D3B735A-0712-4989-8931-598C2A0907B8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7" name="Freihandform: Form 46">
            <a:extLst>
              <a:ext uri="{FF2B5EF4-FFF2-40B4-BE49-F238E27FC236}">
                <a16:creationId xmlns:a16="http://schemas.microsoft.com/office/drawing/2014/main" id="{876B2284-802F-4040-A697-BADE2628B14A}"/>
              </a:ext>
            </a:extLst>
          </p:cNvPr>
          <p:cNvSpPr>
            <a:spLocks/>
          </p:cNvSpPr>
          <p:nvPr userDrawn="1"/>
        </p:nvSpPr>
        <p:spPr bwMode="gray">
          <a:xfrm>
            <a:off x="9794834" y="3970817"/>
            <a:ext cx="1759033" cy="2345367"/>
          </a:xfrm>
          <a:custGeom>
            <a:avLst/>
            <a:gdLst>
              <a:gd name="connsiteX0" fmla="*/ -1070 w 119009"/>
              <a:gd name="connsiteY0" fmla="*/ 95094 h 158678"/>
              <a:gd name="connsiteX1" fmla="*/ 16595 w 119009"/>
              <a:gd name="connsiteY1" fmla="*/ 95094 h 158678"/>
              <a:gd name="connsiteX2" fmla="*/ 36438 w 119009"/>
              <a:gd name="connsiteY2" fmla="*/ 55424 h 158678"/>
              <a:gd name="connsiteX3" fmla="*/ 18781 w 119009"/>
              <a:gd name="connsiteY3" fmla="*/ 55424 h 158678"/>
              <a:gd name="connsiteX4" fmla="*/ 70400 w 119009"/>
              <a:gd name="connsiteY4" fmla="*/ 0 h 158678"/>
              <a:gd name="connsiteX5" fmla="*/ 46485 w 119009"/>
              <a:gd name="connsiteY5" fmla="*/ 0 h 158678"/>
              <a:gd name="connsiteX6" fmla="*/ 30650 w 119009"/>
              <a:gd name="connsiteY6" fmla="*/ 31671 h 158678"/>
              <a:gd name="connsiteX7" fmla="*/ 48315 w 119009"/>
              <a:gd name="connsiteY7" fmla="*/ 31671 h 158678"/>
              <a:gd name="connsiteX8" fmla="*/ 58443 w 119009"/>
              <a:gd name="connsiteY8" fmla="*/ 11431 h 158678"/>
              <a:gd name="connsiteX9" fmla="*/ 100282 w 119009"/>
              <a:gd name="connsiteY9" fmla="*/ 95118 h 158678"/>
              <a:gd name="connsiteX10" fmla="*/ 117939 w 119009"/>
              <a:gd name="connsiteY10" fmla="*/ 95118 h 158678"/>
              <a:gd name="connsiteX11" fmla="*/ 50493 w 119009"/>
              <a:gd name="connsiteY11" fmla="*/ 63221 h 158678"/>
              <a:gd name="connsiteX12" fmla="*/ 66393 w 119009"/>
              <a:gd name="connsiteY12" fmla="*/ 63221 h 158678"/>
              <a:gd name="connsiteX13" fmla="*/ 66393 w 119009"/>
              <a:gd name="connsiteY13" fmla="*/ 158679 h 158678"/>
              <a:gd name="connsiteX14" fmla="*/ 50493 w 119009"/>
              <a:gd name="connsiteY14" fmla="*/ 158679 h 1586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19009" h="158678">
                <a:moveTo>
                  <a:pt x="-1070" y="95094"/>
                </a:moveTo>
                <a:lnTo>
                  <a:pt x="16595" y="95094"/>
                </a:lnTo>
                <a:lnTo>
                  <a:pt x="36438" y="55424"/>
                </a:lnTo>
                <a:lnTo>
                  <a:pt x="18781" y="55424"/>
                </a:lnTo>
                <a:close/>
                <a:moveTo>
                  <a:pt x="70400" y="0"/>
                </a:moveTo>
                <a:lnTo>
                  <a:pt x="46485" y="0"/>
                </a:lnTo>
                <a:lnTo>
                  <a:pt x="30650" y="31671"/>
                </a:lnTo>
                <a:lnTo>
                  <a:pt x="48315" y="31671"/>
                </a:lnTo>
                <a:lnTo>
                  <a:pt x="58443" y="11431"/>
                </a:lnTo>
                <a:lnTo>
                  <a:pt x="100282" y="95118"/>
                </a:lnTo>
                <a:lnTo>
                  <a:pt x="117939" y="95118"/>
                </a:lnTo>
                <a:close/>
                <a:moveTo>
                  <a:pt x="50493" y="63221"/>
                </a:moveTo>
                <a:lnTo>
                  <a:pt x="66393" y="63221"/>
                </a:lnTo>
                <a:lnTo>
                  <a:pt x="66393" y="158679"/>
                </a:lnTo>
                <a:lnTo>
                  <a:pt x="50493" y="158679"/>
                </a:lnTo>
                <a:close/>
              </a:path>
            </a:pathLst>
          </a:custGeom>
          <a:gradFill>
            <a:gsLst>
              <a:gs pos="10000">
                <a:schemeClr val="accent1"/>
              </a:gs>
              <a:gs pos="90000">
                <a:schemeClr val="accent6"/>
              </a:gs>
            </a:gsLst>
            <a:lin ang="18900000" scaled="1"/>
          </a:gradFill>
          <a:ln w="798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lvl="0" rtl="0"/>
            <a:endParaRPr lang="ru-RU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A075BFBF-A250-4746-A32C-35C6A715E28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3525" y="2165734"/>
            <a:ext cx="5652000" cy="1255728"/>
          </a:xfrm>
        </p:spPr>
        <p:txBody>
          <a:bodyPr vert="horz" anchor="b">
            <a:spAutoFit/>
          </a:bodyPr>
          <a:lstStyle>
            <a:lvl1pPr rtl="0">
              <a:lnSpc>
                <a:spcPct val="85000"/>
              </a:lnSpc>
              <a:defRPr sz="4800" b="0">
                <a:latin typeface="GEA Sans Bold" panose="00000500000000000000" pitchFamily="2" charset="0"/>
              </a:defRPr>
            </a:lvl1pPr>
          </a:lstStyle>
          <a:p>
            <a:pPr lvl="0"/>
            <a:r>
              <a:rPr lang="ru-RU"/>
              <a:t>CHAPTER SLIDE </a:t>
            </a:r>
            <a:br>
              <a:rPr lang="ru-RU"/>
            </a:br>
            <a:r>
              <a:rPr lang="ru-RU"/>
              <a:t>GEA SANS 48PT</a:t>
            </a:r>
            <a:endParaRPr lang="ru-RU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865A1254-52BD-447B-B318-FDF9B893EA4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263525" y="3729239"/>
            <a:ext cx="5652000" cy="246221"/>
          </a:xfrm>
        </p:spPr>
        <p:txBody>
          <a:bodyPr>
            <a:spAutoFit/>
          </a:bodyPr>
          <a:lstStyle>
            <a:lvl1pPr marL="0" indent="0" rtl="0">
              <a:buNone/>
              <a:defRPr sz="16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ru-RU"/>
              <a:t>Subheadline optional Inter Medium 16pt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7889876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- NAM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kt 6" hidden="1">
            <a:extLst>
              <a:ext uri="{FF2B5EF4-FFF2-40B4-BE49-F238E27FC236}">
                <a16:creationId xmlns:a16="http://schemas.microsoft.com/office/drawing/2014/main" id="{7A9BF7E1-7479-4B02-8452-601829203BE6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84030701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44" imgH="345" progId="TCLayout.ActiveDocument.1">
                  <p:embed/>
                </p:oleObj>
              </mc:Choice>
              <mc:Fallback>
                <p:oleObj name="think-cell Folie" r:id="rId3" imgW="344" imgH="345" progId="TCLayout.ActiveDocument.1">
                  <p:embed/>
                  <p:pic>
                    <p:nvPicPr>
                      <p:cNvPr id="7" name="Objekt 6" hidden="1">
                        <a:extLst>
                          <a:ext uri="{FF2B5EF4-FFF2-40B4-BE49-F238E27FC236}">
                            <a16:creationId xmlns:a16="http://schemas.microsoft.com/office/drawing/2014/main" id="{7A9BF7E1-7479-4B02-8452-601829203BE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27" name="Grafik 126">
            <a:extLst>
              <a:ext uri="{FF2B5EF4-FFF2-40B4-BE49-F238E27FC236}">
                <a16:creationId xmlns:a16="http://schemas.microsoft.com/office/drawing/2014/main" id="{9EB92215-4AE1-12C1-C8F8-2538046DE13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b="25530"/>
          <a:stretch/>
        </p:blipFill>
        <p:spPr>
          <a:xfrm>
            <a:off x="3630603" y="260351"/>
            <a:ext cx="8561397" cy="6597650"/>
          </a:xfrm>
          <a:prstGeom prst="rect">
            <a:avLst/>
          </a:prstGeom>
        </p:spPr>
      </p:pic>
      <p:grpSp>
        <p:nvGrpSpPr>
          <p:cNvPr id="89" name="Gruppieren 88">
            <a:extLst>
              <a:ext uri="{FF2B5EF4-FFF2-40B4-BE49-F238E27FC236}">
                <a16:creationId xmlns:a16="http://schemas.microsoft.com/office/drawing/2014/main" id="{92F8E679-E260-49EB-A3CA-F368C0674365}"/>
              </a:ext>
            </a:extLst>
          </p:cNvPr>
          <p:cNvGrpSpPr/>
          <p:nvPr userDrawn="1"/>
        </p:nvGrpSpPr>
        <p:grpSpPr>
          <a:xfrm>
            <a:off x="270000" y="270000"/>
            <a:ext cx="1346400" cy="244836"/>
            <a:chOff x="270000" y="270000"/>
            <a:chExt cx="1346400" cy="244836"/>
          </a:xfrm>
        </p:grpSpPr>
        <p:sp>
          <p:nvSpPr>
            <p:cNvPr id="86" name="Freihandform 42">
              <a:extLst>
                <a:ext uri="{FF2B5EF4-FFF2-40B4-BE49-F238E27FC236}">
                  <a16:creationId xmlns:a16="http://schemas.microsoft.com/office/drawing/2014/main" id="{C78A4FAC-CC44-4149-A771-0D69677F7ECA}"/>
                </a:ext>
              </a:extLst>
            </p:cNvPr>
            <p:cNvSpPr/>
            <p:nvPr/>
          </p:nvSpPr>
          <p:spPr bwMode="invGray">
            <a:xfrm>
              <a:off x="846965" y="272507"/>
              <a:ext cx="222709" cy="241364"/>
            </a:xfrm>
            <a:custGeom>
              <a:avLst/>
              <a:gdLst>
                <a:gd name="connsiteX0" fmla="*/ 462697 w 1018566"/>
                <a:gd name="connsiteY0" fmla="*/ 0 h 1103885"/>
                <a:gd name="connsiteX1" fmla="*/ 185079 w 1018566"/>
                <a:gd name="connsiteY1" fmla="*/ 0 h 1103885"/>
                <a:gd name="connsiteX2" fmla="*/ 0 w 1018566"/>
                <a:gd name="connsiteY2" fmla="*/ 368046 h 1103885"/>
                <a:gd name="connsiteX3" fmla="*/ 205995 w 1018566"/>
                <a:gd name="connsiteY3" fmla="*/ 368046 h 1103885"/>
                <a:gd name="connsiteX4" fmla="*/ 324648 w 1018566"/>
                <a:gd name="connsiteY4" fmla="*/ 132300 h 1103885"/>
                <a:gd name="connsiteX5" fmla="*/ 812698 w 1018566"/>
                <a:gd name="connsiteY5" fmla="*/ 1103886 h 1103885"/>
                <a:gd name="connsiteX6" fmla="*/ 1018566 w 1018566"/>
                <a:gd name="connsiteY6" fmla="*/ 1103886 h 11038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18566" h="1103885">
                  <a:moveTo>
                    <a:pt x="462697" y="0"/>
                  </a:moveTo>
                  <a:lnTo>
                    <a:pt x="185079" y="0"/>
                  </a:lnTo>
                  <a:lnTo>
                    <a:pt x="0" y="368046"/>
                  </a:lnTo>
                  <a:lnTo>
                    <a:pt x="205995" y="368046"/>
                  </a:lnTo>
                  <a:lnTo>
                    <a:pt x="324648" y="132300"/>
                  </a:lnTo>
                  <a:lnTo>
                    <a:pt x="812698" y="1103886"/>
                  </a:lnTo>
                  <a:lnTo>
                    <a:pt x="1018566" y="1103886"/>
                  </a:lnTo>
                  <a:close/>
                </a:path>
              </a:pathLst>
            </a:custGeom>
            <a:solidFill>
              <a:schemeClr val="bg1"/>
            </a:solidFill>
            <a:ln w="1266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 dirty="0"/>
            </a:p>
          </p:txBody>
        </p:sp>
        <p:sp>
          <p:nvSpPr>
            <p:cNvPr id="87" name="Freihandform 43">
              <a:extLst>
                <a:ext uri="{FF2B5EF4-FFF2-40B4-BE49-F238E27FC236}">
                  <a16:creationId xmlns:a16="http://schemas.microsoft.com/office/drawing/2014/main" id="{DE7A47C8-1A17-47CB-B506-734C6F33ACE4}"/>
                </a:ext>
              </a:extLst>
            </p:cNvPr>
            <p:cNvSpPr/>
            <p:nvPr/>
          </p:nvSpPr>
          <p:spPr bwMode="invGray">
            <a:xfrm>
              <a:off x="270000" y="272479"/>
              <a:ext cx="678133" cy="241392"/>
            </a:xfrm>
            <a:custGeom>
              <a:avLst/>
              <a:gdLst>
                <a:gd name="connsiteX0" fmla="*/ 3008922 w 3101461"/>
                <a:gd name="connsiteY0" fmla="*/ 460152 h 1104011"/>
                <a:gd name="connsiteX1" fmla="*/ 602646 w 3101461"/>
                <a:gd name="connsiteY1" fmla="*/ 460152 h 1104011"/>
                <a:gd name="connsiteX2" fmla="*/ 510107 w 3101461"/>
                <a:gd name="connsiteY2" fmla="*/ 644112 h 1104011"/>
                <a:gd name="connsiteX3" fmla="*/ 880264 w 3101461"/>
                <a:gd name="connsiteY3" fmla="*/ 644112 h 1104011"/>
                <a:gd name="connsiteX4" fmla="*/ 880264 w 3101461"/>
                <a:gd name="connsiteY4" fmla="*/ 920052 h 1104011"/>
                <a:gd name="connsiteX5" fmla="*/ 552193 w 3101461"/>
                <a:gd name="connsiteY5" fmla="*/ 920052 h 1104011"/>
                <a:gd name="connsiteX6" fmla="*/ 184191 w 3101461"/>
                <a:gd name="connsiteY6" fmla="*/ 552258 h 1104011"/>
                <a:gd name="connsiteX7" fmla="*/ 552193 w 3101461"/>
                <a:gd name="connsiteY7" fmla="*/ 184086 h 1104011"/>
                <a:gd name="connsiteX8" fmla="*/ 972550 w 3101461"/>
                <a:gd name="connsiteY8" fmla="*/ 184086 h 1104011"/>
                <a:gd name="connsiteX9" fmla="*/ 972550 w 3101461"/>
                <a:gd name="connsiteY9" fmla="*/ 0 h 1104011"/>
                <a:gd name="connsiteX10" fmla="*/ 552193 w 3101461"/>
                <a:gd name="connsiteY10" fmla="*/ 0 h 1104011"/>
                <a:gd name="connsiteX11" fmla="*/ 0 w 3101461"/>
                <a:gd name="connsiteY11" fmla="*/ 552258 h 1104011"/>
                <a:gd name="connsiteX12" fmla="*/ 552193 w 3101461"/>
                <a:gd name="connsiteY12" fmla="*/ 1104012 h 1104011"/>
                <a:gd name="connsiteX13" fmla="*/ 1065470 w 3101461"/>
                <a:gd name="connsiteY13" fmla="*/ 1104012 h 1104011"/>
                <a:gd name="connsiteX14" fmla="*/ 1065470 w 3101461"/>
                <a:gd name="connsiteY14" fmla="*/ 644112 h 1104011"/>
                <a:gd name="connsiteX15" fmla="*/ 1343088 w 3101461"/>
                <a:gd name="connsiteY15" fmla="*/ 644112 h 1104011"/>
                <a:gd name="connsiteX16" fmla="*/ 1343088 w 3101461"/>
                <a:gd name="connsiteY16" fmla="*/ 1104012 h 1104011"/>
                <a:gd name="connsiteX17" fmla="*/ 2083529 w 3101461"/>
                <a:gd name="connsiteY17" fmla="*/ 1104012 h 1104011"/>
                <a:gd name="connsiteX18" fmla="*/ 2176068 w 3101461"/>
                <a:gd name="connsiteY18" fmla="*/ 920052 h 1104011"/>
                <a:gd name="connsiteX19" fmla="*/ 1528166 w 3101461"/>
                <a:gd name="connsiteY19" fmla="*/ 920052 h 1104011"/>
                <a:gd name="connsiteX20" fmla="*/ 1528166 w 3101461"/>
                <a:gd name="connsiteY20" fmla="*/ 644112 h 1104011"/>
                <a:gd name="connsiteX21" fmla="*/ 2498815 w 3101461"/>
                <a:gd name="connsiteY21" fmla="*/ 644112 h 1104011"/>
                <a:gd name="connsiteX22" fmla="*/ 2268608 w 3101461"/>
                <a:gd name="connsiteY22" fmla="*/ 1104012 h 1104011"/>
                <a:gd name="connsiteX23" fmla="*/ 2474476 w 3101461"/>
                <a:gd name="connsiteY23" fmla="*/ 1104012 h 1104011"/>
                <a:gd name="connsiteX24" fmla="*/ 2705824 w 3101461"/>
                <a:gd name="connsiteY24" fmla="*/ 644112 h 1104011"/>
                <a:gd name="connsiteX25" fmla="*/ 3101461 w 3101461"/>
                <a:gd name="connsiteY25" fmla="*/ 644112 h 1104011"/>
                <a:gd name="connsiteX26" fmla="*/ 3008922 w 3101461"/>
                <a:gd name="connsiteY26" fmla="*/ 460152 h 11040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101461" h="1104011">
                  <a:moveTo>
                    <a:pt x="3008922" y="460152"/>
                  </a:moveTo>
                  <a:lnTo>
                    <a:pt x="602646" y="460152"/>
                  </a:lnTo>
                  <a:lnTo>
                    <a:pt x="510107" y="644112"/>
                  </a:lnTo>
                  <a:lnTo>
                    <a:pt x="880264" y="644112"/>
                  </a:lnTo>
                  <a:lnTo>
                    <a:pt x="880264" y="920052"/>
                  </a:lnTo>
                  <a:lnTo>
                    <a:pt x="552193" y="920052"/>
                  </a:lnTo>
                  <a:cubicBezTo>
                    <a:pt x="349368" y="920052"/>
                    <a:pt x="184191" y="755748"/>
                    <a:pt x="184191" y="552258"/>
                  </a:cubicBezTo>
                  <a:cubicBezTo>
                    <a:pt x="184191" y="348768"/>
                    <a:pt x="349241" y="184086"/>
                    <a:pt x="552193" y="184086"/>
                  </a:cubicBezTo>
                  <a:lnTo>
                    <a:pt x="972550" y="184086"/>
                  </a:lnTo>
                  <a:lnTo>
                    <a:pt x="972550" y="0"/>
                  </a:lnTo>
                  <a:lnTo>
                    <a:pt x="552193" y="0"/>
                  </a:lnTo>
                  <a:cubicBezTo>
                    <a:pt x="247701" y="0"/>
                    <a:pt x="0" y="247716"/>
                    <a:pt x="0" y="552258"/>
                  </a:cubicBezTo>
                  <a:cubicBezTo>
                    <a:pt x="0" y="856800"/>
                    <a:pt x="247701" y="1104012"/>
                    <a:pt x="552193" y="1104012"/>
                  </a:cubicBezTo>
                  <a:lnTo>
                    <a:pt x="1065470" y="1104012"/>
                  </a:lnTo>
                  <a:lnTo>
                    <a:pt x="1065470" y="644112"/>
                  </a:lnTo>
                  <a:lnTo>
                    <a:pt x="1343088" y="644112"/>
                  </a:lnTo>
                  <a:lnTo>
                    <a:pt x="1343088" y="1104012"/>
                  </a:lnTo>
                  <a:lnTo>
                    <a:pt x="2083529" y="1104012"/>
                  </a:lnTo>
                  <a:lnTo>
                    <a:pt x="2176068" y="920052"/>
                  </a:lnTo>
                  <a:lnTo>
                    <a:pt x="1528166" y="920052"/>
                  </a:lnTo>
                  <a:lnTo>
                    <a:pt x="1528166" y="644112"/>
                  </a:lnTo>
                  <a:lnTo>
                    <a:pt x="2498815" y="644112"/>
                  </a:lnTo>
                  <a:lnTo>
                    <a:pt x="2268608" y="1104012"/>
                  </a:lnTo>
                  <a:lnTo>
                    <a:pt x="2474476" y="1104012"/>
                  </a:lnTo>
                  <a:lnTo>
                    <a:pt x="2705824" y="644112"/>
                  </a:lnTo>
                  <a:lnTo>
                    <a:pt x="3101461" y="644112"/>
                  </a:lnTo>
                  <a:lnTo>
                    <a:pt x="3008922" y="460152"/>
                  </a:lnTo>
                  <a:close/>
                </a:path>
              </a:pathLst>
            </a:custGeom>
            <a:solidFill>
              <a:schemeClr val="bg1"/>
            </a:solidFill>
            <a:ln w="1266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 dirty="0"/>
            </a:p>
          </p:txBody>
        </p:sp>
        <p:sp>
          <p:nvSpPr>
            <p:cNvPr id="88" name="Freihandform 46">
              <a:extLst>
                <a:ext uri="{FF2B5EF4-FFF2-40B4-BE49-F238E27FC236}">
                  <a16:creationId xmlns:a16="http://schemas.microsoft.com/office/drawing/2014/main" id="{F6980514-C5C3-4070-9D53-3F4B40A250FD}"/>
                </a:ext>
              </a:extLst>
            </p:cNvPr>
            <p:cNvSpPr/>
            <p:nvPr/>
          </p:nvSpPr>
          <p:spPr bwMode="invGray">
            <a:xfrm>
              <a:off x="563638" y="272479"/>
              <a:ext cx="182159" cy="80501"/>
            </a:xfrm>
            <a:custGeom>
              <a:avLst/>
              <a:gdLst>
                <a:gd name="connsiteX0" fmla="*/ 185205 w 833107"/>
                <a:gd name="connsiteY0" fmla="*/ 184086 h 368172"/>
                <a:gd name="connsiteX1" fmla="*/ 833107 w 833107"/>
                <a:gd name="connsiteY1" fmla="*/ 184212 h 368172"/>
                <a:gd name="connsiteX2" fmla="*/ 833107 w 833107"/>
                <a:gd name="connsiteY2" fmla="*/ 126 h 368172"/>
                <a:gd name="connsiteX3" fmla="*/ 0 w 833107"/>
                <a:gd name="connsiteY3" fmla="*/ 0 h 368172"/>
                <a:gd name="connsiteX4" fmla="*/ 0 w 833107"/>
                <a:gd name="connsiteY4" fmla="*/ 368172 h 368172"/>
                <a:gd name="connsiteX5" fmla="*/ 185205 w 833107"/>
                <a:gd name="connsiteY5" fmla="*/ 368172 h 3681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33107" h="368172">
                  <a:moveTo>
                    <a:pt x="185205" y="184086"/>
                  </a:moveTo>
                  <a:lnTo>
                    <a:pt x="833107" y="184212"/>
                  </a:lnTo>
                  <a:lnTo>
                    <a:pt x="833107" y="126"/>
                  </a:lnTo>
                  <a:lnTo>
                    <a:pt x="0" y="0"/>
                  </a:lnTo>
                  <a:lnTo>
                    <a:pt x="0" y="368172"/>
                  </a:lnTo>
                  <a:lnTo>
                    <a:pt x="185205" y="368172"/>
                  </a:lnTo>
                  <a:close/>
                </a:path>
              </a:pathLst>
            </a:custGeom>
            <a:solidFill>
              <a:schemeClr val="bg1"/>
            </a:solidFill>
            <a:ln w="1266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 dirty="0"/>
            </a:p>
          </p:txBody>
        </p:sp>
        <p:sp>
          <p:nvSpPr>
            <p:cNvPr id="57" name="Freihandform 13">
              <a:extLst>
                <a:ext uri="{FF2B5EF4-FFF2-40B4-BE49-F238E27FC236}">
                  <a16:creationId xmlns:a16="http://schemas.microsoft.com/office/drawing/2014/main" id="{5F79A0FA-6215-4C9E-88D3-6859B5F32E15}"/>
                </a:ext>
              </a:extLst>
            </p:cNvPr>
            <p:cNvSpPr/>
            <p:nvPr/>
          </p:nvSpPr>
          <p:spPr bwMode="invGray">
            <a:xfrm>
              <a:off x="1130320" y="272535"/>
              <a:ext cx="40440" cy="63502"/>
            </a:xfrm>
            <a:custGeom>
              <a:avLst/>
              <a:gdLst>
                <a:gd name="connsiteX0" fmla="*/ 184952 w 184951"/>
                <a:gd name="connsiteY0" fmla="*/ 252630 h 290429"/>
                <a:gd name="connsiteX1" fmla="*/ 44114 w 184951"/>
                <a:gd name="connsiteY1" fmla="*/ 252630 h 290429"/>
                <a:gd name="connsiteX2" fmla="*/ 44114 w 184951"/>
                <a:gd name="connsiteY2" fmla="*/ 163800 h 290429"/>
                <a:gd name="connsiteX3" fmla="*/ 173669 w 184951"/>
                <a:gd name="connsiteY3" fmla="*/ 163800 h 290429"/>
                <a:gd name="connsiteX4" fmla="*/ 173669 w 184951"/>
                <a:gd name="connsiteY4" fmla="*/ 126252 h 290429"/>
                <a:gd name="connsiteX5" fmla="*/ 44114 w 184951"/>
                <a:gd name="connsiteY5" fmla="*/ 126252 h 290429"/>
                <a:gd name="connsiteX6" fmla="*/ 44114 w 184951"/>
                <a:gd name="connsiteY6" fmla="*/ 37800 h 290429"/>
                <a:gd name="connsiteX7" fmla="*/ 183177 w 184951"/>
                <a:gd name="connsiteY7" fmla="*/ 37800 h 290429"/>
                <a:gd name="connsiteX8" fmla="*/ 183177 w 184951"/>
                <a:gd name="connsiteY8" fmla="*/ 0 h 290429"/>
                <a:gd name="connsiteX9" fmla="*/ 0 w 184951"/>
                <a:gd name="connsiteY9" fmla="*/ 0 h 290429"/>
                <a:gd name="connsiteX10" fmla="*/ 0 w 184951"/>
                <a:gd name="connsiteY10" fmla="*/ 290430 h 290429"/>
                <a:gd name="connsiteX11" fmla="*/ 184952 w 184951"/>
                <a:gd name="connsiteY11" fmla="*/ 290430 h 2904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84951" h="290429">
                  <a:moveTo>
                    <a:pt x="184952" y="252630"/>
                  </a:moveTo>
                  <a:lnTo>
                    <a:pt x="44114" y="252630"/>
                  </a:lnTo>
                  <a:lnTo>
                    <a:pt x="44114" y="163800"/>
                  </a:lnTo>
                  <a:lnTo>
                    <a:pt x="173669" y="163800"/>
                  </a:lnTo>
                  <a:lnTo>
                    <a:pt x="173669" y="126252"/>
                  </a:lnTo>
                  <a:lnTo>
                    <a:pt x="44114" y="126252"/>
                  </a:lnTo>
                  <a:lnTo>
                    <a:pt x="44114" y="37800"/>
                  </a:lnTo>
                  <a:lnTo>
                    <a:pt x="183177" y="37800"/>
                  </a:lnTo>
                  <a:lnTo>
                    <a:pt x="183177" y="0"/>
                  </a:lnTo>
                  <a:lnTo>
                    <a:pt x="0" y="0"/>
                  </a:lnTo>
                  <a:lnTo>
                    <a:pt x="0" y="290430"/>
                  </a:lnTo>
                  <a:lnTo>
                    <a:pt x="184952" y="290430"/>
                  </a:lnTo>
                  <a:close/>
                </a:path>
              </a:pathLst>
            </a:custGeom>
            <a:solidFill>
              <a:schemeClr val="bg1"/>
            </a:solidFill>
            <a:ln w="1266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 dirty="0"/>
            </a:p>
          </p:txBody>
        </p:sp>
        <p:sp>
          <p:nvSpPr>
            <p:cNvPr id="58" name="Freihandform 14">
              <a:extLst>
                <a:ext uri="{FF2B5EF4-FFF2-40B4-BE49-F238E27FC236}">
                  <a16:creationId xmlns:a16="http://schemas.microsoft.com/office/drawing/2014/main" id="{E57EC58B-2D5D-4877-9B03-E31621E4FFDE}"/>
                </a:ext>
              </a:extLst>
            </p:cNvPr>
            <p:cNvSpPr/>
            <p:nvPr/>
          </p:nvSpPr>
          <p:spPr bwMode="invGray">
            <a:xfrm>
              <a:off x="1182623" y="287769"/>
              <a:ext cx="39941" cy="48240"/>
            </a:xfrm>
            <a:custGeom>
              <a:avLst/>
              <a:gdLst>
                <a:gd name="connsiteX0" fmla="*/ 42340 w 182670"/>
                <a:gd name="connsiteY0" fmla="*/ 91350 h 220625"/>
                <a:gd name="connsiteX1" fmla="*/ 48932 w 182670"/>
                <a:gd name="connsiteY1" fmla="*/ 61740 h 220625"/>
                <a:gd name="connsiteX2" fmla="*/ 67059 w 182670"/>
                <a:gd name="connsiteY2" fmla="*/ 43092 h 220625"/>
                <a:gd name="connsiteX3" fmla="*/ 93427 w 182670"/>
                <a:gd name="connsiteY3" fmla="*/ 36666 h 220625"/>
                <a:gd name="connsiteX4" fmla="*/ 127527 w 182670"/>
                <a:gd name="connsiteY4" fmla="*/ 50022 h 220625"/>
                <a:gd name="connsiteX5" fmla="*/ 139950 w 182670"/>
                <a:gd name="connsiteY5" fmla="*/ 87066 h 220625"/>
                <a:gd name="connsiteX6" fmla="*/ 139950 w 182670"/>
                <a:gd name="connsiteY6" fmla="*/ 220500 h 220625"/>
                <a:gd name="connsiteX7" fmla="*/ 182670 w 182670"/>
                <a:gd name="connsiteY7" fmla="*/ 220500 h 220625"/>
                <a:gd name="connsiteX8" fmla="*/ 182670 w 182670"/>
                <a:gd name="connsiteY8" fmla="*/ 82152 h 220625"/>
                <a:gd name="connsiteX9" fmla="*/ 173416 w 182670"/>
                <a:gd name="connsiteY9" fmla="*/ 36918 h 220625"/>
                <a:gd name="connsiteX10" fmla="*/ 147302 w 182670"/>
                <a:gd name="connsiteY10" fmla="*/ 9324 h 220625"/>
                <a:gd name="connsiteX11" fmla="*/ 108132 w 182670"/>
                <a:gd name="connsiteY11" fmla="*/ 0 h 220625"/>
                <a:gd name="connsiteX12" fmla="*/ 67313 w 182670"/>
                <a:gd name="connsiteY12" fmla="*/ 10458 h 220625"/>
                <a:gd name="connsiteX13" fmla="*/ 43608 w 182670"/>
                <a:gd name="connsiteY13" fmla="*/ 38304 h 220625"/>
                <a:gd name="connsiteX14" fmla="*/ 40945 w 182670"/>
                <a:gd name="connsiteY14" fmla="*/ 38304 h 220625"/>
                <a:gd name="connsiteX15" fmla="*/ 40945 w 182670"/>
                <a:gd name="connsiteY15" fmla="*/ 2898 h 220625"/>
                <a:gd name="connsiteX16" fmla="*/ 0 w 182670"/>
                <a:gd name="connsiteY16" fmla="*/ 2898 h 220625"/>
                <a:gd name="connsiteX17" fmla="*/ 0 w 182670"/>
                <a:gd name="connsiteY17" fmla="*/ 220626 h 220625"/>
                <a:gd name="connsiteX18" fmla="*/ 42720 w 182670"/>
                <a:gd name="connsiteY18" fmla="*/ 220626 h 220625"/>
                <a:gd name="connsiteX19" fmla="*/ 42720 w 182670"/>
                <a:gd name="connsiteY19" fmla="*/ 91350 h 220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82670" h="220625">
                  <a:moveTo>
                    <a:pt x="42340" y="91350"/>
                  </a:moveTo>
                  <a:cubicBezTo>
                    <a:pt x="42340" y="79884"/>
                    <a:pt x="44495" y="69930"/>
                    <a:pt x="48932" y="61740"/>
                  </a:cubicBezTo>
                  <a:cubicBezTo>
                    <a:pt x="53368" y="53550"/>
                    <a:pt x="59326" y="47376"/>
                    <a:pt x="67059" y="43092"/>
                  </a:cubicBezTo>
                  <a:cubicBezTo>
                    <a:pt x="74665" y="38808"/>
                    <a:pt x="83539" y="36666"/>
                    <a:pt x="93427" y="36666"/>
                  </a:cubicBezTo>
                  <a:cubicBezTo>
                    <a:pt x="107878" y="36666"/>
                    <a:pt x="119287" y="41076"/>
                    <a:pt x="127527" y="50022"/>
                  </a:cubicBezTo>
                  <a:cubicBezTo>
                    <a:pt x="135766" y="58968"/>
                    <a:pt x="139950" y="71316"/>
                    <a:pt x="139950" y="87066"/>
                  </a:cubicBezTo>
                  <a:lnTo>
                    <a:pt x="139950" y="220500"/>
                  </a:lnTo>
                  <a:lnTo>
                    <a:pt x="182670" y="220500"/>
                  </a:lnTo>
                  <a:lnTo>
                    <a:pt x="182670" y="82152"/>
                  </a:lnTo>
                  <a:cubicBezTo>
                    <a:pt x="182670" y="64260"/>
                    <a:pt x="179627" y="49140"/>
                    <a:pt x="173416" y="36918"/>
                  </a:cubicBezTo>
                  <a:cubicBezTo>
                    <a:pt x="167205" y="24696"/>
                    <a:pt x="158584" y="15498"/>
                    <a:pt x="147302" y="9324"/>
                  </a:cubicBezTo>
                  <a:cubicBezTo>
                    <a:pt x="136147" y="3150"/>
                    <a:pt x="122963" y="0"/>
                    <a:pt x="108132" y="0"/>
                  </a:cubicBezTo>
                  <a:cubicBezTo>
                    <a:pt x="91652" y="0"/>
                    <a:pt x="78088" y="3528"/>
                    <a:pt x="67313" y="10458"/>
                  </a:cubicBezTo>
                  <a:cubicBezTo>
                    <a:pt x="56538" y="17514"/>
                    <a:pt x="48551" y="26712"/>
                    <a:pt x="43608" y="38304"/>
                  </a:cubicBezTo>
                  <a:lnTo>
                    <a:pt x="40945" y="38304"/>
                  </a:lnTo>
                  <a:lnTo>
                    <a:pt x="40945" y="2898"/>
                  </a:lnTo>
                  <a:lnTo>
                    <a:pt x="0" y="2898"/>
                  </a:lnTo>
                  <a:lnTo>
                    <a:pt x="0" y="220626"/>
                  </a:lnTo>
                  <a:lnTo>
                    <a:pt x="42720" y="220626"/>
                  </a:lnTo>
                  <a:lnTo>
                    <a:pt x="42720" y="91350"/>
                  </a:lnTo>
                  <a:close/>
                </a:path>
              </a:pathLst>
            </a:custGeom>
            <a:solidFill>
              <a:schemeClr val="bg1"/>
            </a:solidFill>
            <a:ln w="1266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 dirty="0"/>
            </a:p>
          </p:txBody>
        </p:sp>
        <p:sp>
          <p:nvSpPr>
            <p:cNvPr id="59" name="Freihandform 15">
              <a:extLst>
                <a:ext uri="{FF2B5EF4-FFF2-40B4-BE49-F238E27FC236}">
                  <a16:creationId xmlns:a16="http://schemas.microsoft.com/office/drawing/2014/main" id="{3B593BEE-0095-4972-88AF-BE89E168AFD9}"/>
                </a:ext>
              </a:extLst>
            </p:cNvPr>
            <p:cNvSpPr/>
            <p:nvPr/>
          </p:nvSpPr>
          <p:spPr bwMode="invGray">
            <a:xfrm>
              <a:off x="1232902" y="287797"/>
              <a:ext cx="43821" cy="66974"/>
            </a:xfrm>
            <a:custGeom>
              <a:avLst/>
              <a:gdLst>
                <a:gd name="connsiteX0" fmla="*/ 151739 w 200417"/>
                <a:gd name="connsiteY0" fmla="*/ 297738 h 306306"/>
                <a:gd name="connsiteX1" fmla="*/ 187234 w 200417"/>
                <a:gd name="connsiteY1" fmla="*/ 271152 h 306306"/>
                <a:gd name="connsiteX2" fmla="*/ 200417 w 200417"/>
                <a:gd name="connsiteY2" fmla="*/ 225414 h 306306"/>
                <a:gd name="connsiteX3" fmla="*/ 200417 w 200417"/>
                <a:gd name="connsiteY3" fmla="*/ 2772 h 306306"/>
                <a:gd name="connsiteX4" fmla="*/ 158585 w 200417"/>
                <a:gd name="connsiteY4" fmla="*/ 2772 h 306306"/>
                <a:gd name="connsiteX5" fmla="*/ 158585 w 200417"/>
                <a:gd name="connsiteY5" fmla="*/ 38052 h 306306"/>
                <a:gd name="connsiteX6" fmla="*/ 155415 w 200417"/>
                <a:gd name="connsiteY6" fmla="*/ 38052 h 306306"/>
                <a:gd name="connsiteX7" fmla="*/ 144513 w 200417"/>
                <a:gd name="connsiteY7" fmla="*/ 22302 h 306306"/>
                <a:gd name="connsiteX8" fmla="*/ 124865 w 200417"/>
                <a:gd name="connsiteY8" fmla="*/ 6678 h 306306"/>
                <a:gd name="connsiteX9" fmla="*/ 91905 w 200417"/>
                <a:gd name="connsiteY9" fmla="*/ 0 h 306306"/>
                <a:gd name="connsiteX10" fmla="*/ 44622 w 200417"/>
                <a:gd name="connsiteY10" fmla="*/ 13230 h 306306"/>
                <a:gd name="connsiteX11" fmla="*/ 11916 w 200417"/>
                <a:gd name="connsiteY11" fmla="*/ 51282 h 306306"/>
                <a:gd name="connsiteX12" fmla="*/ 0 w 200417"/>
                <a:gd name="connsiteY12" fmla="*/ 110880 h 306306"/>
                <a:gd name="connsiteX13" fmla="*/ 12043 w 200417"/>
                <a:gd name="connsiteY13" fmla="*/ 169344 h 306306"/>
                <a:gd name="connsiteX14" fmla="*/ 44875 w 200417"/>
                <a:gd name="connsiteY14" fmla="*/ 205254 h 306306"/>
                <a:gd name="connsiteX15" fmla="*/ 91525 w 200417"/>
                <a:gd name="connsiteY15" fmla="*/ 217350 h 306306"/>
                <a:gd name="connsiteX16" fmla="*/ 124231 w 200417"/>
                <a:gd name="connsiteY16" fmla="*/ 211050 h 306306"/>
                <a:gd name="connsiteX17" fmla="*/ 144007 w 200417"/>
                <a:gd name="connsiteY17" fmla="*/ 196308 h 306306"/>
                <a:gd name="connsiteX18" fmla="*/ 155035 w 200417"/>
                <a:gd name="connsiteY18" fmla="*/ 180810 h 306306"/>
                <a:gd name="connsiteX19" fmla="*/ 157697 w 200417"/>
                <a:gd name="connsiteY19" fmla="*/ 180810 h 306306"/>
                <a:gd name="connsiteX20" fmla="*/ 157697 w 200417"/>
                <a:gd name="connsiteY20" fmla="*/ 223650 h 306306"/>
                <a:gd name="connsiteX21" fmla="*/ 141851 w 200417"/>
                <a:gd name="connsiteY21" fmla="*/ 260568 h 306306"/>
                <a:gd name="connsiteX22" fmla="*/ 101793 w 200417"/>
                <a:gd name="connsiteY22" fmla="*/ 272160 h 306306"/>
                <a:gd name="connsiteX23" fmla="*/ 72891 w 200417"/>
                <a:gd name="connsiteY23" fmla="*/ 267246 h 306306"/>
                <a:gd name="connsiteX24" fmla="*/ 55270 w 200417"/>
                <a:gd name="connsiteY24" fmla="*/ 255276 h 306306"/>
                <a:gd name="connsiteX25" fmla="*/ 44875 w 200417"/>
                <a:gd name="connsiteY25" fmla="*/ 242424 h 306306"/>
                <a:gd name="connsiteX26" fmla="*/ 8240 w 200417"/>
                <a:gd name="connsiteY26" fmla="*/ 257418 h 306306"/>
                <a:gd name="connsiteX27" fmla="*/ 25860 w 200417"/>
                <a:gd name="connsiteY27" fmla="*/ 281610 h 306306"/>
                <a:gd name="connsiteX28" fmla="*/ 56411 w 200417"/>
                <a:gd name="connsiteY28" fmla="*/ 299502 h 306306"/>
                <a:gd name="connsiteX29" fmla="*/ 101286 w 200417"/>
                <a:gd name="connsiteY29" fmla="*/ 306306 h 306306"/>
                <a:gd name="connsiteX30" fmla="*/ 151739 w 200417"/>
                <a:gd name="connsiteY30" fmla="*/ 297738 h 306306"/>
                <a:gd name="connsiteX31" fmla="*/ 151612 w 200417"/>
                <a:gd name="connsiteY31" fmla="*/ 148932 h 306306"/>
                <a:gd name="connsiteX32" fmla="*/ 132217 w 200417"/>
                <a:gd name="connsiteY32" fmla="*/ 173628 h 306306"/>
                <a:gd name="connsiteX33" fmla="*/ 101033 w 200417"/>
                <a:gd name="connsiteY33" fmla="*/ 182196 h 306306"/>
                <a:gd name="connsiteX34" fmla="*/ 69214 w 200417"/>
                <a:gd name="connsiteY34" fmla="*/ 173124 h 306306"/>
                <a:gd name="connsiteX35" fmla="*/ 49819 w 200417"/>
                <a:gd name="connsiteY35" fmla="*/ 147924 h 306306"/>
                <a:gd name="connsiteX36" fmla="*/ 43227 w 200417"/>
                <a:gd name="connsiteY36" fmla="*/ 110376 h 306306"/>
                <a:gd name="connsiteX37" fmla="*/ 49693 w 200417"/>
                <a:gd name="connsiteY37" fmla="*/ 72702 h 306306"/>
                <a:gd name="connsiteX38" fmla="*/ 68961 w 200417"/>
                <a:gd name="connsiteY38" fmla="*/ 45990 h 306306"/>
                <a:gd name="connsiteX39" fmla="*/ 101033 w 200417"/>
                <a:gd name="connsiteY39" fmla="*/ 36162 h 306306"/>
                <a:gd name="connsiteX40" fmla="*/ 132471 w 200417"/>
                <a:gd name="connsiteY40" fmla="*/ 45612 h 306306"/>
                <a:gd name="connsiteX41" fmla="*/ 151739 w 200417"/>
                <a:gd name="connsiteY41" fmla="*/ 71820 h 306306"/>
                <a:gd name="connsiteX42" fmla="*/ 158331 w 200417"/>
                <a:gd name="connsiteY42" fmla="*/ 110502 h 306306"/>
                <a:gd name="connsiteX43" fmla="*/ 151612 w 200417"/>
                <a:gd name="connsiteY43" fmla="*/ 148932 h 3063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200417" h="306306">
                  <a:moveTo>
                    <a:pt x="151739" y="297738"/>
                  </a:moveTo>
                  <a:cubicBezTo>
                    <a:pt x="166571" y="291942"/>
                    <a:pt x="178487" y="283122"/>
                    <a:pt x="187234" y="271152"/>
                  </a:cubicBezTo>
                  <a:cubicBezTo>
                    <a:pt x="195980" y="259182"/>
                    <a:pt x="200417" y="243936"/>
                    <a:pt x="200417" y="225414"/>
                  </a:cubicBezTo>
                  <a:lnTo>
                    <a:pt x="200417" y="2772"/>
                  </a:lnTo>
                  <a:lnTo>
                    <a:pt x="158585" y="2772"/>
                  </a:lnTo>
                  <a:lnTo>
                    <a:pt x="158585" y="38052"/>
                  </a:lnTo>
                  <a:lnTo>
                    <a:pt x="155415" y="38052"/>
                  </a:lnTo>
                  <a:cubicBezTo>
                    <a:pt x="152880" y="33516"/>
                    <a:pt x="149204" y="28224"/>
                    <a:pt x="144513" y="22302"/>
                  </a:cubicBezTo>
                  <a:cubicBezTo>
                    <a:pt x="139823" y="16380"/>
                    <a:pt x="133231" y="11088"/>
                    <a:pt x="124865" y="6678"/>
                  </a:cubicBezTo>
                  <a:cubicBezTo>
                    <a:pt x="116498" y="2142"/>
                    <a:pt x="105470" y="0"/>
                    <a:pt x="91905" y="0"/>
                  </a:cubicBezTo>
                  <a:cubicBezTo>
                    <a:pt x="74285" y="0"/>
                    <a:pt x="58566" y="4410"/>
                    <a:pt x="44622" y="13230"/>
                  </a:cubicBezTo>
                  <a:cubicBezTo>
                    <a:pt x="30678" y="22050"/>
                    <a:pt x="19775" y="34776"/>
                    <a:pt x="11916" y="51282"/>
                  </a:cubicBezTo>
                  <a:cubicBezTo>
                    <a:pt x="3930" y="67788"/>
                    <a:pt x="0" y="87696"/>
                    <a:pt x="0" y="110880"/>
                  </a:cubicBezTo>
                  <a:cubicBezTo>
                    <a:pt x="0" y="134064"/>
                    <a:pt x="4057" y="153594"/>
                    <a:pt x="12043" y="169344"/>
                  </a:cubicBezTo>
                  <a:cubicBezTo>
                    <a:pt x="20029" y="185220"/>
                    <a:pt x="31058" y="197190"/>
                    <a:pt x="44875" y="205254"/>
                  </a:cubicBezTo>
                  <a:cubicBezTo>
                    <a:pt x="58693" y="213318"/>
                    <a:pt x="74285" y="217350"/>
                    <a:pt x="91525" y="217350"/>
                  </a:cubicBezTo>
                  <a:cubicBezTo>
                    <a:pt x="104962" y="217350"/>
                    <a:pt x="115864" y="215208"/>
                    <a:pt x="124231" y="211050"/>
                  </a:cubicBezTo>
                  <a:cubicBezTo>
                    <a:pt x="132597" y="206892"/>
                    <a:pt x="139189" y="201978"/>
                    <a:pt x="144007" y="196308"/>
                  </a:cubicBezTo>
                  <a:cubicBezTo>
                    <a:pt x="148824" y="190638"/>
                    <a:pt x="152500" y="185472"/>
                    <a:pt x="155035" y="180810"/>
                  </a:cubicBezTo>
                  <a:lnTo>
                    <a:pt x="157697" y="180810"/>
                  </a:lnTo>
                  <a:lnTo>
                    <a:pt x="157697" y="223650"/>
                  </a:lnTo>
                  <a:cubicBezTo>
                    <a:pt x="157697" y="240534"/>
                    <a:pt x="152373" y="252756"/>
                    <a:pt x="141851" y="260568"/>
                  </a:cubicBezTo>
                  <a:cubicBezTo>
                    <a:pt x="131330" y="268380"/>
                    <a:pt x="117893" y="272160"/>
                    <a:pt x="101793" y="272160"/>
                  </a:cubicBezTo>
                  <a:cubicBezTo>
                    <a:pt x="90004" y="272160"/>
                    <a:pt x="80370" y="270522"/>
                    <a:pt x="72891" y="267246"/>
                  </a:cubicBezTo>
                  <a:cubicBezTo>
                    <a:pt x="65411" y="263970"/>
                    <a:pt x="59580" y="259938"/>
                    <a:pt x="55270" y="255276"/>
                  </a:cubicBezTo>
                  <a:cubicBezTo>
                    <a:pt x="50960" y="250614"/>
                    <a:pt x="47537" y="246330"/>
                    <a:pt x="44875" y="242424"/>
                  </a:cubicBezTo>
                  <a:lnTo>
                    <a:pt x="8240" y="257418"/>
                  </a:lnTo>
                  <a:cubicBezTo>
                    <a:pt x="12043" y="266112"/>
                    <a:pt x="18001" y="274176"/>
                    <a:pt x="25860" y="281610"/>
                  </a:cubicBezTo>
                  <a:cubicBezTo>
                    <a:pt x="33720" y="289044"/>
                    <a:pt x="43988" y="294966"/>
                    <a:pt x="56411" y="299502"/>
                  </a:cubicBezTo>
                  <a:cubicBezTo>
                    <a:pt x="68961" y="304038"/>
                    <a:pt x="83919" y="306306"/>
                    <a:pt x="101286" y="306306"/>
                  </a:cubicBezTo>
                  <a:cubicBezTo>
                    <a:pt x="120048" y="306306"/>
                    <a:pt x="136781" y="303534"/>
                    <a:pt x="151739" y="297738"/>
                  </a:cubicBezTo>
                  <a:close/>
                  <a:moveTo>
                    <a:pt x="151612" y="148932"/>
                  </a:moveTo>
                  <a:cubicBezTo>
                    <a:pt x="147176" y="159642"/>
                    <a:pt x="140711" y="167832"/>
                    <a:pt x="132217" y="173628"/>
                  </a:cubicBezTo>
                  <a:cubicBezTo>
                    <a:pt x="123724" y="179298"/>
                    <a:pt x="113329" y="182196"/>
                    <a:pt x="101033" y="182196"/>
                  </a:cubicBezTo>
                  <a:cubicBezTo>
                    <a:pt x="88356" y="182196"/>
                    <a:pt x="77708" y="179172"/>
                    <a:pt x="69214" y="173124"/>
                  </a:cubicBezTo>
                  <a:cubicBezTo>
                    <a:pt x="60594" y="167076"/>
                    <a:pt x="54129" y="158634"/>
                    <a:pt x="49819" y="147924"/>
                  </a:cubicBezTo>
                  <a:cubicBezTo>
                    <a:pt x="45383" y="137088"/>
                    <a:pt x="43227" y="124614"/>
                    <a:pt x="43227" y="110376"/>
                  </a:cubicBezTo>
                  <a:cubicBezTo>
                    <a:pt x="43227" y="96516"/>
                    <a:pt x="45383" y="83916"/>
                    <a:pt x="49693" y="72702"/>
                  </a:cubicBezTo>
                  <a:cubicBezTo>
                    <a:pt x="54003" y="61488"/>
                    <a:pt x="60468" y="52542"/>
                    <a:pt x="68961" y="45990"/>
                  </a:cubicBezTo>
                  <a:cubicBezTo>
                    <a:pt x="77454" y="39438"/>
                    <a:pt x="88229" y="36162"/>
                    <a:pt x="101033" y="36162"/>
                  </a:cubicBezTo>
                  <a:cubicBezTo>
                    <a:pt x="113456" y="36162"/>
                    <a:pt x="123977" y="39312"/>
                    <a:pt x="132471" y="45612"/>
                  </a:cubicBezTo>
                  <a:cubicBezTo>
                    <a:pt x="140964" y="51912"/>
                    <a:pt x="147302" y="60606"/>
                    <a:pt x="151739" y="71820"/>
                  </a:cubicBezTo>
                  <a:cubicBezTo>
                    <a:pt x="156049" y="83034"/>
                    <a:pt x="158331" y="95886"/>
                    <a:pt x="158331" y="110502"/>
                  </a:cubicBezTo>
                  <a:cubicBezTo>
                    <a:pt x="158204" y="125370"/>
                    <a:pt x="156049" y="138222"/>
                    <a:pt x="151612" y="148932"/>
                  </a:cubicBezTo>
                  <a:close/>
                </a:path>
              </a:pathLst>
            </a:custGeom>
            <a:solidFill>
              <a:schemeClr val="bg1"/>
            </a:solidFill>
            <a:ln w="1266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 dirty="0"/>
            </a:p>
          </p:txBody>
        </p:sp>
        <p:sp>
          <p:nvSpPr>
            <p:cNvPr id="60" name="Freihandform 16">
              <a:extLst>
                <a:ext uri="{FF2B5EF4-FFF2-40B4-BE49-F238E27FC236}">
                  <a16:creationId xmlns:a16="http://schemas.microsoft.com/office/drawing/2014/main" id="{61DB7D41-1F3C-4577-8DF3-381E205FC7E3}"/>
                </a:ext>
              </a:extLst>
            </p:cNvPr>
            <p:cNvSpPr/>
            <p:nvPr/>
          </p:nvSpPr>
          <p:spPr bwMode="invGray">
            <a:xfrm>
              <a:off x="1288032" y="270000"/>
              <a:ext cx="11752" cy="11075"/>
            </a:xfrm>
            <a:custGeom>
              <a:avLst/>
              <a:gdLst>
                <a:gd name="connsiteX0" fmla="*/ 26874 w 53748"/>
                <a:gd name="connsiteY0" fmla="*/ 50652 h 50651"/>
                <a:gd name="connsiteX1" fmla="*/ 45889 w 53748"/>
                <a:gd name="connsiteY1" fmla="*/ 43218 h 50651"/>
                <a:gd name="connsiteX2" fmla="*/ 53749 w 53748"/>
                <a:gd name="connsiteY2" fmla="*/ 25452 h 50651"/>
                <a:gd name="connsiteX3" fmla="*/ 45889 w 53748"/>
                <a:gd name="connsiteY3" fmla="*/ 7560 h 50651"/>
                <a:gd name="connsiteX4" fmla="*/ 26874 w 53748"/>
                <a:gd name="connsiteY4" fmla="*/ 0 h 50651"/>
                <a:gd name="connsiteX5" fmla="*/ 7859 w 53748"/>
                <a:gd name="connsiteY5" fmla="*/ 7434 h 50651"/>
                <a:gd name="connsiteX6" fmla="*/ 0 w 53748"/>
                <a:gd name="connsiteY6" fmla="*/ 25326 h 50651"/>
                <a:gd name="connsiteX7" fmla="*/ 7859 w 53748"/>
                <a:gd name="connsiteY7" fmla="*/ 43092 h 50651"/>
                <a:gd name="connsiteX8" fmla="*/ 26874 w 53748"/>
                <a:gd name="connsiteY8" fmla="*/ 50652 h 506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3748" h="50651">
                  <a:moveTo>
                    <a:pt x="26874" y="50652"/>
                  </a:moveTo>
                  <a:cubicBezTo>
                    <a:pt x="34354" y="50652"/>
                    <a:pt x="40692" y="48132"/>
                    <a:pt x="45889" y="43218"/>
                  </a:cubicBezTo>
                  <a:cubicBezTo>
                    <a:pt x="51213" y="38304"/>
                    <a:pt x="53749" y="32382"/>
                    <a:pt x="53749" y="25452"/>
                  </a:cubicBezTo>
                  <a:cubicBezTo>
                    <a:pt x="53749" y="18396"/>
                    <a:pt x="51087" y="12474"/>
                    <a:pt x="45889" y="7560"/>
                  </a:cubicBezTo>
                  <a:cubicBezTo>
                    <a:pt x="40692" y="2520"/>
                    <a:pt x="34354" y="0"/>
                    <a:pt x="26874" y="0"/>
                  </a:cubicBezTo>
                  <a:cubicBezTo>
                    <a:pt x="19395" y="0"/>
                    <a:pt x="13057" y="2520"/>
                    <a:pt x="7859" y="7434"/>
                  </a:cubicBezTo>
                  <a:cubicBezTo>
                    <a:pt x="2535" y="12348"/>
                    <a:pt x="0" y="18396"/>
                    <a:pt x="0" y="25326"/>
                  </a:cubicBezTo>
                  <a:cubicBezTo>
                    <a:pt x="0" y="32256"/>
                    <a:pt x="2662" y="38178"/>
                    <a:pt x="7859" y="43092"/>
                  </a:cubicBezTo>
                  <a:cubicBezTo>
                    <a:pt x="13057" y="48132"/>
                    <a:pt x="19522" y="50652"/>
                    <a:pt x="26874" y="50652"/>
                  </a:cubicBezTo>
                  <a:close/>
                </a:path>
              </a:pathLst>
            </a:custGeom>
            <a:solidFill>
              <a:schemeClr val="bg1"/>
            </a:solidFill>
            <a:ln w="1266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 dirty="0"/>
            </a:p>
          </p:txBody>
        </p:sp>
        <p:sp>
          <p:nvSpPr>
            <p:cNvPr id="61" name="Freihandform 17">
              <a:extLst>
                <a:ext uri="{FF2B5EF4-FFF2-40B4-BE49-F238E27FC236}">
                  <a16:creationId xmlns:a16="http://schemas.microsoft.com/office/drawing/2014/main" id="{5FAB5E34-4947-4A96-B073-3D90C2A47D69}"/>
                </a:ext>
              </a:extLst>
            </p:cNvPr>
            <p:cNvSpPr/>
            <p:nvPr/>
          </p:nvSpPr>
          <p:spPr bwMode="invGray">
            <a:xfrm>
              <a:off x="1289196" y="288403"/>
              <a:ext cx="9341" cy="47606"/>
            </a:xfrm>
            <a:custGeom>
              <a:avLst/>
              <a:gdLst>
                <a:gd name="connsiteX0" fmla="*/ 0 w 42720"/>
                <a:gd name="connsiteY0" fmla="*/ 0 h 217728"/>
                <a:gd name="connsiteX1" fmla="*/ 42720 w 42720"/>
                <a:gd name="connsiteY1" fmla="*/ 0 h 217728"/>
                <a:gd name="connsiteX2" fmla="*/ 42720 w 42720"/>
                <a:gd name="connsiteY2" fmla="*/ 217728 h 217728"/>
                <a:gd name="connsiteX3" fmla="*/ 0 w 42720"/>
                <a:gd name="connsiteY3" fmla="*/ 217728 h 217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2720" h="217728">
                  <a:moveTo>
                    <a:pt x="0" y="0"/>
                  </a:moveTo>
                  <a:lnTo>
                    <a:pt x="42720" y="0"/>
                  </a:lnTo>
                  <a:lnTo>
                    <a:pt x="42720" y="217728"/>
                  </a:lnTo>
                  <a:lnTo>
                    <a:pt x="0" y="217728"/>
                  </a:lnTo>
                  <a:close/>
                </a:path>
              </a:pathLst>
            </a:custGeom>
            <a:solidFill>
              <a:schemeClr val="bg1"/>
            </a:solidFill>
            <a:ln w="1266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 dirty="0"/>
            </a:p>
          </p:txBody>
        </p:sp>
        <p:sp>
          <p:nvSpPr>
            <p:cNvPr id="62" name="Freihandform 18">
              <a:extLst>
                <a:ext uri="{FF2B5EF4-FFF2-40B4-BE49-F238E27FC236}">
                  <a16:creationId xmlns:a16="http://schemas.microsoft.com/office/drawing/2014/main" id="{E901DCE8-17C4-4D0F-A0D3-C842B85B34DF}"/>
                </a:ext>
              </a:extLst>
            </p:cNvPr>
            <p:cNvSpPr/>
            <p:nvPr/>
          </p:nvSpPr>
          <p:spPr bwMode="invGray">
            <a:xfrm>
              <a:off x="1311148" y="287769"/>
              <a:ext cx="39941" cy="48240"/>
            </a:xfrm>
            <a:custGeom>
              <a:avLst/>
              <a:gdLst>
                <a:gd name="connsiteX0" fmla="*/ 42340 w 182670"/>
                <a:gd name="connsiteY0" fmla="*/ 91350 h 220625"/>
                <a:gd name="connsiteX1" fmla="*/ 48932 w 182670"/>
                <a:gd name="connsiteY1" fmla="*/ 61740 h 220625"/>
                <a:gd name="connsiteX2" fmla="*/ 67059 w 182670"/>
                <a:gd name="connsiteY2" fmla="*/ 43092 h 220625"/>
                <a:gd name="connsiteX3" fmla="*/ 93427 w 182670"/>
                <a:gd name="connsiteY3" fmla="*/ 36666 h 220625"/>
                <a:gd name="connsiteX4" fmla="*/ 127527 w 182670"/>
                <a:gd name="connsiteY4" fmla="*/ 50022 h 220625"/>
                <a:gd name="connsiteX5" fmla="*/ 139950 w 182670"/>
                <a:gd name="connsiteY5" fmla="*/ 87066 h 220625"/>
                <a:gd name="connsiteX6" fmla="*/ 139950 w 182670"/>
                <a:gd name="connsiteY6" fmla="*/ 220500 h 220625"/>
                <a:gd name="connsiteX7" fmla="*/ 182670 w 182670"/>
                <a:gd name="connsiteY7" fmla="*/ 220500 h 220625"/>
                <a:gd name="connsiteX8" fmla="*/ 182670 w 182670"/>
                <a:gd name="connsiteY8" fmla="*/ 82152 h 220625"/>
                <a:gd name="connsiteX9" fmla="*/ 173416 w 182670"/>
                <a:gd name="connsiteY9" fmla="*/ 36918 h 220625"/>
                <a:gd name="connsiteX10" fmla="*/ 147302 w 182670"/>
                <a:gd name="connsiteY10" fmla="*/ 9324 h 220625"/>
                <a:gd name="connsiteX11" fmla="*/ 108132 w 182670"/>
                <a:gd name="connsiteY11" fmla="*/ 0 h 220625"/>
                <a:gd name="connsiteX12" fmla="*/ 67313 w 182670"/>
                <a:gd name="connsiteY12" fmla="*/ 10458 h 220625"/>
                <a:gd name="connsiteX13" fmla="*/ 43608 w 182670"/>
                <a:gd name="connsiteY13" fmla="*/ 38304 h 220625"/>
                <a:gd name="connsiteX14" fmla="*/ 40945 w 182670"/>
                <a:gd name="connsiteY14" fmla="*/ 38304 h 220625"/>
                <a:gd name="connsiteX15" fmla="*/ 40945 w 182670"/>
                <a:gd name="connsiteY15" fmla="*/ 2898 h 220625"/>
                <a:gd name="connsiteX16" fmla="*/ 0 w 182670"/>
                <a:gd name="connsiteY16" fmla="*/ 2898 h 220625"/>
                <a:gd name="connsiteX17" fmla="*/ 0 w 182670"/>
                <a:gd name="connsiteY17" fmla="*/ 220626 h 220625"/>
                <a:gd name="connsiteX18" fmla="*/ 42720 w 182670"/>
                <a:gd name="connsiteY18" fmla="*/ 220626 h 220625"/>
                <a:gd name="connsiteX19" fmla="*/ 42720 w 182670"/>
                <a:gd name="connsiteY19" fmla="*/ 91350 h 220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82670" h="220625">
                  <a:moveTo>
                    <a:pt x="42340" y="91350"/>
                  </a:moveTo>
                  <a:cubicBezTo>
                    <a:pt x="42340" y="79884"/>
                    <a:pt x="44495" y="69930"/>
                    <a:pt x="48932" y="61740"/>
                  </a:cubicBezTo>
                  <a:cubicBezTo>
                    <a:pt x="53368" y="53550"/>
                    <a:pt x="59326" y="47376"/>
                    <a:pt x="67059" y="43092"/>
                  </a:cubicBezTo>
                  <a:cubicBezTo>
                    <a:pt x="74792" y="38808"/>
                    <a:pt x="83539" y="36666"/>
                    <a:pt x="93427" y="36666"/>
                  </a:cubicBezTo>
                  <a:cubicBezTo>
                    <a:pt x="107878" y="36666"/>
                    <a:pt x="119287" y="41076"/>
                    <a:pt x="127527" y="50022"/>
                  </a:cubicBezTo>
                  <a:cubicBezTo>
                    <a:pt x="135766" y="58968"/>
                    <a:pt x="139950" y="71316"/>
                    <a:pt x="139950" y="87066"/>
                  </a:cubicBezTo>
                  <a:lnTo>
                    <a:pt x="139950" y="220500"/>
                  </a:lnTo>
                  <a:lnTo>
                    <a:pt x="182670" y="220500"/>
                  </a:lnTo>
                  <a:lnTo>
                    <a:pt x="182670" y="82152"/>
                  </a:lnTo>
                  <a:cubicBezTo>
                    <a:pt x="182670" y="64260"/>
                    <a:pt x="179627" y="49140"/>
                    <a:pt x="173416" y="36918"/>
                  </a:cubicBezTo>
                  <a:cubicBezTo>
                    <a:pt x="167205" y="24696"/>
                    <a:pt x="158585" y="15498"/>
                    <a:pt x="147302" y="9324"/>
                  </a:cubicBezTo>
                  <a:cubicBezTo>
                    <a:pt x="136147" y="3150"/>
                    <a:pt x="122963" y="0"/>
                    <a:pt x="108132" y="0"/>
                  </a:cubicBezTo>
                  <a:cubicBezTo>
                    <a:pt x="91652" y="0"/>
                    <a:pt x="78088" y="3528"/>
                    <a:pt x="67313" y="10458"/>
                  </a:cubicBezTo>
                  <a:cubicBezTo>
                    <a:pt x="56538" y="17514"/>
                    <a:pt x="48551" y="26712"/>
                    <a:pt x="43608" y="38304"/>
                  </a:cubicBezTo>
                  <a:lnTo>
                    <a:pt x="40945" y="38304"/>
                  </a:lnTo>
                  <a:lnTo>
                    <a:pt x="40945" y="2898"/>
                  </a:lnTo>
                  <a:lnTo>
                    <a:pt x="0" y="2898"/>
                  </a:lnTo>
                  <a:lnTo>
                    <a:pt x="0" y="220626"/>
                  </a:lnTo>
                  <a:lnTo>
                    <a:pt x="42720" y="220626"/>
                  </a:lnTo>
                  <a:lnTo>
                    <a:pt x="42720" y="91350"/>
                  </a:lnTo>
                  <a:close/>
                </a:path>
              </a:pathLst>
            </a:custGeom>
            <a:solidFill>
              <a:schemeClr val="bg1"/>
            </a:solidFill>
            <a:ln w="1266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 dirty="0"/>
            </a:p>
          </p:txBody>
        </p:sp>
        <p:sp>
          <p:nvSpPr>
            <p:cNvPr id="63" name="Freihandform 19">
              <a:extLst>
                <a:ext uri="{FF2B5EF4-FFF2-40B4-BE49-F238E27FC236}">
                  <a16:creationId xmlns:a16="http://schemas.microsoft.com/office/drawing/2014/main" id="{7B705228-D5D6-44EB-AB29-6486B6E45C00}"/>
                </a:ext>
              </a:extLst>
            </p:cNvPr>
            <p:cNvSpPr/>
            <p:nvPr/>
          </p:nvSpPr>
          <p:spPr bwMode="invGray">
            <a:xfrm>
              <a:off x="1361400" y="287852"/>
              <a:ext cx="43350" cy="49149"/>
            </a:xfrm>
            <a:custGeom>
              <a:avLst/>
              <a:gdLst>
                <a:gd name="connsiteX0" fmla="*/ 48424 w 198262"/>
                <a:gd name="connsiteY0" fmla="*/ 210924 h 224783"/>
                <a:gd name="connsiteX1" fmla="*/ 104202 w 198262"/>
                <a:gd name="connsiteY1" fmla="*/ 224784 h 224783"/>
                <a:gd name="connsiteX2" fmla="*/ 146922 w 198262"/>
                <a:gd name="connsiteY2" fmla="*/ 217476 h 224783"/>
                <a:gd name="connsiteX3" fmla="*/ 178106 w 198262"/>
                <a:gd name="connsiteY3" fmla="*/ 196938 h 224783"/>
                <a:gd name="connsiteX4" fmla="*/ 195473 w 198262"/>
                <a:gd name="connsiteY4" fmla="*/ 165942 h 224783"/>
                <a:gd name="connsiteX5" fmla="*/ 155162 w 198262"/>
                <a:gd name="connsiteY5" fmla="*/ 158760 h 224783"/>
                <a:gd name="connsiteX6" fmla="*/ 144006 w 198262"/>
                <a:gd name="connsiteY6" fmla="*/ 175896 h 224783"/>
                <a:gd name="connsiteX7" fmla="*/ 126766 w 198262"/>
                <a:gd name="connsiteY7" fmla="*/ 186354 h 224783"/>
                <a:gd name="connsiteX8" fmla="*/ 104709 w 198262"/>
                <a:gd name="connsiteY8" fmla="*/ 189882 h 224783"/>
                <a:gd name="connsiteX9" fmla="*/ 72003 w 198262"/>
                <a:gd name="connsiteY9" fmla="*/ 181818 h 224783"/>
                <a:gd name="connsiteX10" fmla="*/ 50326 w 198262"/>
                <a:gd name="connsiteY10" fmla="*/ 158508 h 224783"/>
                <a:gd name="connsiteX11" fmla="*/ 42847 w 198262"/>
                <a:gd name="connsiteY11" fmla="*/ 124362 h 224783"/>
                <a:gd name="connsiteX12" fmla="*/ 198262 w 198262"/>
                <a:gd name="connsiteY12" fmla="*/ 124362 h 224783"/>
                <a:gd name="connsiteX13" fmla="*/ 198262 w 198262"/>
                <a:gd name="connsiteY13" fmla="*/ 109368 h 224783"/>
                <a:gd name="connsiteX14" fmla="*/ 190276 w 198262"/>
                <a:gd name="connsiteY14" fmla="*/ 58968 h 224783"/>
                <a:gd name="connsiteX15" fmla="*/ 168472 w 198262"/>
                <a:gd name="connsiteY15" fmla="*/ 25200 h 224783"/>
                <a:gd name="connsiteX16" fmla="*/ 137288 w 198262"/>
                <a:gd name="connsiteY16" fmla="*/ 6048 h 224783"/>
                <a:gd name="connsiteX17" fmla="*/ 101286 w 198262"/>
                <a:gd name="connsiteY17" fmla="*/ 0 h 224783"/>
                <a:gd name="connsiteX18" fmla="*/ 48044 w 198262"/>
                <a:gd name="connsiteY18" fmla="*/ 14364 h 224783"/>
                <a:gd name="connsiteX19" fmla="*/ 12677 w 198262"/>
                <a:gd name="connsiteY19" fmla="*/ 54180 h 224783"/>
                <a:gd name="connsiteX20" fmla="*/ 0 w 198262"/>
                <a:gd name="connsiteY20" fmla="*/ 113148 h 224783"/>
                <a:gd name="connsiteX21" fmla="*/ 12677 w 198262"/>
                <a:gd name="connsiteY21" fmla="*/ 172242 h 224783"/>
                <a:gd name="connsiteX22" fmla="*/ 48424 w 198262"/>
                <a:gd name="connsiteY22" fmla="*/ 210924 h 224783"/>
                <a:gd name="connsiteX23" fmla="*/ 49566 w 198262"/>
                <a:gd name="connsiteY23" fmla="*/ 66150 h 224783"/>
                <a:gd name="connsiteX24" fmla="*/ 70102 w 198262"/>
                <a:gd name="connsiteY24" fmla="*/ 43470 h 224783"/>
                <a:gd name="connsiteX25" fmla="*/ 101413 w 198262"/>
                <a:gd name="connsiteY25" fmla="*/ 34776 h 224783"/>
                <a:gd name="connsiteX26" fmla="*/ 130316 w 198262"/>
                <a:gd name="connsiteY26" fmla="*/ 42336 h 224783"/>
                <a:gd name="connsiteX27" fmla="*/ 149457 w 198262"/>
                <a:gd name="connsiteY27" fmla="*/ 62874 h 224783"/>
                <a:gd name="connsiteX28" fmla="*/ 156303 w 198262"/>
                <a:gd name="connsiteY28" fmla="*/ 92610 h 224783"/>
                <a:gd name="connsiteX29" fmla="*/ 42847 w 198262"/>
                <a:gd name="connsiteY29" fmla="*/ 92610 h 224783"/>
                <a:gd name="connsiteX30" fmla="*/ 49566 w 198262"/>
                <a:gd name="connsiteY30" fmla="*/ 66150 h 2247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98262" h="224783">
                  <a:moveTo>
                    <a:pt x="48424" y="210924"/>
                  </a:moveTo>
                  <a:cubicBezTo>
                    <a:pt x="64017" y="220122"/>
                    <a:pt x="82525" y="224784"/>
                    <a:pt x="104202" y="224784"/>
                  </a:cubicBezTo>
                  <a:cubicBezTo>
                    <a:pt x="120174" y="224784"/>
                    <a:pt x="134372" y="222390"/>
                    <a:pt x="146922" y="217476"/>
                  </a:cubicBezTo>
                  <a:cubicBezTo>
                    <a:pt x="159472" y="212562"/>
                    <a:pt x="169867" y="205758"/>
                    <a:pt x="178106" y="196938"/>
                  </a:cubicBezTo>
                  <a:cubicBezTo>
                    <a:pt x="186473" y="188118"/>
                    <a:pt x="192178" y="177786"/>
                    <a:pt x="195473" y="165942"/>
                  </a:cubicBezTo>
                  <a:lnTo>
                    <a:pt x="155162" y="158760"/>
                  </a:lnTo>
                  <a:cubicBezTo>
                    <a:pt x="152626" y="165564"/>
                    <a:pt x="148823" y="171234"/>
                    <a:pt x="144006" y="175896"/>
                  </a:cubicBezTo>
                  <a:cubicBezTo>
                    <a:pt x="139189" y="180558"/>
                    <a:pt x="133358" y="183960"/>
                    <a:pt x="126766" y="186354"/>
                  </a:cubicBezTo>
                  <a:cubicBezTo>
                    <a:pt x="120048" y="188622"/>
                    <a:pt x="112695" y="189882"/>
                    <a:pt x="104709" y="189882"/>
                  </a:cubicBezTo>
                  <a:cubicBezTo>
                    <a:pt x="92286" y="189882"/>
                    <a:pt x="81384" y="187236"/>
                    <a:pt x="72003" y="181818"/>
                  </a:cubicBezTo>
                  <a:cubicBezTo>
                    <a:pt x="62749" y="176526"/>
                    <a:pt x="55397" y="168714"/>
                    <a:pt x="50326" y="158508"/>
                  </a:cubicBezTo>
                  <a:cubicBezTo>
                    <a:pt x="45509" y="149058"/>
                    <a:pt x="43227" y="137592"/>
                    <a:pt x="42847" y="124362"/>
                  </a:cubicBezTo>
                  <a:lnTo>
                    <a:pt x="198262" y="124362"/>
                  </a:lnTo>
                  <a:lnTo>
                    <a:pt x="198262" y="109368"/>
                  </a:lnTo>
                  <a:cubicBezTo>
                    <a:pt x="198262" y="89586"/>
                    <a:pt x="195600" y="72828"/>
                    <a:pt x="190276" y="58968"/>
                  </a:cubicBezTo>
                  <a:cubicBezTo>
                    <a:pt x="184952" y="45108"/>
                    <a:pt x="177726" y="33894"/>
                    <a:pt x="168472" y="25200"/>
                  </a:cubicBezTo>
                  <a:cubicBezTo>
                    <a:pt x="159218" y="16506"/>
                    <a:pt x="148823" y="10080"/>
                    <a:pt x="137288" y="6048"/>
                  </a:cubicBezTo>
                  <a:cubicBezTo>
                    <a:pt x="125625" y="2016"/>
                    <a:pt x="113709" y="0"/>
                    <a:pt x="101286" y="0"/>
                  </a:cubicBezTo>
                  <a:cubicBezTo>
                    <a:pt x="81003" y="0"/>
                    <a:pt x="63256" y="4788"/>
                    <a:pt x="48044" y="14364"/>
                  </a:cubicBezTo>
                  <a:cubicBezTo>
                    <a:pt x="32832" y="23940"/>
                    <a:pt x="21043" y="37170"/>
                    <a:pt x="12677" y="54180"/>
                  </a:cubicBezTo>
                  <a:cubicBezTo>
                    <a:pt x="4310" y="71190"/>
                    <a:pt x="0" y="90846"/>
                    <a:pt x="0" y="113148"/>
                  </a:cubicBezTo>
                  <a:cubicBezTo>
                    <a:pt x="0" y="135702"/>
                    <a:pt x="4183" y="155484"/>
                    <a:pt x="12677" y="172242"/>
                  </a:cubicBezTo>
                  <a:cubicBezTo>
                    <a:pt x="20916" y="188748"/>
                    <a:pt x="32959" y="201726"/>
                    <a:pt x="48424" y="210924"/>
                  </a:cubicBezTo>
                  <a:close/>
                  <a:moveTo>
                    <a:pt x="49566" y="66150"/>
                  </a:moveTo>
                  <a:cubicBezTo>
                    <a:pt x="54382" y="56826"/>
                    <a:pt x="61228" y="49266"/>
                    <a:pt x="70102" y="43470"/>
                  </a:cubicBezTo>
                  <a:cubicBezTo>
                    <a:pt x="78975" y="37674"/>
                    <a:pt x="89370" y="34776"/>
                    <a:pt x="101413" y="34776"/>
                  </a:cubicBezTo>
                  <a:cubicBezTo>
                    <a:pt x="112442" y="34776"/>
                    <a:pt x="122076" y="37296"/>
                    <a:pt x="130316" y="42336"/>
                  </a:cubicBezTo>
                  <a:cubicBezTo>
                    <a:pt x="138555" y="47376"/>
                    <a:pt x="144894" y="54180"/>
                    <a:pt x="149457" y="62874"/>
                  </a:cubicBezTo>
                  <a:cubicBezTo>
                    <a:pt x="154021" y="71568"/>
                    <a:pt x="156303" y="81396"/>
                    <a:pt x="156303" y="92610"/>
                  </a:cubicBezTo>
                  <a:lnTo>
                    <a:pt x="42847" y="92610"/>
                  </a:lnTo>
                  <a:cubicBezTo>
                    <a:pt x="43354" y="83160"/>
                    <a:pt x="45382" y="74340"/>
                    <a:pt x="49566" y="66150"/>
                  </a:cubicBezTo>
                  <a:close/>
                </a:path>
              </a:pathLst>
            </a:custGeom>
            <a:solidFill>
              <a:schemeClr val="bg1"/>
            </a:solidFill>
            <a:ln w="1266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 dirty="0"/>
            </a:p>
          </p:txBody>
        </p:sp>
        <p:sp>
          <p:nvSpPr>
            <p:cNvPr id="64" name="Freihandform 20">
              <a:extLst>
                <a:ext uri="{FF2B5EF4-FFF2-40B4-BE49-F238E27FC236}">
                  <a16:creationId xmlns:a16="http://schemas.microsoft.com/office/drawing/2014/main" id="{21E22395-C023-4230-9959-623017CB2A5A}"/>
                </a:ext>
              </a:extLst>
            </p:cNvPr>
            <p:cNvSpPr/>
            <p:nvPr/>
          </p:nvSpPr>
          <p:spPr bwMode="invGray">
            <a:xfrm>
              <a:off x="1412954" y="287852"/>
              <a:ext cx="43350" cy="49149"/>
            </a:xfrm>
            <a:custGeom>
              <a:avLst/>
              <a:gdLst>
                <a:gd name="connsiteX0" fmla="*/ 48552 w 198262"/>
                <a:gd name="connsiteY0" fmla="*/ 210924 h 224783"/>
                <a:gd name="connsiteX1" fmla="*/ 104329 w 198262"/>
                <a:gd name="connsiteY1" fmla="*/ 224784 h 224783"/>
                <a:gd name="connsiteX2" fmla="*/ 147049 w 198262"/>
                <a:gd name="connsiteY2" fmla="*/ 217476 h 224783"/>
                <a:gd name="connsiteX3" fmla="*/ 178234 w 198262"/>
                <a:gd name="connsiteY3" fmla="*/ 196938 h 224783"/>
                <a:gd name="connsiteX4" fmla="*/ 195601 w 198262"/>
                <a:gd name="connsiteY4" fmla="*/ 165942 h 224783"/>
                <a:gd name="connsiteX5" fmla="*/ 155289 w 198262"/>
                <a:gd name="connsiteY5" fmla="*/ 158760 h 224783"/>
                <a:gd name="connsiteX6" fmla="*/ 144133 w 198262"/>
                <a:gd name="connsiteY6" fmla="*/ 175896 h 224783"/>
                <a:gd name="connsiteX7" fmla="*/ 126893 w 198262"/>
                <a:gd name="connsiteY7" fmla="*/ 186354 h 224783"/>
                <a:gd name="connsiteX8" fmla="*/ 104836 w 198262"/>
                <a:gd name="connsiteY8" fmla="*/ 189882 h 224783"/>
                <a:gd name="connsiteX9" fmla="*/ 72130 w 198262"/>
                <a:gd name="connsiteY9" fmla="*/ 181818 h 224783"/>
                <a:gd name="connsiteX10" fmla="*/ 50453 w 198262"/>
                <a:gd name="connsiteY10" fmla="*/ 158508 h 224783"/>
                <a:gd name="connsiteX11" fmla="*/ 42974 w 198262"/>
                <a:gd name="connsiteY11" fmla="*/ 124362 h 224783"/>
                <a:gd name="connsiteX12" fmla="*/ 198262 w 198262"/>
                <a:gd name="connsiteY12" fmla="*/ 124362 h 224783"/>
                <a:gd name="connsiteX13" fmla="*/ 198262 w 198262"/>
                <a:gd name="connsiteY13" fmla="*/ 109368 h 224783"/>
                <a:gd name="connsiteX14" fmla="*/ 190276 w 198262"/>
                <a:gd name="connsiteY14" fmla="*/ 58968 h 224783"/>
                <a:gd name="connsiteX15" fmla="*/ 168472 w 198262"/>
                <a:gd name="connsiteY15" fmla="*/ 25200 h 224783"/>
                <a:gd name="connsiteX16" fmla="*/ 137288 w 198262"/>
                <a:gd name="connsiteY16" fmla="*/ 6048 h 224783"/>
                <a:gd name="connsiteX17" fmla="*/ 101286 w 198262"/>
                <a:gd name="connsiteY17" fmla="*/ 0 h 224783"/>
                <a:gd name="connsiteX18" fmla="*/ 48044 w 198262"/>
                <a:gd name="connsiteY18" fmla="*/ 14364 h 224783"/>
                <a:gd name="connsiteX19" fmla="*/ 12677 w 198262"/>
                <a:gd name="connsiteY19" fmla="*/ 54180 h 224783"/>
                <a:gd name="connsiteX20" fmla="*/ 0 w 198262"/>
                <a:gd name="connsiteY20" fmla="*/ 113148 h 224783"/>
                <a:gd name="connsiteX21" fmla="*/ 12677 w 198262"/>
                <a:gd name="connsiteY21" fmla="*/ 172242 h 224783"/>
                <a:gd name="connsiteX22" fmla="*/ 48552 w 198262"/>
                <a:gd name="connsiteY22" fmla="*/ 210924 h 224783"/>
                <a:gd name="connsiteX23" fmla="*/ 49693 w 198262"/>
                <a:gd name="connsiteY23" fmla="*/ 66150 h 224783"/>
                <a:gd name="connsiteX24" fmla="*/ 70229 w 198262"/>
                <a:gd name="connsiteY24" fmla="*/ 43470 h 224783"/>
                <a:gd name="connsiteX25" fmla="*/ 101540 w 198262"/>
                <a:gd name="connsiteY25" fmla="*/ 34776 h 224783"/>
                <a:gd name="connsiteX26" fmla="*/ 130443 w 198262"/>
                <a:gd name="connsiteY26" fmla="*/ 42336 h 224783"/>
                <a:gd name="connsiteX27" fmla="*/ 149584 w 198262"/>
                <a:gd name="connsiteY27" fmla="*/ 62874 h 224783"/>
                <a:gd name="connsiteX28" fmla="*/ 156430 w 198262"/>
                <a:gd name="connsiteY28" fmla="*/ 92610 h 224783"/>
                <a:gd name="connsiteX29" fmla="*/ 42974 w 198262"/>
                <a:gd name="connsiteY29" fmla="*/ 92610 h 224783"/>
                <a:gd name="connsiteX30" fmla="*/ 49693 w 198262"/>
                <a:gd name="connsiteY30" fmla="*/ 66150 h 2247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98262" h="224783">
                  <a:moveTo>
                    <a:pt x="48552" y="210924"/>
                  </a:moveTo>
                  <a:cubicBezTo>
                    <a:pt x="64144" y="220122"/>
                    <a:pt x="82652" y="224784"/>
                    <a:pt x="104329" y="224784"/>
                  </a:cubicBezTo>
                  <a:cubicBezTo>
                    <a:pt x="120301" y="224784"/>
                    <a:pt x="134499" y="222390"/>
                    <a:pt x="147049" y="217476"/>
                  </a:cubicBezTo>
                  <a:cubicBezTo>
                    <a:pt x="159599" y="212562"/>
                    <a:pt x="169993" y="205758"/>
                    <a:pt x="178234" y="196938"/>
                  </a:cubicBezTo>
                  <a:cubicBezTo>
                    <a:pt x="186600" y="188118"/>
                    <a:pt x="192304" y="177786"/>
                    <a:pt x="195601" y="165942"/>
                  </a:cubicBezTo>
                  <a:lnTo>
                    <a:pt x="155289" y="158760"/>
                  </a:lnTo>
                  <a:cubicBezTo>
                    <a:pt x="152753" y="165564"/>
                    <a:pt x="148950" y="171234"/>
                    <a:pt x="144133" y="175896"/>
                  </a:cubicBezTo>
                  <a:cubicBezTo>
                    <a:pt x="139316" y="180558"/>
                    <a:pt x="133485" y="183960"/>
                    <a:pt x="126893" y="186354"/>
                  </a:cubicBezTo>
                  <a:cubicBezTo>
                    <a:pt x="120174" y="188622"/>
                    <a:pt x="112822" y="189882"/>
                    <a:pt x="104836" y="189882"/>
                  </a:cubicBezTo>
                  <a:cubicBezTo>
                    <a:pt x="92413" y="189882"/>
                    <a:pt x="81511" y="187236"/>
                    <a:pt x="72130" y="181818"/>
                  </a:cubicBezTo>
                  <a:cubicBezTo>
                    <a:pt x="62876" y="176526"/>
                    <a:pt x="55524" y="168714"/>
                    <a:pt x="50453" y="158508"/>
                  </a:cubicBezTo>
                  <a:cubicBezTo>
                    <a:pt x="45636" y="149058"/>
                    <a:pt x="43354" y="137592"/>
                    <a:pt x="42974" y="124362"/>
                  </a:cubicBezTo>
                  <a:lnTo>
                    <a:pt x="198262" y="124362"/>
                  </a:lnTo>
                  <a:lnTo>
                    <a:pt x="198262" y="109368"/>
                  </a:lnTo>
                  <a:cubicBezTo>
                    <a:pt x="198262" y="89586"/>
                    <a:pt x="195601" y="72828"/>
                    <a:pt x="190276" y="58968"/>
                  </a:cubicBezTo>
                  <a:cubicBezTo>
                    <a:pt x="184952" y="45108"/>
                    <a:pt x="177726" y="33894"/>
                    <a:pt x="168472" y="25200"/>
                  </a:cubicBezTo>
                  <a:cubicBezTo>
                    <a:pt x="159219" y="16506"/>
                    <a:pt x="148824" y="10080"/>
                    <a:pt x="137288" y="6048"/>
                  </a:cubicBezTo>
                  <a:cubicBezTo>
                    <a:pt x="125625" y="2016"/>
                    <a:pt x="113709" y="0"/>
                    <a:pt x="101286" y="0"/>
                  </a:cubicBezTo>
                  <a:cubicBezTo>
                    <a:pt x="81004" y="0"/>
                    <a:pt x="63257" y="4788"/>
                    <a:pt x="48044" y="14364"/>
                  </a:cubicBezTo>
                  <a:cubicBezTo>
                    <a:pt x="32833" y="23940"/>
                    <a:pt x="21043" y="37170"/>
                    <a:pt x="12677" y="54180"/>
                  </a:cubicBezTo>
                  <a:cubicBezTo>
                    <a:pt x="4310" y="71190"/>
                    <a:pt x="0" y="90846"/>
                    <a:pt x="0" y="113148"/>
                  </a:cubicBezTo>
                  <a:cubicBezTo>
                    <a:pt x="0" y="135702"/>
                    <a:pt x="4184" y="155484"/>
                    <a:pt x="12677" y="172242"/>
                  </a:cubicBezTo>
                  <a:cubicBezTo>
                    <a:pt x="21043" y="188748"/>
                    <a:pt x="33086" y="201726"/>
                    <a:pt x="48552" y="210924"/>
                  </a:cubicBezTo>
                  <a:close/>
                  <a:moveTo>
                    <a:pt x="49693" y="66150"/>
                  </a:moveTo>
                  <a:cubicBezTo>
                    <a:pt x="54510" y="56826"/>
                    <a:pt x="61355" y="49266"/>
                    <a:pt x="70229" y="43470"/>
                  </a:cubicBezTo>
                  <a:cubicBezTo>
                    <a:pt x="79102" y="37674"/>
                    <a:pt x="89497" y="34776"/>
                    <a:pt x="101540" y="34776"/>
                  </a:cubicBezTo>
                  <a:cubicBezTo>
                    <a:pt x="112568" y="34776"/>
                    <a:pt x="122203" y="37296"/>
                    <a:pt x="130443" y="42336"/>
                  </a:cubicBezTo>
                  <a:cubicBezTo>
                    <a:pt x="138682" y="47376"/>
                    <a:pt x="145021" y="54180"/>
                    <a:pt x="149584" y="62874"/>
                  </a:cubicBezTo>
                  <a:cubicBezTo>
                    <a:pt x="154148" y="71568"/>
                    <a:pt x="156430" y="81396"/>
                    <a:pt x="156430" y="92610"/>
                  </a:cubicBezTo>
                  <a:lnTo>
                    <a:pt x="42974" y="92610"/>
                  </a:lnTo>
                  <a:cubicBezTo>
                    <a:pt x="43481" y="83160"/>
                    <a:pt x="45509" y="74340"/>
                    <a:pt x="49693" y="66150"/>
                  </a:cubicBezTo>
                  <a:close/>
                </a:path>
              </a:pathLst>
            </a:custGeom>
            <a:solidFill>
              <a:schemeClr val="bg1"/>
            </a:solidFill>
            <a:ln w="1266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 dirty="0"/>
            </a:p>
          </p:txBody>
        </p:sp>
        <p:sp>
          <p:nvSpPr>
            <p:cNvPr id="65" name="Freihandform 21">
              <a:extLst>
                <a:ext uri="{FF2B5EF4-FFF2-40B4-BE49-F238E27FC236}">
                  <a16:creationId xmlns:a16="http://schemas.microsoft.com/office/drawing/2014/main" id="{1E2BB517-8F29-4022-AE5A-40B42F664F3A}"/>
                </a:ext>
              </a:extLst>
            </p:cNvPr>
            <p:cNvSpPr/>
            <p:nvPr/>
          </p:nvSpPr>
          <p:spPr bwMode="invGray">
            <a:xfrm>
              <a:off x="1466698" y="287687"/>
              <a:ext cx="25638" cy="48322"/>
            </a:xfrm>
            <a:custGeom>
              <a:avLst/>
              <a:gdLst>
                <a:gd name="connsiteX0" fmla="*/ 42720 w 117258"/>
                <a:gd name="connsiteY0" fmla="*/ 88074 h 221003"/>
                <a:gd name="connsiteX1" fmla="*/ 49566 w 117258"/>
                <a:gd name="connsiteY1" fmla="*/ 62748 h 221003"/>
                <a:gd name="connsiteX2" fmla="*/ 68200 w 117258"/>
                <a:gd name="connsiteY2" fmla="*/ 45360 h 221003"/>
                <a:gd name="connsiteX3" fmla="*/ 95075 w 117258"/>
                <a:gd name="connsiteY3" fmla="*/ 39060 h 221003"/>
                <a:gd name="connsiteX4" fmla="*/ 108132 w 117258"/>
                <a:gd name="connsiteY4" fmla="*/ 39942 h 221003"/>
                <a:gd name="connsiteX5" fmla="*/ 117259 w 117258"/>
                <a:gd name="connsiteY5" fmla="*/ 41580 h 221003"/>
                <a:gd name="connsiteX6" fmla="*/ 117259 w 117258"/>
                <a:gd name="connsiteY6" fmla="*/ 1008 h 221003"/>
                <a:gd name="connsiteX7" fmla="*/ 108639 w 117258"/>
                <a:gd name="connsiteY7" fmla="*/ 252 h 221003"/>
                <a:gd name="connsiteX8" fmla="*/ 99131 w 117258"/>
                <a:gd name="connsiteY8" fmla="*/ 0 h 221003"/>
                <a:gd name="connsiteX9" fmla="*/ 64651 w 117258"/>
                <a:gd name="connsiteY9" fmla="*/ 10080 h 221003"/>
                <a:gd name="connsiteX10" fmla="*/ 43481 w 117258"/>
                <a:gd name="connsiteY10" fmla="*/ 37800 h 221003"/>
                <a:gd name="connsiteX11" fmla="*/ 41199 w 117258"/>
                <a:gd name="connsiteY11" fmla="*/ 37800 h 221003"/>
                <a:gd name="connsiteX12" fmla="*/ 41199 w 117258"/>
                <a:gd name="connsiteY12" fmla="*/ 3276 h 221003"/>
                <a:gd name="connsiteX13" fmla="*/ 0 w 117258"/>
                <a:gd name="connsiteY13" fmla="*/ 3276 h 221003"/>
                <a:gd name="connsiteX14" fmla="*/ 0 w 117258"/>
                <a:gd name="connsiteY14" fmla="*/ 221004 h 221003"/>
                <a:gd name="connsiteX15" fmla="*/ 42720 w 117258"/>
                <a:gd name="connsiteY15" fmla="*/ 221004 h 221003"/>
                <a:gd name="connsiteX16" fmla="*/ 42720 w 117258"/>
                <a:gd name="connsiteY16" fmla="*/ 88074 h 221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17258" h="221003">
                  <a:moveTo>
                    <a:pt x="42720" y="88074"/>
                  </a:moveTo>
                  <a:cubicBezTo>
                    <a:pt x="42720" y="78624"/>
                    <a:pt x="45002" y="70182"/>
                    <a:pt x="49566" y="62748"/>
                  </a:cubicBezTo>
                  <a:cubicBezTo>
                    <a:pt x="54129" y="55314"/>
                    <a:pt x="60341" y="49518"/>
                    <a:pt x="68200" y="45360"/>
                  </a:cubicBezTo>
                  <a:cubicBezTo>
                    <a:pt x="76060" y="41202"/>
                    <a:pt x="85060" y="39060"/>
                    <a:pt x="95075" y="39060"/>
                  </a:cubicBezTo>
                  <a:cubicBezTo>
                    <a:pt x="99385" y="39060"/>
                    <a:pt x="103822" y="39438"/>
                    <a:pt x="108132" y="39942"/>
                  </a:cubicBezTo>
                  <a:cubicBezTo>
                    <a:pt x="112568" y="40572"/>
                    <a:pt x="115611" y="41076"/>
                    <a:pt x="117259" y="41580"/>
                  </a:cubicBezTo>
                  <a:lnTo>
                    <a:pt x="117259" y="1008"/>
                  </a:lnTo>
                  <a:cubicBezTo>
                    <a:pt x="115104" y="756"/>
                    <a:pt x="112315" y="504"/>
                    <a:pt x="108639" y="252"/>
                  </a:cubicBezTo>
                  <a:cubicBezTo>
                    <a:pt x="104962" y="0"/>
                    <a:pt x="101793" y="0"/>
                    <a:pt x="99131" y="0"/>
                  </a:cubicBezTo>
                  <a:cubicBezTo>
                    <a:pt x="86328" y="0"/>
                    <a:pt x="74792" y="3402"/>
                    <a:pt x="64651" y="10080"/>
                  </a:cubicBezTo>
                  <a:cubicBezTo>
                    <a:pt x="54509" y="16884"/>
                    <a:pt x="47410" y="26082"/>
                    <a:pt x="43481" y="37800"/>
                  </a:cubicBezTo>
                  <a:lnTo>
                    <a:pt x="41199" y="37800"/>
                  </a:lnTo>
                  <a:lnTo>
                    <a:pt x="41199" y="3276"/>
                  </a:lnTo>
                  <a:lnTo>
                    <a:pt x="0" y="3276"/>
                  </a:lnTo>
                  <a:lnTo>
                    <a:pt x="0" y="221004"/>
                  </a:lnTo>
                  <a:lnTo>
                    <a:pt x="42720" y="221004"/>
                  </a:lnTo>
                  <a:lnTo>
                    <a:pt x="42720" y="88074"/>
                  </a:lnTo>
                  <a:close/>
                </a:path>
              </a:pathLst>
            </a:custGeom>
            <a:solidFill>
              <a:schemeClr val="bg1"/>
            </a:solidFill>
            <a:ln w="1266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 dirty="0"/>
            </a:p>
          </p:txBody>
        </p:sp>
        <p:sp>
          <p:nvSpPr>
            <p:cNvPr id="66" name="Freihandform 22">
              <a:extLst>
                <a:ext uri="{FF2B5EF4-FFF2-40B4-BE49-F238E27FC236}">
                  <a16:creationId xmlns:a16="http://schemas.microsoft.com/office/drawing/2014/main" id="{0C728F05-57FE-4401-8837-450B15131652}"/>
                </a:ext>
              </a:extLst>
            </p:cNvPr>
            <p:cNvSpPr/>
            <p:nvPr/>
          </p:nvSpPr>
          <p:spPr bwMode="invGray">
            <a:xfrm>
              <a:off x="1500430" y="288403"/>
              <a:ext cx="9341" cy="47606"/>
            </a:xfrm>
            <a:custGeom>
              <a:avLst/>
              <a:gdLst>
                <a:gd name="connsiteX0" fmla="*/ 0 w 42720"/>
                <a:gd name="connsiteY0" fmla="*/ 0 h 217728"/>
                <a:gd name="connsiteX1" fmla="*/ 42720 w 42720"/>
                <a:gd name="connsiteY1" fmla="*/ 0 h 217728"/>
                <a:gd name="connsiteX2" fmla="*/ 42720 w 42720"/>
                <a:gd name="connsiteY2" fmla="*/ 217728 h 217728"/>
                <a:gd name="connsiteX3" fmla="*/ 0 w 42720"/>
                <a:gd name="connsiteY3" fmla="*/ 217728 h 217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2720" h="217728">
                  <a:moveTo>
                    <a:pt x="0" y="0"/>
                  </a:moveTo>
                  <a:lnTo>
                    <a:pt x="42720" y="0"/>
                  </a:lnTo>
                  <a:lnTo>
                    <a:pt x="42720" y="217728"/>
                  </a:lnTo>
                  <a:lnTo>
                    <a:pt x="0" y="217728"/>
                  </a:lnTo>
                  <a:close/>
                </a:path>
              </a:pathLst>
            </a:custGeom>
            <a:solidFill>
              <a:schemeClr val="bg1"/>
            </a:solidFill>
            <a:ln w="1266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 dirty="0"/>
            </a:p>
          </p:txBody>
        </p:sp>
        <p:sp>
          <p:nvSpPr>
            <p:cNvPr id="67" name="Freihandform 23">
              <a:extLst>
                <a:ext uri="{FF2B5EF4-FFF2-40B4-BE49-F238E27FC236}">
                  <a16:creationId xmlns:a16="http://schemas.microsoft.com/office/drawing/2014/main" id="{139BA451-36CE-4C7D-8CDD-B97DEAC6048F}"/>
                </a:ext>
              </a:extLst>
            </p:cNvPr>
            <p:cNvSpPr/>
            <p:nvPr/>
          </p:nvSpPr>
          <p:spPr bwMode="invGray">
            <a:xfrm>
              <a:off x="1499266" y="270000"/>
              <a:ext cx="11752" cy="11075"/>
            </a:xfrm>
            <a:custGeom>
              <a:avLst/>
              <a:gdLst>
                <a:gd name="connsiteX0" fmla="*/ 26874 w 53748"/>
                <a:gd name="connsiteY0" fmla="*/ 50652 h 50651"/>
                <a:gd name="connsiteX1" fmla="*/ 45889 w 53748"/>
                <a:gd name="connsiteY1" fmla="*/ 43218 h 50651"/>
                <a:gd name="connsiteX2" fmla="*/ 53749 w 53748"/>
                <a:gd name="connsiteY2" fmla="*/ 25452 h 50651"/>
                <a:gd name="connsiteX3" fmla="*/ 45889 w 53748"/>
                <a:gd name="connsiteY3" fmla="*/ 7560 h 50651"/>
                <a:gd name="connsiteX4" fmla="*/ 26874 w 53748"/>
                <a:gd name="connsiteY4" fmla="*/ 0 h 50651"/>
                <a:gd name="connsiteX5" fmla="*/ 7859 w 53748"/>
                <a:gd name="connsiteY5" fmla="*/ 7434 h 50651"/>
                <a:gd name="connsiteX6" fmla="*/ 0 w 53748"/>
                <a:gd name="connsiteY6" fmla="*/ 25326 h 50651"/>
                <a:gd name="connsiteX7" fmla="*/ 7859 w 53748"/>
                <a:gd name="connsiteY7" fmla="*/ 43092 h 50651"/>
                <a:gd name="connsiteX8" fmla="*/ 26874 w 53748"/>
                <a:gd name="connsiteY8" fmla="*/ 50652 h 506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3748" h="50651">
                  <a:moveTo>
                    <a:pt x="26874" y="50652"/>
                  </a:moveTo>
                  <a:cubicBezTo>
                    <a:pt x="34354" y="50652"/>
                    <a:pt x="40692" y="48132"/>
                    <a:pt x="45889" y="43218"/>
                  </a:cubicBezTo>
                  <a:cubicBezTo>
                    <a:pt x="51214" y="38304"/>
                    <a:pt x="53749" y="32382"/>
                    <a:pt x="53749" y="25452"/>
                  </a:cubicBezTo>
                  <a:cubicBezTo>
                    <a:pt x="53749" y="18396"/>
                    <a:pt x="51087" y="12474"/>
                    <a:pt x="45889" y="7560"/>
                  </a:cubicBezTo>
                  <a:cubicBezTo>
                    <a:pt x="40692" y="2520"/>
                    <a:pt x="34354" y="0"/>
                    <a:pt x="26874" y="0"/>
                  </a:cubicBezTo>
                  <a:cubicBezTo>
                    <a:pt x="19395" y="0"/>
                    <a:pt x="13057" y="2520"/>
                    <a:pt x="7859" y="7434"/>
                  </a:cubicBezTo>
                  <a:cubicBezTo>
                    <a:pt x="2535" y="12348"/>
                    <a:pt x="0" y="18396"/>
                    <a:pt x="0" y="25326"/>
                  </a:cubicBezTo>
                  <a:cubicBezTo>
                    <a:pt x="0" y="32256"/>
                    <a:pt x="2662" y="38178"/>
                    <a:pt x="7859" y="43092"/>
                  </a:cubicBezTo>
                  <a:cubicBezTo>
                    <a:pt x="13184" y="48132"/>
                    <a:pt x="19522" y="50652"/>
                    <a:pt x="26874" y="50652"/>
                  </a:cubicBezTo>
                  <a:close/>
                </a:path>
              </a:pathLst>
            </a:custGeom>
            <a:solidFill>
              <a:schemeClr val="bg1"/>
            </a:solidFill>
            <a:ln w="1266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 dirty="0"/>
            </a:p>
          </p:txBody>
        </p:sp>
        <p:sp>
          <p:nvSpPr>
            <p:cNvPr id="68" name="Freihandform 24">
              <a:extLst>
                <a:ext uri="{FF2B5EF4-FFF2-40B4-BE49-F238E27FC236}">
                  <a16:creationId xmlns:a16="http://schemas.microsoft.com/office/drawing/2014/main" id="{249EBBFB-F3E2-46CC-A091-037BADCC2169}"/>
                </a:ext>
              </a:extLst>
            </p:cNvPr>
            <p:cNvSpPr/>
            <p:nvPr/>
          </p:nvSpPr>
          <p:spPr bwMode="invGray">
            <a:xfrm>
              <a:off x="1522355" y="287769"/>
              <a:ext cx="39941" cy="48267"/>
            </a:xfrm>
            <a:custGeom>
              <a:avLst/>
              <a:gdLst>
                <a:gd name="connsiteX0" fmla="*/ 182670 w 182670"/>
                <a:gd name="connsiteY0" fmla="*/ 220752 h 220751"/>
                <a:gd name="connsiteX1" fmla="*/ 182670 w 182670"/>
                <a:gd name="connsiteY1" fmla="*/ 82152 h 220751"/>
                <a:gd name="connsiteX2" fmla="*/ 173416 w 182670"/>
                <a:gd name="connsiteY2" fmla="*/ 36918 h 220751"/>
                <a:gd name="connsiteX3" fmla="*/ 147303 w 182670"/>
                <a:gd name="connsiteY3" fmla="*/ 9324 h 220751"/>
                <a:gd name="connsiteX4" fmla="*/ 108132 w 182670"/>
                <a:gd name="connsiteY4" fmla="*/ 0 h 220751"/>
                <a:gd name="connsiteX5" fmla="*/ 67313 w 182670"/>
                <a:gd name="connsiteY5" fmla="*/ 10458 h 220751"/>
                <a:gd name="connsiteX6" fmla="*/ 43608 w 182670"/>
                <a:gd name="connsiteY6" fmla="*/ 38304 h 220751"/>
                <a:gd name="connsiteX7" fmla="*/ 40946 w 182670"/>
                <a:gd name="connsiteY7" fmla="*/ 38304 h 220751"/>
                <a:gd name="connsiteX8" fmla="*/ 40946 w 182670"/>
                <a:gd name="connsiteY8" fmla="*/ 2898 h 220751"/>
                <a:gd name="connsiteX9" fmla="*/ 0 w 182670"/>
                <a:gd name="connsiteY9" fmla="*/ 2898 h 220751"/>
                <a:gd name="connsiteX10" fmla="*/ 0 w 182670"/>
                <a:gd name="connsiteY10" fmla="*/ 220626 h 220751"/>
                <a:gd name="connsiteX11" fmla="*/ 42721 w 182670"/>
                <a:gd name="connsiteY11" fmla="*/ 220626 h 220751"/>
                <a:gd name="connsiteX12" fmla="*/ 42721 w 182670"/>
                <a:gd name="connsiteY12" fmla="*/ 91350 h 220751"/>
                <a:gd name="connsiteX13" fmla="*/ 49312 w 182670"/>
                <a:gd name="connsiteY13" fmla="*/ 61740 h 220751"/>
                <a:gd name="connsiteX14" fmla="*/ 67440 w 182670"/>
                <a:gd name="connsiteY14" fmla="*/ 43092 h 220751"/>
                <a:gd name="connsiteX15" fmla="*/ 93807 w 182670"/>
                <a:gd name="connsiteY15" fmla="*/ 36666 h 220751"/>
                <a:gd name="connsiteX16" fmla="*/ 127907 w 182670"/>
                <a:gd name="connsiteY16" fmla="*/ 50022 h 220751"/>
                <a:gd name="connsiteX17" fmla="*/ 140330 w 182670"/>
                <a:gd name="connsiteY17" fmla="*/ 87066 h 220751"/>
                <a:gd name="connsiteX18" fmla="*/ 140330 w 182670"/>
                <a:gd name="connsiteY18" fmla="*/ 220500 h 220751"/>
                <a:gd name="connsiteX19" fmla="*/ 182670 w 182670"/>
                <a:gd name="connsiteY19" fmla="*/ 220500 h 2207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82670" h="220751">
                  <a:moveTo>
                    <a:pt x="182670" y="220752"/>
                  </a:moveTo>
                  <a:lnTo>
                    <a:pt x="182670" y="82152"/>
                  </a:lnTo>
                  <a:cubicBezTo>
                    <a:pt x="182670" y="64260"/>
                    <a:pt x="179628" y="49140"/>
                    <a:pt x="173416" y="36918"/>
                  </a:cubicBezTo>
                  <a:cubicBezTo>
                    <a:pt x="167205" y="24696"/>
                    <a:pt x="158585" y="15498"/>
                    <a:pt x="147303" y="9324"/>
                  </a:cubicBezTo>
                  <a:cubicBezTo>
                    <a:pt x="136147" y="3150"/>
                    <a:pt x="122963" y="0"/>
                    <a:pt x="108132" y="0"/>
                  </a:cubicBezTo>
                  <a:cubicBezTo>
                    <a:pt x="91652" y="0"/>
                    <a:pt x="78088" y="3528"/>
                    <a:pt x="67313" y="10458"/>
                  </a:cubicBezTo>
                  <a:cubicBezTo>
                    <a:pt x="56538" y="17514"/>
                    <a:pt x="48552" y="26712"/>
                    <a:pt x="43608" y="38304"/>
                  </a:cubicBezTo>
                  <a:lnTo>
                    <a:pt x="40946" y="38304"/>
                  </a:lnTo>
                  <a:lnTo>
                    <a:pt x="40946" y="2898"/>
                  </a:lnTo>
                  <a:lnTo>
                    <a:pt x="0" y="2898"/>
                  </a:lnTo>
                  <a:lnTo>
                    <a:pt x="0" y="220626"/>
                  </a:lnTo>
                  <a:lnTo>
                    <a:pt x="42721" y="220626"/>
                  </a:lnTo>
                  <a:lnTo>
                    <a:pt x="42721" y="91350"/>
                  </a:lnTo>
                  <a:cubicBezTo>
                    <a:pt x="42721" y="79884"/>
                    <a:pt x="44875" y="69930"/>
                    <a:pt x="49312" y="61740"/>
                  </a:cubicBezTo>
                  <a:cubicBezTo>
                    <a:pt x="53749" y="53550"/>
                    <a:pt x="59707" y="47376"/>
                    <a:pt x="67440" y="43092"/>
                  </a:cubicBezTo>
                  <a:cubicBezTo>
                    <a:pt x="75173" y="38808"/>
                    <a:pt x="83920" y="36666"/>
                    <a:pt x="93807" y="36666"/>
                  </a:cubicBezTo>
                  <a:cubicBezTo>
                    <a:pt x="108258" y="36666"/>
                    <a:pt x="119667" y="41076"/>
                    <a:pt x="127907" y="50022"/>
                  </a:cubicBezTo>
                  <a:cubicBezTo>
                    <a:pt x="136147" y="58968"/>
                    <a:pt x="140330" y="71316"/>
                    <a:pt x="140330" y="87066"/>
                  </a:cubicBezTo>
                  <a:lnTo>
                    <a:pt x="140330" y="220500"/>
                  </a:lnTo>
                  <a:lnTo>
                    <a:pt x="182670" y="220500"/>
                  </a:lnTo>
                  <a:close/>
                </a:path>
              </a:pathLst>
            </a:custGeom>
            <a:solidFill>
              <a:schemeClr val="bg1"/>
            </a:solidFill>
            <a:ln w="1266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 dirty="0"/>
            </a:p>
          </p:txBody>
        </p:sp>
        <p:sp>
          <p:nvSpPr>
            <p:cNvPr id="69" name="Freihandform 25">
              <a:extLst>
                <a:ext uri="{FF2B5EF4-FFF2-40B4-BE49-F238E27FC236}">
                  <a16:creationId xmlns:a16="http://schemas.microsoft.com/office/drawing/2014/main" id="{DCDE3BF8-38D7-49D1-99BC-C197D071097F}"/>
                </a:ext>
              </a:extLst>
            </p:cNvPr>
            <p:cNvSpPr/>
            <p:nvPr/>
          </p:nvSpPr>
          <p:spPr bwMode="invGray">
            <a:xfrm>
              <a:off x="1572634" y="287797"/>
              <a:ext cx="43766" cy="66974"/>
            </a:xfrm>
            <a:custGeom>
              <a:avLst/>
              <a:gdLst>
                <a:gd name="connsiteX0" fmla="*/ 158585 w 200163"/>
                <a:gd name="connsiteY0" fmla="*/ 2772 h 306306"/>
                <a:gd name="connsiteX1" fmla="*/ 158585 w 200163"/>
                <a:gd name="connsiteY1" fmla="*/ 38052 h 306306"/>
                <a:gd name="connsiteX2" fmla="*/ 155415 w 200163"/>
                <a:gd name="connsiteY2" fmla="*/ 38052 h 306306"/>
                <a:gd name="connsiteX3" fmla="*/ 144513 w 200163"/>
                <a:gd name="connsiteY3" fmla="*/ 22302 h 306306"/>
                <a:gd name="connsiteX4" fmla="*/ 124865 w 200163"/>
                <a:gd name="connsiteY4" fmla="*/ 6678 h 306306"/>
                <a:gd name="connsiteX5" fmla="*/ 91905 w 200163"/>
                <a:gd name="connsiteY5" fmla="*/ 0 h 306306"/>
                <a:gd name="connsiteX6" fmla="*/ 44622 w 200163"/>
                <a:gd name="connsiteY6" fmla="*/ 13230 h 306306"/>
                <a:gd name="connsiteX7" fmla="*/ 11916 w 200163"/>
                <a:gd name="connsiteY7" fmla="*/ 51282 h 306306"/>
                <a:gd name="connsiteX8" fmla="*/ 0 w 200163"/>
                <a:gd name="connsiteY8" fmla="*/ 110880 h 306306"/>
                <a:gd name="connsiteX9" fmla="*/ 12043 w 200163"/>
                <a:gd name="connsiteY9" fmla="*/ 169344 h 306306"/>
                <a:gd name="connsiteX10" fmla="*/ 44875 w 200163"/>
                <a:gd name="connsiteY10" fmla="*/ 205254 h 306306"/>
                <a:gd name="connsiteX11" fmla="*/ 91525 w 200163"/>
                <a:gd name="connsiteY11" fmla="*/ 217350 h 306306"/>
                <a:gd name="connsiteX12" fmla="*/ 124231 w 200163"/>
                <a:gd name="connsiteY12" fmla="*/ 211050 h 306306"/>
                <a:gd name="connsiteX13" fmla="*/ 144006 w 200163"/>
                <a:gd name="connsiteY13" fmla="*/ 196308 h 306306"/>
                <a:gd name="connsiteX14" fmla="*/ 155035 w 200163"/>
                <a:gd name="connsiteY14" fmla="*/ 180810 h 306306"/>
                <a:gd name="connsiteX15" fmla="*/ 157697 w 200163"/>
                <a:gd name="connsiteY15" fmla="*/ 180810 h 306306"/>
                <a:gd name="connsiteX16" fmla="*/ 157697 w 200163"/>
                <a:gd name="connsiteY16" fmla="*/ 223650 h 306306"/>
                <a:gd name="connsiteX17" fmla="*/ 141851 w 200163"/>
                <a:gd name="connsiteY17" fmla="*/ 260568 h 306306"/>
                <a:gd name="connsiteX18" fmla="*/ 101793 w 200163"/>
                <a:gd name="connsiteY18" fmla="*/ 272160 h 306306"/>
                <a:gd name="connsiteX19" fmla="*/ 72891 w 200163"/>
                <a:gd name="connsiteY19" fmla="*/ 267246 h 306306"/>
                <a:gd name="connsiteX20" fmla="*/ 55270 w 200163"/>
                <a:gd name="connsiteY20" fmla="*/ 255276 h 306306"/>
                <a:gd name="connsiteX21" fmla="*/ 44875 w 200163"/>
                <a:gd name="connsiteY21" fmla="*/ 242424 h 306306"/>
                <a:gd name="connsiteX22" fmla="*/ 8240 w 200163"/>
                <a:gd name="connsiteY22" fmla="*/ 257418 h 306306"/>
                <a:gd name="connsiteX23" fmla="*/ 25860 w 200163"/>
                <a:gd name="connsiteY23" fmla="*/ 281610 h 306306"/>
                <a:gd name="connsiteX24" fmla="*/ 56411 w 200163"/>
                <a:gd name="connsiteY24" fmla="*/ 299502 h 306306"/>
                <a:gd name="connsiteX25" fmla="*/ 101286 w 200163"/>
                <a:gd name="connsiteY25" fmla="*/ 306306 h 306306"/>
                <a:gd name="connsiteX26" fmla="*/ 151486 w 200163"/>
                <a:gd name="connsiteY26" fmla="*/ 297612 h 306306"/>
                <a:gd name="connsiteX27" fmla="*/ 186980 w 200163"/>
                <a:gd name="connsiteY27" fmla="*/ 271026 h 306306"/>
                <a:gd name="connsiteX28" fmla="*/ 200164 w 200163"/>
                <a:gd name="connsiteY28" fmla="*/ 225288 h 306306"/>
                <a:gd name="connsiteX29" fmla="*/ 200164 w 200163"/>
                <a:gd name="connsiteY29" fmla="*/ 2772 h 306306"/>
                <a:gd name="connsiteX30" fmla="*/ 158585 w 200163"/>
                <a:gd name="connsiteY30" fmla="*/ 2772 h 306306"/>
                <a:gd name="connsiteX31" fmla="*/ 151739 w 200163"/>
                <a:gd name="connsiteY31" fmla="*/ 148932 h 306306"/>
                <a:gd name="connsiteX32" fmla="*/ 132344 w 200163"/>
                <a:gd name="connsiteY32" fmla="*/ 173628 h 306306"/>
                <a:gd name="connsiteX33" fmla="*/ 101160 w 200163"/>
                <a:gd name="connsiteY33" fmla="*/ 182196 h 306306"/>
                <a:gd name="connsiteX34" fmla="*/ 69341 w 200163"/>
                <a:gd name="connsiteY34" fmla="*/ 173124 h 306306"/>
                <a:gd name="connsiteX35" fmla="*/ 49946 w 200163"/>
                <a:gd name="connsiteY35" fmla="*/ 147924 h 306306"/>
                <a:gd name="connsiteX36" fmla="*/ 43354 w 200163"/>
                <a:gd name="connsiteY36" fmla="*/ 110376 h 306306"/>
                <a:gd name="connsiteX37" fmla="*/ 49819 w 200163"/>
                <a:gd name="connsiteY37" fmla="*/ 72702 h 306306"/>
                <a:gd name="connsiteX38" fmla="*/ 69088 w 200163"/>
                <a:gd name="connsiteY38" fmla="*/ 45990 h 306306"/>
                <a:gd name="connsiteX39" fmla="*/ 101160 w 200163"/>
                <a:gd name="connsiteY39" fmla="*/ 36162 h 306306"/>
                <a:gd name="connsiteX40" fmla="*/ 132597 w 200163"/>
                <a:gd name="connsiteY40" fmla="*/ 45612 h 306306"/>
                <a:gd name="connsiteX41" fmla="*/ 151866 w 200163"/>
                <a:gd name="connsiteY41" fmla="*/ 71820 h 306306"/>
                <a:gd name="connsiteX42" fmla="*/ 158458 w 200163"/>
                <a:gd name="connsiteY42" fmla="*/ 110502 h 306306"/>
                <a:gd name="connsiteX43" fmla="*/ 151739 w 200163"/>
                <a:gd name="connsiteY43" fmla="*/ 148932 h 3063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200163" h="306306">
                  <a:moveTo>
                    <a:pt x="158585" y="2772"/>
                  </a:moveTo>
                  <a:lnTo>
                    <a:pt x="158585" y="38052"/>
                  </a:lnTo>
                  <a:lnTo>
                    <a:pt x="155415" y="38052"/>
                  </a:lnTo>
                  <a:cubicBezTo>
                    <a:pt x="152880" y="33516"/>
                    <a:pt x="149204" y="28224"/>
                    <a:pt x="144513" y="22302"/>
                  </a:cubicBezTo>
                  <a:cubicBezTo>
                    <a:pt x="139823" y="16380"/>
                    <a:pt x="133231" y="11088"/>
                    <a:pt x="124865" y="6678"/>
                  </a:cubicBezTo>
                  <a:cubicBezTo>
                    <a:pt x="116498" y="2142"/>
                    <a:pt x="105470" y="0"/>
                    <a:pt x="91905" y="0"/>
                  </a:cubicBezTo>
                  <a:cubicBezTo>
                    <a:pt x="74285" y="0"/>
                    <a:pt x="58566" y="4410"/>
                    <a:pt x="44622" y="13230"/>
                  </a:cubicBezTo>
                  <a:cubicBezTo>
                    <a:pt x="30678" y="22050"/>
                    <a:pt x="19775" y="34776"/>
                    <a:pt x="11916" y="51282"/>
                  </a:cubicBezTo>
                  <a:cubicBezTo>
                    <a:pt x="3930" y="67788"/>
                    <a:pt x="0" y="87696"/>
                    <a:pt x="0" y="110880"/>
                  </a:cubicBezTo>
                  <a:cubicBezTo>
                    <a:pt x="0" y="134064"/>
                    <a:pt x="4057" y="153594"/>
                    <a:pt x="12043" y="169344"/>
                  </a:cubicBezTo>
                  <a:cubicBezTo>
                    <a:pt x="20029" y="185220"/>
                    <a:pt x="31058" y="197190"/>
                    <a:pt x="44875" y="205254"/>
                  </a:cubicBezTo>
                  <a:cubicBezTo>
                    <a:pt x="58693" y="213318"/>
                    <a:pt x="74285" y="217350"/>
                    <a:pt x="91525" y="217350"/>
                  </a:cubicBezTo>
                  <a:cubicBezTo>
                    <a:pt x="104962" y="217350"/>
                    <a:pt x="115864" y="215208"/>
                    <a:pt x="124231" y="211050"/>
                  </a:cubicBezTo>
                  <a:cubicBezTo>
                    <a:pt x="132597" y="206892"/>
                    <a:pt x="139189" y="201978"/>
                    <a:pt x="144006" y="196308"/>
                  </a:cubicBezTo>
                  <a:cubicBezTo>
                    <a:pt x="148823" y="190638"/>
                    <a:pt x="152500" y="185472"/>
                    <a:pt x="155035" y="180810"/>
                  </a:cubicBezTo>
                  <a:lnTo>
                    <a:pt x="157697" y="180810"/>
                  </a:lnTo>
                  <a:lnTo>
                    <a:pt x="157697" y="223650"/>
                  </a:lnTo>
                  <a:cubicBezTo>
                    <a:pt x="157697" y="240534"/>
                    <a:pt x="152373" y="252756"/>
                    <a:pt x="141851" y="260568"/>
                  </a:cubicBezTo>
                  <a:cubicBezTo>
                    <a:pt x="131330" y="268380"/>
                    <a:pt x="117892" y="272160"/>
                    <a:pt x="101793" y="272160"/>
                  </a:cubicBezTo>
                  <a:cubicBezTo>
                    <a:pt x="90004" y="272160"/>
                    <a:pt x="80370" y="270522"/>
                    <a:pt x="72891" y="267246"/>
                  </a:cubicBezTo>
                  <a:cubicBezTo>
                    <a:pt x="65411" y="263970"/>
                    <a:pt x="59580" y="259938"/>
                    <a:pt x="55270" y="255276"/>
                  </a:cubicBezTo>
                  <a:cubicBezTo>
                    <a:pt x="50960" y="250614"/>
                    <a:pt x="47537" y="246330"/>
                    <a:pt x="44875" y="242424"/>
                  </a:cubicBezTo>
                  <a:lnTo>
                    <a:pt x="8240" y="257418"/>
                  </a:lnTo>
                  <a:cubicBezTo>
                    <a:pt x="12043" y="266112"/>
                    <a:pt x="18001" y="274176"/>
                    <a:pt x="25860" y="281610"/>
                  </a:cubicBezTo>
                  <a:cubicBezTo>
                    <a:pt x="33720" y="289044"/>
                    <a:pt x="43988" y="294966"/>
                    <a:pt x="56411" y="299502"/>
                  </a:cubicBezTo>
                  <a:cubicBezTo>
                    <a:pt x="68961" y="304038"/>
                    <a:pt x="83919" y="306306"/>
                    <a:pt x="101286" y="306306"/>
                  </a:cubicBezTo>
                  <a:cubicBezTo>
                    <a:pt x="119921" y="306306"/>
                    <a:pt x="136654" y="303408"/>
                    <a:pt x="151486" y="297612"/>
                  </a:cubicBezTo>
                  <a:cubicBezTo>
                    <a:pt x="166317" y="291816"/>
                    <a:pt x="178233" y="282996"/>
                    <a:pt x="186980" y="271026"/>
                  </a:cubicBezTo>
                  <a:cubicBezTo>
                    <a:pt x="195727" y="259056"/>
                    <a:pt x="200164" y="243810"/>
                    <a:pt x="200164" y="225288"/>
                  </a:cubicBezTo>
                  <a:lnTo>
                    <a:pt x="200164" y="2772"/>
                  </a:lnTo>
                  <a:lnTo>
                    <a:pt x="158585" y="2772"/>
                  </a:lnTo>
                  <a:close/>
                  <a:moveTo>
                    <a:pt x="151739" y="148932"/>
                  </a:moveTo>
                  <a:cubicBezTo>
                    <a:pt x="147302" y="159642"/>
                    <a:pt x="140837" y="167832"/>
                    <a:pt x="132344" y="173628"/>
                  </a:cubicBezTo>
                  <a:cubicBezTo>
                    <a:pt x="123850" y="179298"/>
                    <a:pt x="113456" y="182196"/>
                    <a:pt x="101160" y="182196"/>
                  </a:cubicBezTo>
                  <a:cubicBezTo>
                    <a:pt x="88483" y="182196"/>
                    <a:pt x="77834" y="179172"/>
                    <a:pt x="69341" y="173124"/>
                  </a:cubicBezTo>
                  <a:cubicBezTo>
                    <a:pt x="60848" y="167076"/>
                    <a:pt x="54256" y="158634"/>
                    <a:pt x="49946" y="147924"/>
                  </a:cubicBezTo>
                  <a:cubicBezTo>
                    <a:pt x="45509" y="137088"/>
                    <a:pt x="43354" y="124614"/>
                    <a:pt x="43354" y="110376"/>
                  </a:cubicBezTo>
                  <a:cubicBezTo>
                    <a:pt x="43354" y="96516"/>
                    <a:pt x="45509" y="83916"/>
                    <a:pt x="49819" y="72702"/>
                  </a:cubicBezTo>
                  <a:cubicBezTo>
                    <a:pt x="54129" y="61488"/>
                    <a:pt x="60594" y="52542"/>
                    <a:pt x="69088" y="45990"/>
                  </a:cubicBezTo>
                  <a:cubicBezTo>
                    <a:pt x="77581" y="39438"/>
                    <a:pt x="88356" y="36162"/>
                    <a:pt x="101160" y="36162"/>
                  </a:cubicBezTo>
                  <a:cubicBezTo>
                    <a:pt x="113582" y="36162"/>
                    <a:pt x="124104" y="39312"/>
                    <a:pt x="132597" y="45612"/>
                  </a:cubicBezTo>
                  <a:cubicBezTo>
                    <a:pt x="141091" y="51912"/>
                    <a:pt x="147429" y="60606"/>
                    <a:pt x="151866" y="71820"/>
                  </a:cubicBezTo>
                  <a:cubicBezTo>
                    <a:pt x="156176" y="83034"/>
                    <a:pt x="158458" y="95886"/>
                    <a:pt x="158458" y="110502"/>
                  </a:cubicBezTo>
                  <a:cubicBezTo>
                    <a:pt x="158331" y="125370"/>
                    <a:pt x="156176" y="138222"/>
                    <a:pt x="151739" y="148932"/>
                  </a:cubicBezTo>
                  <a:close/>
                </a:path>
              </a:pathLst>
            </a:custGeom>
            <a:solidFill>
              <a:schemeClr val="bg1"/>
            </a:solidFill>
            <a:ln w="1266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 dirty="0"/>
            </a:p>
          </p:txBody>
        </p:sp>
        <p:sp>
          <p:nvSpPr>
            <p:cNvPr id="70" name="Freihandform 26">
              <a:extLst>
                <a:ext uri="{FF2B5EF4-FFF2-40B4-BE49-F238E27FC236}">
                  <a16:creationId xmlns:a16="http://schemas.microsoft.com/office/drawing/2014/main" id="{D35E5E15-C461-4439-AC18-BA347E8E9B02}"/>
                </a:ext>
              </a:extLst>
            </p:cNvPr>
            <p:cNvSpPr/>
            <p:nvPr/>
          </p:nvSpPr>
          <p:spPr bwMode="invGray">
            <a:xfrm>
              <a:off x="1125303" y="358490"/>
              <a:ext cx="29408" cy="66478"/>
            </a:xfrm>
            <a:custGeom>
              <a:avLst/>
              <a:gdLst>
                <a:gd name="connsiteX0" fmla="*/ 33974 w 134499"/>
                <a:gd name="connsiteY0" fmla="*/ 304038 h 304038"/>
                <a:gd name="connsiteX1" fmla="*/ 76567 w 134499"/>
                <a:gd name="connsiteY1" fmla="*/ 304038 h 304038"/>
                <a:gd name="connsiteX2" fmla="*/ 76567 w 134499"/>
                <a:gd name="connsiteY2" fmla="*/ 120204 h 304038"/>
                <a:gd name="connsiteX3" fmla="*/ 123851 w 134499"/>
                <a:gd name="connsiteY3" fmla="*/ 120204 h 304038"/>
                <a:gd name="connsiteX4" fmla="*/ 123851 w 134499"/>
                <a:gd name="connsiteY4" fmla="*/ 86184 h 304038"/>
                <a:gd name="connsiteX5" fmla="*/ 76567 w 134499"/>
                <a:gd name="connsiteY5" fmla="*/ 86184 h 304038"/>
                <a:gd name="connsiteX6" fmla="*/ 76567 w 134499"/>
                <a:gd name="connsiteY6" fmla="*/ 66654 h 304038"/>
                <a:gd name="connsiteX7" fmla="*/ 83159 w 134499"/>
                <a:gd name="connsiteY7" fmla="*/ 44478 h 304038"/>
                <a:gd name="connsiteX8" fmla="*/ 105343 w 134499"/>
                <a:gd name="connsiteY8" fmla="*/ 36792 h 304038"/>
                <a:gd name="connsiteX9" fmla="*/ 116752 w 134499"/>
                <a:gd name="connsiteY9" fmla="*/ 38052 h 304038"/>
                <a:gd name="connsiteX10" fmla="*/ 124484 w 134499"/>
                <a:gd name="connsiteY10" fmla="*/ 40068 h 304038"/>
                <a:gd name="connsiteX11" fmla="*/ 134499 w 134499"/>
                <a:gd name="connsiteY11" fmla="*/ 5796 h 304038"/>
                <a:gd name="connsiteX12" fmla="*/ 120935 w 134499"/>
                <a:gd name="connsiteY12" fmla="*/ 2016 h 304038"/>
                <a:gd name="connsiteX13" fmla="*/ 99005 w 134499"/>
                <a:gd name="connsiteY13" fmla="*/ 0 h 304038"/>
                <a:gd name="connsiteX14" fmla="*/ 66806 w 134499"/>
                <a:gd name="connsiteY14" fmla="*/ 6804 h 304038"/>
                <a:gd name="connsiteX15" fmla="*/ 42974 w 134499"/>
                <a:gd name="connsiteY15" fmla="*/ 27090 h 304038"/>
                <a:gd name="connsiteX16" fmla="*/ 33974 w 134499"/>
                <a:gd name="connsiteY16" fmla="*/ 60984 h 304038"/>
                <a:gd name="connsiteX17" fmla="*/ 33974 w 134499"/>
                <a:gd name="connsiteY17" fmla="*/ 86184 h 304038"/>
                <a:gd name="connsiteX18" fmla="*/ 0 w 134499"/>
                <a:gd name="connsiteY18" fmla="*/ 86184 h 304038"/>
                <a:gd name="connsiteX19" fmla="*/ 0 w 134499"/>
                <a:gd name="connsiteY19" fmla="*/ 120204 h 304038"/>
                <a:gd name="connsiteX20" fmla="*/ 33974 w 134499"/>
                <a:gd name="connsiteY20" fmla="*/ 120204 h 304038"/>
                <a:gd name="connsiteX21" fmla="*/ 33974 w 134499"/>
                <a:gd name="connsiteY21" fmla="*/ 304038 h 3040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34499" h="304038">
                  <a:moveTo>
                    <a:pt x="33974" y="304038"/>
                  </a:moveTo>
                  <a:lnTo>
                    <a:pt x="76567" y="304038"/>
                  </a:lnTo>
                  <a:lnTo>
                    <a:pt x="76567" y="120204"/>
                  </a:lnTo>
                  <a:lnTo>
                    <a:pt x="123851" y="120204"/>
                  </a:lnTo>
                  <a:lnTo>
                    <a:pt x="123851" y="86184"/>
                  </a:lnTo>
                  <a:lnTo>
                    <a:pt x="76567" y="86184"/>
                  </a:lnTo>
                  <a:lnTo>
                    <a:pt x="76567" y="66654"/>
                  </a:lnTo>
                  <a:cubicBezTo>
                    <a:pt x="76567" y="56952"/>
                    <a:pt x="78849" y="49644"/>
                    <a:pt x="83159" y="44478"/>
                  </a:cubicBezTo>
                  <a:cubicBezTo>
                    <a:pt x="87595" y="39438"/>
                    <a:pt x="94948" y="36792"/>
                    <a:pt x="105343" y="36792"/>
                  </a:cubicBezTo>
                  <a:cubicBezTo>
                    <a:pt x="109780" y="36792"/>
                    <a:pt x="113583" y="37170"/>
                    <a:pt x="116752" y="38052"/>
                  </a:cubicBezTo>
                  <a:cubicBezTo>
                    <a:pt x="119921" y="38808"/>
                    <a:pt x="122456" y="39564"/>
                    <a:pt x="124484" y="40068"/>
                  </a:cubicBezTo>
                  <a:lnTo>
                    <a:pt x="134499" y="5796"/>
                  </a:lnTo>
                  <a:cubicBezTo>
                    <a:pt x="131583" y="4662"/>
                    <a:pt x="127020" y="3402"/>
                    <a:pt x="120935" y="2016"/>
                  </a:cubicBezTo>
                  <a:cubicBezTo>
                    <a:pt x="114851" y="630"/>
                    <a:pt x="107498" y="0"/>
                    <a:pt x="99005" y="0"/>
                  </a:cubicBezTo>
                  <a:cubicBezTo>
                    <a:pt x="87469" y="0"/>
                    <a:pt x="76694" y="2268"/>
                    <a:pt x="66806" y="6804"/>
                  </a:cubicBezTo>
                  <a:cubicBezTo>
                    <a:pt x="56918" y="11340"/>
                    <a:pt x="48932" y="18018"/>
                    <a:pt x="42974" y="27090"/>
                  </a:cubicBezTo>
                  <a:cubicBezTo>
                    <a:pt x="37016" y="36162"/>
                    <a:pt x="33974" y="47376"/>
                    <a:pt x="33974" y="60984"/>
                  </a:cubicBezTo>
                  <a:lnTo>
                    <a:pt x="33974" y="86184"/>
                  </a:lnTo>
                  <a:lnTo>
                    <a:pt x="0" y="86184"/>
                  </a:lnTo>
                  <a:lnTo>
                    <a:pt x="0" y="120204"/>
                  </a:lnTo>
                  <a:lnTo>
                    <a:pt x="33974" y="120204"/>
                  </a:lnTo>
                  <a:lnTo>
                    <a:pt x="33974" y="304038"/>
                  </a:lnTo>
                  <a:close/>
                </a:path>
              </a:pathLst>
            </a:custGeom>
            <a:solidFill>
              <a:schemeClr val="bg1"/>
            </a:solidFill>
            <a:ln w="1266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 dirty="0"/>
            </a:p>
          </p:txBody>
        </p:sp>
        <p:sp>
          <p:nvSpPr>
            <p:cNvPr id="71" name="Freihandform 27">
              <a:extLst>
                <a:ext uri="{FF2B5EF4-FFF2-40B4-BE49-F238E27FC236}">
                  <a16:creationId xmlns:a16="http://schemas.microsoft.com/office/drawing/2014/main" id="{6C5BF7EA-6C05-489E-9BEF-0CFEC8C016FB}"/>
                </a:ext>
              </a:extLst>
            </p:cNvPr>
            <p:cNvSpPr/>
            <p:nvPr/>
          </p:nvSpPr>
          <p:spPr bwMode="invGray">
            <a:xfrm>
              <a:off x="1159174" y="376728"/>
              <a:ext cx="44625" cy="49176"/>
            </a:xfrm>
            <a:custGeom>
              <a:avLst/>
              <a:gdLst>
                <a:gd name="connsiteX0" fmla="*/ 204094 w 204093"/>
                <a:gd name="connsiteY0" fmla="*/ 112644 h 224909"/>
                <a:gd name="connsiteX1" fmla="*/ 191417 w 204093"/>
                <a:gd name="connsiteY1" fmla="*/ 53424 h 224909"/>
                <a:gd name="connsiteX2" fmla="*/ 155796 w 204093"/>
                <a:gd name="connsiteY2" fmla="*/ 13986 h 224909"/>
                <a:gd name="connsiteX3" fmla="*/ 102047 w 204093"/>
                <a:gd name="connsiteY3" fmla="*/ 0 h 224909"/>
                <a:gd name="connsiteX4" fmla="*/ 48298 w 204093"/>
                <a:gd name="connsiteY4" fmla="*/ 13986 h 224909"/>
                <a:gd name="connsiteX5" fmla="*/ 12677 w 204093"/>
                <a:gd name="connsiteY5" fmla="*/ 53424 h 224909"/>
                <a:gd name="connsiteX6" fmla="*/ 0 w 204093"/>
                <a:gd name="connsiteY6" fmla="*/ 112644 h 224909"/>
                <a:gd name="connsiteX7" fmla="*/ 12677 w 204093"/>
                <a:gd name="connsiteY7" fmla="*/ 171612 h 224909"/>
                <a:gd name="connsiteX8" fmla="*/ 48298 w 204093"/>
                <a:gd name="connsiteY8" fmla="*/ 210924 h 224909"/>
                <a:gd name="connsiteX9" fmla="*/ 102047 w 204093"/>
                <a:gd name="connsiteY9" fmla="*/ 224910 h 224909"/>
                <a:gd name="connsiteX10" fmla="*/ 155796 w 204093"/>
                <a:gd name="connsiteY10" fmla="*/ 210924 h 224909"/>
                <a:gd name="connsiteX11" fmla="*/ 191417 w 204093"/>
                <a:gd name="connsiteY11" fmla="*/ 171612 h 224909"/>
                <a:gd name="connsiteX12" fmla="*/ 204094 w 204093"/>
                <a:gd name="connsiteY12" fmla="*/ 112644 h 224909"/>
                <a:gd name="connsiteX13" fmla="*/ 154655 w 204093"/>
                <a:gd name="connsiteY13" fmla="*/ 150948 h 224909"/>
                <a:gd name="connsiteX14" fmla="*/ 135133 w 204093"/>
                <a:gd name="connsiteY14" fmla="*/ 178920 h 224909"/>
                <a:gd name="connsiteX15" fmla="*/ 102047 w 204093"/>
                <a:gd name="connsiteY15" fmla="*/ 189378 h 224909"/>
                <a:gd name="connsiteX16" fmla="*/ 68707 w 204093"/>
                <a:gd name="connsiteY16" fmla="*/ 178920 h 224909"/>
                <a:gd name="connsiteX17" fmla="*/ 49185 w 204093"/>
                <a:gd name="connsiteY17" fmla="*/ 150948 h 224909"/>
                <a:gd name="connsiteX18" fmla="*/ 42847 w 204093"/>
                <a:gd name="connsiteY18" fmla="*/ 112518 h 224909"/>
                <a:gd name="connsiteX19" fmla="*/ 49185 w 204093"/>
                <a:gd name="connsiteY19" fmla="*/ 74214 h 224909"/>
                <a:gd name="connsiteX20" fmla="*/ 68707 w 204093"/>
                <a:gd name="connsiteY20" fmla="*/ 46116 h 224909"/>
                <a:gd name="connsiteX21" fmla="*/ 102047 w 204093"/>
                <a:gd name="connsiteY21" fmla="*/ 35532 h 224909"/>
                <a:gd name="connsiteX22" fmla="*/ 135133 w 204093"/>
                <a:gd name="connsiteY22" fmla="*/ 46116 h 224909"/>
                <a:gd name="connsiteX23" fmla="*/ 154655 w 204093"/>
                <a:gd name="connsiteY23" fmla="*/ 74214 h 224909"/>
                <a:gd name="connsiteX24" fmla="*/ 160993 w 204093"/>
                <a:gd name="connsiteY24" fmla="*/ 112518 h 224909"/>
                <a:gd name="connsiteX25" fmla="*/ 154655 w 204093"/>
                <a:gd name="connsiteY25" fmla="*/ 150948 h 2249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204093" h="224909">
                  <a:moveTo>
                    <a:pt x="204094" y="112644"/>
                  </a:moveTo>
                  <a:cubicBezTo>
                    <a:pt x="204094" y="90090"/>
                    <a:pt x="199911" y="70308"/>
                    <a:pt x="191417" y="53424"/>
                  </a:cubicBezTo>
                  <a:cubicBezTo>
                    <a:pt x="182924" y="36540"/>
                    <a:pt x="171008" y="23436"/>
                    <a:pt x="155796" y="13986"/>
                  </a:cubicBezTo>
                  <a:cubicBezTo>
                    <a:pt x="140457" y="4662"/>
                    <a:pt x="122583" y="0"/>
                    <a:pt x="102047" y="0"/>
                  </a:cubicBezTo>
                  <a:cubicBezTo>
                    <a:pt x="81511" y="0"/>
                    <a:pt x="63637" y="4662"/>
                    <a:pt x="48298" y="13986"/>
                  </a:cubicBezTo>
                  <a:cubicBezTo>
                    <a:pt x="32959" y="23310"/>
                    <a:pt x="21043" y="36540"/>
                    <a:pt x="12677" y="53424"/>
                  </a:cubicBezTo>
                  <a:cubicBezTo>
                    <a:pt x="4184" y="70308"/>
                    <a:pt x="0" y="90090"/>
                    <a:pt x="0" y="112644"/>
                  </a:cubicBezTo>
                  <a:cubicBezTo>
                    <a:pt x="0" y="135198"/>
                    <a:pt x="4310" y="154854"/>
                    <a:pt x="12677" y="171612"/>
                  </a:cubicBezTo>
                  <a:cubicBezTo>
                    <a:pt x="21170" y="188496"/>
                    <a:pt x="32959" y="201474"/>
                    <a:pt x="48298" y="210924"/>
                  </a:cubicBezTo>
                  <a:cubicBezTo>
                    <a:pt x="63637" y="220248"/>
                    <a:pt x="81511" y="224910"/>
                    <a:pt x="102047" y="224910"/>
                  </a:cubicBezTo>
                  <a:cubicBezTo>
                    <a:pt x="122583" y="224910"/>
                    <a:pt x="140457" y="220248"/>
                    <a:pt x="155796" y="210924"/>
                  </a:cubicBezTo>
                  <a:cubicBezTo>
                    <a:pt x="171134" y="201600"/>
                    <a:pt x="183050" y="188496"/>
                    <a:pt x="191417" y="171612"/>
                  </a:cubicBezTo>
                  <a:cubicBezTo>
                    <a:pt x="199911" y="154854"/>
                    <a:pt x="204094" y="135198"/>
                    <a:pt x="204094" y="112644"/>
                  </a:cubicBezTo>
                  <a:close/>
                  <a:moveTo>
                    <a:pt x="154655" y="150948"/>
                  </a:moveTo>
                  <a:cubicBezTo>
                    <a:pt x="150345" y="162540"/>
                    <a:pt x="143880" y="171864"/>
                    <a:pt x="135133" y="178920"/>
                  </a:cubicBezTo>
                  <a:cubicBezTo>
                    <a:pt x="126386" y="185976"/>
                    <a:pt x="115357" y="189378"/>
                    <a:pt x="102047" y="189378"/>
                  </a:cubicBezTo>
                  <a:cubicBezTo>
                    <a:pt x="88610" y="189378"/>
                    <a:pt x="77581" y="185850"/>
                    <a:pt x="68707" y="178920"/>
                  </a:cubicBezTo>
                  <a:cubicBezTo>
                    <a:pt x="59961" y="171990"/>
                    <a:pt x="53369" y="162666"/>
                    <a:pt x="49185" y="150948"/>
                  </a:cubicBezTo>
                  <a:cubicBezTo>
                    <a:pt x="44875" y="139356"/>
                    <a:pt x="42847" y="126504"/>
                    <a:pt x="42847" y="112518"/>
                  </a:cubicBezTo>
                  <a:cubicBezTo>
                    <a:pt x="42847" y="98658"/>
                    <a:pt x="45002" y="85806"/>
                    <a:pt x="49185" y="74214"/>
                  </a:cubicBezTo>
                  <a:cubicBezTo>
                    <a:pt x="53369" y="62496"/>
                    <a:pt x="59961" y="53172"/>
                    <a:pt x="68707" y="46116"/>
                  </a:cubicBezTo>
                  <a:cubicBezTo>
                    <a:pt x="77454" y="39060"/>
                    <a:pt x="88610" y="35532"/>
                    <a:pt x="102047" y="35532"/>
                  </a:cubicBezTo>
                  <a:cubicBezTo>
                    <a:pt x="115357" y="35532"/>
                    <a:pt x="126386" y="39060"/>
                    <a:pt x="135133" y="46116"/>
                  </a:cubicBezTo>
                  <a:cubicBezTo>
                    <a:pt x="143880" y="53172"/>
                    <a:pt x="150345" y="62622"/>
                    <a:pt x="154655" y="74214"/>
                  </a:cubicBezTo>
                  <a:cubicBezTo>
                    <a:pt x="158838" y="85932"/>
                    <a:pt x="160993" y="98658"/>
                    <a:pt x="160993" y="112518"/>
                  </a:cubicBezTo>
                  <a:cubicBezTo>
                    <a:pt x="160993" y="126504"/>
                    <a:pt x="158838" y="139356"/>
                    <a:pt x="154655" y="150948"/>
                  </a:cubicBezTo>
                  <a:close/>
                </a:path>
              </a:pathLst>
            </a:custGeom>
            <a:solidFill>
              <a:schemeClr val="bg1"/>
            </a:solidFill>
            <a:ln w="1266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 dirty="0"/>
            </a:p>
          </p:txBody>
        </p:sp>
        <p:sp>
          <p:nvSpPr>
            <p:cNvPr id="72" name="Freihandform 28">
              <a:extLst>
                <a:ext uri="{FF2B5EF4-FFF2-40B4-BE49-F238E27FC236}">
                  <a16:creationId xmlns:a16="http://schemas.microsoft.com/office/drawing/2014/main" id="{6EFBF79A-4A51-48BF-89A7-AA431ACDE9A8}"/>
                </a:ext>
              </a:extLst>
            </p:cNvPr>
            <p:cNvSpPr/>
            <p:nvPr/>
          </p:nvSpPr>
          <p:spPr bwMode="invGray">
            <a:xfrm>
              <a:off x="1213472" y="376618"/>
              <a:ext cx="25638" cy="48323"/>
            </a:xfrm>
            <a:custGeom>
              <a:avLst/>
              <a:gdLst>
                <a:gd name="connsiteX0" fmla="*/ 41199 w 117258"/>
                <a:gd name="connsiteY0" fmla="*/ 3276 h 221004"/>
                <a:gd name="connsiteX1" fmla="*/ 0 w 117258"/>
                <a:gd name="connsiteY1" fmla="*/ 3276 h 221004"/>
                <a:gd name="connsiteX2" fmla="*/ 0 w 117258"/>
                <a:gd name="connsiteY2" fmla="*/ 221004 h 221004"/>
                <a:gd name="connsiteX3" fmla="*/ 42720 w 117258"/>
                <a:gd name="connsiteY3" fmla="*/ 221004 h 221004"/>
                <a:gd name="connsiteX4" fmla="*/ 42720 w 117258"/>
                <a:gd name="connsiteY4" fmla="*/ 88074 h 221004"/>
                <a:gd name="connsiteX5" fmla="*/ 49565 w 117258"/>
                <a:gd name="connsiteY5" fmla="*/ 62748 h 221004"/>
                <a:gd name="connsiteX6" fmla="*/ 68200 w 117258"/>
                <a:gd name="connsiteY6" fmla="*/ 45360 h 221004"/>
                <a:gd name="connsiteX7" fmla="*/ 95075 w 117258"/>
                <a:gd name="connsiteY7" fmla="*/ 39060 h 221004"/>
                <a:gd name="connsiteX8" fmla="*/ 108132 w 117258"/>
                <a:gd name="connsiteY8" fmla="*/ 39942 h 221004"/>
                <a:gd name="connsiteX9" fmla="*/ 117259 w 117258"/>
                <a:gd name="connsiteY9" fmla="*/ 41580 h 221004"/>
                <a:gd name="connsiteX10" fmla="*/ 117259 w 117258"/>
                <a:gd name="connsiteY10" fmla="*/ 1008 h 221004"/>
                <a:gd name="connsiteX11" fmla="*/ 108638 w 117258"/>
                <a:gd name="connsiteY11" fmla="*/ 252 h 221004"/>
                <a:gd name="connsiteX12" fmla="*/ 99131 w 117258"/>
                <a:gd name="connsiteY12" fmla="*/ 0 h 221004"/>
                <a:gd name="connsiteX13" fmla="*/ 64650 w 117258"/>
                <a:gd name="connsiteY13" fmla="*/ 10080 h 221004"/>
                <a:gd name="connsiteX14" fmla="*/ 43481 w 117258"/>
                <a:gd name="connsiteY14" fmla="*/ 37800 h 221004"/>
                <a:gd name="connsiteX15" fmla="*/ 41199 w 117258"/>
                <a:gd name="connsiteY15" fmla="*/ 37800 h 221004"/>
                <a:gd name="connsiteX16" fmla="*/ 41199 w 117258"/>
                <a:gd name="connsiteY16" fmla="*/ 3276 h 221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17258" h="221004">
                  <a:moveTo>
                    <a:pt x="41199" y="3276"/>
                  </a:moveTo>
                  <a:lnTo>
                    <a:pt x="0" y="3276"/>
                  </a:lnTo>
                  <a:lnTo>
                    <a:pt x="0" y="221004"/>
                  </a:lnTo>
                  <a:lnTo>
                    <a:pt x="42720" y="221004"/>
                  </a:lnTo>
                  <a:lnTo>
                    <a:pt x="42720" y="88074"/>
                  </a:lnTo>
                  <a:cubicBezTo>
                    <a:pt x="42720" y="78624"/>
                    <a:pt x="45002" y="70182"/>
                    <a:pt x="49565" y="62748"/>
                  </a:cubicBezTo>
                  <a:cubicBezTo>
                    <a:pt x="54129" y="55314"/>
                    <a:pt x="60340" y="49518"/>
                    <a:pt x="68200" y="45360"/>
                  </a:cubicBezTo>
                  <a:cubicBezTo>
                    <a:pt x="76060" y="41202"/>
                    <a:pt x="85060" y="39060"/>
                    <a:pt x="95075" y="39060"/>
                  </a:cubicBezTo>
                  <a:cubicBezTo>
                    <a:pt x="99385" y="39060"/>
                    <a:pt x="103821" y="39438"/>
                    <a:pt x="108132" y="39942"/>
                  </a:cubicBezTo>
                  <a:cubicBezTo>
                    <a:pt x="112568" y="40572"/>
                    <a:pt x="115611" y="41076"/>
                    <a:pt x="117259" y="41580"/>
                  </a:cubicBezTo>
                  <a:lnTo>
                    <a:pt x="117259" y="1008"/>
                  </a:lnTo>
                  <a:cubicBezTo>
                    <a:pt x="115104" y="756"/>
                    <a:pt x="112315" y="504"/>
                    <a:pt x="108638" y="252"/>
                  </a:cubicBezTo>
                  <a:cubicBezTo>
                    <a:pt x="104962" y="0"/>
                    <a:pt x="101793" y="0"/>
                    <a:pt x="99131" y="0"/>
                  </a:cubicBezTo>
                  <a:cubicBezTo>
                    <a:pt x="86328" y="0"/>
                    <a:pt x="74792" y="3402"/>
                    <a:pt x="64650" y="10080"/>
                  </a:cubicBezTo>
                  <a:cubicBezTo>
                    <a:pt x="54509" y="16884"/>
                    <a:pt x="47410" y="26082"/>
                    <a:pt x="43481" y="37800"/>
                  </a:cubicBezTo>
                  <a:lnTo>
                    <a:pt x="41199" y="37800"/>
                  </a:lnTo>
                  <a:lnTo>
                    <a:pt x="41199" y="3276"/>
                  </a:lnTo>
                  <a:close/>
                </a:path>
              </a:pathLst>
            </a:custGeom>
            <a:solidFill>
              <a:schemeClr val="bg1"/>
            </a:solidFill>
            <a:ln w="1266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 dirty="0"/>
            </a:p>
          </p:txBody>
        </p:sp>
        <p:sp>
          <p:nvSpPr>
            <p:cNvPr id="73" name="Freihandform 29">
              <a:extLst>
                <a:ext uri="{FF2B5EF4-FFF2-40B4-BE49-F238E27FC236}">
                  <a16:creationId xmlns:a16="http://schemas.microsoft.com/office/drawing/2014/main" id="{87888852-2BFD-4EEE-8AB2-7E8FD59E1AB6}"/>
                </a:ext>
              </a:extLst>
            </p:cNvPr>
            <p:cNvSpPr/>
            <p:nvPr/>
          </p:nvSpPr>
          <p:spPr bwMode="invGray">
            <a:xfrm>
              <a:off x="1266856" y="376728"/>
              <a:ext cx="39857" cy="49314"/>
            </a:xfrm>
            <a:custGeom>
              <a:avLst/>
              <a:gdLst>
                <a:gd name="connsiteX0" fmla="*/ 152627 w 182289"/>
                <a:gd name="connsiteY0" fmla="*/ 14112 h 225539"/>
                <a:gd name="connsiteX1" fmla="*/ 124992 w 182289"/>
                <a:gd name="connsiteY1" fmla="*/ 3024 h 225539"/>
                <a:gd name="connsiteX2" fmla="*/ 97103 w 182289"/>
                <a:gd name="connsiteY2" fmla="*/ 0 h 225539"/>
                <a:gd name="connsiteX3" fmla="*/ 59326 w 182289"/>
                <a:gd name="connsiteY3" fmla="*/ 5544 h 225539"/>
                <a:gd name="connsiteX4" fmla="*/ 27635 w 182289"/>
                <a:gd name="connsiteY4" fmla="*/ 23436 h 225539"/>
                <a:gd name="connsiteX5" fmla="*/ 6719 w 182289"/>
                <a:gd name="connsiteY5" fmla="*/ 55566 h 225539"/>
                <a:gd name="connsiteX6" fmla="*/ 46777 w 182289"/>
                <a:gd name="connsiteY6" fmla="*/ 64638 h 225539"/>
                <a:gd name="connsiteX7" fmla="*/ 63890 w 182289"/>
                <a:gd name="connsiteY7" fmla="*/ 43722 h 225539"/>
                <a:gd name="connsiteX8" fmla="*/ 97737 w 182289"/>
                <a:gd name="connsiteY8" fmla="*/ 34272 h 225539"/>
                <a:gd name="connsiteX9" fmla="*/ 128921 w 182289"/>
                <a:gd name="connsiteY9" fmla="*/ 44478 h 225539"/>
                <a:gd name="connsiteX10" fmla="*/ 139443 w 182289"/>
                <a:gd name="connsiteY10" fmla="*/ 73332 h 225539"/>
                <a:gd name="connsiteX11" fmla="*/ 139443 w 182289"/>
                <a:gd name="connsiteY11" fmla="*/ 74340 h 225539"/>
                <a:gd name="connsiteX12" fmla="*/ 133865 w 182289"/>
                <a:gd name="connsiteY12" fmla="*/ 85428 h 225539"/>
                <a:gd name="connsiteX13" fmla="*/ 115991 w 182289"/>
                <a:gd name="connsiteY13" fmla="*/ 90342 h 225539"/>
                <a:gd name="connsiteX14" fmla="*/ 84046 w 182289"/>
                <a:gd name="connsiteY14" fmla="*/ 94122 h 225539"/>
                <a:gd name="connsiteX15" fmla="*/ 53495 w 182289"/>
                <a:gd name="connsiteY15" fmla="*/ 99540 h 225539"/>
                <a:gd name="connsiteX16" fmla="*/ 26368 w 182289"/>
                <a:gd name="connsiteY16" fmla="*/ 109998 h 225539"/>
                <a:gd name="connsiteX17" fmla="*/ 7099 w 182289"/>
                <a:gd name="connsiteY17" fmla="*/ 128898 h 225539"/>
                <a:gd name="connsiteX18" fmla="*/ 0 w 182289"/>
                <a:gd name="connsiteY18" fmla="*/ 159264 h 225539"/>
                <a:gd name="connsiteX19" fmla="*/ 9761 w 182289"/>
                <a:gd name="connsiteY19" fmla="*/ 195426 h 225539"/>
                <a:gd name="connsiteX20" fmla="*/ 36382 w 182289"/>
                <a:gd name="connsiteY20" fmla="*/ 217854 h 225539"/>
                <a:gd name="connsiteX21" fmla="*/ 74031 w 182289"/>
                <a:gd name="connsiteY21" fmla="*/ 225540 h 225539"/>
                <a:gd name="connsiteX22" fmla="*/ 105089 w 182289"/>
                <a:gd name="connsiteY22" fmla="*/ 220248 h 225539"/>
                <a:gd name="connsiteX23" fmla="*/ 126386 w 182289"/>
                <a:gd name="connsiteY23" fmla="*/ 207018 h 225539"/>
                <a:gd name="connsiteX24" fmla="*/ 138809 w 182289"/>
                <a:gd name="connsiteY24" fmla="*/ 190890 h 225539"/>
                <a:gd name="connsiteX25" fmla="*/ 140584 w 182289"/>
                <a:gd name="connsiteY25" fmla="*/ 190890 h 225539"/>
                <a:gd name="connsiteX26" fmla="*/ 140584 w 182289"/>
                <a:gd name="connsiteY26" fmla="*/ 220626 h 225539"/>
                <a:gd name="connsiteX27" fmla="*/ 182290 w 182289"/>
                <a:gd name="connsiteY27" fmla="*/ 220626 h 225539"/>
                <a:gd name="connsiteX28" fmla="*/ 182290 w 182289"/>
                <a:gd name="connsiteY28" fmla="*/ 75978 h 225539"/>
                <a:gd name="connsiteX29" fmla="*/ 173923 w 182289"/>
                <a:gd name="connsiteY29" fmla="*/ 37170 h 225539"/>
                <a:gd name="connsiteX30" fmla="*/ 152627 w 182289"/>
                <a:gd name="connsiteY30" fmla="*/ 14112 h 225539"/>
                <a:gd name="connsiteX31" fmla="*/ 139443 w 182289"/>
                <a:gd name="connsiteY31" fmla="*/ 142002 h 225539"/>
                <a:gd name="connsiteX32" fmla="*/ 132851 w 182289"/>
                <a:gd name="connsiteY32" fmla="*/ 166194 h 225539"/>
                <a:gd name="connsiteX33" fmla="*/ 113582 w 182289"/>
                <a:gd name="connsiteY33" fmla="*/ 184464 h 225539"/>
                <a:gd name="connsiteX34" fmla="*/ 83285 w 182289"/>
                <a:gd name="connsiteY34" fmla="*/ 191394 h 225539"/>
                <a:gd name="connsiteX35" fmla="*/ 53495 w 182289"/>
                <a:gd name="connsiteY35" fmla="*/ 183330 h 225539"/>
                <a:gd name="connsiteX36" fmla="*/ 41833 w 182289"/>
                <a:gd name="connsiteY36" fmla="*/ 159642 h 225539"/>
                <a:gd name="connsiteX37" fmla="*/ 47918 w 182289"/>
                <a:gd name="connsiteY37" fmla="*/ 141372 h 225539"/>
                <a:gd name="connsiteX38" fmla="*/ 64144 w 182289"/>
                <a:gd name="connsiteY38" fmla="*/ 130788 h 225539"/>
                <a:gd name="connsiteX39" fmla="*/ 86708 w 182289"/>
                <a:gd name="connsiteY39" fmla="*/ 125496 h 225539"/>
                <a:gd name="connsiteX40" fmla="*/ 99892 w 182289"/>
                <a:gd name="connsiteY40" fmla="*/ 123732 h 225539"/>
                <a:gd name="connsiteX41" fmla="*/ 115991 w 182289"/>
                <a:gd name="connsiteY41" fmla="*/ 121338 h 225539"/>
                <a:gd name="connsiteX42" fmla="*/ 130823 w 182289"/>
                <a:gd name="connsiteY42" fmla="*/ 118062 h 225539"/>
                <a:gd name="connsiteX43" fmla="*/ 139570 w 182289"/>
                <a:gd name="connsiteY43" fmla="*/ 113904 h 225539"/>
                <a:gd name="connsiteX44" fmla="*/ 139570 w 182289"/>
                <a:gd name="connsiteY44" fmla="*/ 142002 h 2255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182289" h="225539">
                  <a:moveTo>
                    <a:pt x="152627" y="14112"/>
                  </a:moveTo>
                  <a:cubicBezTo>
                    <a:pt x="144007" y="8694"/>
                    <a:pt x="134753" y="5040"/>
                    <a:pt x="124992" y="3024"/>
                  </a:cubicBezTo>
                  <a:cubicBezTo>
                    <a:pt x="115104" y="1008"/>
                    <a:pt x="105850" y="0"/>
                    <a:pt x="97103" y="0"/>
                  </a:cubicBezTo>
                  <a:cubicBezTo>
                    <a:pt x="83919" y="0"/>
                    <a:pt x="71243" y="1890"/>
                    <a:pt x="59326" y="5544"/>
                  </a:cubicBezTo>
                  <a:cubicBezTo>
                    <a:pt x="47411" y="9324"/>
                    <a:pt x="36762" y="15246"/>
                    <a:pt x="27635" y="23436"/>
                  </a:cubicBezTo>
                  <a:cubicBezTo>
                    <a:pt x="18508" y="31626"/>
                    <a:pt x="11536" y="42336"/>
                    <a:pt x="6719" y="55566"/>
                  </a:cubicBezTo>
                  <a:lnTo>
                    <a:pt x="46777" y="64638"/>
                  </a:lnTo>
                  <a:cubicBezTo>
                    <a:pt x="49946" y="56952"/>
                    <a:pt x="55651" y="50022"/>
                    <a:pt x="63890" y="43722"/>
                  </a:cubicBezTo>
                  <a:cubicBezTo>
                    <a:pt x="72130" y="37422"/>
                    <a:pt x="83412" y="34272"/>
                    <a:pt x="97737" y="34272"/>
                  </a:cubicBezTo>
                  <a:cubicBezTo>
                    <a:pt x="111554" y="34272"/>
                    <a:pt x="121949" y="37674"/>
                    <a:pt x="128921" y="44478"/>
                  </a:cubicBezTo>
                  <a:cubicBezTo>
                    <a:pt x="135893" y="51282"/>
                    <a:pt x="139443" y="60858"/>
                    <a:pt x="139443" y="73332"/>
                  </a:cubicBezTo>
                  <a:lnTo>
                    <a:pt x="139443" y="74340"/>
                  </a:lnTo>
                  <a:cubicBezTo>
                    <a:pt x="139443" y="79380"/>
                    <a:pt x="137668" y="83160"/>
                    <a:pt x="133865" y="85428"/>
                  </a:cubicBezTo>
                  <a:cubicBezTo>
                    <a:pt x="130189" y="87696"/>
                    <a:pt x="124231" y="89334"/>
                    <a:pt x="115991" y="90342"/>
                  </a:cubicBezTo>
                  <a:cubicBezTo>
                    <a:pt x="107751" y="91350"/>
                    <a:pt x="97103" y="92610"/>
                    <a:pt x="84046" y="94122"/>
                  </a:cubicBezTo>
                  <a:cubicBezTo>
                    <a:pt x="73651" y="95382"/>
                    <a:pt x="63510" y="97146"/>
                    <a:pt x="53495" y="99540"/>
                  </a:cubicBezTo>
                  <a:cubicBezTo>
                    <a:pt x="43481" y="101934"/>
                    <a:pt x="34480" y="105462"/>
                    <a:pt x="26368" y="109998"/>
                  </a:cubicBezTo>
                  <a:cubicBezTo>
                    <a:pt x="18254" y="114660"/>
                    <a:pt x="11916" y="120960"/>
                    <a:pt x="7099" y="128898"/>
                  </a:cubicBezTo>
                  <a:cubicBezTo>
                    <a:pt x="2409" y="136836"/>
                    <a:pt x="0" y="146916"/>
                    <a:pt x="0" y="159264"/>
                  </a:cubicBezTo>
                  <a:cubicBezTo>
                    <a:pt x="0" y="173502"/>
                    <a:pt x="3296" y="185598"/>
                    <a:pt x="9761" y="195426"/>
                  </a:cubicBezTo>
                  <a:cubicBezTo>
                    <a:pt x="16226" y="205254"/>
                    <a:pt x="25100" y="212688"/>
                    <a:pt x="36382" y="217854"/>
                  </a:cubicBezTo>
                  <a:cubicBezTo>
                    <a:pt x="47664" y="223020"/>
                    <a:pt x="60087" y="225540"/>
                    <a:pt x="74031" y="225540"/>
                  </a:cubicBezTo>
                  <a:cubicBezTo>
                    <a:pt x="86074" y="225540"/>
                    <a:pt x="96469" y="223776"/>
                    <a:pt x="105089" y="220248"/>
                  </a:cubicBezTo>
                  <a:cubicBezTo>
                    <a:pt x="113709" y="216720"/>
                    <a:pt x="120808" y="212310"/>
                    <a:pt x="126386" y="207018"/>
                  </a:cubicBezTo>
                  <a:cubicBezTo>
                    <a:pt x="131837" y="201726"/>
                    <a:pt x="136020" y="196308"/>
                    <a:pt x="138809" y="190890"/>
                  </a:cubicBezTo>
                  <a:lnTo>
                    <a:pt x="140584" y="190890"/>
                  </a:lnTo>
                  <a:lnTo>
                    <a:pt x="140584" y="220626"/>
                  </a:lnTo>
                  <a:lnTo>
                    <a:pt x="182290" y="220626"/>
                  </a:lnTo>
                  <a:lnTo>
                    <a:pt x="182290" y="75978"/>
                  </a:lnTo>
                  <a:cubicBezTo>
                    <a:pt x="182290" y="60102"/>
                    <a:pt x="179501" y="47124"/>
                    <a:pt x="173923" y="37170"/>
                  </a:cubicBezTo>
                  <a:cubicBezTo>
                    <a:pt x="168219" y="27216"/>
                    <a:pt x="161247" y="19530"/>
                    <a:pt x="152627" y="14112"/>
                  </a:cubicBezTo>
                  <a:close/>
                  <a:moveTo>
                    <a:pt x="139443" y="142002"/>
                  </a:moveTo>
                  <a:cubicBezTo>
                    <a:pt x="139443" y="150570"/>
                    <a:pt x="137161" y="158634"/>
                    <a:pt x="132851" y="166194"/>
                  </a:cubicBezTo>
                  <a:cubicBezTo>
                    <a:pt x="128414" y="173754"/>
                    <a:pt x="122076" y="179802"/>
                    <a:pt x="113582" y="184464"/>
                  </a:cubicBezTo>
                  <a:cubicBezTo>
                    <a:pt x="105216" y="189126"/>
                    <a:pt x="95075" y="191394"/>
                    <a:pt x="83285" y="191394"/>
                  </a:cubicBezTo>
                  <a:cubicBezTo>
                    <a:pt x="71243" y="191394"/>
                    <a:pt x="61228" y="188748"/>
                    <a:pt x="53495" y="183330"/>
                  </a:cubicBezTo>
                  <a:cubicBezTo>
                    <a:pt x="45636" y="178038"/>
                    <a:pt x="41833" y="170100"/>
                    <a:pt x="41833" y="159642"/>
                  </a:cubicBezTo>
                  <a:cubicBezTo>
                    <a:pt x="41833" y="152082"/>
                    <a:pt x="43861" y="146034"/>
                    <a:pt x="47918" y="141372"/>
                  </a:cubicBezTo>
                  <a:cubicBezTo>
                    <a:pt x="51974" y="136836"/>
                    <a:pt x="57425" y="133308"/>
                    <a:pt x="64144" y="130788"/>
                  </a:cubicBezTo>
                  <a:cubicBezTo>
                    <a:pt x="70989" y="128394"/>
                    <a:pt x="78468" y="126630"/>
                    <a:pt x="86708" y="125496"/>
                  </a:cubicBezTo>
                  <a:cubicBezTo>
                    <a:pt x="90257" y="124992"/>
                    <a:pt x="94567" y="124488"/>
                    <a:pt x="99892" y="123732"/>
                  </a:cubicBezTo>
                  <a:cubicBezTo>
                    <a:pt x="105089" y="122976"/>
                    <a:pt x="110540" y="122220"/>
                    <a:pt x="115991" y="121338"/>
                  </a:cubicBezTo>
                  <a:cubicBezTo>
                    <a:pt x="121442" y="120456"/>
                    <a:pt x="126386" y="119322"/>
                    <a:pt x="130823" y="118062"/>
                  </a:cubicBezTo>
                  <a:cubicBezTo>
                    <a:pt x="135133" y="116802"/>
                    <a:pt x="138049" y="115416"/>
                    <a:pt x="139570" y="113904"/>
                  </a:cubicBezTo>
                  <a:lnTo>
                    <a:pt x="139570" y="142002"/>
                  </a:lnTo>
                  <a:close/>
                </a:path>
              </a:pathLst>
            </a:custGeom>
            <a:solidFill>
              <a:schemeClr val="bg1"/>
            </a:solidFill>
            <a:ln w="1266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 dirty="0"/>
            </a:p>
          </p:txBody>
        </p:sp>
        <p:sp>
          <p:nvSpPr>
            <p:cNvPr id="74" name="Freihandform 30">
              <a:extLst>
                <a:ext uri="{FF2B5EF4-FFF2-40B4-BE49-F238E27FC236}">
                  <a16:creationId xmlns:a16="http://schemas.microsoft.com/office/drawing/2014/main" id="{4CD6FB8B-DE54-4690-B9D4-F6C26DA2CE2C}"/>
                </a:ext>
              </a:extLst>
            </p:cNvPr>
            <p:cNvSpPr/>
            <p:nvPr/>
          </p:nvSpPr>
          <p:spPr bwMode="invGray">
            <a:xfrm>
              <a:off x="1341693" y="361466"/>
              <a:ext cx="43766" cy="64412"/>
            </a:xfrm>
            <a:custGeom>
              <a:avLst/>
              <a:gdLst>
                <a:gd name="connsiteX0" fmla="*/ 155415 w 200163"/>
                <a:gd name="connsiteY0" fmla="*/ 83034 h 294588"/>
                <a:gd name="connsiteX1" fmla="*/ 108132 w 200163"/>
                <a:gd name="connsiteY1" fmla="*/ 69678 h 294588"/>
                <a:gd name="connsiteX2" fmla="*/ 75299 w 200163"/>
                <a:gd name="connsiteY2" fmla="*/ 76356 h 294588"/>
                <a:gd name="connsiteX3" fmla="*/ 55904 w 200163"/>
                <a:gd name="connsiteY3" fmla="*/ 91980 h 294588"/>
                <a:gd name="connsiteX4" fmla="*/ 45129 w 200163"/>
                <a:gd name="connsiteY4" fmla="*/ 107730 h 294588"/>
                <a:gd name="connsiteX5" fmla="*/ 42594 w 200163"/>
                <a:gd name="connsiteY5" fmla="*/ 107730 h 294588"/>
                <a:gd name="connsiteX6" fmla="*/ 42594 w 200163"/>
                <a:gd name="connsiteY6" fmla="*/ 0 h 294588"/>
                <a:gd name="connsiteX7" fmla="*/ 0 w 200163"/>
                <a:gd name="connsiteY7" fmla="*/ 0 h 294588"/>
                <a:gd name="connsiteX8" fmla="*/ 0 w 200163"/>
                <a:gd name="connsiteY8" fmla="*/ 290304 h 294588"/>
                <a:gd name="connsiteX9" fmla="*/ 41579 w 200163"/>
                <a:gd name="connsiteY9" fmla="*/ 290304 h 294588"/>
                <a:gd name="connsiteX10" fmla="*/ 41579 w 200163"/>
                <a:gd name="connsiteY10" fmla="*/ 256410 h 294588"/>
                <a:gd name="connsiteX11" fmla="*/ 45129 w 200163"/>
                <a:gd name="connsiteY11" fmla="*/ 256410 h 294588"/>
                <a:gd name="connsiteX12" fmla="*/ 56157 w 200163"/>
                <a:gd name="connsiteY12" fmla="*/ 272286 h 294588"/>
                <a:gd name="connsiteX13" fmla="*/ 75933 w 200163"/>
                <a:gd name="connsiteY13" fmla="*/ 287910 h 294588"/>
                <a:gd name="connsiteX14" fmla="*/ 108512 w 200163"/>
                <a:gd name="connsiteY14" fmla="*/ 294588 h 294588"/>
                <a:gd name="connsiteX15" fmla="*/ 155796 w 200163"/>
                <a:gd name="connsiteY15" fmla="*/ 281106 h 294588"/>
                <a:gd name="connsiteX16" fmla="*/ 188375 w 200163"/>
                <a:gd name="connsiteY16" fmla="*/ 242424 h 294588"/>
                <a:gd name="connsiteX17" fmla="*/ 200164 w 200163"/>
                <a:gd name="connsiteY17" fmla="*/ 181944 h 294588"/>
                <a:gd name="connsiteX18" fmla="*/ 188248 w 200163"/>
                <a:gd name="connsiteY18" fmla="*/ 121590 h 294588"/>
                <a:gd name="connsiteX19" fmla="*/ 155415 w 200163"/>
                <a:gd name="connsiteY19" fmla="*/ 83034 h 294588"/>
                <a:gd name="connsiteX20" fmla="*/ 150345 w 200163"/>
                <a:gd name="connsiteY20" fmla="*/ 220752 h 294588"/>
                <a:gd name="connsiteX21" fmla="*/ 130823 w 200163"/>
                <a:gd name="connsiteY21" fmla="*/ 248346 h 294588"/>
                <a:gd name="connsiteX22" fmla="*/ 98878 w 200163"/>
                <a:gd name="connsiteY22" fmla="*/ 258426 h 294588"/>
                <a:gd name="connsiteX23" fmla="*/ 67820 w 200163"/>
                <a:gd name="connsiteY23" fmla="*/ 248724 h 294588"/>
                <a:gd name="connsiteX24" fmla="*/ 48425 w 200163"/>
                <a:gd name="connsiteY24" fmla="*/ 221760 h 294588"/>
                <a:gd name="connsiteX25" fmla="*/ 41706 w 200163"/>
                <a:gd name="connsiteY25" fmla="*/ 181440 h 294588"/>
                <a:gd name="connsiteX26" fmla="*/ 48298 w 200163"/>
                <a:gd name="connsiteY26" fmla="*/ 141750 h 294588"/>
                <a:gd name="connsiteX27" fmla="*/ 67567 w 200163"/>
                <a:gd name="connsiteY27" fmla="*/ 115290 h 294588"/>
                <a:gd name="connsiteX28" fmla="*/ 98878 w 200163"/>
                <a:gd name="connsiteY28" fmla="*/ 105840 h 294588"/>
                <a:gd name="connsiteX29" fmla="*/ 131076 w 200163"/>
                <a:gd name="connsiteY29" fmla="*/ 115794 h 294588"/>
                <a:gd name="connsiteX30" fmla="*/ 150471 w 200163"/>
                <a:gd name="connsiteY30" fmla="*/ 142884 h 294588"/>
                <a:gd name="connsiteX31" fmla="*/ 156937 w 200163"/>
                <a:gd name="connsiteY31" fmla="*/ 181566 h 294588"/>
                <a:gd name="connsiteX32" fmla="*/ 150345 w 200163"/>
                <a:gd name="connsiteY32" fmla="*/ 220752 h 2945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200163" h="294588">
                  <a:moveTo>
                    <a:pt x="155415" y="83034"/>
                  </a:moveTo>
                  <a:cubicBezTo>
                    <a:pt x="141598" y="74214"/>
                    <a:pt x="125752" y="69678"/>
                    <a:pt x="108132" y="69678"/>
                  </a:cubicBezTo>
                  <a:cubicBezTo>
                    <a:pt x="94567" y="69678"/>
                    <a:pt x="83539" y="71946"/>
                    <a:pt x="75299" y="76356"/>
                  </a:cubicBezTo>
                  <a:cubicBezTo>
                    <a:pt x="66933" y="80892"/>
                    <a:pt x="60468" y="86058"/>
                    <a:pt x="55904" y="91980"/>
                  </a:cubicBezTo>
                  <a:cubicBezTo>
                    <a:pt x="51214" y="97902"/>
                    <a:pt x="47664" y="103194"/>
                    <a:pt x="45129" y="107730"/>
                  </a:cubicBezTo>
                  <a:lnTo>
                    <a:pt x="42594" y="107730"/>
                  </a:lnTo>
                  <a:lnTo>
                    <a:pt x="42594" y="0"/>
                  </a:lnTo>
                  <a:lnTo>
                    <a:pt x="0" y="0"/>
                  </a:lnTo>
                  <a:lnTo>
                    <a:pt x="0" y="290304"/>
                  </a:lnTo>
                  <a:lnTo>
                    <a:pt x="41579" y="290304"/>
                  </a:lnTo>
                  <a:lnTo>
                    <a:pt x="41579" y="256410"/>
                  </a:lnTo>
                  <a:lnTo>
                    <a:pt x="45129" y="256410"/>
                  </a:lnTo>
                  <a:cubicBezTo>
                    <a:pt x="47664" y="261072"/>
                    <a:pt x="51341" y="266364"/>
                    <a:pt x="56157" y="272286"/>
                  </a:cubicBezTo>
                  <a:cubicBezTo>
                    <a:pt x="60848" y="278208"/>
                    <a:pt x="67567" y="283500"/>
                    <a:pt x="75933" y="287910"/>
                  </a:cubicBezTo>
                  <a:cubicBezTo>
                    <a:pt x="84299" y="292320"/>
                    <a:pt x="95202" y="294588"/>
                    <a:pt x="108512" y="294588"/>
                  </a:cubicBezTo>
                  <a:cubicBezTo>
                    <a:pt x="126133" y="294588"/>
                    <a:pt x="141978" y="290052"/>
                    <a:pt x="155796" y="281106"/>
                  </a:cubicBezTo>
                  <a:cubicBezTo>
                    <a:pt x="169613" y="272034"/>
                    <a:pt x="180388" y="259182"/>
                    <a:pt x="188375" y="242424"/>
                  </a:cubicBezTo>
                  <a:cubicBezTo>
                    <a:pt x="196234" y="225666"/>
                    <a:pt x="200164" y="205506"/>
                    <a:pt x="200164" y="181944"/>
                  </a:cubicBezTo>
                  <a:cubicBezTo>
                    <a:pt x="200164" y="158382"/>
                    <a:pt x="196234" y="138222"/>
                    <a:pt x="188248" y="121590"/>
                  </a:cubicBezTo>
                  <a:cubicBezTo>
                    <a:pt x="180262" y="104832"/>
                    <a:pt x="169360" y="91980"/>
                    <a:pt x="155415" y="83034"/>
                  </a:cubicBezTo>
                  <a:close/>
                  <a:moveTo>
                    <a:pt x="150345" y="220752"/>
                  </a:moveTo>
                  <a:cubicBezTo>
                    <a:pt x="145908" y="232344"/>
                    <a:pt x="139443" y="241542"/>
                    <a:pt x="130823" y="248346"/>
                  </a:cubicBezTo>
                  <a:cubicBezTo>
                    <a:pt x="122329" y="255150"/>
                    <a:pt x="111554" y="258426"/>
                    <a:pt x="98878" y="258426"/>
                  </a:cubicBezTo>
                  <a:cubicBezTo>
                    <a:pt x="86582" y="258426"/>
                    <a:pt x="76313" y="255150"/>
                    <a:pt x="67820" y="248724"/>
                  </a:cubicBezTo>
                  <a:cubicBezTo>
                    <a:pt x="59326" y="242298"/>
                    <a:pt x="52862" y="233226"/>
                    <a:pt x="48425" y="221760"/>
                  </a:cubicBezTo>
                  <a:cubicBezTo>
                    <a:pt x="43988" y="210294"/>
                    <a:pt x="41706" y="196812"/>
                    <a:pt x="41706" y="181440"/>
                  </a:cubicBezTo>
                  <a:cubicBezTo>
                    <a:pt x="41706" y="166320"/>
                    <a:pt x="43861" y="153090"/>
                    <a:pt x="48298" y="141750"/>
                  </a:cubicBezTo>
                  <a:cubicBezTo>
                    <a:pt x="52608" y="130410"/>
                    <a:pt x="59073" y="121590"/>
                    <a:pt x="67567" y="115290"/>
                  </a:cubicBezTo>
                  <a:cubicBezTo>
                    <a:pt x="76060" y="108990"/>
                    <a:pt x="86455" y="105840"/>
                    <a:pt x="98878" y="105840"/>
                  </a:cubicBezTo>
                  <a:cubicBezTo>
                    <a:pt x="111681" y="105840"/>
                    <a:pt x="122456" y="109116"/>
                    <a:pt x="131076" y="115794"/>
                  </a:cubicBezTo>
                  <a:cubicBezTo>
                    <a:pt x="139697" y="122472"/>
                    <a:pt x="146161" y="131418"/>
                    <a:pt x="150471" y="142884"/>
                  </a:cubicBezTo>
                  <a:cubicBezTo>
                    <a:pt x="154781" y="154350"/>
                    <a:pt x="156937" y="167202"/>
                    <a:pt x="156937" y="181566"/>
                  </a:cubicBezTo>
                  <a:cubicBezTo>
                    <a:pt x="156937" y="196056"/>
                    <a:pt x="154781" y="209160"/>
                    <a:pt x="150345" y="220752"/>
                  </a:cubicBezTo>
                  <a:close/>
                </a:path>
              </a:pathLst>
            </a:custGeom>
            <a:solidFill>
              <a:schemeClr val="bg1"/>
            </a:solidFill>
            <a:ln w="1266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 dirty="0"/>
            </a:p>
          </p:txBody>
        </p:sp>
        <p:sp>
          <p:nvSpPr>
            <p:cNvPr id="75" name="Freihandform 31">
              <a:extLst>
                <a:ext uri="{FF2B5EF4-FFF2-40B4-BE49-F238E27FC236}">
                  <a16:creationId xmlns:a16="http://schemas.microsoft.com/office/drawing/2014/main" id="{0776F73C-2EA7-438E-9F38-7669ABC7897E}"/>
                </a:ext>
              </a:extLst>
            </p:cNvPr>
            <p:cNvSpPr/>
            <p:nvPr/>
          </p:nvSpPr>
          <p:spPr bwMode="invGray">
            <a:xfrm>
              <a:off x="1393026" y="376728"/>
              <a:ext cx="43378" cy="49204"/>
            </a:xfrm>
            <a:custGeom>
              <a:avLst/>
              <a:gdLst>
                <a:gd name="connsiteX0" fmla="*/ 168472 w 198388"/>
                <a:gd name="connsiteY0" fmla="*/ 25200 h 225035"/>
                <a:gd name="connsiteX1" fmla="*/ 137288 w 198388"/>
                <a:gd name="connsiteY1" fmla="*/ 6048 h 225035"/>
                <a:gd name="connsiteX2" fmla="*/ 101286 w 198388"/>
                <a:gd name="connsiteY2" fmla="*/ 0 h 225035"/>
                <a:gd name="connsiteX3" fmla="*/ 48044 w 198388"/>
                <a:gd name="connsiteY3" fmla="*/ 14364 h 225035"/>
                <a:gd name="connsiteX4" fmla="*/ 12677 w 198388"/>
                <a:gd name="connsiteY4" fmla="*/ 54180 h 225035"/>
                <a:gd name="connsiteX5" fmla="*/ 0 w 198388"/>
                <a:gd name="connsiteY5" fmla="*/ 113148 h 225035"/>
                <a:gd name="connsiteX6" fmla="*/ 12677 w 198388"/>
                <a:gd name="connsiteY6" fmla="*/ 172242 h 225035"/>
                <a:gd name="connsiteX7" fmla="*/ 48551 w 198388"/>
                <a:gd name="connsiteY7" fmla="*/ 211176 h 225035"/>
                <a:gd name="connsiteX8" fmla="*/ 104328 w 198388"/>
                <a:gd name="connsiteY8" fmla="*/ 225036 h 225035"/>
                <a:gd name="connsiteX9" fmla="*/ 147048 w 198388"/>
                <a:gd name="connsiteY9" fmla="*/ 217728 h 225035"/>
                <a:gd name="connsiteX10" fmla="*/ 178233 w 198388"/>
                <a:gd name="connsiteY10" fmla="*/ 197190 h 225035"/>
                <a:gd name="connsiteX11" fmla="*/ 195600 w 198388"/>
                <a:gd name="connsiteY11" fmla="*/ 166194 h 225035"/>
                <a:gd name="connsiteX12" fmla="*/ 155289 w 198388"/>
                <a:gd name="connsiteY12" fmla="*/ 159012 h 225035"/>
                <a:gd name="connsiteX13" fmla="*/ 144133 w 198388"/>
                <a:gd name="connsiteY13" fmla="*/ 176148 h 225035"/>
                <a:gd name="connsiteX14" fmla="*/ 126893 w 198388"/>
                <a:gd name="connsiteY14" fmla="*/ 186606 h 225035"/>
                <a:gd name="connsiteX15" fmla="*/ 104835 w 198388"/>
                <a:gd name="connsiteY15" fmla="*/ 190134 h 225035"/>
                <a:gd name="connsiteX16" fmla="*/ 72130 w 198388"/>
                <a:gd name="connsiteY16" fmla="*/ 182070 h 225035"/>
                <a:gd name="connsiteX17" fmla="*/ 50453 w 198388"/>
                <a:gd name="connsiteY17" fmla="*/ 158760 h 225035"/>
                <a:gd name="connsiteX18" fmla="*/ 42974 w 198388"/>
                <a:gd name="connsiteY18" fmla="*/ 124614 h 225035"/>
                <a:gd name="connsiteX19" fmla="*/ 198389 w 198388"/>
                <a:gd name="connsiteY19" fmla="*/ 124614 h 225035"/>
                <a:gd name="connsiteX20" fmla="*/ 198389 w 198388"/>
                <a:gd name="connsiteY20" fmla="*/ 109620 h 225035"/>
                <a:gd name="connsiteX21" fmla="*/ 190403 w 198388"/>
                <a:gd name="connsiteY21" fmla="*/ 59220 h 225035"/>
                <a:gd name="connsiteX22" fmla="*/ 168472 w 198388"/>
                <a:gd name="connsiteY22" fmla="*/ 25200 h 225035"/>
                <a:gd name="connsiteX23" fmla="*/ 42974 w 198388"/>
                <a:gd name="connsiteY23" fmla="*/ 92736 h 225035"/>
                <a:gd name="connsiteX24" fmla="*/ 49692 w 198388"/>
                <a:gd name="connsiteY24" fmla="*/ 66402 h 225035"/>
                <a:gd name="connsiteX25" fmla="*/ 70228 w 198388"/>
                <a:gd name="connsiteY25" fmla="*/ 43722 h 225035"/>
                <a:gd name="connsiteX26" fmla="*/ 101539 w 198388"/>
                <a:gd name="connsiteY26" fmla="*/ 35028 h 225035"/>
                <a:gd name="connsiteX27" fmla="*/ 130442 w 198388"/>
                <a:gd name="connsiteY27" fmla="*/ 42588 h 225035"/>
                <a:gd name="connsiteX28" fmla="*/ 149584 w 198388"/>
                <a:gd name="connsiteY28" fmla="*/ 63126 h 225035"/>
                <a:gd name="connsiteX29" fmla="*/ 156429 w 198388"/>
                <a:gd name="connsiteY29" fmla="*/ 92862 h 225035"/>
                <a:gd name="connsiteX30" fmla="*/ 42974 w 198388"/>
                <a:gd name="connsiteY30" fmla="*/ 92862 h 2250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98388" h="225035">
                  <a:moveTo>
                    <a:pt x="168472" y="25200"/>
                  </a:moveTo>
                  <a:cubicBezTo>
                    <a:pt x="159218" y="16506"/>
                    <a:pt x="148823" y="10080"/>
                    <a:pt x="137288" y="6048"/>
                  </a:cubicBezTo>
                  <a:cubicBezTo>
                    <a:pt x="125625" y="2016"/>
                    <a:pt x="113709" y="0"/>
                    <a:pt x="101286" y="0"/>
                  </a:cubicBezTo>
                  <a:cubicBezTo>
                    <a:pt x="81003" y="0"/>
                    <a:pt x="63256" y="4788"/>
                    <a:pt x="48044" y="14364"/>
                  </a:cubicBezTo>
                  <a:cubicBezTo>
                    <a:pt x="32832" y="23940"/>
                    <a:pt x="21043" y="37170"/>
                    <a:pt x="12677" y="54180"/>
                  </a:cubicBezTo>
                  <a:cubicBezTo>
                    <a:pt x="4310" y="71190"/>
                    <a:pt x="0" y="90846"/>
                    <a:pt x="0" y="113148"/>
                  </a:cubicBezTo>
                  <a:cubicBezTo>
                    <a:pt x="0" y="135702"/>
                    <a:pt x="4183" y="155484"/>
                    <a:pt x="12677" y="172242"/>
                  </a:cubicBezTo>
                  <a:cubicBezTo>
                    <a:pt x="21043" y="189000"/>
                    <a:pt x="33086" y="201978"/>
                    <a:pt x="48551" y="211176"/>
                  </a:cubicBezTo>
                  <a:cubicBezTo>
                    <a:pt x="64144" y="220374"/>
                    <a:pt x="82651" y="225036"/>
                    <a:pt x="104328" y="225036"/>
                  </a:cubicBezTo>
                  <a:cubicBezTo>
                    <a:pt x="120301" y="225036"/>
                    <a:pt x="134499" y="222642"/>
                    <a:pt x="147048" y="217728"/>
                  </a:cubicBezTo>
                  <a:cubicBezTo>
                    <a:pt x="159599" y="212814"/>
                    <a:pt x="169993" y="206010"/>
                    <a:pt x="178233" y="197190"/>
                  </a:cubicBezTo>
                  <a:cubicBezTo>
                    <a:pt x="186600" y="188370"/>
                    <a:pt x="192304" y="178038"/>
                    <a:pt x="195600" y="166194"/>
                  </a:cubicBezTo>
                  <a:lnTo>
                    <a:pt x="155289" y="159012"/>
                  </a:lnTo>
                  <a:cubicBezTo>
                    <a:pt x="152753" y="165816"/>
                    <a:pt x="148950" y="171486"/>
                    <a:pt x="144133" y="176148"/>
                  </a:cubicBezTo>
                  <a:cubicBezTo>
                    <a:pt x="139316" y="180810"/>
                    <a:pt x="133485" y="184212"/>
                    <a:pt x="126893" y="186606"/>
                  </a:cubicBezTo>
                  <a:cubicBezTo>
                    <a:pt x="120174" y="188874"/>
                    <a:pt x="112822" y="190134"/>
                    <a:pt x="104835" y="190134"/>
                  </a:cubicBezTo>
                  <a:cubicBezTo>
                    <a:pt x="92412" y="190134"/>
                    <a:pt x="81511" y="187488"/>
                    <a:pt x="72130" y="182070"/>
                  </a:cubicBezTo>
                  <a:cubicBezTo>
                    <a:pt x="62876" y="176778"/>
                    <a:pt x="55523" y="168966"/>
                    <a:pt x="50453" y="158760"/>
                  </a:cubicBezTo>
                  <a:cubicBezTo>
                    <a:pt x="45636" y="149310"/>
                    <a:pt x="43354" y="137844"/>
                    <a:pt x="42974" y="124614"/>
                  </a:cubicBezTo>
                  <a:lnTo>
                    <a:pt x="198389" y="124614"/>
                  </a:lnTo>
                  <a:lnTo>
                    <a:pt x="198389" y="109620"/>
                  </a:lnTo>
                  <a:cubicBezTo>
                    <a:pt x="198389" y="89838"/>
                    <a:pt x="195727" y="73080"/>
                    <a:pt x="190403" y="59220"/>
                  </a:cubicBezTo>
                  <a:cubicBezTo>
                    <a:pt x="184952" y="45234"/>
                    <a:pt x="177726" y="33894"/>
                    <a:pt x="168472" y="25200"/>
                  </a:cubicBezTo>
                  <a:close/>
                  <a:moveTo>
                    <a:pt x="42974" y="92736"/>
                  </a:moveTo>
                  <a:cubicBezTo>
                    <a:pt x="43481" y="83412"/>
                    <a:pt x="45509" y="74592"/>
                    <a:pt x="49692" y="66402"/>
                  </a:cubicBezTo>
                  <a:cubicBezTo>
                    <a:pt x="54509" y="57078"/>
                    <a:pt x="61355" y="49518"/>
                    <a:pt x="70228" y="43722"/>
                  </a:cubicBezTo>
                  <a:cubicBezTo>
                    <a:pt x="79102" y="37926"/>
                    <a:pt x="89497" y="35028"/>
                    <a:pt x="101539" y="35028"/>
                  </a:cubicBezTo>
                  <a:cubicBezTo>
                    <a:pt x="112568" y="35028"/>
                    <a:pt x="122202" y="37548"/>
                    <a:pt x="130442" y="42588"/>
                  </a:cubicBezTo>
                  <a:cubicBezTo>
                    <a:pt x="138682" y="47628"/>
                    <a:pt x="145020" y="54432"/>
                    <a:pt x="149584" y="63126"/>
                  </a:cubicBezTo>
                  <a:cubicBezTo>
                    <a:pt x="154147" y="71820"/>
                    <a:pt x="156429" y="81648"/>
                    <a:pt x="156429" y="92862"/>
                  </a:cubicBezTo>
                  <a:lnTo>
                    <a:pt x="42974" y="92862"/>
                  </a:lnTo>
                  <a:close/>
                </a:path>
              </a:pathLst>
            </a:custGeom>
            <a:solidFill>
              <a:schemeClr val="bg1"/>
            </a:solidFill>
            <a:ln w="1266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 dirty="0"/>
            </a:p>
          </p:txBody>
        </p:sp>
        <p:sp>
          <p:nvSpPr>
            <p:cNvPr id="76" name="Freihandform 32">
              <a:extLst>
                <a:ext uri="{FF2B5EF4-FFF2-40B4-BE49-F238E27FC236}">
                  <a16:creationId xmlns:a16="http://schemas.microsoft.com/office/drawing/2014/main" id="{96A47144-B517-4D9E-9D34-8B4529613420}"/>
                </a:ext>
              </a:extLst>
            </p:cNvPr>
            <p:cNvSpPr/>
            <p:nvPr/>
          </p:nvSpPr>
          <p:spPr bwMode="invGray">
            <a:xfrm>
              <a:off x="1442252" y="365956"/>
              <a:ext cx="27052" cy="59650"/>
            </a:xfrm>
            <a:custGeom>
              <a:avLst/>
              <a:gdLst>
                <a:gd name="connsiteX0" fmla="*/ 110033 w 123723"/>
                <a:gd name="connsiteY0" fmla="*/ 234234 h 272810"/>
                <a:gd name="connsiteX1" fmla="*/ 101033 w 123723"/>
                <a:gd name="connsiteY1" fmla="*/ 234990 h 272810"/>
                <a:gd name="connsiteX2" fmla="*/ 88103 w 123723"/>
                <a:gd name="connsiteY2" fmla="*/ 232848 h 272810"/>
                <a:gd name="connsiteX3" fmla="*/ 78468 w 123723"/>
                <a:gd name="connsiteY3" fmla="*/ 224532 h 272810"/>
                <a:gd name="connsiteX4" fmla="*/ 74792 w 123723"/>
                <a:gd name="connsiteY4" fmla="*/ 206010 h 272810"/>
                <a:gd name="connsiteX5" fmla="*/ 74792 w 123723"/>
                <a:gd name="connsiteY5" fmla="*/ 86184 h 272810"/>
                <a:gd name="connsiteX6" fmla="*/ 119667 w 123723"/>
                <a:gd name="connsiteY6" fmla="*/ 86184 h 272810"/>
                <a:gd name="connsiteX7" fmla="*/ 119667 w 123723"/>
                <a:gd name="connsiteY7" fmla="*/ 52164 h 272810"/>
                <a:gd name="connsiteX8" fmla="*/ 74792 w 123723"/>
                <a:gd name="connsiteY8" fmla="*/ 52164 h 272810"/>
                <a:gd name="connsiteX9" fmla="*/ 74792 w 123723"/>
                <a:gd name="connsiteY9" fmla="*/ 0 h 272810"/>
                <a:gd name="connsiteX10" fmla="*/ 32072 w 123723"/>
                <a:gd name="connsiteY10" fmla="*/ 0 h 272810"/>
                <a:gd name="connsiteX11" fmla="*/ 32072 w 123723"/>
                <a:gd name="connsiteY11" fmla="*/ 52164 h 272810"/>
                <a:gd name="connsiteX12" fmla="*/ 0 w 123723"/>
                <a:gd name="connsiteY12" fmla="*/ 52164 h 272810"/>
                <a:gd name="connsiteX13" fmla="*/ 0 w 123723"/>
                <a:gd name="connsiteY13" fmla="*/ 86184 h 272810"/>
                <a:gd name="connsiteX14" fmla="*/ 32072 w 123723"/>
                <a:gd name="connsiteY14" fmla="*/ 86184 h 272810"/>
                <a:gd name="connsiteX15" fmla="*/ 32072 w 123723"/>
                <a:gd name="connsiteY15" fmla="*/ 214830 h 272810"/>
                <a:gd name="connsiteX16" fmla="*/ 41073 w 123723"/>
                <a:gd name="connsiteY16" fmla="*/ 247590 h 272810"/>
                <a:gd name="connsiteX17" fmla="*/ 64651 w 123723"/>
                <a:gd name="connsiteY17" fmla="*/ 266868 h 272810"/>
                <a:gd name="connsiteX18" fmla="*/ 96089 w 123723"/>
                <a:gd name="connsiteY18" fmla="*/ 272790 h 272810"/>
                <a:gd name="connsiteX19" fmla="*/ 113202 w 123723"/>
                <a:gd name="connsiteY19" fmla="*/ 271152 h 272810"/>
                <a:gd name="connsiteX20" fmla="*/ 123724 w 123723"/>
                <a:gd name="connsiteY20" fmla="*/ 268254 h 272810"/>
                <a:gd name="connsiteX21" fmla="*/ 115991 w 123723"/>
                <a:gd name="connsiteY21" fmla="*/ 233226 h 272810"/>
                <a:gd name="connsiteX22" fmla="*/ 110033 w 123723"/>
                <a:gd name="connsiteY22" fmla="*/ 234234 h 2728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23723" h="272810">
                  <a:moveTo>
                    <a:pt x="110033" y="234234"/>
                  </a:moveTo>
                  <a:cubicBezTo>
                    <a:pt x="107498" y="234738"/>
                    <a:pt x="104456" y="234990"/>
                    <a:pt x="101033" y="234990"/>
                  </a:cubicBezTo>
                  <a:cubicBezTo>
                    <a:pt x="96342" y="234990"/>
                    <a:pt x="92032" y="234234"/>
                    <a:pt x="88103" y="232848"/>
                  </a:cubicBezTo>
                  <a:cubicBezTo>
                    <a:pt x="84173" y="231336"/>
                    <a:pt x="81004" y="228564"/>
                    <a:pt x="78468" y="224532"/>
                  </a:cubicBezTo>
                  <a:cubicBezTo>
                    <a:pt x="76060" y="220374"/>
                    <a:pt x="74792" y="214200"/>
                    <a:pt x="74792" y="206010"/>
                  </a:cubicBezTo>
                  <a:lnTo>
                    <a:pt x="74792" y="86184"/>
                  </a:lnTo>
                  <a:lnTo>
                    <a:pt x="119667" y="86184"/>
                  </a:lnTo>
                  <a:lnTo>
                    <a:pt x="119667" y="52164"/>
                  </a:lnTo>
                  <a:lnTo>
                    <a:pt x="74792" y="52164"/>
                  </a:lnTo>
                  <a:lnTo>
                    <a:pt x="74792" y="0"/>
                  </a:lnTo>
                  <a:lnTo>
                    <a:pt x="32072" y="0"/>
                  </a:lnTo>
                  <a:lnTo>
                    <a:pt x="32072" y="52164"/>
                  </a:lnTo>
                  <a:lnTo>
                    <a:pt x="0" y="52164"/>
                  </a:lnTo>
                  <a:lnTo>
                    <a:pt x="0" y="86184"/>
                  </a:lnTo>
                  <a:lnTo>
                    <a:pt x="32072" y="86184"/>
                  </a:lnTo>
                  <a:lnTo>
                    <a:pt x="32072" y="214830"/>
                  </a:lnTo>
                  <a:cubicBezTo>
                    <a:pt x="32072" y="227934"/>
                    <a:pt x="35114" y="238896"/>
                    <a:pt x="41073" y="247590"/>
                  </a:cubicBezTo>
                  <a:cubicBezTo>
                    <a:pt x="47031" y="256284"/>
                    <a:pt x="54890" y="262710"/>
                    <a:pt x="64651" y="266868"/>
                  </a:cubicBezTo>
                  <a:cubicBezTo>
                    <a:pt x="74285" y="271026"/>
                    <a:pt x="84807" y="273042"/>
                    <a:pt x="96089" y="272790"/>
                  </a:cubicBezTo>
                  <a:cubicBezTo>
                    <a:pt x="102934" y="272664"/>
                    <a:pt x="108639" y="272160"/>
                    <a:pt x="113202" y="271152"/>
                  </a:cubicBezTo>
                  <a:cubicBezTo>
                    <a:pt x="117766" y="270144"/>
                    <a:pt x="121315" y="269136"/>
                    <a:pt x="123724" y="268254"/>
                  </a:cubicBezTo>
                  <a:lnTo>
                    <a:pt x="115991" y="233226"/>
                  </a:lnTo>
                  <a:cubicBezTo>
                    <a:pt x="114597" y="233352"/>
                    <a:pt x="112568" y="233730"/>
                    <a:pt x="110033" y="234234"/>
                  </a:cubicBezTo>
                  <a:close/>
                </a:path>
              </a:pathLst>
            </a:custGeom>
            <a:solidFill>
              <a:schemeClr val="bg1"/>
            </a:solidFill>
            <a:ln w="1266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 dirty="0"/>
            </a:p>
          </p:txBody>
        </p:sp>
        <p:sp>
          <p:nvSpPr>
            <p:cNvPr id="77" name="Freihandform 33">
              <a:extLst>
                <a:ext uri="{FF2B5EF4-FFF2-40B4-BE49-F238E27FC236}">
                  <a16:creationId xmlns:a16="http://schemas.microsoft.com/office/drawing/2014/main" id="{6675D025-AB85-467D-AF5E-E67FCC064833}"/>
                </a:ext>
              </a:extLst>
            </p:cNvPr>
            <p:cNvSpPr/>
            <p:nvPr/>
          </p:nvSpPr>
          <p:spPr bwMode="invGray">
            <a:xfrm>
              <a:off x="1474182" y="365956"/>
              <a:ext cx="27052" cy="59650"/>
            </a:xfrm>
            <a:custGeom>
              <a:avLst/>
              <a:gdLst>
                <a:gd name="connsiteX0" fmla="*/ 110033 w 123723"/>
                <a:gd name="connsiteY0" fmla="*/ 234234 h 272810"/>
                <a:gd name="connsiteX1" fmla="*/ 101033 w 123723"/>
                <a:gd name="connsiteY1" fmla="*/ 234990 h 272810"/>
                <a:gd name="connsiteX2" fmla="*/ 88102 w 123723"/>
                <a:gd name="connsiteY2" fmla="*/ 232848 h 272810"/>
                <a:gd name="connsiteX3" fmla="*/ 78468 w 123723"/>
                <a:gd name="connsiteY3" fmla="*/ 224532 h 272810"/>
                <a:gd name="connsiteX4" fmla="*/ 74792 w 123723"/>
                <a:gd name="connsiteY4" fmla="*/ 206010 h 272810"/>
                <a:gd name="connsiteX5" fmla="*/ 74792 w 123723"/>
                <a:gd name="connsiteY5" fmla="*/ 86184 h 272810"/>
                <a:gd name="connsiteX6" fmla="*/ 119667 w 123723"/>
                <a:gd name="connsiteY6" fmla="*/ 86184 h 272810"/>
                <a:gd name="connsiteX7" fmla="*/ 119667 w 123723"/>
                <a:gd name="connsiteY7" fmla="*/ 52164 h 272810"/>
                <a:gd name="connsiteX8" fmla="*/ 74792 w 123723"/>
                <a:gd name="connsiteY8" fmla="*/ 52164 h 272810"/>
                <a:gd name="connsiteX9" fmla="*/ 74792 w 123723"/>
                <a:gd name="connsiteY9" fmla="*/ 0 h 272810"/>
                <a:gd name="connsiteX10" fmla="*/ 32072 w 123723"/>
                <a:gd name="connsiteY10" fmla="*/ 0 h 272810"/>
                <a:gd name="connsiteX11" fmla="*/ 32072 w 123723"/>
                <a:gd name="connsiteY11" fmla="*/ 52164 h 272810"/>
                <a:gd name="connsiteX12" fmla="*/ 0 w 123723"/>
                <a:gd name="connsiteY12" fmla="*/ 52164 h 272810"/>
                <a:gd name="connsiteX13" fmla="*/ 0 w 123723"/>
                <a:gd name="connsiteY13" fmla="*/ 86184 h 272810"/>
                <a:gd name="connsiteX14" fmla="*/ 32072 w 123723"/>
                <a:gd name="connsiteY14" fmla="*/ 86184 h 272810"/>
                <a:gd name="connsiteX15" fmla="*/ 32072 w 123723"/>
                <a:gd name="connsiteY15" fmla="*/ 214830 h 272810"/>
                <a:gd name="connsiteX16" fmla="*/ 41072 w 123723"/>
                <a:gd name="connsiteY16" fmla="*/ 247590 h 272810"/>
                <a:gd name="connsiteX17" fmla="*/ 64650 w 123723"/>
                <a:gd name="connsiteY17" fmla="*/ 266868 h 272810"/>
                <a:gd name="connsiteX18" fmla="*/ 96089 w 123723"/>
                <a:gd name="connsiteY18" fmla="*/ 272790 h 272810"/>
                <a:gd name="connsiteX19" fmla="*/ 113202 w 123723"/>
                <a:gd name="connsiteY19" fmla="*/ 271152 h 272810"/>
                <a:gd name="connsiteX20" fmla="*/ 123724 w 123723"/>
                <a:gd name="connsiteY20" fmla="*/ 268254 h 272810"/>
                <a:gd name="connsiteX21" fmla="*/ 115991 w 123723"/>
                <a:gd name="connsiteY21" fmla="*/ 233226 h 272810"/>
                <a:gd name="connsiteX22" fmla="*/ 110033 w 123723"/>
                <a:gd name="connsiteY22" fmla="*/ 234234 h 2728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23723" h="272810">
                  <a:moveTo>
                    <a:pt x="110033" y="234234"/>
                  </a:moveTo>
                  <a:cubicBezTo>
                    <a:pt x="107497" y="234738"/>
                    <a:pt x="104455" y="234990"/>
                    <a:pt x="101033" y="234990"/>
                  </a:cubicBezTo>
                  <a:cubicBezTo>
                    <a:pt x="96342" y="234990"/>
                    <a:pt x="92032" y="234234"/>
                    <a:pt x="88102" y="232848"/>
                  </a:cubicBezTo>
                  <a:cubicBezTo>
                    <a:pt x="84173" y="231336"/>
                    <a:pt x="81003" y="228564"/>
                    <a:pt x="78468" y="224532"/>
                  </a:cubicBezTo>
                  <a:cubicBezTo>
                    <a:pt x="76060" y="220374"/>
                    <a:pt x="74792" y="214200"/>
                    <a:pt x="74792" y="206010"/>
                  </a:cubicBezTo>
                  <a:lnTo>
                    <a:pt x="74792" y="86184"/>
                  </a:lnTo>
                  <a:lnTo>
                    <a:pt x="119667" y="86184"/>
                  </a:lnTo>
                  <a:lnTo>
                    <a:pt x="119667" y="52164"/>
                  </a:lnTo>
                  <a:lnTo>
                    <a:pt x="74792" y="52164"/>
                  </a:lnTo>
                  <a:lnTo>
                    <a:pt x="74792" y="0"/>
                  </a:lnTo>
                  <a:lnTo>
                    <a:pt x="32072" y="0"/>
                  </a:lnTo>
                  <a:lnTo>
                    <a:pt x="32072" y="52164"/>
                  </a:lnTo>
                  <a:lnTo>
                    <a:pt x="0" y="52164"/>
                  </a:lnTo>
                  <a:lnTo>
                    <a:pt x="0" y="86184"/>
                  </a:lnTo>
                  <a:lnTo>
                    <a:pt x="32072" y="86184"/>
                  </a:lnTo>
                  <a:lnTo>
                    <a:pt x="32072" y="214830"/>
                  </a:lnTo>
                  <a:cubicBezTo>
                    <a:pt x="32072" y="227934"/>
                    <a:pt x="35114" y="238896"/>
                    <a:pt x="41072" y="247590"/>
                  </a:cubicBezTo>
                  <a:cubicBezTo>
                    <a:pt x="47030" y="256284"/>
                    <a:pt x="54890" y="262710"/>
                    <a:pt x="64650" y="266868"/>
                  </a:cubicBezTo>
                  <a:cubicBezTo>
                    <a:pt x="74285" y="271026"/>
                    <a:pt x="84807" y="273042"/>
                    <a:pt x="96089" y="272790"/>
                  </a:cubicBezTo>
                  <a:cubicBezTo>
                    <a:pt x="102934" y="272664"/>
                    <a:pt x="108638" y="272160"/>
                    <a:pt x="113202" y="271152"/>
                  </a:cubicBezTo>
                  <a:cubicBezTo>
                    <a:pt x="117765" y="270144"/>
                    <a:pt x="121315" y="269136"/>
                    <a:pt x="123724" y="268254"/>
                  </a:cubicBezTo>
                  <a:lnTo>
                    <a:pt x="115991" y="233226"/>
                  </a:lnTo>
                  <a:cubicBezTo>
                    <a:pt x="114596" y="233352"/>
                    <a:pt x="112695" y="233730"/>
                    <a:pt x="110033" y="234234"/>
                  </a:cubicBezTo>
                  <a:close/>
                </a:path>
              </a:pathLst>
            </a:custGeom>
            <a:solidFill>
              <a:schemeClr val="bg1"/>
            </a:solidFill>
            <a:ln w="1266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 dirty="0"/>
            </a:p>
          </p:txBody>
        </p:sp>
        <p:sp>
          <p:nvSpPr>
            <p:cNvPr id="78" name="Freihandform 34">
              <a:extLst>
                <a:ext uri="{FF2B5EF4-FFF2-40B4-BE49-F238E27FC236}">
                  <a16:creationId xmlns:a16="http://schemas.microsoft.com/office/drawing/2014/main" id="{AB95B676-DB6F-411F-BA1D-501D07F12161}"/>
                </a:ext>
              </a:extLst>
            </p:cNvPr>
            <p:cNvSpPr/>
            <p:nvPr/>
          </p:nvSpPr>
          <p:spPr bwMode="invGray">
            <a:xfrm>
              <a:off x="1507803" y="376728"/>
              <a:ext cx="43378" cy="49204"/>
            </a:xfrm>
            <a:custGeom>
              <a:avLst/>
              <a:gdLst>
                <a:gd name="connsiteX0" fmla="*/ 168472 w 198389"/>
                <a:gd name="connsiteY0" fmla="*/ 25200 h 225035"/>
                <a:gd name="connsiteX1" fmla="*/ 137288 w 198389"/>
                <a:gd name="connsiteY1" fmla="*/ 6048 h 225035"/>
                <a:gd name="connsiteX2" fmla="*/ 101286 w 198389"/>
                <a:gd name="connsiteY2" fmla="*/ 0 h 225035"/>
                <a:gd name="connsiteX3" fmla="*/ 48044 w 198389"/>
                <a:gd name="connsiteY3" fmla="*/ 14364 h 225035"/>
                <a:gd name="connsiteX4" fmla="*/ 12677 w 198389"/>
                <a:gd name="connsiteY4" fmla="*/ 54180 h 225035"/>
                <a:gd name="connsiteX5" fmla="*/ 0 w 198389"/>
                <a:gd name="connsiteY5" fmla="*/ 113148 h 225035"/>
                <a:gd name="connsiteX6" fmla="*/ 12677 w 198389"/>
                <a:gd name="connsiteY6" fmla="*/ 172242 h 225035"/>
                <a:gd name="connsiteX7" fmla="*/ 48552 w 198389"/>
                <a:gd name="connsiteY7" fmla="*/ 211176 h 225035"/>
                <a:gd name="connsiteX8" fmla="*/ 104329 w 198389"/>
                <a:gd name="connsiteY8" fmla="*/ 225036 h 225035"/>
                <a:gd name="connsiteX9" fmla="*/ 147049 w 198389"/>
                <a:gd name="connsiteY9" fmla="*/ 217728 h 225035"/>
                <a:gd name="connsiteX10" fmla="*/ 178234 w 198389"/>
                <a:gd name="connsiteY10" fmla="*/ 197190 h 225035"/>
                <a:gd name="connsiteX11" fmla="*/ 195601 w 198389"/>
                <a:gd name="connsiteY11" fmla="*/ 166194 h 225035"/>
                <a:gd name="connsiteX12" fmla="*/ 155289 w 198389"/>
                <a:gd name="connsiteY12" fmla="*/ 159012 h 225035"/>
                <a:gd name="connsiteX13" fmla="*/ 144133 w 198389"/>
                <a:gd name="connsiteY13" fmla="*/ 176148 h 225035"/>
                <a:gd name="connsiteX14" fmla="*/ 126893 w 198389"/>
                <a:gd name="connsiteY14" fmla="*/ 186606 h 225035"/>
                <a:gd name="connsiteX15" fmla="*/ 104836 w 198389"/>
                <a:gd name="connsiteY15" fmla="*/ 190134 h 225035"/>
                <a:gd name="connsiteX16" fmla="*/ 72130 w 198389"/>
                <a:gd name="connsiteY16" fmla="*/ 182070 h 225035"/>
                <a:gd name="connsiteX17" fmla="*/ 50453 w 198389"/>
                <a:gd name="connsiteY17" fmla="*/ 158760 h 225035"/>
                <a:gd name="connsiteX18" fmla="*/ 42974 w 198389"/>
                <a:gd name="connsiteY18" fmla="*/ 124614 h 225035"/>
                <a:gd name="connsiteX19" fmla="*/ 198389 w 198389"/>
                <a:gd name="connsiteY19" fmla="*/ 124614 h 225035"/>
                <a:gd name="connsiteX20" fmla="*/ 198389 w 198389"/>
                <a:gd name="connsiteY20" fmla="*/ 109620 h 225035"/>
                <a:gd name="connsiteX21" fmla="*/ 190403 w 198389"/>
                <a:gd name="connsiteY21" fmla="*/ 59220 h 225035"/>
                <a:gd name="connsiteX22" fmla="*/ 168472 w 198389"/>
                <a:gd name="connsiteY22" fmla="*/ 25200 h 225035"/>
                <a:gd name="connsiteX23" fmla="*/ 42974 w 198389"/>
                <a:gd name="connsiteY23" fmla="*/ 92736 h 225035"/>
                <a:gd name="connsiteX24" fmla="*/ 49693 w 198389"/>
                <a:gd name="connsiteY24" fmla="*/ 66402 h 225035"/>
                <a:gd name="connsiteX25" fmla="*/ 70229 w 198389"/>
                <a:gd name="connsiteY25" fmla="*/ 43722 h 225035"/>
                <a:gd name="connsiteX26" fmla="*/ 101540 w 198389"/>
                <a:gd name="connsiteY26" fmla="*/ 35028 h 225035"/>
                <a:gd name="connsiteX27" fmla="*/ 130443 w 198389"/>
                <a:gd name="connsiteY27" fmla="*/ 42588 h 225035"/>
                <a:gd name="connsiteX28" fmla="*/ 149584 w 198389"/>
                <a:gd name="connsiteY28" fmla="*/ 63126 h 225035"/>
                <a:gd name="connsiteX29" fmla="*/ 156430 w 198389"/>
                <a:gd name="connsiteY29" fmla="*/ 92862 h 225035"/>
                <a:gd name="connsiteX30" fmla="*/ 42974 w 198389"/>
                <a:gd name="connsiteY30" fmla="*/ 92862 h 2250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98389" h="225035">
                  <a:moveTo>
                    <a:pt x="168472" y="25200"/>
                  </a:moveTo>
                  <a:cubicBezTo>
                    <a:pt x="159219" y="16506"/>
                    <a:pt x="148824" y="10080"/>
                    <a:pt x="137288" y="6048"/>
                  </a:cubicBezTo>
                  <a:cubicBezTo>
                    <a:pt x="125625" y="2016"/>
                    <a:pt x="113709" y="0"/>
                    <a:pt x="101286" y="0"/>
                  </a:cubicBezTo>
                  <a:cubicBezTo>
                    <a:pt x="81004" y="0"/>
                    <a:pt x="63257" y="4788"/>
                    <a:pt x="48044" y="14364"/>
                  </a:cubicBezTo>
                  <a:cubicBezTo>
                    <a:pt x="32833" y="23940"/>
                    <a:pt x="21043" y="37170"/>
                    <a:pt x="12677" y="54180"/>
                  </a:cubicBezTo>
                  <a:cubicBezTo>
                    <a:pt x="4310" y="71190"/>
                    <a:pt x="0" y="90846"/>
                    <a:pt x="0" y="113148"/>
                  </a:cubicBezTo>
                  <a:cubicBezTo>
                    <a:pt x="0" y="135702"/>
                    <a:pt x="4184" y="155484"/>
                    <a:pt x="12677" y="172242"/>
                  </a:cubicBezTo>
                  <a:cubicBezTo>
                    <a:pt x="21043" y="189000"/>
                    <a:pt x="33086" y="201978"/>
                    <a:pt x="48552" y="211176"/>
                  </a:cubicBezTo>
                  <a:cubicBezTo>
                    <a:pt x="64144" y="220374"/>
                    <a:pt x="82652" y="225036"/>
                    <a:pt x="104329" y="225036"/>
                  </a:cubicBezTo>
                  <a:cubicBezTo>
                    <a:pt x="120301" y="225036"/>
                    <a:pt x="134499" y="222642"/>
                    <a:pt x="147049" y="217728"/>
                  </a:cubicBezTo>
                  <a:cubicBezTo>
                    <a:pt x="159599" y="212814"/>
                    <a:pt x="169993" y="206010"/>
                    <a:pt x="178234" y="197190"/>
                  </a:cubicBezTo>
                  <a:cubicBezTo>
                    <a:pt x="186600" y="188370"/>
                    <a:pt x="192304" y="178038"/>
                    <a:pt x="195601" y="166194"/>
                  </a:cubicBezTo>
                  <a:lnTo>
                    <a:pt x="155289" y="159012"/>
                  </a:lnTo>
                  <a:cubicBezTo>
                    <a:pt x="152753" y="165816"/>
                    <a:pt x="148950" y="171486"/>
                    <a:pt x="144133" y="176148"/>
                  </a:cubicBezTo>
                  <a:cubicBezTo>
                    <a:pt x="139316" y="180810"/>
                    <a:pt x="133485" y="184212"/>
                    <a:pt x="126893" y="186606"/>
                  </a:cubicBezTo>
                  <a:cubicBezTo>
                    <a:pt x="120174" y="188874"/>
                    <a:pt x="112822" y="190134"/>
                    <a:pt x="104836" y="190134"/>
                  </a:cubicBezTo>
                  <a:cubicBezTo>
                    <a:pt x="92413" y="190134"/>
                    <a:pt x="81511" y="187488"/>
                    <a:pt x="72130" y="182070"/>
                  </a:cubicBezTo>
                  <a:cubicBezTo>
                    <a:pt x="62876" y="176778"/>
                    <a:pt x="55524" y="168966"/>
                    <a:pt x="50453" y="158760"/>
                  </a:cubicBezTo>
                  <a:cubicBezTo>
                    <a:pt x="45636" y="149310"/>
                    <a:pt x="43354" y="137844"/>
                    <a:pt x="42974" y="124614"/>
                  </a:cubicBezTo>
                  <a:lnTo>
                    <a:pt x="198389" y="124614"/>
                  </a:lnTo>
                  <a:lnTo>
                    <a:pt x="198389" y="109620"/>
                  </a:lnTo>
                  <a:cubicBezTo>
                    <a:pt x="198389" y="89838"/>
                    <a:pt x="195727" y="73080"/>
                    <a:pt x="190403" y="59220"/>
                  </a:cubicBezTo>
                  <a:cubicBezTo>
                    <a:pt x="184952" y="45234"/>
                    <a:pt x="177726" y="33894"/>
                    <a:pt x="168472" y="25200"/>
                  </a:cubicBezTo>
                  <a:close/>
                  <a:moveTo>
                    <a:pt x="42974" y="92736"/>
                  </a:moveTo>
                  <a:cubicBezTo>
                    <a:pt x="43481" y="83412"/>
                    <a:pt x="45509" y="74592"/>
                    <a:pt x="49693" y="66402"/>
                  </a:cubicBezTo>
                  <a:cubicBezTo>
                    <a:pt x="54510" y="57078"/>
                    <a:pt x="61355" y="49518"/>
                    <a:pt x="70229" y="43722"/>
                  </a:cubicBezTo>
                  <a:cubicBezTo>
                    <a:pt x="79102" y="37926"/>
                    <a:pt x="89497" y="35028"/>
                    <a:pt x="101540" y="35028"/>
                  </a:cubicBezTo>
                  <a:cubicBezTo>
                    <a:pt x="112568" y="35028"/>
                    <a:pt x="122203" y="37548"/>
                    <a:pt x="130443" y="42588"/>
                  </a:cubicBezTo>
                  <a:cubicBezTo>
                    <a:pt x="138682" y="47628"/>
                    <a:pt x="145021" y="54432"/>
                    <a:pt x="149584" y="63126"/>
                  </a:cubicBezTo>
                  <a:cubicBezTo>
                    <a:pt x="154148" y="71820"/>
                    <a:pt x="156430" y="81648"/>
                    <a:pt x="156430" y="92862"/>
                  </a:cubicBezTo>
                  <a:lnTo>
                    <a:pt x="42974" y="92862"/>
                  </a:lnTo>
                  <a:close/>
                </a:path>
              </a:pathLst>
            </a:custGeom>
            <a:solidFill>
              <a:schemeClr val="bg1"/>
            </a:solidFill>
            <a:ln w="1266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 dirty="0"/>
            </a:p>
          </p:txBody>
        </p:sp>
        <p:sp>
          <p:nvSpPr>
            <p:cNvPr id="79" name="Freihandform 35">
              <a:extLst>
                <a:ext uri="{FF2B5EF4-FFF2-40B4-BE49-F238E27FC236}">
                  <a16:creationId xmlns:a16="http://schemas.microsoft.com/office/drawing/2014/main" id="{37D4CE77-3FC3-4C90-8C7C-52858E35942C}"/>
                </a:ext>
              </a:extLst>
            </p:cNvPr>
            <p:cNvSpPr/>
            <p:nvPr/>
          </p:nvSpPr>
          <p:spPr bwMode="invGray">
            <a:xfrm>
              <a:off x="1560854" y="376618"/>
              <a:ext cx="25638" cy="48295"/>
            </a:xfrm>
            <a:custGeom>
              <a:avLst/>
              <a:gdLst>
                <a:gd name="connsiteX0" fmla="*/ 99131 w 117258"/>
                <a:gd name="connsiteY0" fmla="*/ 0 h 220877"/>
                <a:gd name="connsiteX1" fmla="*/ 64651 w 117258"/>
                <a:gd name="connsiteY1" fmla="*/ 10080 h 220877"/>
                <a:gd name="connsiteX2" fmla="*/ 43481 w 117258"/>
                <a:gd name="connsiteY2" fmla="*/ 37800 h 220877"/>
                <a:gd name="connsiteX3" fmla="*/ 41199 w 117258"/>
                <a:gd name="connsiteY3" fmla="*/ 37800 h 220877"/>
                <a:gd name="connsiteX4" fmla="*/ 41199 w 117258"/>
                <a:gd name="connsiteY4" fmla="*/ 3150 h 220877"/>
                <a:gd name="connsiteX5" fmla="*/ 0 w 117258"/>
                <a:gd name="connsiteY5" fmla="*/ 3150 h 220877"/>
                <a:gd name="connsiteX6" fmla="*/ 0 w 117258"/>
                <a:gd name="connsiteY6" fmla="*/ 220878 h 220877"/>
                <a:gd name="connsiteX7" fmla="*/ 42720 w 117258"/>
                <a:gd name="connsiteY7" fmla="*/ 220878 h 220877"/>
                <a:gd name="connsiteX8" fmla="*/ 42720 w 117258"/>
                <a:gd name="connsiteY8" fmla="*/ 88074 h 220877"/>
                <a:gd name="connsiteX9" fmla="*/ 49566 w 117258"/>
                <a:gd name="connsiteY9" fmla="*/ 62748 h 220877"/>
                <a:gd name="connsiteX10" fmla="*/ 68200 w 117258"/>
                <a:gd name="connsiteY10" fmla="*/ 45360 h 220877"/>
                <a:gd name="connsiteX11" fmla="*/ 95075 w 117258"/>
                <a:gd name="connsiteY11" fmla="*/ 39060 h 220877"/>
                <a:gd name="connsiteX12" fmla="*/ 108132 w 117258"/>
                <a:gd name="connsiteY12" fmla="*/ 39942 h 220877"/>
                <a:gd name="connsiteX13" fmla="*/ 117259 w 117258"/>
                <a:gd name="connsiteY13" fmla="*/ 41580 h 220877"/>
                <a:gd name="connsiteX14" fmla="*/ 117259 w 117258"/>
                <a:gd name="connsiteY14" fmla="*/ 1008 h 220877"/>
                <a:gd name="connsiteX15" fmla="*/ 108639 w 117258"/>
                <a:gd name="connsiteY15" fmla="*/ 252 h 220877"/>
                <a:gd name="connsiteX16" fmla="*/ 99131 w 117258"/>
                <a:gd name="connsiteY16" fmla="*/ 0 h 2208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17258" h="220877">
                  <a:moveTo>
                    <a:pt x="99131" y="0"/>
                  </a:moveTo>
                  <a:cubicBezTo>
                    <a:pt x="86328" y="0"/>
                    <a:pt x="74792" y="3402"/>
                    <a:pt x="64651" y="10080"/>
                  </a:cubicBezTo>
                  <a:cubicBezTo>
                    <a:pt x="54509" y="16884"/>
                    <a:pt x="47410" y="26082"/>
                    <a:pt x="43481" y="37800"/>
                  </a:cubicBezTo>
                  <a:lnTo>
                    <a:pt x="41199" y="37800"/>
                  </a:lnTo>
                  <a:lnTo>
                    <a:pt x="41199" y="3150"/>
                  </a:lnTo>
                  <a:lnTo>
                    <a:pt x="0" y="3150"/>
                  </a:lnTo>
                  <a:lnTo>
                    <a:pt x="0" y="220878"/>
                  </a:lnTo>
                  <a:lnTo>
                    <a:pt x="42720" y="220878"/>
                  </a:lnTo>
                  <a:lnTo>
                    <a:pt x="42720" y="88074"/>
                  </a:lnTo>
                  <a:cubicBezTo>
                    <a:pt x="42720" y="78624"/>
                    <a:pt x="45002" y="70182"/>
                    <a:pt x="49566" y="62748"/>
                  </a:cubicBezTo>
                  <a:cubicBezTo>
                    <a:pt x="54129" y="55314"/>
                    <a:pt x="60341" y="49518"/>
                    <a:pt x="68200" y="45360"/>
                  </a:cubicBezTo>
                  <a:cubicBezTo>
                    <a:pt x="76060" y="41202"/>
                    <a:pt x="85060" y="39060"/>
                    <a:pt x="95075" y="39060"/>
                  </a:cubicBezTo>
                  <a:cubicBezTo>
                    <a:pt x="99385" y="39060"/>
                    <a:pt x="103822" y="39438"/>
                    <a:pt x="108132" y="39942"/>
                  </a:cubicBezTo>
                  <a:cubicBezTo>
                    <a:pt x="112568" y="40572"/>
                    <a:pt x="115611" y="41076"/>
                    <a:pt x="117259" y="41580"/>
                  </a:cubicBezTo>
                  <a:lnTo>
                    <a:pt x="117259" y="1008"/>
                  </a:lnTo>
                  <a:cubicBezTo>
                    <a:pt x="115104" y="756"/>
                    <a:pt x="112315" y="504"/>
                    <a:pt x="108639" y="252"/>
                  </a:cubicBezTo>
                  <a:cubicBezTo>
                    <a:pt x="104962" y="126"/>
                    <a:pt x="101793" y="0"/>
                    <a:pt x="99131" y="0"/>
                  </a:cubicBezTo>
                  <a:close/>
                </a:path>
              </a:pathLst>
            </a:custGeom>
            <a:solidFill>
              <a:schemeClr val="bg1"/>
            </a:solidFill>
            <a:ln w="1266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 dirty="0"/>
            </a:p>
          </p:txBody>
        </p:sp>
        <p:sp>
          <p:nvSpPr>
            <p:cNvPr id="80" name="Freihandform 36">
              <a:extLst>
                <a:ext uri="{FF2B5EF4-FFF2-40B4-BE49-F238E27FC236}">
                  <a16:creationId xmlns:a16="http://schemas.microsoft.com/office/drawing/2014/main" id="{663953A3-132C-4F8A-A542-F246666170C7}"/>
                </a:ext>
              </a:extLst>
            </p:cNvPr>
            <p:cNvSpPr/>
            <p:nvPr/>
          </p:nvSpPr>
          <p:spPr bwMode="invGray">
            <a:xfrm>
              <a:off x="1125885" y="466265"/>
              <a:ext cx="67325" cy="47634"/>
            </a:xfrm>
            <a:custGeom>
              <a:avLst/>
              <a:gdLst>
                <a:gd name="connsiteX0" fmla="*/ 221207 w 307914"/>
                <a:gd name="connsiteY0" fmla="*/ 159264 h 217854"/>
                <a:gd name="connsiteX1" fmla="*/ 219052 w 307914"/>
                <a:gd name="connsiteY1" fmla="*/ 159264 h 217854"/>
                <a:gd name="connsiteX2" fmla="*/ 176205 w 307914"/>
                <a:gd name="connsiteY2" fmla="*/ 0 h 217854"/>
                <a:gd name="connsiteX3" fmla="*/ 132217 w 307914"/>
                <a:gd name="connsiteY3" fmla="*/ 0 h 217854"/>
                <a:gd name="connsiteX4" fmla="*/ 89117 w 307914"/>
                <a:gd name="connsiteY4" fmla="*/ 159894 h 217854"/>
                <a:gd name="connsiteX5" fmla="*/ 86961 w 307914"/>
                <a:gd name="connsiteY5" fmla="*/ 159894 h 217854"/>
                <a:gd name="connsiteX6" fmla="*/ 43988 w 307914"/>
                <a:gd name="connsiteY6" fmla="*/ 0 h 217854"/>
                <a:gd name="connsiteX7" fmla="*/ 0 w 307914"/>
                <a:gd name="connsiteY7" fmla="*/ 0 h 217854"/>
                <a:gd name="connsiteX8" fmla="*/ 64397 w 307914"/>
                <a:gd name="connsiteY8" fmla="*/ 217854 h 217854"/>
                <a:gd name="connsiteX9" fmla="*/ 107751 w 307914"/>
                <a:gd name="connsiteY9" fmla="*/ 217854 h 217854"/>
                <a:gd name="connsiteX10" fmla="*/ 152246 w 307914"/>
                <a:gd name="connsiteY10" fmla="*/ 60606 h 217854"/>
                <a:gd name="connsiteX11" fmla="*/ 155542 w 307914"/>
                <a:gd name="connsiteY11" fmla="*/ 60606 h 217854"/>
                <a:gd name="connsiteX12" fmla="*/ 200037 w 307914"/>
                <a:gd name="connsiteY12" fmla="*/ 217854 h 217854"/>
                <a:gd name="connsiteX13" fmla="*/ 243518 w 307914"/>
                <a:gd name="connsiteY13" fmla="*/ 217854 h 217854"/>
                <a:gd name="connsiteX14" fmla="*/ 307915 w 307914"/>
                <a:gd name="connsiteY14" fmla="*/ 0 h 217854"/>
                <a:gd name="connsiteX15" fmla="*/ 263800 w 307914"/>
                <a:gd name="connsiteY15" fmla="*/ 0 h 2178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07914" h="217854">
                  <a:moveTo>
                    <a:pt x="221207" y="159264"/>
                  </a:moveTo>
                  <a:lnTo>
                    <a:pt x="219052" y="159264"/>
                  </a:lnTo>
                  <a:lnTo>
                    <a:pt x="176205" y="0"/>
                  </a:lnTo>
                  <a:lnTo>
                    <a:pt x="132217" y="0"/>
                  </a:lnTo>
                  <a:lnTo>
                    <a:pt x="89117" y="159894"/>
                  </a:lnTo>
                  <a:lnTo>
                    <a:pt x="86961" y="159894"/>
                  </a:lnTo>
                  <a:lnTo>
                    <a:pt x="43988" y="0"/>
                  </a:lnTo>
                  <a:lnTo>
                    <a:pt x="0" y="0"/>
                  </a:lnTo>
                  <a:lnTo>
                    <a:pt x="64397" y="217854"/>
                  </a:lnTo>
                  <a:lnTo>
                    <a:pt x="107751" y="217854"/>
                  </a:lnTo>
                  <a:lnTo>
                    <a:pt x="152246" y="60606"/>
                  </a:lnTo>
                  <a:lnTo>
                    <a:pt x="155542" y="60606"/>
                  </a:lnTo>
                  <a:lnTo>
                    <a:pt x="200037" y="217854"/>
                  </a:lnTo>
                  <a:lnTo>
                    <a:pt x="243518" y="217854"/>
                  </a:lnTo>
                  <a:lnTo>
                    <a:pt x="307915" y="0"/>
                  </a:lnTo>
                  <a:lnTo>
                    <a:pt x="263800" y="0"/>
                  </a:lnTo>
                  <a:close/>
                </a:path>
              </a:pathLst>
            </a:custGeom>
            <a:solidFill>
              <a:schemeClr val="bg1"/>
            </a:solidFill>
            <a:ln w="1266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 dirty="0"/>
            </a:p>
          </p:txBody>
        </p:sp>
        <p:sp>
          <p:nvSpPr>
            <p:cNvPr id="81" name="Freihandform 37">
              <a:extLst>
                <a:ext uri="{FF2B5EF4-FFF2-40B4-BE49-F238E27FC236}">
                  <a16:creationId xmlns:a16="http://schemas.microsoft.com/office/drawing/2014/main" id="{A9437713-E829-48C1-8155-9D1DB29E79D5}"/>
                </a:ext>
              </a:extLst>
            </p:cNvPr>
            <p:cNvSpPr/>
            <p:nvPr/>
          </p:nvSpPr>
          <p:spPr bwMode="invGray">
            <a:xfrm>
              <a:off x="1198532" y="465659"/>
              <a:ext cx="44625" cy="49177"/>
            </a:xfrm>
            <a:custGeom>
              <a:avLst/>
              <a:gdLst>
                <a:gd name="connsiteX0" fmla="*/ 155796 w 204093"/>
                <a:gd name="connsiteY0" fmla="*/ 13986 h 224910"/>
                <a:gd name="connsiteX1" fmla="*/ 102047 w 204093"/>
                <a:gd name="connsiteY1" fmla="*/ 0 h 224910"/>
                <a:gd name="connsiteX2" fmla="*/ 48298 w 204093"/>
                <a:gd name="connsiteY2" fmla="*/ 13986 h 224910"/>
                <a:gd name="connsiteX3" fmla="*/ 12677 w 204093"/>
                <a:gd name="connsiteY3" fmla="*/ 53424 h 224910"/>
                <a:gd name="connsiteX4" fmla="*/ 0 w 204093"/>
                <a:gd name="connsiteY4" fmla="*/ 112644 h 224910"/>
                <a:gd name="connsiteX5" fmla="*/ 12677 w 204093"/>
                <a:gd name="connsiteY5" fmla="*/ 171612 h 224910"/>
                <a:gd name="connsiteX6" fmla="*/ 48298 w 204093"/>
                <a:gd name="connsiteY6" fmla="*/ 210924 h 224910"/>
                <a:gd name="connsiteX7" fmla="*/ 102047 w 204093"/>
                <a:gd name="connsiteY7" fmla="*/ 224910 h 224910"/>
                <a:gd name="connsiteX8" fmla="*/ 155796 w 204093"/>
                <a:gd name="connsiteY8" fmla="*/ 210924 h 224910"/>
                <a:gd name="connsiteX9" fmla="*/ 191417 w 204093"/>
                <a:gd name="connsiteY9" fmla="*/ 171612 h 224910"/>
                <a:gd name="connsiteX10" fmla="*/ 204094 w 204093"/>
                <a:gd name="connsiteY10" fmla="*/ 112644 h 224910"/>
                <a:gd name="connsiteX11" fmla="*/ 191417 w 204093"/>
                <a:gd name="connsiteY11" fmla="*/ 53424 h 224910"/>
                <a:gd name="connsiteX12" fmla="*/ 155796 w 204093"/>
                <a:gd name="connsiteY12" fmla="*/ 13986 h 224910"/>
                <a:gd name="connsiteX13" fmla="*/ 154655 w 204093"/>
                <a:gd name="connsiteY13" fmla="*/ 150948 h 224910"/>
                <a:gd name="connsiteX14" fmla="*/ 135133 w 204093"/>
                <a:gd name="connsiteY14" fmla="*/ 178920 h 224910"/>
                <a:gd name="connsiteX15" fmla="*/ 102047 w 204093"/>
                <a:gd name="connsiteY15" fmla="*/ 189378 h 224910"/>
                <a:gd name="connsiteX16" fmla="*/ 68707 w 204093"/>
                <a:gd name="connsiteY16" fmla="*/ 178920 h 224910"/>
                <a:gd name="connsiteX17" fmla="*/ 49185 w 204093"/>
                <a:gd name="connsiteY17" fmla="*/ 150948 h 224910"/>
                <a:gd name="connsiteX18" fmla="*/ 42847 w 204093"/>
                <a:gd name="connsiteY18" fmla="*/ 112518 h 224910"/>
                <a:gd name="connsiteX19" fmla="*/ 49185 w 204093"/>
                <a:gd name="connsiteY19" fmla="*/ 74214 h 224910"/>
                <a:gd name="connsiteX20" fmla="*/ 68707 w 204093"/>
                <a:gd name="connsiteY20" fmla="*/ 46116 h 224910"/>
                <a:gd name="connsiteX21" fmla="*/ 102047 w 204093"/>
                <a:gd name="connsiteY21" fmla="*/ 35532 h 224910"/>
                <a:gd name="connsiteX22" fmla="*/ 135133 w 204093"/>
                <a:gd name="connsiteY22" fmla="*/ 46116 h 224910"/>
                <a:gd name="connsiteX23" fmla="*/ 154655 w 204093"/>
                <a:gd name="connsiteY23" fmla="*/ 74214 h 224910"/>
                <a:gd name="connsiteX24" fmla="*/ 160993 w 204093"/>
                <a:gd name="connsiteY24" fmla="*/ 112518 h 224910"/>
                <a:gd name="connsiteX25" fmla="*/ 154655 w 204093"/>
                <a:gd name="connsiteY25" fmla="*/ 150948 h 2249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204093" h="224910">
                  <a:moveTo>
                    <a:pt x="155796" y="13986"/>
                  </a:moveTo>
                  <a:cubicBezTo>
                    <a:pt x="140457" y="4662"/>
                    <a:pt x="122583" y="0"/>
                    <a:pt x="102047" y="0"/>
                  </a:cubicBezTo>
                  <a:cubicBezTo>
                    <a:pt x="81511" y="0"/>
                    <a:pt x="63636" y="4662"/>
                    <a:pt x="48298" y="13986"/>
                  </a:cubicBezTo>
                  <a:cubicBezTo>
                    <a:pt x="32959" y="23310"/>
                    <a:pt x="21043" y="36540"/>
                    <a:pt x="12677" y="53424"/>
                  </a:cubicBezTo>
                  <a:cubicBezTo>
                    <a:pt x="4183" y="70308"/>
                    <a:pt x="0" y="90090"/>
                    <a:pt x="0" y="112644"/>
                  </a:cubicBezTo>
                  <a:cubicBezTo>
                    <a:pt x="0" y="135198"/>
                    <a:pt x="4310" y="154854"/>
                    <a:pt x="12677" y="171612"/>
                  </a:cubicBezTo>
                  <a:cubicBezTo>
                    <a:pt x="21170" y="188496"/>
                    <a:pt x="32959" y="201474"/>
                    <a:pt x="48298" y="210924"/>
                  </a:cubicBezTo>
                  <a:cubicBezTo>
                    <a:pt x="63636" y="220248"/>
                    <a:pt x="81511" y="224910"/>
                    <a:pt x="102047" y="224910"/>
                  </a:cubicBezTo>
                  <a:cubicBezTo>
                    <a:pt x="122583" y="224910"/>
                    <a:pt x="140457" y="220248"/>
                    <a:pt x="155796" y="210924"/>
                  </a:cubicBezTo>
                  <a:cubicBezTo>
                    <a:pt x="171134" y="201600"/>
                    <a:pt x="183050" y="188496"/>
                    <a:pt x="191417" y="171612"/>
                  </a:cubicBezTo>
                  <a:cubicBezTo>
                    <a:pt x="199910" y="154854"/>
                    <a:pt x="204094" y="135072"/>
                    <a:pt x="204094" y="112644"/>
                  </a:cubicBezTo>
                  <a:cubicBezTo>
                    <a:pt x="204094" y="90090"/>
                    <a:pt x="199910" y="70308"/>
                    <a:pt x="191417" y="53424"/>
                  </a:cubicBezTo>
                  <a:cubicBezTo>
                    <a:pt x="182924" y="36540"/>
                    <a:pt x="171007" y="23310"/>
                    <a:pt x="155796" y="13986"/>
                  </a:cubicBezTo>
                  <a:close/>
                  <a:moveTo>
                    <a:pt x="154655" y="150948"/>
                  </a:moveTo>
                  <a:cubicBezTo>
                    <a:pt x="150345" y="162540"/>
                    <a:pt x="143880" y="171864"/>
                    <a:pt x="135133" y="178920"/>
                  </a:cubicBezTo>
                  <a:cubicBezTo>
                    <a:pt x="126386" y="185976"/>
                    <a:pt x="115357" y="189378"/>
                    <a:pt x="102047" y="189378"/>
                  </a:cubicBezTo>
                  <a:cubicBezTo>
                    <a:pt x="88609" y="189378"/>
                    <a:pt x="77581" y="185850"/>
                    <a:pt x="68707" y="178920"/>
                  </a:cubicBezTo>
                  <a:cubicBezTo>
                    <a:pt x="59961" y="171990"/>
                    <a:pt x="53368" y="162666"/>
                    <a:pt x="49185" y="150948"/>
                  </a:cubicBezTo>
                  <a:cubicBezTo>
                    <a:pt x="44875" y="139356"/>
                    <a:pt x="42847" y="126504"/>
                    <a:pt x="42847" y="112518"/>
                  </a:cubicBezTo>
                  <a:cubicBezTo>
                    <a:pt x="42847" y="98658"/>
                    <a:pt x="45002" y="85806"/>
                    <a:pt x="49185" y="74214"/>
                  </a:cubicBezTo>
                  <a:cubicBezTo>
                    <a:pt x="53368" y="62496"/>
                    <a:pt x="59961" y="53172"/>
                    <a:pt x="68707" y="46116"/>
                  </a:cubicBezTo>
                  <a:cubicBezTo>
                    <a:pt x="77454" y="39060"/>
                    <a:pt x="88609" y="35532"/>
                    <a:pt x="102047" y="35532"/>
                  </a:cubicBezTo>
                  <a:cubicBezTo>
                    <a:pt x="115357" y="35532"/>
                    <a:pt x="126386" y="39060"/>
                    <a:pt x="135133" y="46116"/>
                  </a:cubicBezTo>
                  <a:cubicBezTo>
                    <a:pt x="143880" y="53172"/>
                    <a:pt x="150345" y="62622"/>
                    <a:pt x="154655" y="74214"/>
                  </a:cubicBezTo>
                  <a:cubicBezTo>
                    <a:pt x="158838" y="85932"/>
                    <a:pt x="160993" y="98658"/>
                    <a:pt x="160993" y="112518"/>
                  </a:cubicBezTo>
                  <a:cubicBezTo>
                    <a:pt x="160993" y="126504"/>
                    <a:pt x="158838" y="139356"/>
                    <a:pt x="154655" y="150948"/>
                  </a:cubicBezTo>
                  <a:close/>
                </a:path>
              </a:pathLst>
            </a:custGeom>
            <a:solidFill>
              <a:schemeClr val="bg1"/>
            </a:solidFill>
            <a:ln w="1266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 dirty="0"/>
            </a:p>
          </p:txBody>
        </p:sp>
        <p:sp>
          <p:nvSpPr>
            <p:cNvPr id="82" name="Freihandform 38">
              <a:extLst>
                <a:ext uri="{FF2B5EF4-FFF2-40B4-BE49-F238E27FC236}">
                  <a16:creationId xmlns:a16="http://schemas.microsoft.com/office/drawing/2014/main" id="{A557F429-6F93-4F3C-B06C-6AA11804ED92}"/>
                </a:ext>
              </a:extLst>
            </p:cNvPr>
            <p:cNvSpPr/>
            <p:nvPr/>
          </p:nvSpPr>
          <p:spPr bwMode="invGray">
            <a:xfrm>
              <a:off x="1253635" y="465549"/>
              <a:ext cx="25638" cy="48295"/>
            </a:xfrm>
            <a:custGeom>
              <a:avLst/>
              <a:gdLst>
                <a:gd name="connsiteX0" fmla="*/ 99131 w 117258"/>
                <a:gd name="connsiteY0" fmla="*/ 0 h 220877"/>
                <a:gd name="connsiteX1" fmla="*/ 64651 w 117258"/>
                <a:gd name="connsiteY1" fmla="*/ 10080 h 220877"/>
                <a:gd name="connsiteX2" fmla="*/ 43481 w 117258"/>
                <a:gd name="connsiteY2" fmla="*/ 37800 h 220877"/>
                <a:gd name="connsiteX3" fmla="*/ 41199 w 117258"/>
                <a:gd name="connsiteY3" fmla="*/ 37800 h 220877"/>
                <a:gd name="connsiteX4" fmla="*/ 41199 w 117258"/>
                <a:gd name="connsiteY4" fmla="*/ 3150 h 220877"/>
                <a:gd name="connsiteX5" fmla="*/ 0 w 117258"/>
                <a:gd name="connsiteY5" fmla="*/ 3150 h 220877"/>
                <a:gd name="connsiteX6" fmla="*/ 0 w 117258"/>
                <a:gd name="connsiteY6" fmla="*/ 220878 h 220877"/>
                <a:gd name="connsiteX7" fmla="*/ 42720 w 117258"/>
                <a:gd name="connsiteY7" fmla="*/ 220878 h 220877"/>
                <a:gd name="connsiteX8" fmla="*/ 42720 w 117258"/>
                <a:gd name="connsiteY8" fmla="*/ 88074 h 220877"/>
                <a:gd name="connsiteX9" fmla="*/ 49566 w 117258"/>
                <a:gd name="connsiteY9" fmla="*/ 62748 h 220877"/>
                <a:gd name="connsiteX10" fmla="*/ 68200 w 117258"/>
                <a:gd name="connsiteY10" fmla="*/ 45360 h 220877"/>
                <a:gd name="connsiteX11" fmla="*/ 95075 w 117258"/>
                <a:gd name="connsiteY11" fmla="*/ 39060 h 220877"/>
                <a:gd name="connsiteX12" fmla="*/ 108132 w 117258"/>
                <a:gd name="connsiteY12" fmla="*/ 39942 h 220877"/>
                <a:gd name="connsiteX13" fmla="*/ 117259 w 117258"/>
                <a:gd name="connsiteY13" fmla="*/ 41580 h 220877"/>
                <a:gd name="connsiteX14" fmla="*/ 117259 w 117258"/>
                <a:gd name="connsiteY14" fmla="*/ 1008 h 220877"/>
                <a:gd name="connsiteX15" fmla="*/ 108639 w 117258"/>
                <a:gd name="connsiteY15" fmla="*/ 252 h 220877"/>
                <a:gd name="connsiteX16" fmla="*/ 99131 w 117258"/>
                <a:gd name="connsiteY16" fmla="*/ 0 h 2208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17258" h="220877">
                  <a:moveTo>
                    <a:pt x="99131" y="0"/>
                  </a:moveTo>
                  <a:cubicBezTo>
                    <a:pt x="86328" y="0"/>
                    <a:pt x="74792" y="3402"/>
                    <a:pt x="64651" y="10080"/>
                  </a:cubicBezTo>
                  <a:cubicBezTo>
                    <a:pt x="54509" y="16884"/>
                    <a:pt x="47410" y="26082"/>
                    <a:pt x="43481" y="37800"/>
                  </a:cubicBezTo>
                  <a:lnTo>
                    <a:pt x="41199" y="37800"/>
                  </a:lnTo>
                  <a:lnTo>
                    <a:pt x="41199" y="3150"/>
                  </a:lnTo>
                  <a:lnTo>
                    <a:pt x="0" y="3150"/>
                  </a:lnTo>
                  <a:lnTo>
                    <a:pt x="0" y="220878"/>
                  </a:lnTo>
                  <a:lnTo>
                    <a:pt x="42720" y="220878"/>
                  </a:lnTo>
                  <a:lnTo>
                    <a:pt x="42720" y="88074"/>
                  </a:lnTo>
                  <a:cubicBezTo>
                    <a:pt x="42720" y="78624"/>
                    <a:pt x="45002" y="70182"/>
                    <a:pt x="49566" y="62748"/>
                  </a:cubicBezTo>
                  <a:cubicBezTo>
                    <a:pt x="54129" y="55314"/>
                    <a:pt x="60341" y="49518"/>
                    <a:pt x="68200" y="45360"/>
                  </a:cubicBezTo>
                  <a:cubicBezTo>
                    <a:pt x="76060" y="41202"/>
                    <a:pt x="85060" y="39060"/>
                    <a:pt x="95075" y="39060"/>
                  </a:cubicBezTo>
                  <a:cubicBezTo>
                    <a:pt x="99385" y="39060"/>
                    <a:pt x="103822" y="39438"/>
                    <a:pt x="108132" y="39942"/>
                  </a:cubicBezTo>
                  <a:cubicBezTo>
                    <a:pt x="112568" y="40572"/>
                    <a:pt x="115611" y="41076"/>
                    <a:pt x="117259" y="41580"/>
                  </a:cubicBezTo>
                  <a:lnTo>
                    <a:pt x="117259" y="1008"/>
                  </a:lnTo>
                  <a:cubicBezTo>
                    <a:pt x="115104" y="756"/>
                    <a:pt x="112315" y="504"/>
                    <a:pt x="108639" y="252"/>
                  </a:cubicBezTo>
                  <a:cubicBezTo>
                    <a:pt x="104962" y="126"/>
                    <a:pt x="101793" y="0"/>
                    <a:pt x="99131" y="0"/>
                  </a:cubicBezTo>
                  <a:close/>
                </a:path>
              </a:pathLst>
            </a:custGeom>
            <a:solidFill>
              <a:schemeClr val="bg1"/>
            </a:solidFill>
            <a:ln w="1266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 dirty="0"/>
            </a:p>
          </p:txBody>
        </p:sp>
        <p:sp>
          <p:nvSpPr>
            <p:cNvPr id="83" name="Freihandform 39">
              <a:extLst>
                <a:ext uri="{FF2B5EF4-FFF2-40B4-BE49-F238E27FC236}">
                  <a16:creationId xmlns:a16="http://schemas.microsoft.com/office/drawing/2014/main" id="{7DC88ECB-9263-4363-9D71-4514FF702696}"/>
                </a:ext>
              </a:extLst>
            </p:cNvPr>
            <p:cNvSpPr/>
            <p:nvPr/>
          </p:nvSpPr>
          <p:spPr bwMode="invGray">
            <a:xfrm>
              <a:off x="1287450" y="450397"/>
              <a:ext cx="9341" cy="63475"/>
            </a:xfrm>
            <a:custGeom>
              <a:avLst/>
              <a:gdLst>
                <a:gd name="connsiteX0" fmla="*/ 0 w 42720"/>
                <a:gd name="connsiteY0" fmla="*/ 0 h 290304"/>
                <a:gd name="connsiteX1" fmla="*/ 42720 w 42720"/>
                <a:gd name="connsiteY1" fmla="*/ 0 h 290304"/>
                <a:gd name="connsiteX2" fmla="*/ 42720 w 42720"/>
                <a:gd name="connsiteY2" fmla="*/ 290304 h 290304"/>
                <a:gd name="connsiteX3" fmla="*/ 0 w 42720"/>
                <a:gd name="connsiteY3" fmla="*/ 290304 h 2903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2720" h="290304">
                  <a:moveTo>
                    <a:pt x="0" y="0"/>
                  </a:moveTo>
                  <a:lnTo>
                    <a:pt x="42720" y="0"/>
                  </a:lnTo>
                  <a:lnTo>
                    <a:pt x="42720" y="290304"/>
                  </a:lnTo>
                  <a:lnTo>
                    <a:pt x="0" y="290304"/>
                  </a:lnTo>
                  <a:close/>
                </a:path>
              </a:pathLst>
            </a:custGeom>
            <a:solidFill>
              <a:schemeClr val="bg1"/>
            </a:solidFill>
            <a:ln w="1266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 dirty="0"/>
            </a:p>
          </p:txBody>
        </p:sp>
        <p:sp>
          <p:nvSpPr>
            <p:cNvPr id="84" name="Freihandform 40">
              <a:extLst>
                <a:ext uri="{FF2B5EF4-FFF2-40B4-BE49-F238E27FC236}">
                  <a16:creationId xmlns:a16="http://schemas.microsoft.com/office/drawing/2014/main" id="{BE070819-7F8D-4874-8710-2FC1516B1249}"/>
                </a:ext>
              </a:extLst>
            </p:cNvPr>
            <p:cNvSpPr/>
            <p:nvPr/>
          </p:nvSpPr>
          <p:spPr bwMode="invGray">
            <a:xfrm>
              <a:off x="1307323" y="450397"/>
              <a:ext cx="43793" cy="64411"/>
            </a:xfrm>
            <a:custGeom>
              <a:avLst/>
              <a:gdLst>
                <a:gd name="connsiteX0" fmla="*/ 157444 w 200290"/>
                <a:gd name="connsiteY0" fmla="*/ 107856 h 294587"/>
                <a:gd name="connsiteX1" fmla="*/ 154908 w 200290"/>
                <a:gd name="connsiteY1" fmla="*/ 107856 h 294587"/>
                <a:gd name="connsiteX2" fmla="*/ 144133 w 200290"/>
                <a:gd name="connsiteY2" fmla="*/ 92106 h 294587"/>
                <a:gd name="connsiteX3" fmla="*/ 124738 w 200290"/>
                <a:gd name="connsiteY3" fmla="*/ 76482 h 294587"/>
                <a:gd name="connsiteX4" fmla="*/ 91905 w 200290"/>
                <a:gd name="connsiteY4" fmla="*/ 69804 h 294587"/>
                <a:gd name="connsiteX5" fmla="*/ 44622 w 200290"/>
                <a:gd name="connsiteY5" fmla="*/ 83160 h 294587"/>
                <a:gd name="connsiteX6" fmla="*/ 11916 w 200290"/>
                <a:gd name="connsiteY6" fmla="*/ 121590 h 294587"/>
                <a:gd name="connsiteX7" fmla="*/ 0 w 200290"/>
                <a:gd name="connsiteY7" fmla="*/ 181944 h 294587"/>
                <a:gd name="connsiteX8" fmla="*/ 11789 w 200290"/>
                <a:gd name="connsiteY8" fmla="*/ 242424 h 294587"/>
                <a:gd name="connsiteX9" fmla="*/ 44368 w 200290"/>
                <a:gd name="connsiteY9" fmla="*/ 281106 h 294587"/>
                <a:gd name="connsiteX10" fmla="*/ 91652 w 200290"/>
                <a:gd name="connsiteY10" fmla="*/ 294588 h 294587"/>
                <a:gd name="connsiteX11" fmla="*/ 124231 w 200290"/>
                <a:gd name="connsiteY11" fmla="*/ 287910 h 294587"/>
                <a:gd name="connsiteX12" fmla="*/ 144006 w 200290"/>
                <a:gd name="connsiteY12" fmla="*/ 272286 h 294587"/>
                <a:gd name="connsiteX13" fmla="*/ 155035 w 200290"/>
                <a:gd name="connsiteY13" fmla="*/ 256410 h 294587"/>
                <a:gd name="connsiteX14" fmla="*/ 158585 w 200290"/>
                <a:gd name="connsiteY14" fmla="*/ 256410 h 294587"/>
                <a:gd name="connsiteX15" fmla="*/ 158585 w 200290"/>
                <a:gd name="connsiteY15" fmla="*/ 290304 h 294587"/>
                <a:gd name="connsiteX16" fmla="*/ 200290 w 200290"/>
                <a:gd name="connsiteY16" fmla="*/ 290304 h 294587"/>
                <a:gd name="connsiteX17" fmla="*/ 200290 w 200290"/>
                <a:gd name="connsiteY17" fmla="*/ 0 h 294587"/>
                <a:gd name="connsiteX18" fmla="*/ 157570 w 200290"/>
                <a:gd name="connsiteY18" fmla="*/ 0 h 294587"/>
                <a:gd name="connsiteX19" fmla="*/ 157570 w 200290"/>
                <a:gd name="connsiteY19" fmla="*/ 107856 h 294587"/>
                <a:gd name="connsiteX20" fmla="*/ 151612 w 200290"/>
                <a:gd name="connsiteY20" fmla="*/ 221760 h 294587"/>
                <a:gd name="connsiteX21" fmla="*/ 132217 w 200290"/>
                <a:gd name="connsiteY21" fmla="*/ 248724 h 294587"/>
                <a:gd name="connsiteX22" fmla="*/ 101033 w 200290"/>
                <a:gd name="connsiteY22" fmla="*/ 258426 h 294587"/>
                <a:gd name="connsiteX23" fmla="*/ 69214 w 200290"/>
                <a:gd name="connsiteY23" fmla="*/ 248346 h 294587"/>
                <a:gd name="connsiteX24" fmla="*/ 49819 w 200290"/>
                <a:gd name="connsiteY24" fmla="*/ 220752 h 294587"/>
                <a:gd name="connsiteX25" fmla="*/ 43227 w 200290"/>
                <a:gd name="connsiteY25" fmla="*/ 181440 h 294587"/>
                <a:gd name="connsiteX26" fmla="*/ 49693 w 200290"/>
                <a:gd name="connsiteY26" fmla="*/ 142758 h 294587"/>
                <a:gd name="connsiteX27" fmla="*/ 68961 w 200290"/>
                <a:gd name="connsiteY27" fmla="*/ 115668 h 294587"/>
                <a:gd name="connsiteX28" fmla="*/ 101033 w 200290"/>
                <a:gd name="connsiteY28" fmla="*/ 105714 h 294587"/>
                <a:gd name="connsiteX29" fmla="*/ 132471 w 200290"/>
                <a:gd name="connsiteY29" fmla="*/ 115164 h 294587"/>
                <a:gd name="connsiteX30" fmla="*/ 151739 w 200290"/>
                <a:gd name="connsiteY30" fmla="*/ 141624 h 294587"/>
                <a:gd name="connsiteX31" fmla="*/ 158331 w 200290"/>
                <a:gd name="connsiteY31" fmla="*/ 181314 h 294587"/>
                <a:gd name="connsiteX32" fmla="*/ 151612 w 200290"/>
                <a:gd name="connsiteY32" fmla="*/ 221760 h 2945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200290" h="294587">
                  <a:moveTo>
                    <a:pt x="157444" y="107856"/>
                  </a:moveTo>
                  <a:lnTo>
                    <a:pt x="154908" y="107856"/>
                  </a:lnTo>
                  <a:cubicBezTo>
                    <a:pt x="152373" y="103320"/>
                    <a:pt x="148697" y="98028"/>
                    <a:pt x="144133" y="92106"/>
                  </a:cubicBezTo>
                  <a:cubicBezTo>
                    <a:pt x="139443" y="86184"/>
                    <a:pt x="132978" y="80892"/>
                    <a:pt x="124738" y="76482"/>
                  </a:cubicBezTo>
                  <a:cubicBezTo>
                    <a:pt x="116371" y="71946"/>
                    <a:pt x="105470" y="69804"/>
                    <a:pt x="91905" y="69804"/>
                  </a:cubicBezTo>
                  <a:cubicBezTo>
                    <a:pt x="74285" y="69804"/>
                    <a:pt x="58566" y="74214"/>
                    <a:pt x="44622" y="83160"/>
                  </a:cubicBezTo>
                  <a:cubicBezTo>
                    <a:pt x="30678" y="92106"/>
                    <a:pt x="19775" y="104832"/>
                    <a:pt x="11916" y="121590"/>
                  </a:cubicBezTo>
                  <a:cubicBezTo>
                    <a:pt x="3930" y="138348"/>
                    <a:pt x="0" y="158508"/>
                    <a:pt x="0" y="181944"/>
                  </a:cubicBezTo>
                  <a:cubicBezTo>
                    <a:pt x="0" y="205506"/>
                    <a:pt x="3930" y="225666"/>
                    <a:pt x="11789" y="242424"/>
                  </a:cubicBezTo>
                  <a:cubicBezTo>
                    <a:pt x="19649" y="259182"/>
                    <a:pt x="30424" y="272034"/>
                    <a:pt x="44368" y="281106"/>
                  </a:cubicBezTo>
                  <a:cubicBezTo>
                    <a:pt x="58186" y="290178"/>
                    <a:pt x="73905" y="294588"/>
                    <a:pt x="91652" y="294588"/>
                  </a:cubicBezTo>
                  <a:cubicBezTo>
                    <a:pt x="104962" y="294588"/>
                    <a:pt x="115738" y="292320"/>
                    <a:pt x="124231" y="287910"/>
                  </a:cubicBezTo>
                  <a:cubicBezTo>
                    <a:pt x="132597" y="283500"/>
                    <a:pt x="139189" y="278208"/>
                    <a:pt x="144006" y="272286"/>
                  </a:cubicBezTo>
                  <a:cubicBezTo>
                    <a:pt x="148823" y="266364"/>
                    <a:pt x="152500" y="261072"/>
                    <a:pt x="155035" y="256410"/>
                  </a:cubicBezTo>
                  <a:lnTo>
                    <a:pt x="158585" y="256410"/>
                  </a:lnTo>
                  <a:lnTo>
                    <a:pt x="158585" y="290304"/>
                  </a:lnTo>
                  <a:lnTo>
                    <a:pt x="200290" y="290304"/>
                  </a:lnTo>
                  <a:lnTo>
                    <a:pt x="200290" y="0"/>
                  </a:lnTo>
                  <a:lnTo>
                    <a:pt x="157570" y="0"/>
                  </a:lnTo>
                  <a:lnTo>
                    <a:pt x="157570" y="107856"/>
                  </a:lnTo>
                  <a:close/>
                  <a:moveTo>
                    <a:pt x="151612" y="221760"/>
                  </a:moveTo>
                  <a:cubicBezTo>
                    <a:pt x="147175" y="233226"/>
                    <a:pt x="140711" y="242298"/>
                    <a:pt x="132217" y="248724"/>
                  </a:cubicBezTo>
                  <a:cubicBezTo>
                    <a:pt x="123724" y="255150"/>
                    <a:pt x="113329" y="258426"/>
                    <a:pt x="101033" y="258426"/>
                  </a:cubicBezTo>
                  <a:cubicBezTo>
                    <a:pt x="88356" y="258426"/>
                    <a:pt x="77708" y="255024"/>
                    <a:pt x="69214" y="248346"/>
                  </a:cubicBezTo>
                  <a:cubicBezTo>
                    <a:pt x="60594" y="241542"/>
                    <a:pt x="54129" y="232344"/>
                    <a:pt x="49819" y="220752"/>
                  </a:cubicBezTo>
                  <a:cubicBezTo>
                    <a:pt x="45382" y="209160"/>
                    <a:pt x="43227" y="196056"/>
                    <a:pt x="43227" y="181440"/>
                  </a:cubicBezTo>
                  <a:cubicBezTo>
                    <a:pt x="43227" y="167076"/>
                    <a:pt x="45382" y="154224"/>
                    <a:pt x="49693" y="142758"/>
                  </a:cubicBezTo>
                  <a:cubicBezTo>
                    <a:pt x="54003" y="131292"/>
                    <a:pt x="60467" y="122346"/>
                    <a:pt x="68961" y="115668"/>
                  </a:cubicBezTo>
                  <a:cubicBezTo>
                    <a:pt x="77454" y="108990"/>
                    <a:pt x="88229" y="105714"/>
                    <a:pt x="101033" y="105714"/>
                  </a:cubicBezTo>
                  <a:cubicBezTo>
                    <a:pt x="113456" y="105714"/>
                    <a:pt x="123977" y="108864"/>
                    <a:pt x="132471" y="115164"/>
                  </a:cubicBezTo>
                  <a:cubicBezTo>
                    <a:pt x="140964" y="121464"/>
                    <a:pt x="147302" y="130284"/>
                    <a:pt x="151739" y="141624"/>
                  </a:cubicBezTo>
                  <a:cubicBezTo>
                    <a:pt x="156049" y="152964"/>
                    <a:pt x="158331" y="166194"/>
                    <a:pt x="158331" y="181314"/>
                  </a:cubicBezTo>
                  <a:cubicBezTo>
                    <a:pt x="158204" y="196812"/>
                    <a:pt x="156049" y="210168"/>
                    <a:pt x="151612" y="221760"/>
                  </a:cubicBezTo>
                  <a:close/>
                </a:path>
              </a:pathLst>
            </a:custGeom>
            <a:solidFill>
              <a:schemeClr val="bg1"/>
            </a:solidFill>
            <a:ln w="1266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 dirty="0"/>
            </a:p>
          </p:txBody>
        </p:sp>
        <p:sp>
          <p:nvSpPr>
            <p:cNvPr id="85" name="Freihandform 41">
              <a:extLst>
                <a:ext uri="{FF2B5EF4-FFF2-40B4-BE49-F238E27FC236}">
                  <a16:creationId xmlns:a16="http://schemas.microsoft.com/office/drawing/2014/main" id="{874300A1-6EF5-45E8-A8F2-13B9427E8203}"/>
                </a:ext>
              </a:extLst>
            </p:cNvPr>
            <p:cNvSpPr/>
            <p:nvPr/>
          </p:nvSpPr>
          <p:spPr bwMode="invGray">
            <a:xfrm>
              <a:off x="1364393" y="502108"/>
              <a:ext cx="12473" cy="12370"/>
            </a:xfrm>
            <a:custGeom>
              <a:avLst/>
              <a:gdLst>
                <a:gd name="connsiteX0" fmla="*/ 28395 w 57044"/>
                <a:gd name="connsiteY0" fmla="*/ 0 h 56573"/>
                <a:gd name="connsiteX1" fmla="*/ 8367 w 57044"/>
                <a:gd name="connsiteY1" fmla="*/ 8316 h 56573"/>
                <a:gd name="connsiteX2" fmla="*/ 0 w 57044"/>
                <a:gd name="connsiteY2" fmla="*/ 28224 h 56573"/>
                <a:gd name="connsiteX3" fmla="*/ 8367 w 57044"/>
                <a:gd name="connsiteY3" fmla="*/ 48258 h 56573"/>
                <a:gd name="connsiteX4" fmla="*/ 28395 w 57044"/>
                <a:gd name="connsiteY4" fmla="*/ 56574 h 56573"/>
                <a:gd name="connsiteX5" fmla="*/ 42720 w 57044"/>
                <a:gd name="connsiteY5" fmla="*/ 52794 h 56573"/>
                <a:gd name="connsiteX6" fmla="*/ 53115 w 57044"/>
                <a:gd name="connsiteY6" fmla="*/ 42462 h 56573"/>
                <a:gd name="connsiteX7" fmla="*/ 57045 w 57044"/>
                <a:gd name="connsiteY7" fmla="*/ 28224 h 56573"/>
                <a:gd name="connsiteX8" fmla="*/ 48678 w 57044"/>
                <a:gd name="connsiteY8" fmla="*/ 8316 h 56573"/>
                <a:gd name="connsiteX9" fmla="*/ 28395 w 57044"/>
                <a:gd name="connsiteY9" fmla="*/ 0 h 56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7044" h="56573">
                  <a:moveTo>
                    <a:pt x="28395" y="0"/>
                  </a:moveTo>
                  <a:cubicBezTo>
                    <a:pt x="20663" y="0"/>
                    <a:pt x="13944" y="2772"/>
                    <a:pt x="8367" y="8316"/>
                  </a:cubicBezTo>
                  <a:cubicBezTo>
                    <a:pt x="2789" y="13860"/>
                    <a:pt x="0" y="20538"/>
                    <a:pt x="0" y="28224"/>
                  </a:cubicBezTo>
                  <a:cubicBezTo>
                    <a:pt x="0" y="36036"/>
                    <a:pt x="2789" y="42714"/>
                    <a:pt x="8367" y="48258"/>
                  </a:cubicBezTo>
                  <a:cubicBezTo>
                    <a:pt x="13944" y="53802"/>
                    <a:pt x="20663" y="56574"/>
                    <a:pt x="28395" y="56574"/>
                  </a:cubicBezTo>
                  <a:cubicBezTo>
                    <a:pt x="33593" y="56574"/>
                    <a:pt x="38410" y="55314"/>
                    <a:pt x="42720" y="52794"/>
                  </a:cubicBezTo>
                  <a:cubicBezTo>
                    <a:pt x="47030" y="50274"/>
                    <a:pt x="50453" y="46872"/>
                    <a:pt x="53115" y="42462"/>
                  </a:cubicBezTo>
                  <a:cubicBezTo>
                    <a:pt x="55777" y="38178"/>
                    <a:pt x="57045" y="33390"/>
                    <a:pt x="57045" y="28224"/>
                  </a:cubicBezTo>
                  <a:cubicBezTo>
                    <a:pt x="57045" y="20412"/>
                    <a:pt x="54256" y="13860"/>
                    <a:pt x="48678" y="8316"/>
                  </a:cubicBezTo>
                  <a:cubicBezTo>
                    <a:pt x="42847" y="2772"/>
                    <a:pt x="36128" y="0"/>
                    <a:pt x="28395" y="0"/>
                  </a:cubicBezTo>
                  <a:close/>
                </a:path>
              </a:pathLst>
            </a:custGeom>
            <a:solidFill>
              <a:schemeClr val="bg1"/>
            </a:solidFill>
            <a:ln w="1266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 dirty="0"/>
            </a:p>
          </p:txBody>
        </p:sp>
      </p:grpSp>
      <p:sp>
        <p:nvSpPr>
          <p:cNvPr id="11" name="Titel 10">
            <a:extLst>
              <a:ext uri="{FF2B5EF4-FFF2-40B4-BE49-F238E27FC236}">
                <a16:creationId xmlns:a16="http://schemas.microsoft.com/office/drawing/2014/main" id="{A61DA797-8454-4364-8770-8101AFDD41D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3525" y="2165734"/>
            <a:ext cx="4032000" cy="1883593"/>
          </a:xfrm>
        </p:spPr>
        <p:txBody>
          <a:bodyPr vert="horz" anchor="b"/>
          <a:lstStyle>
            <a:lvl1pPr rtl="0">
              <a:lnSpc>
                <a:spcPct val="85000"/>
              </a:lnSpc>
              <a:defRPr sz="4800" b="0">
                <a:solidFill>
                  <a:schemeClr val="bg1"/>
                </a:solidFill>
                <a:latin typeface="GEA Sans Bold" panose="00000500000000000000" pitchFamily="2" charset="0"/>
              </a:defRPr>
            </a:lvl1pPr>
          </a:lstStyle>
          <a:p>
            <a:r>
              <a:rPr lang="ru-RU"/>
              <a:t>Title </a:t>
            </a:r>
            <a:br>
              <a:rPr lang="ru-RU"/>
            </a:br>
            <a:r>
              <a:rPr lang="ru-RU"/>
              <a:t>GEA SANS 48PT</a:t>
            </a:r>
            <a:endParaRPr lang="ru-RU" dirty="0"/>
          </a:p>
        </p:txBody>
      </p:sp>
      <p:sp>
        <p:nvSpPr>
          <p:cNvPr id="33" name="Textplatzhalter 32">
            <a:extLst>
              <a:ext uri="{FF2B5EF4-FFF2-40B4-BE49-F238E27FC236}">
                <a16:creationId xmlns:a16="http://schemas.microsoft.com/office/drawing/2014/main" id="{9FEAEEB5-CEA6-41B3-AE59-98285007A5A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63525" y="4357103"/>
            <a:ext cx="4032000" cy="246221"/>
          </a:xfrm>
        </p:spPr>
        <p:txBody>
          <a:bodyPr>
            <a:noAutofit/>
          </a:bodyPr>
          <a:lstStyle>
            <a:lvl1pPr marL="0" indent="0" rtl="0">
              <a:buNone/>
              <a:defRPr sz="1600" b="0">
                <a:solidFill>
                  <a:schemeClr val="bg1"/>
                </a:solidFill>
                <a:latin typeface="+mj-lt"/>
              </a:defRPr>
            </a:lvl1pPr>
            <a:lvl2pPr>
              <a:defRPr sz="1600">
                <a:solidFill>
                  <a:schemeClr val="bg1"/>
                </a:solidFill>
              </a:defRPr>
            </a:lvl2pPr>
            <a:lvl3pPr>
              <a:defRPr sz="1600">
                <a:solidFill>
                  <a:schemeClr val="bg1"/>
                </a:solidFill>
              </a:defRPr>
            </a:lvl3pPr>
            <a:lvl4pPr>
              <a:defRPr sz="1600">
                <a:solidFill>
                  <a:schemeClr val="bg1"/>
                </a:solidFill>
              </a:defRPr>
            </a:lvl4pPr>
            <a:lvl5pPr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ru-RU"/>
              <a:t>Subheadline optional Inter Medium 16pt</a:t>
            </a:r>
            <a:endParaRPr lang="ru-RU" dirty="0"/>
          </a:p>
        </p:txBody>
      </p:sp>
      <p:sp>
        <p:nvSpPr>
          <p:cNvPr id="35" name="Textplatzhalter 34">
            <a:extLst>
              <a:ext uri="{FF2B5EF4-FFF2-40B4-BE49-F238E27FC236}">
                <a16:creationId xmlns:a16="http://schemas.microsoft.com/office/drawing/2014/main" id="{80E2349F-1508-4D41-A46E-B4E8D0F7F08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63525" y="5688568"/>
            <a:ext cx="4032000" cy="369332"/>
          </a:xfrm>
        </p:spPr>
        <p:txBody>
          <a:bodyPr>
            <a:noAutofit/>
          </a:bodyPr>
          <a:lstStyle>
            <a:lvl1pPr marL="0" indent="0" rtl="0">
              <a:spcBef>
                <a:spcPts val="0"/>
              </a:spcBef>
              <a:buNone/>
              <a:defRPr sz="1200">
                <a:solidFill>
                  <a:schemeClr val="bg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ru-RU"/>
              <a:t>Author, </a:t>
            </a:r>
            <a:br>
              <a:rPr lang="ru-RU"/>
            </a:br>
            <a:r>
              <a:rPr lang="ru-RU"/>
              <a:t>Place, Date Inter 12pt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8584880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hapter - full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kt 6" hidden="1">
            <a:extLst>
              <a:ext uri="{FF2B5EF4-FFF2-40B4-BE49-F238E27FC236}">
                <a16:creationId xmlns:a16="http://schemas.microsoft.com/office/drawing/2014/main" id="{7A9BF7E1-7479-4B02-8452-601829203BE6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47326497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44" imgH="345" progId="TCLayout.ActiveDocument.1">
                  <p:embed/>
                </p:oleObj>
              </mc:Choice>
              <mc:Fallback>
                <p:oleObj name="think-cell Folie" r:id="rId3" imgW="344" imgH="345" progId="TCLayout.ActiveDocument.1">
                  <p:embed/>
                  <p:pic>
                    <p:nvPicPr>
                      <p:cNvPr id="7" name="Objekt 6" hidden="1">
                        <a:extLst>
                          <a:ext uri="{FF2B5EF4-FFF2-40B4-BE49-F238E27FC236}">
                            <a16:creationId xmlns:a16="http://schemas.microsoft.com/office/drawing/2014/main" id="{7A9BF7E1-7479-4B02-8452-601829203BE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0" name="Bildplatzhalter 49">
            <a:extLst>
              <a:ext uri="{FF2B5EF4-FFF2-40B4-BE49-F238E27FC236}">
                <a16:creationId xmlns:a16="http://schemas.microsoft.com/office/drawing/2014/main" id="{B38D6861-D900-46A8-B7EC-2D6AE501F62F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644822 w 12192000"/>
              <a:gd name="connsiteY0" fmla="*/ 6525737 h 6858000"/>
              <a:gd name="connsiteX1" fmla="*/ 620244 w 12192000"/>
              <a:gd name="connsiteY1" fmla="*/ 6574870 h 6858000"/>
              <a:gd name="connsiteX2" fmla="*/ 647589 w 12192000"/>
              <a:gd name="connsiteY2" fmla="*/ 6574870 h 6858000"/>
              <a:gd name="connsiteX3" fmla="*/ 663359 w 12192000"/>
              <a:gd name="connsiteY3" fmla="*/ 6543410 h 6858000"/>
              <a:gd name="connsiteX4" fmla="*/ 728153 w 12192000"/>
              <a:gd name="connsiteY4" fmla="*/ 6673136 h 6858000"/>
              <a:gd name="connsiteX5" fmla="*/ 755498 w 12192000"/>
              <a:gd name="connsiteY5" fmla="*/ 6673136 h 6858000"/>
              <a:gd name="connsiteX6" fmla="*/ 681699 w 12192000"/>
              <a:gd name="connsiteY6" fmla="*/ 6525737 h 6858000"/>
              <a:gd name="connsiteX7" fmla="*/ 448200 w 12192000"/>
              <a:gd name="connsiteY7" fmla="*/ 6525716 h 6858000"/>
              <a:gd name="connsiteX8" fmla="*/ 448200 w 12192000"/>
              <a:gd name="connsiteY8" fmla="*/ 6574871 h 6858000"/>
              <a:gd name="connsiteX9" fmla="*/ 472778 w 12192000"/>
              <a:gd name="connsiteY9" fmla="*/ 6574871 h 6858000"/>
              <a:gd name="connsiteX10" fmla="*/ 472778 w 12192000"/>
              <a:gd name="connsiteY10" fmla="*/ 6550305 h 6858000"/>
              <a:gd name="connsiteX11" fmla="*/ 558811 w 12192000"/>
              <a:gd name="connsiteY11" fmla="*/ 6550305 h 6858000"/>
              <a:gd name="connsiteX12" fmla="*/ 558811 w 12192000"/>
              <a:gd name="connsiteY12" fmla="*/ 6525738 h 6858000"/>
              <a:gd name="connsiteX13" fmla="*/ 343191 w 12192000"/>
              <a:gd name="connsiteY13" fmla="*/ 6525716 h 6858000"/>
              <a:gd name="connsiteX14" fmla="*/ 269875 w 12192000"/>
              <a:gd name="connsiteY14" fmla="*/ 6599460 h 6858000"/>
              <a:gd name="connsiteX15" fmla="*/ 343191 w 12192000"/>
              <a:gd name="connsiteY15" fmla="*/ 6673137 h 6858000"/>
              <a:gd name="connsiteX16" fmla="*/ 411345 w 12192000"/>
              <a:gd name="connsiteY16" fmla="*/ 6673137 h 6858000"/>
              <a:gd name="connsiteX17" fmla="*/ 411345 w 12192000"/>
              <a:gd name="connsiteY17" fmla="*/ 6611710 h 6858000"/>
              <a:gd name="connsiteX18" fmla="*/ 448201 w 12192000"/>
              <a:gd name="connsiteY18" fmla="*/ 6611710 h 6858000"/>
              <a:gd name="connsiteX19" fmla="*/ 448201 w 12192000"/>
              <a:gd name="connsiteY19" fmla="*/ 6673115 h 6858000"/>
              <a:gd name="connsiteX20" fmla="*/ 546511 w 12192000"/>
              <a:gd name="connsiteY20" fmla="*/ 6673115 h 6858000"/>
              <a:gd name="connsiteX21" fmla="*/ 558789 w 12192000"/>
              <a:gd name="connsiteY21" fmla="*/ 6648549 h 6858000"/>
              <a:gd name="connsiteX22" fmla="*/ 472778 w 12192000"/>
              <a:gd name="connsiteY22" fmla="*/ 6648549 h 6858000"/>
              <a:gd name="connsiteX23" fmla="*/ 472778 w 12192000"/>
              <a:gd name="connsiteY23" fmla="*/ 6611710 h 6858000"/>
              <a:gd name="connsiteX24" fmla="*/ 601663 w 12192000"/>
              <a:gd name="connsiteY24" fmla="*/ 6611710 h 6858000"/>
              <a:gd name="connsiteX25" fmla="*/ 571089 w 12192000"/>
              <a:gd name="connsiteY25" fmla="*/ 6673115 h 6858000"/>
              <a:gd name="connsiteX26" fmla="*/ 598412 w 12192000"/>
              <a:gd name="connsiteY26" fmla="*/ 6673115 h 6858000"/>
              <a:gd name="connsiteX27" fmla="*/ 629140 w 12192000"/>
              <a:gd name="connsiteY27" fmla="*/ 6611710 h 6858000"/>
              <a:gd name="connsiteX28" fmla="*/ 681678 w 12192000"/>
              <a:gd name="connsiteY28" fmla="*/ 6611710 h 6858000"/>
              <a:gd name="connsiteX29" fmla="*/ 669400 w 12192000"/>
              <a:gd name="connsiteY29" fmla="*/ 6587165 h 6858000"/>
              <a:gd name="connsiteX30" fmla="*/ 349890 w 12192000"/>
              <a:gd name="connsiteY30" fmla="*/ 6587143 h 6858000"/>
              <a:gd name="connsiteX31" fmla="*/ 337612 w 12192000"/>
              <a:gd name="connsiteY31" fmla="*/ 6611710 h 6858000"/>
              <a:gd name="connsiteX32" fmla="*/ 386767 w 12192000"/>
              <a:gd name="connsiteY32" fmla="*/ 6611710 h 6858000"/>
              <a:gd name="connsiteX33" fmla="*/ 386767 w 12192000"/>
              <a:gd name="connsiteY33" fmla="*/ 6648549 h 6858000"/>
              <a:gd name="connsiteX34" fmla="*/ 343191 w 12192000"/>
              <a:gd name="connsiteY34" fmla="*/ 6648549 h 6858000"/>
              <a:gd name="connsiteX35" fmla="*/ 294343 w 12192000"/>
              <a:gd name="connsiteY35" fmla="*/ 6599438 h 6858000"/>
              <a:gd name="connsiteX36" fmla="*/ 343191 w 12192000"/>
              <a:gd name="connsiteY36" fmla="*/ 6550305 h 6858000"/>
              <a:gd name="connsiteX37" fmla="*/ 399001 w 12192000"/>
              <a:gd name="connsiteY37" fmla="*/ 6550305 h 6858000"/>
              <a:gd name="connsiteX38" fmla="*/ 399001 w 12192000"/>
              <a:gd name="connsiteY38" fmla="*/ 6525716 h 6858000"/>
              <a:gd name="connsiteX39" fmla="*/ 0 w 12192000"/>
              <a:gd name="connsiteY39" fmla="*/ 0 h 6858000"/>
              <a:gd name="connsiteX40" fmla="*/ 12192000 w 12192000"/>
              <a:gd name="connsiteY40" fmla="*/ 0 h 6858000"/>
              <a:gd name="connsiteX41" fmla="*/ 12192000 w 12192000"/>
              <a:gd name="connsiteY41" fmla="*/ 6858000 h 6858000"/>
              <a:gd name="connsiteX42" fmla="*/ 0 w 12192000"/>
              <a:gd name="connsiteY4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12192000" h="6858000">
                <a:moveTo>
                  <a:pt x="644822" y="6525737"/>
                </a:moveTo>
                <a:lnTo>
                  <a:pt x="620244" y="6574870"/>
                </a:lnTo>
                <a:lnTo>
                  <a:pt x="647589" y="6574870"/>
                </a:lnTo>
                <a:lnTo>
                  <a:pt x="663359" y="6543410"/>
                </a:lnTo>
                <a:lnTo>
                  <a:pt x="728153" y="6673136"/>
                </a:lnTo>
                <a:lnTo>
                  <a:pt x="755498" y="6673136"/>
                </a:lnTo>
                <a:lnTo>
                  <a:pt x="681699" y="6525737"/>
                </a:lnTo>
                <a:close/>
                <a:moveTo>
                  <a:pt x="448200" y="6525716"/>
                </a:moveTo>
                <a:lnTo>
                  <a:pt x="448200" y="6574871"/>
                </a:lnTo>
                <a:lnTo>
                  <a:pt x="472778" y="6574871"/>
                </a:lnTo>
                <a:lnTo>
                  <a:pt x="472778" y="6550305"/>
                </a:lnTo>
                <a:lnTo>
                  <a:pt x="558811" y="6550305"/>
                </a:lnTo>
                <a:lnTo>
                  <a:pt x="558811" y="6525738"/>
                </a:lnTo>
                <a:close/>
                <a:moveTo>
                  <a:pt x="343191" y="6525716"/>
                </a:moveTo>
                <a:cubicBezTo>
                  <a:pt x="302777" y="6525716"/>
                  <a:pt x="269875" y="6558801"/>
                  <a:pt x="269875" y="6599460"/>
                </a:cubicBezTo>
                <a:cubicBezTo>
                  <a:pt x="269875" y="6640096"/>
                  <a:pt x="302777" y="6673137"/>
                  <a:pt x="343191" y="6673137"/>
                </a:cubicBezTo>
                <a:lnTo>
                  <a:pt x="411345" y="6673137"/>
                </a:lnTo>
                <a:lnTo>
                  <a:pt x="411345" y="6611710"/>
                </a:lnTo>
                <a:lnTo>
                  <a:pt x="448201" y="6611710"/>
                </a:lnTo>
                <a:lnTo>
                  <a:pt x="448201" y="6673115"/>
                </a:lnTo>
                <a:lnTo>
                  <a:pt x="546511" y="6673115"/>
                </a:lnTo>
                <a:lnTo>
                  <a:pt x="558789" y="6648549"/>
                </a:lnTo>
                <a:lnTo>
                  <a:pt x="472778" y="6648549"/>
                </a:lnTo>
                <a:lnTo>
                  <a:pt x="472778" y="6611710"/>
                </a:lnTo>
                <a:lnTo>
                  <a:pt x="601663" y="6611710"/>
                </a:lnTo>
                <a:lnTo>
                  <a:pt x="571089" y="6673115"/>
                </a:lnTo>
                <a:lnTo>
                  <a:pt x="598412" y="6673115"/>
                </a:lnTo>
                <a:lnTo>
                  <a:pt x="629140" y="6611710"/>
                </a:lnTo>
                <a:lnTo>
                  <a:pt x="681678" y="6611710"/>
                </a:lnTo>
                <a:lnTo>
                  <a:pt x="669400" y="6587165"/>
                </a:lnTo>
                <a:lnTo>
                  <a:pt x="349890" y="6587143"/>
                </a:lnTo>
                <a:lnTo>
                  <a:pt x="337612" y="6611710"/>
                </a:lnTo>
                <a:lnTo>
                  <a:pt x="386767" y="6611710"/>
                </a:lnTo>
                <a:lnTo>
                  <a:pt x="386767" y="6648549"/>
                </a:lnTo>
                <a:lnTo>
                  <a:pt x="343191" y="6648549"/>
                </a:lnTo>
                <a:cubicBezTo>
                  <a:pt x="316263" y="6648549"/>
                  <a:pt x="294343" y="6626617"/>
                  <a:pt x="294343" y="6599438"/>
                </a:cubicBezTo>
                <a:cubicBezTo>
                  <a:pt x="294343" y="6572259"/>
                  <a:pt x="316263" y="6550305"/>
                  <a:pt x="343191" y="6550305"/>
                </a:cubicBezTo>
                <a:lnTo>
                  <a:pt x="399001" y="6550305"/>
                </a:lnTo>
                <a:lnTo>
                  <a:pt x="399001" y="6525716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anchor="ctr">
            <a:noAutofit/>
          </a:bodyPr>
          <a:lstStyle>
            <a:lvl1pPr marL="0" indent="0" algn="ctr" rtl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ru-RU"/>
              <a:t>Please insert picture</a:t>
            </a:r>
            <a:endParaRPr lang="ru-RU" dirty="0"/>
          </a:p>
        </p:txBody>
      </p:sp>
      <p:sp>
        <p:nvSpPr>
          <p:cNvPr id="6" name="Datumsplatzhalter 5">
            <a:extLst>
              <a:ext uri="{FF2B5EF4-FFF2-40B4-BE49-F238E27FC236}">
                <a16:creationId xmlns:a16="http://schemas.microsoft.com/office/drawing/2014/main" id="{4C2805F5-06CE-4348-A1F9-BF670A9B853A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/>
          <a:lstStyle>
            <a:lvl1pPr rtl="0">
              <a:defRPr>
                <a:solidFill>
                  <a:schemeClr val="bg1"/>
                </a:solidFill>
              </a:defRPr>
            </a:lvl1pPr>
          </a:lstStyle>
          <a:p>
            <a:fld id="{36DFCDE0-9156-4104-87FE-3A0EC360950A}" type="datetime4">
              <a:rPr lang="ru-RU" smtClean="0"/>
              <a:t>2 июля 2024 г.</a:t>
            </a:fld>
            <a:endParaRPr lang="ru-RU" dirty="0"/>
          </a:p>
        </p:txBody>
      </p:sp>
      <p:sp>
        <p:nvSpPr>
          <p:cNvPr id="9" name="Fußzeilenplatzhalter 8">
            <a:extLst>
              <a:ext uri="{FF2B5EF4-FFF2-40B4-BE49-F238E27FC236}">
                <a16:creationId xmlns:a16="http://schemas.microsoft.com/office/drawing/2014/main" id="{0AD82894-4E7C-4FF2-87D4-2C601C362892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>
            <a:lvl1pPr rtl="0">
              <a:defRPr>
                <a:solidFill>
                  <a:schemeClr val="bg1"/>
                </a:solidFill>
              </a:defRPr>
            </a:lvl1pPr>
          </a:lstStyle>
          <a:p>
            <a:r>
              <a:rPr lang="ru-RU"/>
              <a:t>Insert text with »Insert Header and Footer«</a:t>
            </a:r>
            <a:endParaRPr lang="ru-RU" dirty="0"/>
          </a:p>
        </p:txBody>
      </p:sp>
      <p:sp>
        <p:nvSpPr>
          <p:cNvPr id="10" name="Foliennummernplatzhalter 9">
            <a:extLst>
              <a:ext uri="{FF2B5EF4-FFF2-40B4-BE49-F238E27FC236}">
                <a16:creationId xmlns:a16="http://schemas.microsoft.com/office/drawing/2014/main" id="{CD623280-8450-4A1B-9617-8BF985EFD525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>
            <a:lvl1pPr rtl="0">
              <a:defRPr>
                <a:solidFill>
                  <a:schemeClr val="bg1"/>
                </a:solidFill>
              </a:defRPr>
            </a:lvl1pPr>
          </a:lstStyle>
          <a:p>
            <a:fld id="{7D3B735A-0712-4989-8931-598C2A0907B8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CA1F3B6-A97A-47EE-991B-1314BC0F86D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3525" y="2165734"/>
            <a:ext cx="5652000" cy="1255728"/>
          </a:xfrm>
        </p:spPr>
        <p:txBody>
          <a:bodyPr vert="horz" anchor="b">
            <a:spAutoFit/>
          </a:bodyPr>
          <a:lstStyle>
            <a:lvl1pPr rtl="0">
              <a:lnSpc>
                <a:spcPct val="85000"/>
              </a:lnSpc>
              <a:defRPr sz="4800" b="0">
                <a:solidFill>
                  <a:schemeClr val="bg1"/>
                </a:solidFill>
                <a:latin typeface="GEA Sans Bold" panose="00000500000000000000" pitchFamily="2" charset="0"/>
              </a:defRPr>
            </a:lvl1pPr>
          </a:lstStyle>
          <a:p>
            <a:pPr lvl="0"/>
            <a:r>
              <a:rPr lang="ru-RU"/>
              <a:t>CHAPTER SLIDE </a:t>
            </a:r>
            <a:br>
              <a:rPr lang="ru-RU"/>
            </a:br>
            <a:r>
              <a:rPr lang="ru-RU"/>
              <a:t>GEA SANS 48PT</a:t>
            </a:r>
            <a:endParaRPr lang="ru-RU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3B1C0781-E49D-47FA-BA90-FA87BB61072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263525" y="3729239"/>
            <a:ext cx="5652000" cy="246221"/>
          </a:xfrm>
        </p:spPr>
        <p:txBody>
          <a:bodyPr>
            <a:spAutoFit/>
          </a:bodyPr>
          <a:lstStyle>
            <a:lvl1pPr marL="0" indent="0" rtl="0">
              <a:buNone/>
              <a:defRPr sz="1600">
                <a:solidFill>
                  <a:schemeClr val="bg1"/>
                </a:solidFill>
                <a:latin typeface="+mj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ru-RU"/>
              <a:t>Subheadline optional Inter Medium 16pt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2017563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- white - 1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2" name="Objekt 21" hidden="1">
            <a:extLst>
              <a:ext uri="{FF2B5EF4-FFF2-40B4-BE49-F238E27FC236}">
                <a16:creationId xmlns:a16="http://schemas.microsoft.com/office/drawing/2014/main" id="{2A35F7CB-B3C4-4081-BF51-7688BA186AC0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14374792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44" imgH="345" progId="TCLayout.ActiveDocument.1">
                  <p:embed/>
                </p:oleObj>
              </mc:Choice>
              <mc:Fallback>
                <p:oleObj name="think-cell Folie" r:id="rId3" imgW="344" imgH="345" progId="TCLayout.ActiveDocument.1">
                  <p:embed/>
                  <p:pic>
                    <p:nvPicPr>
                      <p:cNvPr id="22" name="Objekt 21" hidden="1">
                        <a:extLst>
                          <a:ext uri="{FF2B5EF4-FFF2-40B4-BE49-F238E27FC236}">
                            <a16:creationId xmlns:a16="http://schemas.microsoft.com/office/drawing/2014/main" id="{2A35F7CB-B3C4-4081-BF51-7688BA186AC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>
            <a:extLst>
              <a:ext uri="{FF2B5EF4-FFF2-40B4-BE49-F238E27FC236}">
                <a16:creationId xmlns:a16="http://schemas.microsoft.com/office/drawing/2014/main" id="{732DE84A-653F-40C4-B59B-7C286058B55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3525" y="229880"/>
            <a:ext cx="11664950" cy="461665"/>
          </a:xfrm>
        </p:spPr>
        <p:txBody>
          <a:bodyPr vert="horz"/>
          <a:lstStyle>
            <a:lvl1pPr rtl="0">
              <a:defRPr/>
            </a:lvl1pPr>
          </a:lstStyle>
          <a:p>
            <a:r>
              <a:rPr lang="ru-RU"/>
              <a:t>Headline Inter Medium bold 30pt</a:t>
            </a:r>
            <a:endParaRPr lang="ru-RU" dirty="0"/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5FF4BB13-4856-4ED9-9367-2041DC82D42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63525" y="683089"/>
            <a:ext cx="11664950" cy="307777"/>
          </a:xfrm>
        </p:spPr>
        <p:txBody>
          <a:bodyPr>
            <a:spAutoFit/>
          </a:bodyPr>
          <a:lstStyle>
            <a:lvl1pPr marL="0" indent="0" rtl="0">
              <a:buNone/>
              <a:defRPr sz="20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ru-RU"/>
              <a:t>Subheadline optional Inter Medium 20pt</a:t>
            </a:r>
            <a:endParaRPr lang="ru-RU" dirty="0"/>
          </a:p>
        </p:txBody>
      </p:sp>
      <p:sp>
        <p:nvSpPr>
          <p:cNvPr id="20" name="Textplatzhalter 19">
            <a:extLst>
              <a:ext uri="{FF2B5EF4-FFF2-40B4-BE49-F238E27FC236}">
                <a16:creationId xmlns:a16="http://schemas.microsoft.com/office/drawing/2014/main" id="{BF72E446-FFEE-4AD8-BB91-BBEF2515922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63525" y="6076176"/>
            <a:ext cx="11664950" cy="276999"/>
          </a:xfrm>
        </p:spPr>
        <p:txBody>
          <a:bodyPr wrap="square" anchor="b">
            <a:spAutoFit/>
          </a:bodyPr>
          <a:lstStyle>
            <a:lvl1pPr marL="0" indent="0" rtl="0">
              <a:spcBef>
                <a:spcPts val="0"/>
              </a:spcBef>
              <a:buNone/>
              <a:defRPr sz="900"/>
            </a:lvl1pPr>
            <a:lvl2pPr>
              <a:defRPr sz="900"/>
            </a:lvl2pPr>
            <a:lvl3pPr>
              <a:defRPr sz="9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ru-RU"/>
              <a:t>1 Footnote | 2 Footnote</a:t>
            </a:r>
          </a:p>
          <a:p>
            <a:pPr lvl="0"/>
            <a:r>
              <a:rPr lang="ru-RU"/>
              <a:t>Source: Here is the source </a:t>
            </a:r>
            <a:endParaRPr lang="ru-RU" dirty="0"/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0D49D087-F4ED-424A-931A-61F63F962B10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>
            <a:lvl1pPr rtl="0">
              <a:defRPr/>
            </a:lvl1pPr>
          </a:lstStyle>
          <a:p>
            <a:fld id="{F4237638-58C1-4EC2-AB98-BF3FE2547C38}" type="datetime4">
              <a:rPr lang="ru-RU" smtClean="0"/>
              <a:t>2 июля 2024 г.</a:t>
            </a:fld>
            <a:endParaRPr lang="ru-RU" dirty="0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F4651464-1791-4D7F-B9EE-E471643D310D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lvl1pPr rtl="0">
              <a:defRPr/>
            </a:lvl1pPr>
          </a:lstStyle>
          <a:p>
            <a:r>
              <a:rPr lang="ru-RU"/>
              <a:t>Insert text with »Insert Header and Footer«</a:t>
            </a:r>
            <a:endParaRPr lang="ru-RU" dirty="0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760902CC-7D63-44DC-806E-574173E7A021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>
            <a:lvl1pPr rtl="0">
              <a:defRPr/>
            </a:lvl1pPr>
          </a:lstStyle>
          <a:p>
            <a:fld id="{7D3B735A-0712-4989-8931-598C2A0907B8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6FC5D895-28C4-4B86-A0EC-906A17671C64}"/>
              </a:ext>
            </a:extLst>
          </p:cNvPr>
          <p:cNvSpPr>
            <a:spLocks noGrp="1"/>
          </p:cNvSpPr>
          <p:nvPr>
            <p:ph sz="quarter" idx="21" hasCustomPrompt="1"/>
          </p:nvPr>
        </p:nvSpPr>
        <p:spPr>
          <a:xfrm>
            <a:off x="263525" y="1449388"/>
            <a:ext cx="11664950" cy="4500562"/>
          </a:xfrm>
        </p:spPr>
        <p:txBody>
          <a:bodyPr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  <a:lvl4pPr rtl="0">
              <a:defRPr/>
            </a:lvl4pPr>
            <a:lvl5pPr rtl="0">
              <a:defRPr/>
            </a:lvl5pPr>
          </a:lstStyle>
          <a:p>
            <a:pPr lvl="0"/>
            <a:r>
              <a:rPr lang="ru-RU" noProof="0"/>
              <a:t>First text level Inter, 16pt</a:t>
            </a:r>
          </a:p>
          <a:p>
            <a:pPr lvl="1"/>
            <a:r>
              <a:rPr lang="ru-RU" noProof="0"/>
              <a:t>Second text level Inter</a:t>
            </a:r>
          </a:p>
          <a:p>
            <a:pPr lvl="2"/>
            <a:r>
              <a:rPr lang="ru-RU" noProof="0"/>
              <a:t>Third text level Inter</a:t>
            </a:r>
          </a:p>
          <a:p>
            <a:pPr lvl="3"/>
            <a:r>
              <a:rPr lang="ru-RU" noProof="0"/>
              <a:t>Fourth text level Inter</a:t>
            </a:r>
          </a:p>
          <a:p>
            <a:pPr lvl="4"/>
            <a:r>
              <a:rPr lang="ru-RU" noProof="0"/>
              <a:t>Fifth text level Inter</a:t>
            </a:r>
          </a:p>
          <a:p>
            <a:pPr lvl="5"/>
            <a:r>
              <a:rPr lang="ru-RU" noProof="0"/>
              <a:t>Sixth text level Inter</a:t>
            </a:r>
          </a:p>
          <a:p>
            <a:pPr lvl="6"/>
            <a:r>
              <a:rPr lang="ru-RU" noProof="0"/>
              <a:t>Eight text level Inter</a:t>
            </a:r>
          </a:p>
          <a:p>
            <a:pPr lvl="7"/>
            <a:r>
              <a:rPr lang="ru-RU" noProof="0"/>
              <a:t>Ninth text level Inter</a:t>
            </a:r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272318264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7" orient="horz" pos="3748" userDrawn="1">
          <p15:clr>
            <a:srgbClr val="FBAE40"/>
          </p15:clr>
        </p15:guide>
        <p15:guide id="8" orient="horz" pos="913" userDrawn="1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- white - 2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2" name="Objekt 21" hidden="1">
            <a:extLst>
              <a:ext uri="{FF2B5EF4-FFF2-40B4-BE49-F238E27FC236}">
                <a16:creationId xmlns:a16="http://schemas.microsoft.com/office/drawing/2014/main" id="{2A35F7CB-B3C4-4081-BF51-7688BA186AC0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01296970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44" imgH="345" progId="TCLayout.ActiveDocument.1">
                  <p:embed/>
                </p:oleObj>
              </mc:Choice>
              <mc:Fallback>
                <p:oleObj name="think-cell Folie" r:id="rId3" imgW="344" imgH="345" progId="TCLayout.ActiveDocument.1">
                  <p:embed/>
                  <p:pic>
                    <p:nvPicPr>
                      <p:cNvPr id="22" name="Objekt 21" hidden="1">
                        <a:extLst>
                          <a:ext uri="{FF2B5EF4-FFF2-40B4-BE49-F238E27FC236}">
                            <a16:creationId xmlns:a16="http://schemas.microsoft.com/office/drawing/2014/main" id="{2A35F7CB-B3C4-4081-BF51-7688BA186AC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>
            <a:extLst>
              <a:ext uri="{FF2B5EF4-FFF2-40B4-BE49-F238E27FC236}">
                <a16:creationId xmlns:a16="http://schemas.microsoft.com/office/drawing/2014/main" id="{732DE84A-653F-40C4-B59B-7C286058B55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3525" y="229880"/>
            <a:ext cx="11664950" cy="461665"/>
          </a:xfrm>
        </p:spPr>
        <p:txBody>
          <a:bodyPr vert="horz"/>
          <a:lstStyle>
            <a:lvl1pPr rtl="0">
              <a:defRPr/>
            </a:lvl1pPr>
          </a:lstStyle>
          <a:p>
            <a:r>
              <a:rPr lang="ru-RU"/>
              <a:t>Headline Inter Medium bold 30pt</a:t>
            </a:r>
            <a:endParaRPr lang="ru-RU" dirty="0"/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5FF4BB13-4856-4ED9-9367-2041DC82D42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63525" y="683089"/>
            <a:ext cx="11664950" cy="307777"/>
          </a:xfrm>
        </p:spPr>
        <p:txBody>
          <a:bodyPr>
            <a:spAutoFit/>
          </a:bodyPr>
          <a:lstStyle>
            <a:lvl1pPr marL="0" indent="0" rtl="0">
              <a:buNone/>
              <a:defRPr sz="20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ru-RU"/>
              <a:t>Subheadline optional Inter Medium 20pt</a:t>
            </a:r>
            <a:endParaRPr lang="ru-RU" dirty="0"/>
          </a:p>
        </p:txBody>
      </p:sp>
      <p:sp>
        <p:nvSpPr>
          <p:cNvPr id="20" name="Textplatzhalter 19">
            <a:extLst>
              <a:ext uri="{FF2B5EF4-FFF2-40B4-BE49-F238E27FC236}">
                <a16:creationId xmlns:a16="http://schemas.microsoft.com/office/drawing/2014/main" id="{BF72E446-FFEE-4AD8-BB91-BBEF2515922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63525" y="6076176"/>
            <a:ext cx="11664950" cy="276999"/>
          </a:xfrm>
        </p:spPr>
        <p:txBody>
          <a:bodyPr wrap="square" anchor="b">
            <a:spAutoFit/>
          </a:bodyPr>
          <a:lstStyle>
            <a:lvl1pPr marL="0" indent="0" rtl="0">
              <a:spcBef>
                <a:spcPts val="0"/>
              </a:spcBef>
              <a:buNone/>
              <a:defRPr sz="900"/>
            </a:lvl1pPr>
            <a:lvl2pPr>
              <a:defRPr sz="900"/>
            </a:lvl2pPr>
            <a:lvl3pPr>
              <a:defRPr sz="9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ru-RU"/>
              <a:t>1 Footnote | 2 Footnote</a:t>
            </a:r>
          </a:p>
          <a:p>
            <a:pPr lvl="0"/>
            <a:r>
              <a:rPr lang="ru-RU"/>
              <a:t>Source: Here is the source </a:t>
            </a:r>
            <a:endParaRPr lang="ru-RU" dirty="0"/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8202A20E-AD24-4C09-A31C-70CC298BB474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>
            <a:lvl1pPr rtl="0">
              <a:defRPr/>
            </a:lvl1pPr>
          </a:lstStyle>
          <a:p>
            <a:fld id="{0F9E3991-71E8-4BFA-A46C-1C20C0A1A286}" type="datetime4">
              <a:rPr lang="ru-RU" smtClean="0"/>
              <a:t>2 июля 2024 г.</a:t>
            </a:fld>
            <a:endParaRPr lang="ru-RU" dirty="0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8F33CD6A-6E9C-4046-9EFD-29FFB3ADA698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lvl1pPr rtl="0">
              <a:defRPr/>
            </a:lvl1pPr>
          </a:lstStyle>
          <a:p>
            <a:r>
              <a:rPr lang="ru-RU"/>
              <a:t>Insert text with »Insert Header and Footer«</a:t>
            </a:r>
            <a:endParaRPr lang="ru-RU" dirty="0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57BCA531-50E1-459F-9902-226C79E48AB9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>
            <a:lvl1pPr rtl="0">
              <a:defRPr/>
            </a:lvl1pPr>
          </a:lstStyle>
          <a:p>
            <a:fld id="{7D3B735A-0712-4989-8931-598C2A0907B8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020C5181-D230-4E7B-9815-0404DB7CF4CD}"/>
              </a:ext>
            </a:extLst>
          </p:cNvPr>
          <p:cNvSpPr>
            <a:spLocks noGrp="1"/>
          </p:cNvSpPr>
          <p:nvPr>
            <p:ph sz="quarter" idx="21" hasCustomPrompt="1"/>
          </p:nvPr>
        </p:nvSpPr>
        <p:spPr>
          <a:xfrm>
            <a:off x="263525" y="1449388"/>
            <a:ext cx="5653088" cy="4500562"/>
          </a:xfrm>
        </p:spPr>
        <p:txBody>
          <a:bodyPr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  <a:lvl4pPr rtl="0">
              <a:defRPr/>
            </a:lvl4pPr>
            <a:lvl5pPr rtl="0">
              <a:defRPr/>
            </a:lvl5pPr>
          </a:lstStyle>
          <a:p>
            <a:pPr lvl="0"/>
            <a:r>
              <a:rPr lang="ru-RU" noProof="0"/>
              <a:t>First text level Inter, 16pt</a:t>
            </a:r>
          </a:p>
          <a:p>
            <a:pPr lvl="1"/>
            <a:r>
              <a:rPr lang="ru-RU" noProof="0"/>
              <a:t>Second text level Inter</a:t>
            </a:r>
          </a:p>
          <a:p>
            <a:pPr lvl="2"/>
            <a:r>
              <a:rPr lang="ru-RU" noProof="0"/>
              <a:t>Third text level Inter</a:t>
            </a:r>
          </a:p>
          <a:p>
            <a:pPr lvl="3"/>
            <a:r>
              <a:rPr lang="ru-RU" noProof="0"/>
              <a:t>Fourth text level Inter</a:t>
            </a:r>
          </a:p>
          <a:p>
            <a:pPr lvl="4"/>
            <a:r>
              <a:rPr lang="ru-RU" noProof="0"/>
              <a:t>Fifth text level Inter</a:t>
            </a:r>
          </a:p>
          <a:p>
            <a:pPr lvl="5"/>
            <a:r>
              <a:rPr lang="ru-RU" noProof="0"/>
              <a:t>Sixth text level Inter</a:t>
            </a:r>
          </a:p>
          <a:p>
            <a:pPr lvl="6"/>
            <a:r>
              <a:rPr lang="ru-RU" noProof="0"/>
              <a:t>Eight text level Inter</a:t>
            </a:r>
          </a:p>
          <a:p>
            <a:pPr lvl="7"/>
            <a:r>
              <a:rPr lang="ru-RU" noProof="0"/>
              <a:t>Ninth text level Inter</a:t>
            </a:r>
            <a:endParaRPr lang="ru-RU" noProof="0" dirty="0"/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88F86F89-DEAE-4DDE-8897-CBED0ACF896D}"/>
              </a:ext>
            </a:extLst>
          </p:cNvPr>
          <p:cNvSpPr>
            <a:spLocks noGrp="1"/>
          </p:cNvSpPr>
          <p:nvPr>
            <p:ph sz="quarter" idx="22" hasCustomPrompt="1"/>
          </p:nvPr>
        </p:nvSpPr>
        <p:spPr>
          <a:xfrm>
            <a:off x="6275388" y="1449388"/>
            <a:ext cx="5653087" cy="4500562"/>
          </a:xfrm>
        </p:spPr>
        <p:txBody>
          <a:bodyPr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  <a:lvl4pPr rtl="0">
              <a:defRPr/>
            </a:lvl4pPr>
            <a:lvl5pPr rtl="0">
              <a:defRPr/>
            </a:lvl5pPr>
          </a:lstStyle>
          <a:p>
            <a:pPr lvl="0"/>
            <a:r>
              <a:rPr lang="ru-RU" noProof="0"/>
              <a:t>First text level Inter, 16pt</a:t>
            </a:r>
          </a:p>
          <a:p>
            <a:pPr lvl="1"/>
            <a:r>
              <a:rPr lang="ru-RU" noProof="0"/>
              <a:t>Second text level Inter</a:t>
            </a:r>
          </a:p>
          <a:p>
            <a:pPr lvl="2"/>
            <a:r>
              <a:rPr lang="ru-RU" noProof="0"/>
              <a:t>Third text level Inter</a:t>
            </a:r>
          </a:p>
          <a:p>
            <a:pPr lvl="3"/>
            <a:r>
              <a:rPr lang="ru-RU" noProof="0"/>
              <a:t>Fourth text level Inter</a:t>
            </a:r>
          </a:p>
          <a:p>
            <a:pPr lvl="4"/>
            <a:r>
              <a:rPr lang="ru-RU" noProof="0"/>
              <a:t>Fifth text level Inter</a:t>
            </a:r>
          </a:p>
          <a:p>
            <a:pPr lvl="5"/>
            <a:r>
              <a:rPr lang="ru-RU" noProof="0"/>
              <a:t>Sixth text level Inter</a:t>
            </a:r>
          </a:p>
          <a:p>
            <a:pPr lvl="6"/>
            <a:r>
              <a:rPr lang="ru-RU" noProof="0"/>
              <a:t>Eight text level Inter</a:t>
            </a:r>
          </a:p>
          <a:p>
            <a:pPr lvl="7"/>
            <a:r>
              <a:rPr lang="ru-RU" noProof="0"/>
              <a:t>Ninth text level Inter</a:t>
            </a:r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313534777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3953" userDrawn="1">
          <p15:clr>
            <a:srgbClr val="FBAE40"/>
          </p15:clr>
        </p15:guide>
        <p15:guide id="3" pos="3727" userDrawn="1">
          <p15:clr>
            <a:srgbClr val="FBAE40"/>
          </p15:clr>
        </p15:guide>
        <p15:guide id="7" orient="horz" pos="3748" userDrawn="1">
          <p15:clr>
            <a:srgbClr val="FBAE40"/>
          </p15:clr>
        </p15:guide>
        <p15:guide id="8" orient="horz" pos="913" userDrawn="1">
          <p15:clr>
            <a:srgbClr val="FBAE40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- white - 3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2" name="Objekt 21" hidden="1">
            <a:extLst>
              <a:ext uri="{FF2B5EF4-FFF2-40B4-BE49-F238E27FC236}">
                <a16:creationId xmlns:a16="http://schemas.microsoft.com/office/drawing/2014/main" id="{2A35F7CB-B3C4-4081-BF51-7688BA186AC0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76931718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44" imgH="345" progId="TCLayout.ActiveDocument.1">
                  <p:embed/>
                </p:oleObj>
              </mc:Choice>
              <mc:Fallback>
                <p:oleObj name="think-cell Folie" r:id="rId3" imgW="344" imgH="345" progId="TCLayout.ActiveDocument.1">
                  <p:embed/>
                  <p:pic>
                    <p:nvPicPr>
                      <p:cNvPr id="22" name="Objekt 21" hidden="1">
                        <a:extLst>
                          <a:ext uri="{FF2B5EF4-FFF2-40B4-BE49-F238E27FC236}">
                            <a16:creationId xmlns:a16="http://schemas.microsoft.com/office/drawing/2014/main" id="{2A35F7CB-B3C4-4081-BF51-7688BA186AC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>
            <a:extLst>
              <a:ext uri="{FF2B5EF4-FFF2-40B4-BE49-F238E27FC236}">
                <a16:creationId xmlns:a16="http://schemas.microsoft.com/office/drawing/2014/main" id="{732DE84A-653F-40C4-B59B-7C286058B55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3525" y="229880"/>
            <a:ext cx="11664950" cy="461665"/>
          </a:xfrm>
        </p:spPr>
        <p:txBody>
          <a:bodyPr vert="horz"/>
          <a:lstStyle>
            <a:lvl1pPr rtl="0">
              <a:defRPr/>
            </a:lvl1pPr>
          </a:lstStyle>
          <a:p>
            <a:r>
              <a:rPr lang="ru-RU"/>
              <a:t>Headline Inter Medium bold 30pt</a:t>
            </a:r>
            <a:endParaRPr lang="ru-RU" dirty="0"/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5FF4BB13-4856-4ED9-9367-2041DC82D42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63525" y="683089"/>
            <a:ext cx="11664950" cy="307777"/>
          </a:xfrm>
        </p:spPr>
        <p:txBody>
          <a:bodyPr>
            <a:spAutoFit/>
          </a:bodyPr>
          <a:lstStyle>
            <a:lvl1pPr marL="0" indent="0" rtl="0">
              <a:buNone/>
              <a:defRPr sz="20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ru-RU"/>
              <a:t>Subheadline optional Inter Medium 20pt</a:t>
            </a:r>
            <a:endParaRPr lang="ru-RU" dirty="0"/>
          </a:p>
        </p:txBody>
      </p:sp>
      <p:sp>
        <p:nvSpPr>
          <p:cNvPr id="20" name="Textplatzhalter 19">
            <a:extLst>
              <a:ext uri="{FF2B5EF4-FFF2-40B4-BE49-F238E27FC236}">
                <a16:creationId xmlns:a16="http://schemas.microsoft.com/office/drawing/2014/main" id="{BF72E446-FFEE-4AD8-BB91-BBEF2515922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63525" y="6076176"/>
            <a:ext cx="11664950" cy="276999"/>
          </a:xfrm>
        </p:spPr>
        <p:txBody>
          <a:bodyPr wrap="square" anchor="b">
            <a:spAutoFit/>
          </a:bodyPr>
          <a:lstStyle>
            <a:lvl1pPr marL="0" indent="0" rtl="0">
              <a:spcBef>
                <a:spcPts val="0"/>
              </a:spcBef>
              <a:buNone/>
              <a:defRPr sz="900"/>
            </a:lvl1pPr>
            <a:lvl2pPr>
              <a:defRPr sz="900"/>
            </a:lvl2pPr>
            <a:lvl3pPr>
              <a:defRPr sz="9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ru-RU"/>
              <a:t>1 Footnote | 2 Footnote</a:t>
            </a:r>
          </a:p>
          <a:p>
            <a:pPr lvl="0"/>
            <a:r>
              <a:rPr lang="ru-RU"/>
              <a:t>Source: Here is the source </a:t>
            </a:r>
            <a:endParaRPr lang="ru-RU" dirty="0"/>
          </a:p>
        </p:txBody>
      </p:sp>
      <p:sp>
        <p:nvSpPr>
          <p:cNvPr id="8" name="Datumsplatzhalter 7">
            <a:extLst>
              <a:ext uri="{FF2B5EF4-FFF2-40B4-BE49-F238E27FC236}">
                <a16:creationId xmlns:a16="http://schemas.microsoft.com/office/drawing/2014/main" id="{15BC7344-3821-4FC6-A977-48636AE1A545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>
            <a:lvl1pPr rtl="0">
              <a:defRPr/>
            </a:lvl1pPr>
          </a:lstStyle>
          <a:p>
            <a:fld id="{4F3BAD0D-E0FE-4D18-9B8A-FDB96EA06853}" type="datetime4">
              <a:rPr lang="ru-RU" smtClean="0"/>
              <a:t>2 июля 2024 г.</a:t>
            </a:fld>
            <a:endParaRPr lang="ru-RU" dirty="0"/>
          </a:p>
        </p:txBody>
      </p:sp>
      <p:sp>
        <p:nvSpPr>
          <p:cNvPr id="9" name="Fußzeilenplatzhalter 8">
            <a:extLst>
              <a:ext uri="{FF2B5EF4-FFF2-40B4-BE49-F238E27FC236}">
                <a16:creationId xmlns:a16="http://schemas.microsoft.com/office/drawing/2014/main" id="{244FB837-7710-4FEE-BD1F-0EC31062B8DD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lvl1pPr rtl="0">
              <a:defRPr/>
            </a:lvl1pPr>
          </a:lstStyle>
          <a:p>
            <a:r>
              <a:rPr lang="ru-RU"/>
              <a:t>Insert text with »Insert Header and Footer«</a:t>
            </a:r>
            <a:endParaRPr lang="ru-RU" dirty="0"/>
          </a:p>
        </p:txBody>
      </p:sp>
      <p:sp>
        <p:nvSpPr>
          <p:cNvPr id="11" name="Foliennummernplatzhalter 10">
            <a:extLst>
              <a:ext uri="{FF2B5EF4-FFF2-40B4-BE49-F238E27FC236}">
                <a16:creationId xmlns:a16="http://schemas.microsoft.com/office/drawing/2014/main" id="{5C78657C-B6C7-42F5-A0C9-734F5AE0FFEE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>
            <a:lvl1pPr rtl="0">
              <a:defRPr/>
            </a:lvl1pPr>
          </a:lstStyle>
          <a:p>
            <a:fld id="{7D3B735A-0712-4989-8931-598C2A0907B8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E47A41DD-F5FB-4463-81C4-5544710E4A2A}"/>
              </a:ext>
            </a:extLst>
          </p:cNvPr>
          <p:cNvSpPr>
            <a:spLocks noGrp="1"/>
          </p:cNvSpPr>
          <p:nvPr>
            <p:ph sz="quarter" idx="21" hasCustomPrompt="1"/>
          </p:nvPr>
        </p:nvSpPr>
        <p:spPr>
          <a:xfrm>
            <a:off x="263525" y="1449387"/>
            <a:ext cx="3671888" cy="4500562"/>
          </a:xfrm>
        </p:spPr>
        <p:txBody>
          <a:bodyPr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  <a:lvl4pPr rtl="0">
              <a:defRPr/>
            </a:lvl4pPr>
            <a:lvl5pPr rtl="0">
              <a:defRPr/>
            </a:lvl5pPr>
          </a:lstStyle>
          <a:p>
            <a:pPr lvl="0"/>
            <a:r>
              <a:rPr lang="ru-RU" noProof="0"/>
              <a:t>First text level Inter, 16pt</a:t>
            </a:r>
          </a:p>
          <a:p>
            <a:pPr lvl="1"/>
            <a:r>
              <a:rPr lang="ru-RU" noProof="0"/>
              <a:t>Second text level Inter</a:t>
            </a:r>
          </a:p>
          <a:p>
            <a:pPr lvl="2"/>
            <a:r>
              <a:rPr lang="ru-RU" noProof="0"/>
              <a:t>Third text level Inter</a:t>
            </a:r>
          </a:p>
          <a:p>
            <a:pPr lvl="3"/>
            <a:r>
              <a:rPr lang="ru-RU" noProof="0"/>
              <a:t>Fourth text level Inter</a:t>
            </a:r>
          </a:p>
          <a:p>
            <a:pPr lvl="4"/>
            <a:r>
              <a:rPr lang="ru-RU" noProof="0"/>
              <a:t>Fifth text level Inter</a:t>
            </a:r>
          </a:p>
          <a:p>
            <a:pPr lvl="5"/>
            <a:r>
              <a:rPr lang="ru-RU" noProof="0"/>
              <a:t>Sixth text level Inter</a:t>
            </a:r>
          </a:p>
          <a:p>
            <a:pPr lvl="6"/>
            <a:r>
              <a:rPr lang="ru-RU" noProof="0"/>
              <a:t>Eight text level Inter</a:t>
            </a:r>
          </a:p>
          <a:p>
            <a:pPr lvl="7"/>
            <a:r>
              <a:rPr lang="ru-RU" noProof="0"/>
              <a:t>Ninth text level Inter</a:t>
            </a:r>
            <a:endParaRPr lang="ru-RU" noProof="0" dirty="0"/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A3523357-129A-4D5A-B1F8-45EB1EF80156}"/>
              </a:ext>
            </a:extLst>
          </p:cNvPr>
          <p:cNvSpPr>
            <a:spLocks noGrp="1"/>
          </p:cNvSpPr>
          <p:nvPr>
            <p:ph sz="quarter" idx="22" hasCustomPrompt="1"/>
          </p:nvPr>
        </p:nvSpPr>
        <p:spPr>
          <a:xfrm>
            <a:off x="4259263" y="1449388"/>
            <a:ext cx="3671887" cy="4500562"/>
          </a:xfrm>
        </p:spPr>
        <p:txBody>
          <a:bodyPr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  <a:lvl4pPr rtl="0">
              <a:defRPr/>
            </a:lvl4pPr>
            <a:lvl5pPr rtl="0">
              <a:defRPr/>
            </a:lvl5pPr>
          </a:lstStyle>
          <a:p>
            <a:pPr lvl="0"/>
            <a:r>
              <a:rPr lang="ru-RU" noProof="0"/>
              <a:t>First text level Inter, 16pt</a:t>
            </a:r>
          </a:p>
          <a:p>
            <a:pPr lvl="1"/>
            <a:r>
              <a:rPr lang="ru-RU" noProof="0"/>
              <a:t>Second text level Inter</a:t>
            </a:r>
          </a:p>
          <a:p>
            <a:pPr lvl="2"/>
            <a:r>
              <a:rPr lang="ru-RU" noProof="0"/>
              <a:t>Third text level Inter</a:t>
            </a:r>
          </a:p>
          <a:p>
            <a:pPr lvl="3"/>
            <a:r>
              <a:rPr lang="ru-RU" noProof="0"/>
              <a:t>Fourth text level Inter</a:t>
            </a:r>
          </a:p>
          <a:p>
            <a:pPr lvl="4"/>
            <a:r>
              <a:rPr lang="ru-RU" noProof="0"/>
              <a:t>Fifth text level Inter</a:t>
            </a:r>
          </a:p>
          <a:p>
            <a:pPr lvl="5"/>
            <a:r>
              <a:rPr lang="ru-RU" noProof="0"/>
              <a:t>Sixth text level Inter</a:t>
            </a:r>
          </a:p>
          <a:p>
            <a:pPr lvl="6"/>
            <a:r>
              <a:rPr lang="ru-RU" noProof="0"/>
              <a:t>Eight text level Inter</a:t>
            </a:r>
          </a:p>
          <a:p>
            <a:pPr lvl="7"/>
            <a:r>
              <a:rPr lang="ru-RU" noProof="0"/>
              <a:t>Ninth text level Inter</a:t>
            </a:r>
            <a:endParaRPr lang="ru-RU" noProof="0" dirty="0"/>
          </a:p>
        </p:txBody>
      </p:sp>
      <p:sp>
        <p:nvSpPr>
          <p:cNvPr id="13" name="Inhaltsplatzhalter 12">
            <a:extLst>
              <a:ext uri="{FF2B5EF4-FFF2-40B4-BE49-F238E27FC236}">
                <a16:creationId xmlns:a16="http://schemas.microsoft.com/office/drawing/2014/main" id="{24C6F04E-A06C-46A7-923B-A4C78431FAD5}"/>
              </a:ext>
            </a:extLst>
          </p:cNvPr>
          <p:cNvSpPr>
            <a:spLocks noGrp="1"/>
          </p:cNvSpPr>
          <p:nvPr>
            <p:ph sz="quarter" idx="23" hasCustomPrompt="1"/>
          </p:nvPr>
        </p:nvSpPr>
        <p:spPr>
          <a:xfrm>
            <a:off x="8256588" y="1449388"/>
            <a:ext cx="3671887" cy="4500562"/>
          </a:xfrm>
        </p:spPr>
        <p:txBody>
          <a:bodyPr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  <a:lvl4pPr rtl="0">
              <a:defRPr/>
            </a:lvl4pPr>
            <a:lvl5pPr rtl="0">
              <a:defRPr/>
            </a:lvl5pPr>
          </a:lstStyle>
          <a:p>
            <a:pPr lvl="0"/>
            <a:r>
              <a:rPr lang="ru-RU" noProof="0"/>
              <a:t>First text level Inter, 16pt</a:t>
            </a:r>
          </a:p>
          <a:p>
            <a:pPr lvl="1"/>
            <a:r>
              <a:rPr lang="ru-RU" noProof="0"/>
              <a:t>Second text level Inter</a:t>
            </a:r>
          </a:p>
          <a:p>
            <a:pPr lvl="2"/>
            <a:r>
              <a:rPr lang="ru-RU" noProof="0"/>
              <a:t>Third text level Inter</a:t>
            </a:r>
          </a:p>
          <a:p>
            <a:pPr lvl="3"/>
            <a:r>
              <a:rPr lang="ru-RU" noProof="0"/>
              <a:t>Fourth text level Inter</a:t>
            </a:r>
          </a:p>
          <a:p>
            <a:pPr lvl="4"/>
            <a:r>
              <a:rPr lang="ru-RU" noProof="0"/>
              <a:t>Fifth text level Inter</a:t>
            </a:r>
          </a:p>
          <a:p>
            <a:pPr lvl="5"/>
            <a:r>
              <a:rPr lang="ru-RU" noProof="0"/>
              <a:t>Sixth text level Inter</a:t>
            </a:r>
          </a:p>
          <a:p>
            <a:pPr lvl="6"/>
            <a:r>
              <a:rPr lang="ru-RU" noProof="0"/>
              <a:t>Eight text level Inter</a:t>
            </a:r>
          </a:p>
          <a:p>
            <a:pPr lvl="7"/>
            <a:r>
              <a:rPr lang="ru-RU" noProof="0"/>
              <a:t>Ninth text level Inter</a:t>
            </a:r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109568618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479" userDrawn="1">
          <p15:clr>
            <a:srgbClr val="FBAE40"/>
          </p15:clr>
        </p15:guide>
        <p15:guide id="4" pos="2683" userDrawn="1">
          <p15:clr>
            <a:srgbClr val="FBAE40"/>
          </p15:clr>
        </p15:guide>
        <p15:guide id="5" pos="4997" userDrawn="1">
          <p15:clr>
            <a:srgbClr val="FBAE40"/>
          </p15:clr>
        </p15:guide>
        <p15:guide id="6" pos="5201" userDrawn="1">
          <p15:clr>
            <a:srgbClr val="FBAE40"/>
          </p15:clr>
        </p15:guide>
        <p15:guide id="7" orient="horz" pos="3748" userDrawn="1">
          <p15:clr>
            <a:srgbClr val="FBAE40"/>
          </p15:clr>
        </p15:guide>
        <p15:guide id="8" orient="horz" pos="913" userDrawn="1">
          <p15:clr>
            <a:srgbClr val="FBAE40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- white -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2" name="Objekt 21" hidden="1">
            <a:extLst>
              <a:ext uri="{FF2B5EF4-FFF2-40B4-BE49-F238E27FC236}">
                <a16:creationId xmlns:a16="http://schemas.microsoft.com/office/drawing/2014/main" id="{2A35F7CB-B3C4-4081-BF51-7688BA186AC0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98075776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44" imgH="345" progId="TCLayout.ActiveDocument.1">
                  <p:embed/>
                </p:oleObj>
              </mc:Choice>
              <mc:Fallback>
                <p:oleObj name="think-cell Folie" r:id="rId3" imgW="344" imgH="345" progId="TCLayout.ActiveDocument.1">
                  <p:embed/>
                  <p:pic>
                    <p:nvPicPr>
                      <p:cNvPr id="22" name="Objekt 21" hidden="1">
                        <a:extLst>
                          <a:ext uri="{FF2B5EF4-FFF2-40B4-BE49-F238E27FC236}">
                            <a16:creationId xmlns:a16="http://schemas.microsoft.com/office/drawing/2014/main" id="{2A35F7CB-B3C4-4081-BF51-7688BA186AC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Bildplatzhalter 6">
            <a:extLst>
              <a:ext uri="{FF2B5EF4-FFF2-40B4-BE49-F238E27FC236}">
                <a16:creationId xmlns:a16="http://schemas.microsoft.com/office/drawing/2014/main" id="{17506E5E-E6D2-410C-8351-E1402ED2C7F3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6096000" y="0"/>
            <a:ext cx="6096000" cy="6858000"/>
          </a:xfrm>
          <a:solidFill>
            <a:schemeClr val="bg2"/>
          </a:solidFill>
        </p:spPr>
        <p:txBody>
          <a:bodyPr anchor="ctr"/>
          <a:lstStyle>
            <a:lvl1pPr marL="0" indent="0" algn="ctr" rtl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ru-RU"/>
              <a:t>Please insert picture</a:t>
            </a:r>
            <a:endParaRPr lang="ru-RU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32DE84A-653F-40C4-B59B-7C286058B55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3526" y="229880"/>
            <a:ext cx="5653087" cy="461665"/>
          </a:xfrm>
        </p:spPr>
        <p:txBody>
          <a:bodyPr vert="horz" wrap="square">
            <a:noAutofit/>
          </a:bodyPr>
          <a:lstStyle>
            <a:lvl1pPr rtl="0">
              <a:defRPr/>
            </a:lvl1pPr>
          </a:lstStyle>
          <a:p>
            <a:r>
              <a:rPr lang="ru-RU"/>
              <a:t>Headline Inter Medium bold</a:t>
            </a:r>
            <a:endParaRPr lang="ru-RU" dirty="0"/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5FF4BB13-4856-4ED9-9367-2041DC82D42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63525" y="683089"/>
            <a:ext cx="5653088" cy="307777"/>
          </a:xfrm>
        </p:spPr>
        <p:txBody>
          <a:bodyPr wrap="square">
            <a:spAutoFit/>
          </a:bodyPr>
          <a:lstStyle>
            <a:lvl1pPr marL="0" indent="0" rtl="0">
              <a:buNone/>
              <a:defRPr sz="20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ru-RU"/>
              <a:t>Subheadline optional Inter Medium 20pt</a:t>
            </a:r>
            <a:endParaRPr lang="ru-RU" dirty="0"/>
          </a:p>
        </p:txBody>
      </p:sp>
      <p:sp>
        <p:nvSpPr>
          <p:cNvPr id="20" name="Textplatzhalter 19">
            <a:extLst>
              <a:ext uri="{FF2B5EF4-FFF2-40B4-BE49-F238E27FC236}">
                <a16:creationId xmlns:a16="http://schemas.microsoft.com/office/drawing/2014/main" id="{BF72E446-FFEE-4AD8-BB91-BBEF2515922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63525" y="6076176"/>
            <a:ext cx="5652000" cy="276999"/>
          </a:xfrm>
        </p:spPr>
        <p:txBody>
          <a:bodyPr wrap="square" anchor="b">
            <a:spAutoFit/>
          </a:bodyPr>
          <a:lstStyle>
            <a:lvl1pPr marL="0" indent="0" rtl="0">
              <a:spcBef>
                <a:spcPts val="0"/>
              </a:spcBef>
              <a:buNone/>
              <a:defRPr sz="900"/>
            </a:lvl1pPr>
            <a:lvl2pPr>
              <a:defRPr sz="900"/>
            </a:lvl2pPr>
            <a:lvl3pPr>
              <a:defRPr sz="9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ru-RU"/>
              <a:t>1 Footnote | 2 Footnote</a:t>
            </a:r>
          </a:p>
          <a:p>
            <a:pPr lvl="0"/>
            <a:r>
              <a:rPr lang="ru-RU"/>
              <a:t>Source: Here is the source </a:t>
            </a:r>
            <a:endParaRPr lang="ru-RU" dirty="0"/>
          </a:p>
        </p:txBody>
      </p:sp>
      <p:sp>
        <p:nvSpPr>
          <p:cNvPr id="13" name="Datumsplatzhalter 12">
            <a:extLst>
              <a:ext uri="{FF2B5EF4-FFF2-40B4-BE49-F238E27FC236}">
                <a16:creationId xmlns:a16="http://schemas.microsoft.com/office/drawing/2014/main" id="{26AFF5D4-C8F2-4A8E-BCBF-E70F0E4B85C5}"/>
              </a:ext>
            </a:extLst>
          </p:cNvPr>
          <p:cNvSpPr>
            <a:spLocks noGrp="1"/>
          </p:cNvSpPr>
          <p:nvPr>
            <p:ph type="dt" sz="half" idx="19"/>
          </p:nvPr>
        </p:nvSpPr>
        <p:spPr/>
        <p:txBody>
          <a:bodyPr/>
          <a:lstStyle>
            <a:lvl1pPr rtl="0">
              <a:defRPr/>
            </a:lvl1pPr>
          </a:lstStyle>
          <a:p>
            <a:fld id="{534CE58D-EF91-46D5-9AED-CEBFD3408ED8}" type="datetime4">
              <a:rPr lang="ru-RU" smtClean="0"/>
              <a:t>2 июля 2024 г.</a:t>
            </a:fld>
            <a:endParaRPr lang="ru-RU" dirty="0"/>
          </a:p>
        </p:txBody>
      </p:sp>
      <p:sp>
        <p:nvSpPr>
          <p:cNvPr id="15" name="Fußzeilenplatzhalter 14">
            <a:extLst>
              <a:ext uri="{FF2B5EF4-FFF2-40B4-BE49-F238E27FC236}">
                <a16:creationId xmlns:a16="http://schemas.microsoft.com/office/drawing/2014/main" id="{E27BBFCD-08EE-446E-8CDF-2A38890B78EF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>
            <a:lvl1pPr rtl="0">
              <a:defRPr/>
            </a:lvl1pPr>
          </a:lstStyle>
          <a:p>
            <a:r>
              <a:rPr lang="ru-RU"/>
              <a:t>Insert text with »Insert Header and Footer«</a:t>
            </a:r>
            <a:endParaRPr lang="ru-RU" dirty="0"/>
          </a:p>
        </p:txBody>
      </p:sp>
      <p:sp>
        <p:nvSpPr>
          <p:cNvPr id="16" name="Foliennummernplatzhalter 15">
            <a:extLst>
              <a:ext uri="{FF2B5EF4-FFF2-40B4-BE49-F238E27FC236}">
                <a16:creationId xmlns:a16="http://schemas.microsoft.com/office/drawing/2014/main" id="{27DE4462-9FDC-4399-B396-EAA162F607C3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>
            <a:lvl1pPr rtl="0">
              <a:defRPr/>
            </a:lvl1pPr>
          </a:lstStyle>
          <a:p>
            <a:fld id="{7D3B735A-0712-4989-8931-598C2A0907B8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30C9AA55-153A-48B5-9FD1-9F6DC42F82C1}"/>
              </a:ext>
            </a:extLst>
          </p:cNvPr>
          <p:cNvSpPr>
            <a:spLocks noGrp="1"/>
          </p:cNvSpPr>
          <p:nvPr>
            <p:ph sz="quarter" idx="22" hasCustomPrompt="1"/>
          </p:nvPr>
        </p:nvSpPr>
        <p:spPr>
          <a:xfrm>
            <a:off x="263525" y="1449388"/>
            <a:ext cx="5653088" cy="4500562"/>
          </a:xfrm>
        </p:spPr>
        <p:txBody>
          <a:bodyPr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  <a:lvl4pPr rtl="0">
              <a:defRPr/>
            </a:lvl4pPr>
            <a:lvl5pPr rtl="0">
              <a:defRPr/>
            </a:lvl5pPr>
          </a:lstStyle>
          <a:p>
            <a:pPr lvl="0"/>
            <a:r>
              <a:rPr lang="ru-RU" noProof="0"/>
              <a:t>First text level Inter, 16pt</a:t>
            </a:r>
          </a:p>
          <a:p>
            <a:pPr lvl="1"/>
            <a:r>
              <a:rPr lang="ru-RU" noProof="0"/>
              <a:t>Second text level Inter</a:t>
            </a:r>
          </a:p>
          <a:p>
            <a:pPr lvl="2"/>
            <a:r>
              <a:rPr lang="ru-RU" noProof="0"/>
              <a:t>Third text level Inter</a:t>
            </a:r>
          </a:p>
          <a:p>
            <a:pPr lvl="3"/>
            <a:r>
              <a:rPr lang="ru-RU" noProof="0"/>
              <a:t>Fourth text level Inter</a:t>
            </a:r>
          </a:p>
          <a:p>
            <a:pPr lvl="4"/>
            <a:r>
              <a:rPr lang="ru-RU" noProof="0"/>
              <a:t>Fifth text level Inter</a:t>
            </a:r>
          </a:p>
          <a:p>
            <a:pPr lvl="5"/>
            <a:r>
              <a:rPr lang="ru-RU" noProof="0"/>
              <a:t>Sixth text level Inter</a:t>
            </a:r>
          </a:p>
          <a:p>
            <a:pPr lvl="6"/>
            <a:r>
              <a:rPr lang="ru-RU" noProof="0"/>
              <a:t>Eight text level Inter</a:t>
            </a:r>
          </a:p>
          <a:p>
            <a:pPr lvl="7"/>
            <a:r>
              <a:rPr lang="ru-RU" noProof="0"/>
              <a:t>Ninth text level Inter</a:t>
            </a:r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244338991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3953">
          <p15:clr>
            <a:srgbClr val="FBAE40"/>
          </p15:clr>
        </p15:guide>
        <p15:guide id="3" pos="3727">
          <p15:clr>
            <a:srgbClr val="FBAE40"/>
          </p15:clr>
        </p15:guide>
        <p15:guide id="7" orient="horz" pos="3748">
          <p15:clr>
            <a:srgbClr val="FBAE40"/>
          </p15:clr>
        </p15:guide>
        <p15:guide id="8" orient="horz" pos="913">
          <p15:clr>
            <a:srgbClr val="FBAE40"/>
          </p15:clr>
        </p15:guide>
        <p15:guide id="9" pos="3840" userDrawn="1">
          <p15:clr>
            <a:srgbClr val="F26B43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- blue - 2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2" name="Objekt 21" hidden="1">
            <a:extLst>
              <a:ext uri="{FF2B5EF4-FFF2-40B4-BE49-F238E27FC236}">
                <a16:creationId xmlns:a16="http://schemas.microsoft.com/office/drawing/2014/main" id="{2A35F7CB-B3C4-4081-BF51-7688BA186AC0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71661220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44" imgH="345" progId="TCLayout.ActiveDocument.1">
                  <p:embed/>
                </p:oleObj>
              </mc:Choice>
              <mc:Fallback>
                <p:oleObj name="think-cell Folie" r:id="rId3" imgW="344" imgH="345" progId="TCLayout.ActiveDocument.1">
                  <p:embed/>
                  <p:pic>
                    <p:nvPicPr>
                      <p:cNvPr id="22" name="Objekt 21" hidden="1">
                        <a:extLst>
                          <a:ext uri="{FF2B5EF4-FFF2-40B4-BE49-F238E27FC236}">
                            <a16:creationId xmlns:a16="http://schemas.microsoft.com/office/drawing/2014/main" id="{2A35F7CB-B3C4-4081-BF51-7688BA186AC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hteck 5">
            <a:extLst>
              <a:ext uri="{FF2B5EF4-FFF2-40B4-BE49-F238E27FC236}">
                <a16:creationId xmlns:a16="http://schemas.microsoft.com/office/drawing/2014/main" id="{34F4A8EE-9682-47B2-8EA8-33DB4E9CCB5E}"/>
              </a:ext>
            </a:extLst>
          </p:cNvPr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72000" rIns="108000" bIns="72000" rtlCol="0" anchor="ctr"/>
          <a:lstStyle/>
          <a:p>
            <a:pPr algn="l" rtl="0"/>
            <a:endParaRPr lang="ru-RU" sz="1400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32DE84A-653F-40C4-B59B-7C286058B55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3526" y="229880"/>
            <a:ext cx="5653088" cy="461665"/>
          </a:xfrm>
        </p:spPr>
        <p:txBody>
          <a:bodyPr vert="horz" wrap="square">
            <a:noAutofit/>
          </a:bodyPr>
          <a:lstStyle>
            <a:lvl1pPr rtl="0">
              <a:defRPr/>
            </a:lvl1pPr>
          </a:lstStyle>
          <a:p>
            <a:r>
              <a:rPr lang="ru-RU"/>
              <a:t>Headline Inter Medium bold </a:t>
            </a:r>
            <a:endParaRPr lang="ru-RU" dirty="0"/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5FF4BB13-4856-4ED9-9367-2041DC82D42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63525" y="683089"/>
            <a:ext cx="5653088" cy="307777"/>
          </a:xfrm>
        </p:spPr>
        <p:txBody>
          <a:bodyPr wrap="square">
            <a:spAutoFit/>
          </a:bodyPr>
          <a:lstStyle>
            <a:lvl1pPr marL="0" indent="0" rtl="0">
              <a:buNone/>
              <a:defRPr sz="20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ru-RU"/>
              <a:t>Subheadline optional Inter Medium 20pt</a:t>
            </a:r>
            <a:endParaRPr lang="ru-RU" dirty="0"/>
          </a:p>
        </p:txBody>
      </p:sp>
      <p:sp>
        <p:nvSpPr>
          <p:cNvPr id="20" name="Textplatzhalter 19">
            <a:extLst>
              <a:ext uri="{FF2B5EF4-FFF2-40B4-BE49-F238E27FC236}">
                <a16:creationId xmlns:a16="http://schemas.microsoft.com/office/drawing/2014/main" id="{BF72E446-FFEE-4AD8-BB91-BBEF2515922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63525" y="6076176"/>
            <a:ext cx="5653088" cy="276999"/>
          </a:xfrm>
        </p:spPr>
        <p:txBody>
          <a:bodyPr wrap="square" anchor="b">
            <a:spAutoFit/>
          </a:bodyPr>
          <a:lstStyle>
            <a:lvl1pPr marL="0" indent="0" rtl="0">
              <a:spcBef>
                <a:spcPts val="0"/>
              </a:spcBef>
              <a:buNone/>
              <a:defRPr sz="900"/>
            </a:lvl1pPr>
            <a:lvl2pPr>
              <a:defRPr sz="900"/>
            </a:lvl2pPr>
            <a:lvl3pPr>
              <a:defRPr sz="9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ru-RU"/>
              <a:t>1 Footnote | 2 Footnote</a:t>
            </a:r>
          </a:p>
          <a:p>
            <a:pPr lvl="0"/>
            <a:r>
              <a:rPr lang="ru-RU"/>
              <a:t>Source: Here is the source </a:t>
            </a:r>
            <a:endParaRPr lang="ru-RU" dirty="0"/>
          </a:p>
        </p:txBody>
      </p:sp>
      <p:sp>
        <p:nvSpPr>
          <p:cNvPr id="8" name="Datumsplatzhalter 7">
            <a:extLst>
              <a:ext uri="{FF2B5EF4-FFF2-40B4-BE49-F238E27FC236}">
                <a16:creationId xmlns:a16="http://schemas.microsoft.com/office/drawing/2014/main" id="{CBF294DF-DAFC-42FF-BBAC-51DAA239F355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>
            <a:lvl1pPr rtl="0">
              <a:defRPr>
                <a:solidFill>
                  <a:schemeClr val="bg1"/>
                </a:solidFill>
              </a:defRPr>
            </a:lvl1pPr>
          </a:lstStyle>
          <a:p>
            <a:fld id="{3ECFAB02-837E-4B1D-941F-EE14A0AF690C}" type="datetime4">
              <a:rPr lang="ru-RU" smtClean="0"/>
              <a:t>2 июля 2024 г.</a:t>
            </a:fld>
            <a:endParaRPr lang="ru-RU" dirty="0"/>
          </a:p>
        </p:txBody>
      </p:sp>
      <p:sp>
        <p:nvSpPr>
          <p:cNvPr id="9" name="Fußzeilenplatzhalter 8">
            <a:extLst>
              <a:ext uri="{FF2B5EF4-FFF2-40B4-BE49-F238E27FC236}">
                <a16:creationId xmlns:a16="http://schemas.microsoft.com/office/drawing/2014/main" id="{7673AD8A-8F22-467C-A617-15D2C69FC6B4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lvl1pPr rtl="0">
              <a:defRPr/>
            </a:lvl1pPr>
          </a:lstStyle>
          <a:p>
            <a:r>
              <a:rPr lang="ru-RU"/>
              <a:t>Insert text with »Insert Header and Footer«</a:t>
            </a:r>
            <a:endParaRPr lang="ru-RU" dirty="0"/>
          </a:p>
        </p:txBody>
      </p:sp>
      <p:sp>
        <p:nvSpPr>
          <p:cNvPr id="11" name="Foliennummernplatzhalter 10">
            <a:extLst>
              <a:ext uri="{FF2B5EF4-FFF2-40B4-BE49-F238E27FC236}">
                <a16:creationId xmlns:a16="http://schemas.microsoft.com/office/drawing/2014/main" id="{69CB0FF0-C14E-4567-8E9E-F2E719159449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>
            <a:lvl1pPr rtl="0">
              <a:defRPr>
                <a:solidFill>
                  <a:schemeClr val="bg1"/>
                </a:solidFill>
              </a:defRPr>
            </a:lvl1pPr>
          </a:lstStyle>
          <a:p>
            <a:fld id="{7D3B735A-0712-4989-8931-598C2A0907B8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4E2A9B68-DB9E-48EB-B87D-D33ECC31E8D2}"/>
              </a:ext>
            </a:extLst>
          </p:cNvPr>
          <p:cNvSpPr>
            <a:spLocks noGrp="1"/>
          </p:cNvSpPr>
          <p:nvPr>
            <p:ph sz="quarter" idx="21" hasCustomPrompt="1"/>
          </p:nvPr>
        </p:nvSpPr>
        <p:spPr>
          <a:xfrm>
            <a:off x="263525" y="1449388"/>
            <a:ext cx="5651500" cy="4500562"/>
          </a:xfrm>
        </p:spPr>
        <p:txBody>
          <a:bodyPr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  <a:lvl4pPr rtl="0">
              <a:defRPr/>
            </a:lvl4pPr>
            <a:lvl5pPr rtl="0">
              <a:defRPr/>
            </a:lvl5pPr>
          </a:lstStyle>
          <a:p>
            <a:pPr lvl="0"/>
            <a:r>
              <a:rPr lang="ru-RU" noProof="0"/>
              <a:t>First text level Inter, 16pt</a:t>
            </a:r>
          </a:p>
          <a:p>
            <a:pPr lvl="1"/>
            <a:r>
              <a:rPr lang="ru-RU" noProof="0"/>
              <a:t>Second text level Inter</a:t>
            </a:r>
          </a:p>
          <a:p>
            <a:pPr lvl="2"/>
            <a:r>
              <a:rPr lang="ru-RU" noProof="0"/>
              <a:t>Third text level Inter</a:t>
            </a:r>
          </a:p>
          <a:p>
            <a:pPr lvl="3"/>
            <a:r>
              <a:rPr lang="ru-RU" noProof="0"/>
              <a:t>Fourth text level Inter</a:t>
            </a:r>
          </a:p>
          <a:p>
            <a:pPr lvl="4"/>
            <a:r>
              <a:rPr lang="ru-RU" noProof="0"/>
              <a:t>Fifth text level Inter</a:t>
            </a:r>
          </a:p>
          <a:p>
            <a:pPr lvl="5"/>
            <a:r>
              <a:rPr lang="ru-RU" noProof="0"/>
              <a:t>Sixth text level Inter</a:t>
            </a:r>
          </a:p>
          <a:p>
            <a:pPr lvl="6"/>
            <a:r>
              <a:rPr lang="ru-RU" noProof="0"/>
              <a:t>Eight text level Inter</a:t>
            </a:r>
          </a:p>
          <a:p>
            <a:pPr lvl="7"/>
            <a:r>
              <a:rPr lang="ru-RU" noProof="0"/>
              <a:t>Ninth text level Inter</a:t>
            </a:r>
            <a:endParaRPr lang="ru-RU" noProof="0" dirty="0"/>
          </a:p>
        </p:txBody>
      </p:sp>
      <p:sp>
        <p:nvSpPr>
          <p:cNvPr id="13" name="Inhaltsplatzhalter 12">
            <a:extLst>
              <a:ext uri="{FF2B5EF4-FFF2-40B4-BE49-F238E27FC236}">
                <a16:creationId xmlns:a16="http://schemas.microsoft.com/office/drawing/2014/main" id="{1C7D69FD-CF0F-41C1-877A-74075006E8BA}"/>
              </a:ext>
            </a:extLst>
          </p:cNvPr>
          <p:cNvSpPr>
            <a:spLocks noGrp="1"/>
          </p:cNvSpPr>
          <p:nvPr>
            <p:ph sz="quarter" idx="22" hasCustomPrompt="1"/>
          </p:nvPr>
        </p:nvSpPr>
        <p:spPr>
          <a:xfrm>
            <a:off x="6275388" y="1449388"/>
            <a:ext cx="5651500" cy="4500562"/>
          </a:xfrm>
        </p:spPr>
        <p:txBody>
          <a:bodyPr/>
          <a:lstStyle>
            <a:lvl1pPr rtl="0"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 rtl="0"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 rtl="0"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 rtl="0"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 rtl="0"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  <a:lvl6pPr>
              <a:buClr>
                <a:schemeClr val="bg1"/>
              </a:buClr>
              <a:defRPr>
                <a:solidFill>
                  <a:schemeClr val="bg1"/>
                </a:solidFill>
              </a:defRPr>
            </a:lvl6pPr>
            <a:lvl7pPr>
              <a:buClr>
                <a:schemeClr val="bg1"/>
              </a:buClr>
              <a:defRPr>
                <a:solidFill>
                  <a:schemeClr val="bg1"/>
                </a:solidFill>
              </a:defRPr>
            </a:lvl7pPr>
            <a:lvl8pPr>
              <a:buClr>
                <a:schemeClr val="bg1"/>
              </a:buClr>
              <a:defRPr>
                <a:solidFill>
                  <a:schemeClr val="bg1"/>
                </a:solidFill>
              </a:defRPr>
            </a:lvl8pPr>
          </a:lstStyle>
          <a:p>
            <a:pPr lvl="0"/>
            <a:r>
              <a:rPr lang="ru-RU" noProof="0"/>
              <a:t>First text level Inter, 16pt</a:t>
            </a:r>
          </a:p>
          <a:p>
            <a:pPr lvl="1"/>
            <a:r>
              <a:rPr lang="ru-RU" noProof="0"/>
              <a:t>Second text level Inter</a:t>
            </a:r>
          </a:p>
          <a:p>
            <a:pPr lvl="2"/>
            <a:r>
              <a:rPr lang="ru-RU" noProof="0"/>
              <a:t>Third text level Inter</a:t>
            </a:r>
          </a:p>
          <a:p>
            <a:pPr lvl="3"/>
            <a:r>
              <a:rPr lang="ru-RU" noProof="0"/>
              <a:t>Fourth text level Inter</a:t>
            </a:r>
          </a:p>
          <a:p>
            <a:pPr lvl="4"/>
            <a:r>
              <a:rPr lang="ru-RU" noProof="0"/>
              <a:t>Fifth text level Inter</a:t>
            </a:r>
          </a:p>
          <a:p>
            <a:pPr lvl="5"/>
            <a:r>
              <a:rPr lang="ru-RU" noProof="0"/>
              <a:t>Sixth text level Inter</a:t>
            </a:r>
          </a:p>
          <a:p>
            <a:pPr lvl="6"/>
            <a:r>
              <a:rPr lang="ru-RU" noProof="0"/>
              <a:t>Eight text level Inter</a:t>
            </a:r>
          </a:p>
          <a:p>
            <a:pPr lvl="7"/>
            <a:r>
              <a:rPr lang="ru-RU" noProof="0"/>
              <a:t>Ninth text level Inter</a:t>
            </a:r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137077881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3953">
          <p15:clr>
            <a:srgbClr val="FBAE40"/>
          </p15:clr>
        </p15:guide>
        <p15:guide id="3" pos="3727">
          <p15:clr>
            <a:srgbClr val="FBAE40"/>
          </p15:clr>
        </p15:guide>
        <p15:guide id="7" orient="horz" pos="3748">
          <p15:clr>
            <a:srgbClr val="FBAE40"/>
          </p15:clr>
        </p15:guide>
        <p15:guide id="8" orient="horz" pos="913">
          <p15:clr>
            <a:srgbClr val="FBAE40"/>
          </p15:clr>
        </p15:guide>
        <p15:guide id="9" pos="3840" userDrawn="1">
          <p15:clr>
            <a:srgbClr val="F26B43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- blue - 3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2" name="Objekt 21" hidden="1">
            <a:extLst>
              <a:ext uri="{FF2B5EF4-FFF2-40B4-BE49-F238E27FC236}">
                <a16:creationId xmlns:a16="http://schemas.microsoft.com/office/drawing/2014/main" id="{2A35F7CB-B3C4-4081-BF51-7688BA186AC0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04222643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44" imgH="345" progId="TCLayout.ActiveDocument.1">
                  <p:embed/>
                </p:oleObj>
              </mc:Choice>
              <mc:Fallback>
                <p:oleObj name="think-cell Folie" r:id="rId3" imgW="344" imgH="345" progId="TCLayout.ActiveDocument.1">
                  <p:embed/>
                  <p:pic>
                    <p:nvPicPr>
                      <p:cNvPr id="22" name="Objekt 21" hidden="1">
                        <a:extLst>
                          <a:ext uri="{FF2B5EF4-FFF2-40B4-BE49-F238E27FC236}">
                            <a16:creationId xmlns:a16="http://schemas.microsoft.com/office/drawing/2014/main" id="{2A35F7CB-B3C4-4081-BF51-7688BA186AC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hteck 2">
            <a:extLst>
              <a:ext uri="{FF2B5EF4-FFF2-40B4-BE49-F238E27FC236}">
                <a16:creationId xmlns:a16="http://schemas.microsoft.com/office/drawing/2014/main" id="{CF7D173B-4D49-4B2F-A470-A04AACB0FE96}"/>
              </a:ext>
            </a:extLst>
          </p:cNvPr>
          <p:cNvSpPr>
            <a:spLocks/>
          </p:cNvSpPr>
          <p:nvPr userDrawn="1"/>
        </p:nvSpPr>
        <p:spPr>
          <a:xfrm>
            <a:off x="8088000" y="0"/>
            <a:ext cx="4104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72000" rIns="108000" bIns="72000" rtlCol="0" anchor="ctr"/>
          <a:lstStyle/>
          <a:p>
            <a:pPr algn="l" rtl="0"/>
            <a:endParaRPr lang="ru-RU" sz="1400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32DE84A-653F-40C4-B59B-7C286058B55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3525" y="229880"/>
            <a:ext cx="7668634" cy="461665"/>
          </a:xfrm>
        </p:spPr>
        <p:txBody>
          <a:bodyPr vert="horz"/>
          <a:lstStyle>
            <a:lvl1pPr rtl="0">
              <a:defRPr/>
            </a:lvl1pPr>
          </a:lstStyle>
          <a:p>
            <a:r>
              <a:rPr lang="ru-RU"/>
              <a:t>Headline Inter Medium bold 30pt</a:t>
            </a:r>
            <a:endParaRPr lang="ru-RU" dirty="0"/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5FF4BB13-4856-4ED9-9367-2041DC82D42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63525" y="683089"/>
            <a:ext cx="7668634" cy="307777"/>
          </a:xfrm>
        </p:spPr>
        <p:txBody>
          <a:bodyPr wrap="square">
            <a:spAutoFit/>
          </a:bodyPr>
          <a:lstStyle>
            <a:lvl1pPr marL="0" indent="0" rtl="0">
              <a:buNone/>
              <a:defRPr sz="20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ru-RU"/>
              <a:t>Subheadline optional Inter Medium 20pt</a:t>
            </a:r>
            <a:endParaRPr lang="ru-RU" dirty="0"/>
          </a:p>
        </p:txBody>
      </p:sp>
      <p:sp>
        <p:nvSpPr>
          <p:cNvPr id="20" name="Textplatzhalter 19">
            <a:extLst>
              <a:ext uri="{FF2B5EF4-FFF2-40B4-BE49-F238E27FC236}">
                <a16:creationId xmlns:a16="http://schemas.microsoft.com/office/drawing/2014/main" id="{BF72E446-FFEE-4AD8-BB91-BBEF2515922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63525" y="6076176"/>
            <a:ext cx="7669213" cy="276999"/>
          </a:xfrm>
        </p:spPr>
        <p:txBody>
          <a:bodyPr wrap="square" anchor="b">
            <a:spAutoFit/>
          </a:bodyPr>
          <a:lstStyle>
            <a:lvl1pPr marL="0" indent="0" rtl="0">
              <a:spcBef>
                <a:spcPts val="0"/>
              </a:spcBef>
              <a:buNone/>
              <a:defRPr sz="900"/>
            </a:lvl1pPr>
            <a:lvl2pPr>
              <a:defRPr sz="900"/>
            </a:lvl2pPr>
            <a:lvl3pPr>
              <a:defRPr sz="9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ru-RU"/>
              <a:t>1 Footnote | 2 Footnote</a:t>
            </a:r>
          </a:p>
          <a:p>
            <a:pPr lvl="0"/>
            <a:r>
              <a:rPr lang="ru-RU"/>
              <a:t>Source: Here is the source </a:t>
            </a:r>
            <a:endParaRPr lang="ru-RU" dirty="0"/>
          </a:p>
        </p:txBody>
      </p:sp>
      <p:sp>
        <p:nvSpPr>
          <p:cNvPr id="8" name="Datumsplatzhalter 7">
            <a:extLst>
              <a:ext uri="{FF2B5EF4-FFF2-40B4-BE49-F238E27FC236}">
                <a16:creationId xmlns:a16="http://schemas.microsoft.com/office/drawing/2014/main" id="{15BC7344-3821-4FC6-A977-48636AE1A545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>
            <a:lvl1pPr rtl="0">
              <a:defRPr>
                <a:solidFill>
                  <a:schemeClr val="bg1"/>
                </a:solidFill>
              </a:defRPr>
            </a:lvl1pPr>
          </a:lstStyle>
          <a:p>
            <a:fld id="{952630E6-8C0B-4C74-8F5B-9DA1BED5F1C5}" type="datetime4">
              <a:rPr lang="ru-RU" smtClean="0"/>
              <a:t>2 июля 2024 г.</a:t>
            </a:fld>
            <a:endParaRPr lang="ru-RU" dirty="0"/>
          </a:p>
        </p:txBody>
      </p:sp>
      <p:sp>
        <p:nvSpPr>
          <p:cNvPr id="9" name="Fußzeilenplatzhalter 8">
            <a:extLst>
              <a:ext uri="{FF2B5EF4-FFF2-40B4-BE49-F238E27FC236}">
                <a16:creationId xmlns:a16="http://schemas.microsoft.com/office/drawing/2014/main" id="{244FB837-7710-4FEE-BD1F-0EC31062B8DD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lvl1pPr rtl="0">
              <a:defRPr/>
            </a:lvl1pPr>
          </a:lstStyle>
          <a:p>
            <a:r>
              <a:rPr lang="ru-RU"/>
              <a:t>Insert text with »Insert Header and Footer«</a:t>
            </a:r>
            <a:endParaRPr lang="ru-RU" dirty="0"/>
          </a:p>
        </p:txBody>
      </p:sp>
      <p:sp>
        <p:nvSpPr>
          <p:cNvPr id="11" name="Foliennummernplatzhalter 10">
            <a:extLst>
              <a:ext uri="{FF2B5EF4-FFF2-40B4-BE49-F238E27FC236}">
                <a16:creationId xmlns:a16="http://schemas.microsoft.com/office/drawing/2014/main" id="{5C78657C-B6C7-42F5-A0C9-734F5AE0FFEE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>
            <a:lvl1pPr rtl="0">
              <a:defRPr>
                <a:solidFill>
                  <a:schemeClr val="bg1"/>
                </a:solidFill>
              </a:defRPr>
            </a:lvl1pPr>
          </a:lstStyle>
          <a:p>
            <a:fld id="{7D3B735A-0712-4989-8931-598C2A0907B8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FFD27395-3F27-41C0-996C-1E32579BE622}"/>
              </a:ext>
            </a:extLst>
          </p:cNvPr>
          <p:cNvSpPr>
            <a:spLocks noGrp="1"/>
          </p:cNvSpPr>
          <p:nvPr>
            <p:ph sz="quarter" idx="21" hasCustomPrompt="1"/>
          </p:nvPr>
        </p:nvSpPr>
        <p:spPr>
          <a:xfrm>
            <a:off x="263525" y="1449388"/>
            <a:ext cx="3670300" cy="4500562"/>
          </a:xfrm>
        </p:spPr>
        <p:txBody>
          <a:bodyPr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  <a:lvl4pPr rtl="0">
              <a:defRPr/>
            </a:lvl4pPr>
            <a:lvl5pPr rtl="0">
              <a:defRPr/>
            </a:lvl5pPr>
          </a:lstStyle>
          <a:p>
            <a:pPr lvl="0"/>
            <a:r>
              <a:rPr lang="ru-RU" noProof="0"/>
              <a:t>First text level Inter, 16pt</a:t>
            </a:r>
          </a:p>
          <a:p>
            <a:pPr lvl="1"/>
            <a:r>
              <a:rPr lang="ru-RU" noProof="0"/>
              <a:t>Second text level Inter</a:t>
            </a:r>
          </a:p>
          <a:p>
            <a:pPr lvl="2"/>
            <a:r>
              <a:rPr lang="ru-RU" noProof="0"/>
              <a:t>Third text level Inter</a:t>
            </a:r>
          </a:p>
          <a:p>
            <a:pPr lvl="3"/>
            <a:r>
              <a:rPr lang="ru-RU" noProof="0"/>
              <a:t>Fourth text level Inter</a:t>
            </a:r>
          </a:p>
          <a:p>
            <a:pPr lvl="4"/>
            <a:r>
              <a:rPr lang="ru-RU" noProof="0"/>
              <a:t>Fifth text level Inter</a:t>
            </a:r>
          </a:p>
          <a:p>
            <a:pPr lvl="5"/>
            <a:r>
              <a:rPr lang="ru-RU" noProof="0"/>
              <a:t>Sixth text level Inter</a:t>
            </a:r>
          </a:p>
          <a:p>
            <a:pPr lvl="6"/>
            <a:r>
              <a:rPr lang="ru-RU" noProof="0"/>
              <a:t>Eight text level Inter</a:t>
            </a:r>
          </a:p>
          <a:p>
            <a:pPr lvl="7"/>
            <a:r>
              <a:rPr lang="ru-RU" noProof="0"/>
              <a:t>Ninth text level Inter</a:t>
            </a:r>
            <a:endParaRPr lang="ru-RU" noProof="0" dirty="0"/>
          </a:p>
        </p:txBody>
      </p:sp>
      <p:sp>
        <p:nvSpPr>
          <p:cNvPr id="7" name="Inhaltsplatzhalter 6">
            <a:extLst>
              <a:ext uri="{FF2B5EF4-FFF2-40B4-BE49-F238E27FC236}">
                <a16:creationId xmlns:a16="http://schemas.microsoft.com/office/drawing/2014/main" id="{DC5BBCF9-0800-4F77-B2EF-E97E279E65D9}"/>
              </a:ext>
            </a:extLst>
          </p:cNvPr>
          <p:cNvSpPr>
            <a:spLocks noGrp="1"/>
          </p:cNvSpPr>
          <p:nvPr>
            <p:ph sz="quarter" idx="22" hasCustomPrompt="1"/>
          </p:nvPr>
        </p:nvSpPr>
        <p:spPr>
          <a:xfrm>
            <a:off x="4259263" y="1449388"/>
            <a:ext cx="3670300" cy="4500562"/>
          </a:xfrm>
        </p:spPr>
        <p:txBody>
          <a:bodyPr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  <a:lvl4pPr rtl="0">
              <a:defRPr/>
            </a:lvl4pPr>
            <a:lvl5pPr rtl="0">
              <a:defRPr/>
            </a:lvl5pPr>
          </a:lstStyle>
          <a:p>
            <a:pPr lvl="0"/>
            <a:r>
              <a:rPr lang="ru-RU" noProof="0"/>
              <a:t>First text level Inter, 16pt</a:t>
            </a:r>
          </a:p>
          <a:p>
            <a:pPr lvl="1"/>
            <a:r>
              <a:rPr lang="ru-RU" noProof="0"/>
              <a:t>Second text level Inter</a:t>
            </a:r>
          </a:p>
          <a:p>
            <a:pPr lvl="2"/>
            <a:r>
              <a:rPr lang="ru-RU" noProof="0"/>
              <a:t>Third text level Inter</a:t>
            </a:r>
          </a:p>
          <a:p>
            <a:pPr lvl="3"/>
            <a:r>
              <a:rPr lang="ru-RU" noProof="0"/>
              <a:t>Fourth text level Inter</a:t>
            </a:r>
          </a:p>
          <a:p>
            <a:pPr lvl="4"/>
            <a:r>
              <a:rPr lang="ru-RU" noProof="0"/>
              <a:t>Fifth text level Inter</a:t>
            </a:r>
          </a:p>
          <a:p>
            <a:pPr lvl="5"/>
            <a:r>
              <a:rPr lang="ru-RU" noProof="0"/>
              <a:t>Sixth text level Inter</a:t>
            </a:r>
          </a:p>
          <a:p>
            <a:pPr lvl="6"/>
            <a:r>
              <a:rPr lang="ru-RU" noProof="0"/>
              <a:t>Eight text level Inter</a:t>
            </a:r>
          </a:p>
          <a:p>
            <a:pPr lvl="7"/>
            <a:r>
              <a:rPr lang="ru-RU" noProof="0"/>
              <a:t>Ninth text level Inter</a:t>
            </a:r>
            <a:endParaRPr lang="ru-RU" noProof="0" dirty="0"/>
          </a:p>
        </p:txBody>
      </p:sp>
      <p:sp>
        <p:nvSpPr>
          <p:cNvPr id="15" name="Inhaltsplatzhalter 14">
            <a:extLst>
              <a:ext uri="{FF2B5EF4-FFF2-40B4-BE49-F238E27FC236}">
                <a16:creationId xmlns:a16="http://schemas.microsoft.com/office/drawing/2014/main" id="{F5BEEB53-DF1B-4C20-9973-2B5AAFCCD30D}"/>
              </a:ext>
            </a:extLst>
          </p:cNvPr>
          <p:cNvSpPr>
            <a:spLocks noGrp="1"/>
          </p:cNvSpPr>
          <p:nvPr>
            <p:ph sz="quarter" idx="23" hasCustomPrompt="1"/>
          </p:nvPr>
        </p:nvSpPr>
        <p:spPr>
          <a:xfrm>
            <a:off x="8256588" y="1449388"/>
            <a:ext cx="3670300" cy="4500562"/>
          </a:xfrm>
        </p:spPr>
        <p:txBody>
          <a:bodyPr/>
          <a:lstStyle>
            <a:lvl1pPr rtl="0"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 rtl="0"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 rtl="0"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 rtl="0"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 rtl="0"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  <a:lvl6pPr>
              <a:buClr>
                <a:schemeClr val="bg1"/>
              </a:buClr>
              <a:defRPr>
                <a:solidFill>
                  <a:schemeClr val="bg1"/>
                </a:solidFill>
              </a:defRPr>
            </a:lvl6pPr>
            <a:lvl7pPr>
              <a:buClr>
                <a:schemeClr val="bg1"/>
              </a:buClr>
              <a:defRPr>
                <a:solidFill>
                  <a:schemeClr val="bg1"/>
                </a:solidFill>
              </a:defRPr>
            </a:lvl7pPr>
            <a:lvl8pPr>
              <a:buClr>
                <a:schemeClr val="bg1"/>
              </a:buClr>
              <a:defRPr>
                <a:solidFill>
                  <a:schemeClr val="bg1"/>
                </a:solidFill>
              </a:defRPr>
            </a:lvl8pPr>
          </a:lstStyle>
          <a:p>
            <a:pPr lvl="0"/>
            <a:r>
              <a:rPr lang="ru-RU" noProof="0"/>
              <a:t>First text level Inter, 16pt</a:t>
            </a:r>
          </a:p>
          <a:p>
            <a:pPr lvl="1"/>
            <a:r>
              <a:rPr lang="ru-RU" noProof="0"/>
              <a:t>Second text level Inter</a:t>
            </a:r>
          </a:p>
          <a:p>
            <a:pPr lvl="2"/>
            <a:r>
              <a:rPr lang="ru-RU" noProof="0"/>
              <a:t>Third text level Inter</a:t>
            </a:r>
          </a:p>
          <a:p>
            <a:pPr lvl="3"/>
            <a:r>
              <a:rPr lang="ru-RU" noProof="0"/>
              <a:t>Fourth text level Inter</a:t>
            </a:r>
          </a:p>
          <a:p>
            <a:pPr lvl="4"/>
            <a:r>
              <a:rPr lang="ru-RU" noProof="0"/>
              <a:t>Fifth text level Inter</a:t>
            </a:r>
          </a:p>
          <a:p>
            <a:pPr lvl="5"/>
            <a:r>
              <a:rPr lang="ru-RU" noProof="0"/>
              <a:t>Sixth text level Inter</a:t>
            </a:r>
          </a:p>
          <a:p>
            <a:pPr lvl="6"/>
            <a:r>
              <a:rPr lang="ru-RU" noProof="0"/>
              <a:t>Eight text level Inter</a:t>
            </a:r>
          </a:p>
          <a:p>
            <a:pPr lvl="7"/>
            <a:r>
              <a:rPr lang="ru-RU" noProof="0"/>
              <a:t>Ninth text level Inter</a:t>
            </a:r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415176257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479">
          <p15:clr>
            <a:srgbClr val="FBAE40"/>
          </p15:clr>
        </p15:guide>
        <p15:guide id="4" pos="2683">
          <p15:clr>
            <a:srgbClr val="FBAE40"/>
          </p15:clr>
        </p15:guide>
        <p15:guide id="5" pos="4997">
          <p15:clr>
            <a:srgbClr val="FBAE40"/>
          </p15:clr>
        </p15:guide>
        <p15:guide id="6" pos="5201">
          <p15:clr>
            <a:srgbClr val="FBAE40"/>
          </p15:clr>
        </p15:guide>
        <p15:guide id="7" orient="horz" pos="3748">
          <p15:clr>
            <a:srgbClr val="FBAE40"/>
          </p15:clr>
        </p15:guide>
        <p15:guide id="8" orient="horz" pos="913">
          <p15:clr>
            <a:srgbClr val="FBAE40"/>
          </p15:clr>
        </p15:guide>
      </p15:sldGuideLst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- white - 2 columns &amp;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2" name="Objekt 21" hidden="1">
            <a:extLst>
              <a:ext uri="{FF2B5EF4-FFF2-40B4-BE49-F238E27FC236}">
                <a16:creationId xmlns:a16="http://schemas.microsoft.com/office/drawing/2014/main" id="{2A35F7CB-B3C4-4081-BF51-7688BA186AC0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77050249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44" imgH="345" progId="TCLayout.ActiveDocument.1">
                  <p:embed/>
                </p:oleObj>
              </mc:Choice>
              <mc:Fallback>
                <p:oleObj name="think-cell Folie" r:id="rId3" imgW="344" imgH="345" progId="TCLayout.ActiveDocument.1">
                  <p:embed/>
                  <p:pic>
                    <p:nvPicPr>
                      <p:cNvPr id="22" name="Objekt 21" hidden="1">
                        <a:extLst>
                          <a:ext uri="{FF2B5EF4-FFF2-40B4-BE49-F238E27FC236}">
                            <a16:creationId xmlns:a16="http://schemas.microsoft.com/office/drawing/2014/main" id="{2A35F7CB-B3C4-4081-BF51-7688BA186AC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Bildplatzhalter 4">
            <a:extLst>
              <a:ext uri="{FF2B5EF4-FFF2-40B4-BE49-F238E27FC236}">
                <a16:creationId xmlns:a16="http://schemas.microsoft.com/office/drawing/2014/main" id="{94AD4C86-8B13-4FCD-966D-856B66F5CD0B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8088000" y="0"/>
            <a:ext cx="4104000" cy="6858000"/>
          </a:xfrm>
          <a:solidFill>
            <a:schemeClr val="bg2"/>
          </a:solidFill>
        </p:spPr>
        <p:txBody>
          <a:bodyPr anchor="ctr"/>
          <a:lstStyle>
            <a:lvl1pPr marL="0" indent="0" algn="ctr" rtl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ru-RU"/>
              <a:t>Please insert picture</a:t>
            </a:r>
            <a:endParaRPr lang="ru-RU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32DE84A-653F-40C4-B59B-7C286058B55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3525" y="229880"/>
            <a:ext cx="7668634" cy="461665"/>
          </a:xfrm>
        </p:spPr>
        <p:txBody>
          <a:bodyPr vert="horz"/>
          <a:lstStyle>
            <a:lvl1pPr rtl="0">
              <a:defRPr/>
            </a:lvl1pPr>
          </a:lstStyle>
          <a:p>
            <a:r>
              <a:rPr lang="ru-RU"/>
              <a:t>Headline Inter Medium bold 30pt</a:t>
            </a:r>
            <a:endParaRPr lang="ru-RU" dirty="0"/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5FF4BB13-4856-4ED9-9367-2041DC82D42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63525" y="683089"/>
            <a:ext cx="7668634" cy="307777"/>
          </a:xfrm>
        </p:spPr>
        <p:txBody>
          <a:bodyPr wrap="square">
            <a:spAutoFit/>
          </a:bodyPr>
          <a:lstStyle>
            <a:lvl1pPr marL="0" indent="0" rtl="0">
              <a:buNone/>
              <a:defRPr sz="20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ru-RU"/>
              <a:t>Subheadline optional Inter Medium 20pt</a:t>
            </a:r>
            <a:endParaRPr lang="ru-RU" dirty="0"/>
          </a:p>
        </p:txBody>
      </p:sp>
      <p:sp>
        <p:nvSpPr>
          <p:cNvPr id="20" name="Textplatzhalter 19">
            <a:extLst>
              <a:ext uri="{FF2B5EF4-FFF2-40B4-BE49-F238E27FC236}">
                <a16:creationId xmlns:a16="http://schemas.microsoft.com/office/drawing/2014/main" id="{BF72E446-FFEE-4AD8-BB91-BBEF2515922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63525" y="6076176"/>
            <a:ext cx="7669213" cy="276999"/>
          </a:xfrm>
        </p:spPr>
        <p:txBody>
          <a:bodyPr wrap="square" anchor="b">
            <a:spAutoFit/>
          </a:bodyPr>
          <a:lstStyle>
            <a:lvl1pPr marL="0" indent="0" rtl="0">
              <a:spcBef>
                <a:spcPts val="0"/>
              </a:spcBef>
              <a:buNone/>
              <a:defRPr sz="900"/>
            </a:lvl1pPr>
            <a:lvl2pPr>
              <a:defRPr sz="900"/>
            </a:lvl2pPr>
            <a:lvl3pPr>
              <a:defRPr sz="9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ru-RU"/>
              <a:t>1 Footnote | 2 Footnote</a:t>
            </a:r>
          </a:p>
          <a:p>
            <a:pPr lvl="0"/>
            <a:r>
              <a:rPr lang="ru-RU"/>
              <a:t>Source: Here is the source </a:t>
            </a:r>
            <a:endParaRPr lang="ru-RU" dirty="0"/>
          </a:p>
        </p:txBody>
      </p:sp>
      <p:sp>
        <p:nvSpPr>
          <p:cNvPr id="8" name="Datumsplatzhalter 7">
            <a:extLst>
              <a:ext uri="{FF2B5EF4-FFF2-40B4-BE49-F238E27FC236}">
                <a16:creationId xmlns:a16="http://schemas.microsoft.com/office/drawing/2014/main" id="{15BC7344-3821-4FC6-A977-48636AE1A545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>
            <a:lvl1pPr rtl="0">
              <a:defRPr>
                <a:solidFill>
                  <a:schemeClr val="bg1"/>
                </a:solidFill>
              </a:defRPr>
            </a:lvl1pPr>
          </a:lstStyle>
          <a:p>
            <a:fld id="{CEC98977-7E72-4268-B9FE-1DF87FAEB9DC}" type="datetime4">
              <a:rPr lang="ru-RU" smtClean="0"/>
              <a:t>2 июля 2024 г.</a:t>
            </a:fld>
            <a:endParaRPr lang="ru-RU" dirty="0"/>
          </a:p>
        </p:txBody>
      </p:sp>
      <p:sp>
        <p:nvSpPr>
          <p:cNvPr id="9" name="Fußzeilenplatzhalter 8">
            <a:extLst>
              <a:ext uri="{FF2B5EF4-FFF2-40B4-BE49-F238E27FC236}">
                <a16:creationId xmlns:a16="http://schemas.microsoft.com/office/drawing/2014/main" id="{244FB837-7710-4FEE-BD1F-0EC31062B8DD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lvl1pPr rtl="0">
              <a:defRPr/>
            </a:lvl1pPr>
          </a:lstStyle>
          <a:p>
            <a:r>
              <a:rPr lang="ru-RU"/>
              <a:t>Insert text with »Insert Header and Footer«</a:t>
            </a:r>
            <a:endParaRPr lang="ru-RU" dirty="0"/>
          </a:p>
        </p:txBody>
      </p:sp>
      <p:sp>
        <p:nvSpPr>
          <p:cNvPr id="11" name="Foliennummernplatzhalter 10">
            <a:extLst>
              <a:ext uri="{FF2B5EF4-FFF2-40B4-BE49-F238E27FC236}">
                <a16:creationId xmlns:a16="http://schemas.microsoft.com/office/drawing/2014/main" id="{5C78657C-B6C7-42F5-A0C9-734F5AE0FFEE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>
            <a:lvl1pPr rtl="0">
              <a:defRPr>
                <a:solidFill>
                  <a:schemeClr val="bg1"/>
                </a:solidFill>
              </a:defRPr>
            </a:lvl1pPr>
          </a:lstStyle>
          <a:p>
            <a:fld id="{7D3B735A-0712-4989-8931-598C2A0907B8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357C92EA-99DA-4F08-BCA6-FEEF81DEE933}"/>
              </a:ext>
            </a:extLst>
          </p:cNvPr>
          <p:cNvSpPr>
            <a:spLocks noGrp="1"/>
          </p:cNvSpPr>
          <p:nvPr>
            <p:ph sz="quarter" idx="22" hasCustomPrompt="1"/>
          </p:nvPr>
        </p:nvSpPr>
        <p:spPr>
          <a:xfrm>
            <a:off x="263525" y="1449388"/>
            <a:ext cx="3670300" cy="4500562"/>
          </a:xfrm>
        </p:spPr>
        <p:txBody>
          <a:bodyPr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  <a:lvl4pPr rtl="0">
              <a:defRPr/>
            </a:lvl4pPr>
            <a:lvl5pPr rtl="0">
              <a:defRPr/>
            </a:lvl5pPr>
          </a:lstStyle>
          <a:p>
            <a:pPr lvl="0"/>
            <a:r>
              <a:rPr lang="ru-RU" noProof="0"/>
              <a:t>First text level Inter, 16pt</a:t>
            </a:r>
          </a:p>
          <a:p>
            <a:pPr lvl="1"/>
            <a:r>
              <a:rPr lang="ru-RU" noProof="0"/>
              <a:t>Second text level Inter</a:t>
            </a:r>
          </a:p>
          <a:p>
            <a:pPr lvl="2"/>
            <a:r>
              <a:rPr lang="ru-RU" noProof="0"/>
              <a:t>Third text level Inter</a:t>
            </a:r>
          </a:p>
          <a:p>
            <a:pPr lvl="3"/>
            <a:r>
              <a:rPr lang="ru-RU" noProof="0"/>
              <a:t>Fourth text level Inter</a:t>
            </a:r>
          </a:p>
          <a:p>
            <a:pPr lvl="4"/>
            <a:r>
              <a:rPr lang="ru-RU" noProof="0"/>
              <a:t>Fifth text level Inter</a:t>
            </a:r>
          </a:p>
          <a:p>
            <a:pPr lvl="5"/>
            <a:r>
              <a:rPr lang="ru-RU" noProof="0"/>
              <a:t>Sixth text level Inter</a:t>
            </a:r>
          </a:p>
          <a:p>
            <a:pPr lvl="6"/>
            <a:r>
              <a:rPr lang="ru-RU" noProof="0"/>
              <a:t>Eight text level Inter</a:t>
            </a:r>
          </a:p>
          <a:p>
            <a:pPr lvl="7"/>
            <a:r>
              <a:rPr lang="ru-RU" noProof="0"/>
              <a:t>Ninth text level Inter</a:t>
            </a:r>
            <a:endParaRPr lang="ru-RU" noProof="0" dirty="0"/>
          </a:p>
        </p:txBody>
      </p:sp>
      <p:sp>
        <p:nvSpPr>
          <p:cNvPr id="7" name="Inhaltsplatzhalter 6">
            <a:extLst>
              <a:ext uri="{FF2B5EF4-FFF2-40B4-BE49-F238E27FC236}">
                <a16:creationId xmlns:a16="http://schemas.microsoft.com/office/drawing/2014/main" id="{F4112BB7-D218-4D9F-87BF-7FAE2DDB1DFB}"/>
              </a:ext>
            </a:extLst>
          </p:cNvPr>
          <p:cNvSpPr>
            <a:spLocks noGrp="1"/>
          </p:cNvSpPr>
          <p:nvPr>
            <p:ph sz="quarter" idx="23" hasCustomPrompt="1"/>
          </p:nvPr>
        </p:nvSpPr>
        <p:spPr>
          <a:xfrm>
            <a:off x="4259263" y="1449388"/>
            <a:ext cx="3670300" cy="4500562"/>
          </a:xfrm>
        </p:spPr>
        <p:txBody>
          <a:bodyPr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  <a:lvl4pPr rtl="0">
              <a:defRPr/>
            </a:lvl4pPr>
            <a:lvl5pPr rtl="0">
              <a:defRPr/>
            </a:lvl5pPr>
          </a:lstStyle>
          <a:p>
            <a:pPr lvl="0"/>
            <a:r>
              <a:rPr lang="ru-RU" noProof="0"/>
              <a:t>First text level Inter, 16pt</a:t>
            </a:r>
          </a:p>
          <a:p>
            <a:pPr lvl="1"/>
            <a:r>
              <a:rPr lang="ru-RU" noProof="0"/>
              <a:t>Second text level Inter</a:t>
            </a:r>
          </a:p>
          <a:p>
            <a:pPr lvl="2"/>
            <a:r>
              <a:rPr lang="ru-RU" noProof="0"/>
              <a:t>Third text level Inter</a:t>
            </a:r>
          </a:p>
          <a:p>
            <a:pPr lvl="3"/>
            <a:r>
              <a:rPr lang="ru-RU" noProof="0"/>
              <a:t>Fourth text level Inter</a:t>
            </a:r>
          </a:p>
          <a:p>
            <a:pPr lvl="4"/>
            <a:r>
              <a:rPr lang="ru-RU" noProof="0"/>
              <a:t>Fifth text level Inter</a:t>
            </a:r>
          </a:p>
          <a:p>
            <a:pPr lvl="5"/>
            <a:r>
              <a:rPr lang="ru-RU" noProof="0"/>
              <a:t>Sixth text level Inter</a:t>
            </a:r>
          </a:p>
          <a:p>
            <a:pPr lvl="6"/>
            <a:r>
              <a:rPr lang="ru-RU" noProof="0"/>
              <a:t>Eight text level Inter</a:t>
            </a:r>
          </a:p>
          <a:p>
            <a:pPr lvl="7"/>
            <a:r>
              <a:rPr lang="ru-RU" noProof="0"/>
              <a:t>Ninth text level Inter</a:t>
            </a:r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141878582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479">
          <p15:clr>
            <a:srgbClr val="FBAE40"/>
          </p15:clr>
        </p15:guide>
        <p15:guide id="4" pos="2683">
          <p15:clr>
            <a:srgbClr val="FBAE40"/>
          </p15:clr>
        </p15:guide>
        <p15:guide id="5" pos="4997">
          <p15:clr>
            <a:srgbClr val="FBAE40"/>
          </p15:clr>
        </p15:guide>
        <p15:guide id="6" pos="5201">
          <p15:clr>
            <a:srgbClr val="FBAE40"/>
          </p15:clr>
        </p15:guide>
        <p15:guide id="7" orient="horz" pos="3748">
          <p15:clr>
            <a:srgbClr val="FBAE40"/>
          </p15:clr>
        </p15:guide>
        <p15:guide id="8" orient="horz" pos="913">
          <p15:clr>
            <a:srgbClr val="FBAE40"/>
          </p15:clr>
        </p15:guide>
      </p15:sldGuideLst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- white - patter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2" name="Objekt 21" hidden="1">
            <a:extLst>
              <a:ext uri="{FF2B5EF4-FFF2-40B4-BE49-F238E27FC236}">
                <a16:creationId xmlns:a16="http://schemas.microsoft.com/office/drawing/2014/main" id="{2A35F7CB-B3C4-4081-BF51-7688BA186AC0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49019154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44" imgH="345" progId="TCLayout.ActiveDocument.1">
                  <p:embed/>
                </p:oleObj>
              </mc:Choice>
              <mc:Fallback>
                <p:oleObj name="think-cell Folie" r:id="rId3" imgW="344" imgH="345" progId="TCLayout.ActiveDocument.1">
                  <p:embed/>
                  <p:pic>
                    <p:nvPicPr>
                      <p:cNvPr id="22" name="Objekt 21" hidden="1">
                        <a:extLst>
                          <a:ext uri="{FF2B5EF4-FFF2-40B4-BE49-F238E27FC236}">
                            <a16:creationId xmlns:a16="http://schemas.microsoft.com/office/drawing/2014/main" id="{2A35F7CB-B3C4-4081-BF51-7688BA186AC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hteck 2">
            <a:extLst>
              <a:ext uri="{FF2B5EF4-FFF2-40B4-BE49-F238E27FC236}">
                <a16:creationId xmlns:a16="http://schemas.microsoft.com/office/drawing/2014/main" id="{CF7D173B-4D49-4B2F-A470-A04AACB0FE96}"/>
              </a:ext>
            </a:extLst>
          </p:cNvPr>
          <p:cNvSpPr>
            <a:spLocks/>
          </p:cNvSpPr>
          <p:nvPr userDrawn="1"/>
        </p:nvSpPr>
        <p:spPr>
          <a:xfrm>
            <a:off x="8088000" y="0"/>
            <a:ext cx="4104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72000" rIns="108000" bIns="72000" rtlCol="0" anchor="ctr"/>
          <a:lstStyle/>
          <a:p>
            <a:pPr algn="l" rtl="0"/>
            <a:endParaRPr lang="ru-RU" sz="1400" dirty="0"/>
          </a:p>
        </p:txBody>
      </p:sp>
      <p:pic>
        <p:nvPicPr>
          <p:cNvPr id="16" name="Grafik 15" descr="Ein Bild, das drinnen, Outdoorobjekt, Spinnennetz enthält.&#10;&#10;Automatisch generierte Beschreibung">
            <a:extLst>
              <a:ext uri="{FF2B5EF4-FFF2-40B4-BE49-F238E27FC236}">
                <a16:creationId xmlns:a16="http://schemas.microsoft.com/office/drawing/2014/main" id="{74C1059C-7582-4CB3-B8EE-C027A5FC47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l="34358" t="-253"/>
          <a:stretch/>
        </p:blipFill>
        <p:spPr>
          <a:xfrm flipH="1">
            <a:off x="8088000" y="590018"/>
            <a:ext cx="4104000" cy="6267982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732DE84A-653F-40C4-B59B-7C286058B55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3525" y="229880"/>
            <a:ext cx="7668634" cy="461665"/>
          </a:xfrm>
        </p:spPr>
        <p:txBody>
          <a:bodyPr vert="horz"/>
          <a:lstStyle>
            <a:lvl1pPr rtl="0">
              <a:defRPr/>
            </a:lvl1pPr>
          </a:lstStyle>
          <a:p>
            <a:r>
              <a:rPr lang="ru-RU"/>
              <a:t>Headline Inter Medium bold 30pt</a:t>
            </a:r>
            <a:endParaRPr lang="ru-RU" dirty="0"/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5FF4BB13-4856-4ED9-9367-2041DC82D42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63525" y="683089"/>
            <a:ext cx="7668634" cy="307777"/>
          </a:xfrm>
        </p:spPr>
        <p:txBody>
          <a:bodyPr wrap="square">
            <a:spAutoFit/>
          </a:bodyPr>
          <a:lstStyle>
            <a:lvl1pPr marL="0" indent="0" rtl="0">
              <a:buNone/>
              <a:defRPr sz="20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ru-RU"/>
              <a:t>Subheadline optional Inter Medium 20pt</a:t>
            </a:r>
            <a:endParaRPr lang="ru-RU" dirty="0"/>
          </a:p>
        </p:txBody>
      </p:sp>
      <p:sp>
        <p:nvSpPr>
          <p:cNvPr id="20" name="Textplatzhalter 19">
            <a:extLst>
              <a:ext uri="{FF2B5EF4-FFF2-40B4-BE49-F238E27FC236}">
                <a16:creationId xmlns:a16="http://schemas.microsoft.com/office/drawing/2014/main" id="{BF72E446-FFEE-4AD8-BB91-BBEF2515922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63525" y="6076176"/>
            <a:ext cx="7669213" cy="276999"/>
          </a:xfrm>
        </p:spPr>
        <p:txBody>
          <a:bodyPr wrap="square" anchor="b">
            <a:spAutoFit/>
          </a:bodyPr>
          <a:lstStyle>
            <a:lvl1pPr marL="0" indent="0" rtl="0">
              <a:spcBef>
                <a:spcPts val="0"/>
              </a:spcBef>
              <a:buNone/>
              <a:defRPr sz="900"/>
            </a:lvl1pPr>
            <a:lvl2pPr>
              <a:defRPr sz="900"/>
            </a:lvl2pPr>
            <a:lvl3pPr>
              <a:defRPr sz="9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ru-RU"/>
              <a:t>1 Footnote | 2 Footnote</a:t>
            </a:r>
          </a:p>
          <a:p>
            <a:pPr lvl="0"/>
            <a:r>
              <a:rPr lang="ru-RU"/>
              <a:t>Source: Here is the source </a:t>
            </a:r>
            <a:endParaRPr lang="ru-RU" dirty="0"/>
          </a:p>
        </p:txBody>
      </p:sp>
      <p:sp>
        <p:nvSpPr>
          <p:cNvPr id="8" name="Datumsplatzhalter 7">
            <a:extLst>
              <a:ext uri="{FF2B5EF4-FFF2-40B4-BE49-F238E27FC236}">
                <a16:creationId xmlns:a16="http://schemas.microsoft.com/office/drawing/2014/main" id="{15BC7344-3821-4FC6-A977-48636AE1A545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>
            <a:lvl1pPr rtl="0">
              <a:defRPr>
                <a:solidFill>
                  <a:schemeClr val="bg1"/>
                </a:solidFill>
              </a:defRPr>
            </a:lvl1pPr>
          </a:lstStyle>
          <a:p>
            <a:fld id="{A840CC39-FC33-49BF-8A58-9DDA819060DB}" type="datetime4">
              <a:rPr lang="ru-RU" smtClean="0"/>
              <a:t>2 июля 2024 г.</a:t>
            </a:fld>
            <a:endParaRPr lang="ru-RU" dirty="0"/>
          </a:p>
        </p:txBody>
      </p:sp>
      <p:sp>
        <p:nvSpPr>
          <p:cNvPr id="9" name="Fußzeilenplatzhalter 8">
            <a:extLst>
              <a:ext uri="{FF2B5EF4-FFF2-40B4-BE49-F238E27FC236}">
                <a16:creationId xmlns:a16="http://schemas.microsoft.com/office/drawing/2014/main" id="{244FB837-7710-4FEE-BD1F-0EC31062B8DD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lvl1pPr rtl="0">
              <a:defRPr/>
            </a:lvl1pPr>
          </a:lstStyle>
          <a:p>
            <a:r>
              <a:rPr lang="ru-RU"/>
              <a:t>Insert text with »Insert Header and Footer«</a:t>
            </a:r>
            <a:endParaRPr lang="ru-RU" dirty="0"/>
          </a:p>
        </p:txBody>
      </p:sp>
      <p:sp>
        <p:nvSpPr>
          <p:cNvPr id="11" name="Foliennummernplatzhalter 10">
            <a:extLst>
              <a:ext uri="{FF2B5EF4-FFF2-40B4-BE49-F238E27FC236}">
                <a16:creationId xmlns:a16="http://schemas.microsoft.com/office/drawing/2014/main" id="{5C78657C-B6C7-42F5-A0C9-734F5AE0FFEE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>
            <a:lvl1pPr rtl="0">
              <a:defRPr>
                <a:solidFill>
                  <a:schemeClr val="bg1"/>
                </a:solidFill>
              </a:defRPr>
            </a:lvl1pPr>
          </a:lstStyle>
          <a:p>
            <a:fld id="{7D3B735A-0712-4989-8931-598C2A0907B8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C0142F50-7DA1-44CF-B670-5CE7B413E896}"/>
              </a:ext>
            </a:extLst>
          </p:cNvPr>
          <p:cNvSpPr>
            <a:spLocks noGrp="1"/>
          </p:cNvSpPr>
          <p:nvPr>
            <p:ph sz="quarter" idx="21" hasCustomPrompt="1"/>
          </p:nvPr>
        </p:nvSpPr>
        <p:spPr>
          <a:xfrm>
            <a:off x="263525" y="1449388"/>
            <a:ext cx="3670300" cy="4500562"/>
          </a:xfrm>
        </p:spPr>
        <p:txBody>
          <a:bodyPr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  <a:lvl4pPr rtl="0">
              <a:defRPr/>
            </a:lvl4pPr>
            <a:lvl5pPr rtl="0">
              <a:defRPr/>
            </a:lvl5pPr>
          </a:lstStyle>
          <a:p>
            <a:pPr lvl="0"/>
            <a:r>
              <a:rPr lang="ru-RU" noProof="0"/>
              <a:t>First text level Inter, 16pt</a:t>
            </a:r>
          </a:p>
          <a:p>
            <a:pPr lvl="1"/>
            <a:r>
              <a:rPr lang="ru-RU" noProof="0"/>
              <a:t>Second text level Inter</a:t>
            </a:r>
          </a:p>
          <a:p>
            <a:pPr lvl="2"/>
            <a:r>
              <a:rPr lang="ru-RU" noProof="0"/>
              <a:t>Third text level Inter</a:t>
            </a:r>
          </a:p>
          <a:p>
            <a:pPr lvl="3"/>
            <a:r>
              <a:rPr lang="ru-RU" noProof="0"/>
              <a:t>Fourth text level Inter</a:t>
            </a:r>
          </a:p>
          <a:p>
            <a:pPr lvl="4"/>
            <a:r>
              <a:rPr lang="ru-RU" noProof="0"/>
              <a:t>Fifth text level Inter</a:t>
            </a:r>
          </a:p>
          <a:p>
            <a:pPr lvl="5"/>
            <a:r>
              <a:rPr lang="ru-RU" noProof="0"/>
              <a:t>Sixth text level Inter</a:t>
            </a:r>
          </a:p>
          <a:p>
            <a:pPr lvl="6"/>
            <a:r>
              <a:rPr lang="ru-RU" noProof="0"/>
              <a:t>Eight text level Inter</a:t>
            </a:r>
          </a:p>
          <a:p>
            <a:pPr lvl="7"/>
            <a:r>
              <a:rPr lang="ru-RU" noProof="0"/>
              <a:t>Ninth text level Inter</a:t>
            </a:r>
            <a:endParaRPr lang="ru-RU" noProof="0" dirty="0"/>
          </a:p>
        </p:txBody>
      </p:sp>
      <p:sp>
        <p:nvSpPr>
          <p:cNvPr id="13" name="Inhaltsplatzhalter 12">
            <a:extLst>
              <a:ext uri="{FF2B5EF4-FFF2-40B4-BE49-F238E27FC236}">
                <a16:creationId xmlns:a16="http://schemas.microsoft.com/office/drawing/2014/main" id="{E1F52021-9479-4A18-985F-4AA1F4BFF19A}"/>
              </a:ext>
            </a:extLst>
          </p:cNvPr>
          <p:cNvSpPr>
            <a:spLocks noGrp="1"/>
          </p:cNvSpPr>
          <p:nvPr>
            <p:ph sz="quarter" idx="22" hasCustomPrompt="1"/>
          </p:nvPr>
        </p:nvSpPr>
        <p:spPr>
          <a:xfrm>
            <a:off x="4259263" y="1449388"/>
            <a:ext cx="3670300" cy="4500562"/>
          </a:xfrm>
        </p:spPr>
        <p:txBody>
          <a:bodyPr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  <a:lvl4pPr rtl="0">
              <a:defRPr/>
            </a:lvl4pPr>
            <a:lvl5pPr rtl="0">
              <a:defRPr/>
            </a:lvl5pPr>
          </a:lstStyle>
          <a:p>
            <a:pPr lvl="0"/>
            <a:r>
              <a:rPr lang="ru-RU" noProof="0"/>
              <a:t>First text level Inter, 16pt</a:t>
            </a:r>
          </a:p>
          <a:p>
            <a:pPr lvl="1"/>
            <a:r>
              <a:rPr lang="ru-RU" noProof="0"/>
              <a:t>Second text level Inter</a:t>
            </a:r>
          </a:p>
          <a:p>
            <a:pPr lvl="2"/>
            <a:r>
              <a:rPr lang="ru-RU" noProof="0"/>
              <a:t>Third text level Inter</a:t>
            </a:r>
          </a:p>
          <a:p>
            <a:pPr lvl="3"/>
            <a:r>
              <a:rPr lang="ru-RU" noProof="0"/>
              <a:t>Fourth text level Inter</a:t>
            </a:r>
          </a:p>
          <a:p>
            <a:pPr lvl="4"/>
            <a:r>
              <a:rPr lang="ru-RU" noProof="0"/>
              <a:t>Fifth text level Inter</a:t>
            </a:r>
          </a:p>
          <a:p>
            <a:pPr lvl="5"/>
            <a:r>
              <a:rPr lang="ru-RU" noProof="0"/>
              <a:t>Sixth text level Inter</a:t>
            </a:r>
          </a:p>
          <a:p>
            <a:pPr lvl="6"/>
            <a:r>
              <a:rPr lang="ru-RU" noProof="0"/>
              <a:t>Eight text level Inter</a:t>
            </a:r>
          </a:p>
          <a:p>
            <a:pPr lvl="7"/>
            <a:r>
              <a:rPr lang="ru-RU" noProof="0"/>
              <a:t>Ninth text level Inter</a:t>
            </a:r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69043805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479">
          <p15:clr>
            <a:srgbClr val="FBAE40"/>
          </p15:clr>
        </p15:guide>
        <p15:guide id="4" pos="2683">
          <p15:clr>
            <a:srgbClr val="FBAE40"/>
          </p15:clr>
        </p15:guide>
        <p15:guide id="5" pos="4997">
          <p15:clr>
            <a:srgbClr val="FBAE40"/>
          </p15:clr>
        </p15:guide>
        <p15:guide id="6" pos="5201">
          <p15:clr>
            <a:srgbClr val="FBAE40"/>
          </p15:clr>
        </p15:guide>
        <p15:guide id="7" orient="horz" pos="3748">
          <p15:clr>
            <a:srgbClr val="FBAE40"/>
          </p15:clr>
        </p15:guide>
        <p15:guide id="8" orient="horz" pos="913">
          <p15:clr>
            <a:srgbClr val="FBAE40"/>
          </p15:clr>
        </p15:guide>
      </p15:sldGuideLst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- Europe/Afric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2" name="Objekt 21" hidden="1">
            <a:extLst>
              <a:ext uri="{FF2B5EF4-FFF2-40B4-BE49-F238E27FC236}">
                <a16:creationId xmlns:a16="http://schemas.microsoft.com/office/drawing/2014/main" id="{2A35F7CB-B3C4-4081-BF51-7688BA186AC0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78743633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44" imgH="345" progId="TCLayout.ActiveDocument.1">
                  <p:embed/>
                </p:oleObj>
              </mc:Choice>
              <mc:Fallback>
                <p:oleObj name="think-cell Folie" r:id="rId3" imgW="344" imgH="345" progId="TCLayout.ActiveDocument.1">
                  <p:embed/>
                  <p:pic>
                    <p:nvPicPr>
                      <p:cNvPr id="22" name="Objekt 21" hidden="1">
                        <a:extLst>
                          <a:ext uri="{FF2B5EF4-FFF2-40B4-BE49-F238E27FC236}">
                            <a16:creationId xmlns:a16="http://schemas.microsoft.com/office/drawing/2014/main" id="{2A35F7CB-B3C4-4081-BF51-7688BA186AC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hteck 2">
            <a:extLst>
              <a:ext uri="{FF2B5EF4-FFF2-40B4-BE49-F238E27FC236}">
                <a16:creationId xmlns:a16="http://schemas.microsoft.com/office/drawing/2014/main" id="{CF7D173B-4D49-4B2F-A470-A04AACB0FE96}"/>
              </a:ext>
            </a:extLst>
          </p:cNvPr>
          <p:cNvSpPr>
            <a:spLocks/>
          </p:cNvSpPr>
          <p:nvPr userDrawn="1"/>
        </p:nvSpPr>
        <p:spPr>
          <a:xfrm>
            <a:off x="8088000" y="0"/>
            <a:ext cx="4104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72000" rIns="108000" bIns="72000" rtlCol="0" anchor="ctr"/>
          <a:lstStyle/>
          <a:p>
            <a:pPr algn="l" rtl="0"/>
            <a:endParaRPr lang="ru-RU" sz="1400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32DE84A-653F-40C4-B59B-7C286058B55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3525" y="229880"/>
            <a:ext cx="7669213" cy="461665"/>
          </a:xfrm>
        </p:spPr>
        <p:txBody>
          <a:bodyPr vert="horz"/>
          <a:lstStyle>
            <a:lvl1pPr rtl="0">
              <a:defRPr/>
            </a:lvl1pPr>
          </a:lstStyle>
          <a:p>
            <a:r>
              <a:rPr lang="ru-RU"/>
              <a:t>Headline Inter Medium bold 30pt</a:t>
            </a:r>
            <a:endParaRPr lang="ru-RU" dirty="0"/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5FF4BB13-4856-4ED9-9367-2041DC82D42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63525" y="683089"/>
            <a:ext cx="7669213" cy="307777"/>
          </a:xfrm>
        </p:spPr>
        <p:txBody>
          <a:bodyPr wrap="square">
            <a:spAutoFit/>
          </a:bodyPr>
          <a:lstStyle>
            <a:lvl1pPr marL="0" indent="0" rtl="0">
              <a:buNone/>
              <a:defRPr sz="20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ru-RU"/>
              <a:t>Subheadline optional Inter Medium 20pt</a:t>
            </a:r>
            <a:endParaRPr lang="ru-RU" dirty="0"/>
          </a:p>
        </p:txBody>
      </p:sp>
      <p:sp>
        <p:nvSpPr>
          <p:cNvPr id="20" name="Textplatzhalter 19">
            <a:extLst>
              <a:ext uri="{FF2B5EF4-FFF2-40B4-BE49-F238E27FC236}">
                <a16:creationId xmlns:a16="http://schemas.microsoft.com/office/drawing/2014/main" id="{BF72E446-FFEE-4AD8-BB91-BBEF2515922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63525" y="6076176"/>
            <a:ext cx="7669213" cy="276999"/>
          </a:xfrm>
        </p:spPr>
        <p:txBody>
          <a:bodyPr wrap="square" anchor="b">
            <a:spAutoFit/>
          </a:bodyPr>
          <a:lstStyle>
            <a:lvl1pPr marL="0" indent="0" rtl="0">
              <a:spcBef>
                <a:spcPts val="0"/>
              </a:spcBef>
              <a:buNone/>
              <a:defRPr sz="900"/>
            </a:lvl1pPr>
            <a:lvl2pPr>
              <a:defRPr sz="900"/>
            </a:lvl2pPr>
            <a:lvl3pPr>
              <a:defRPr sz="9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ru-RU"/>
              <a:t>1 Footnote | 2 Footnote</a:t>
            </a:r>
          </a:p>
          <a:p>
            <a:pPr lvl="0"/>
            <a:r>
              <a:rPr lang="ru-RU"/>
              <a:t>Source: Here is the source </a:t>
            </a:r>
            <a:endParaRPr lang="ru-RU" dirty="0"/>
          </a:p>
        </p:txBody>
      </p:sp>
      <p:sp>
        <p:nvSpPr>
          <p:cNvPr id="9" name="Fußzeilenplatzhalter 8">
            <a:extLst>
              <a:ext uri="{FF2B5EF4-FFF2-40B4-BE49-F238E27FC236}">
                <a16:creationId xmlns:a16="http://schemas.microsoft.com/office/drawing/2014/main" id="{244FB837-7710-4FEE-BD1F-0EC31062B8DD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lvl1pPr rtl="0">
              <a:defRPr/>
            </a:lvl1pPr>
          </a:lstStyle>
          <a:p>
            <a:r>
              <a:rPr lang="ru-RU"/>
              <a:t>Insert text with »Insert Header and Footer«</a:t>
            </a:r>
            <a:endParaRPr lang="ru-RU" dirty="0"/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276BBEB8-9136-4964-AFD7-C8F311FB46AE}"/>
              </a:ext>
            </a:extLst>
          </p:cNvPr>
          <p:cNvSpPr>
            <a:spLocks noGrp="1"/>
          </p:cNvSpPr>
          <p:nvPr>
            <p:ph sz="quarter" idx="21" hasCustomPrompt="1"/>
          </p:nvPr>
        </p:nvSpPr>
        <p:spPr>
          <a:xfrm>
            <a:off x="263525" y="1449388"/>
            <a:ext cx="3670300" cy="4500562"/>
          </a:xfrm>
        </p:spPr>
        <p:txBody>
          <a:bodyPr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  <a:lvl4pPr rtl="0">
              <a:defRPr/>
            </a:lvl4pPr>
            <a:lvl5pPr rtl="0">
              <a:defRPr/>
            </a:lvl5pPr>
          </a:lstStyle>
          <a:p>
            <a:pPr lvl="0"/>
            <a:r>
              <a:rPr lang="ru-RU" noProof="0"/>
              <a:t>First text level Inter, 16pt</a:t>
            </a:r>
          </a:p>
          <a:p>
            <a:pPr lvl="1"/>
            <a:r>
              <a:rPr lang="ru-RU" noProof="0"/>
              <a:t>Second text level Inter</a:t>
            </a:r>
          </a:p>
          <a:p>
            <a:pPr lvl="2"/>
            <a:r>
              <a:rPr lang="ru-RU" noProof="0"/>
              <a:t>Third text level Inter</a:t>
            </a:r>
          </a:p>
          <a:p>
            <a:pPr lvl="3"/>
            <a:r>
              <a:rPr lang="ru-RU" noProof="0"/>
              <a:t>Fourth text level Inter</a:t>
            </a:r>
          </a:p>
          <a:p>
            <a:pPr lvl="4"/>
            <a:r>
              <a:rPr lang="ru-RU" noProof="0"/>
              <a:t>Fifth text level Inter</a:t>
            </a:r>
          </a:p>
          <a:p>
            <a:pPr lvl="5"/>
            <a:r>
              <a:rPr lang="ru-RU" noProof="0"/>
              <a:t>Sixth text level Inter</a:t>
            </a:r>
          </a:p>
          <a:p>
            <a:pPr lvl="6"/>
            <a:r>
              <a:rPr lang="ru-RU" noProof="0"/>
              <a:t>Eight text level Inter</a:t>
            </a:r>
          </a:p>
          <a:p>
            <a:pPr lvl="7"/>
            <a:r>
              <a:rPr lang="ru-RU" noProof="0"/>
              <a:t>Ninth text level Inter</a:t>
            </a:r>
            <a:endParaRPr lang="ru-RU" noProof="0" dirty="0"/>
          </a:p>
        </p:txBody>
      </p:sp>
      <p:sp>
        <p:nvSpPr>
          <p:cNvPr id="13" name="Inhaltsplatzhalter 12">
            <a:extLst>
              <a:ext uri="{FF2B5EF4-FFF2-40B4-BE49-F238E27FC236}">
                <a16:creationId xmlns:a16="http://schemas.microsoft.com/office/drawing/2014/main" id="{13D6006C-EB36-413E-82E4-E7968928515C}"/>
              </a:ext>
            </a:extLst>
          </p:cNvPr>
          <p:cNvSpPr>
            <a:spLocks noGrp="1"/>
          </p:cNvSpPr>
          <p:nvPr>
            <p:ph sz="quarter" idx="22" hasCustomPrompt="1"/>
          </p:nvPr>
        </p:nvSpPr>
        <p:spPr>
          <a:xfrm>
            <a:off x="4259263" y="1449388"/>
            <a:ext cx="3670300" cy="4500562"/>
          </a:xfrm>
        </p:spPr>
        <p:txBody>
          <a:bodyPr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  <a:lvl4pPr rtl="0">
              <a:defRPr/>
            </a:lvl4pPr>
            <a:lvl5pPr rtl="0">
              <a:defRPr/>
            </a:lvl5pPr>
          </a:lstStyle>
          <a:p>
            <a:pPr lvl="0"/>
            <a:r>
              <a:rPr lang="ru-RU" noProof="0"/>
              <a:t>First text level Inter, 16pt</a:t>
            </a:r>
          </a:p>
          <a:p>
            <a:pPr lvl="1"/>
            <a:r>
              <a:rPr lang="ru-RU" noProof="0"/>
              <a:t>Second text level Inter</a:t>
            </a:r>
          </a:p>
          <a:p>
            <a:pPr lvl="2"/>
            <a:r>
              <a:rPr lang="ru-RU" noProof="0"/>
              <a:t>Third text level Inter</a:t>
            </a:r>
          </a:p>
          <a:p>
            <a:pPr lvl="3"/>
            <a:r>
              <a:rPr lang="ru-RU" noProof="0"/>
              <a:t>Fourth text level Inter</a:t>
            </a:r>
          </a:p>
          <a:p>
            <a:pPr lvl="4"/>
            <a:r>
              <a:rPr lang="ru-RU" noProof="0"/>
              <a:t>Fifth text level Inter</a:t>
            </a:r>
          </a:p>
          <a:p>
            <a:pPr lvl="5"/>
            <a:r>
              <a:rPr lang="ru-RU" noProof="0"/>
              <a:t>Sixth text level Inter</a:t>
            </a:r>
          </a:p>
          <a:p>
            <a:pPr lvl="6"/>
            <a:r>
              <a:rPr lang="ru-RU" noProof="0"/>
              <a:t>Eight text level Inter</a:t>
            </a:r>
          </a:p>
          <a:p>
            <a:pPr lvl="7"/>
            <a:r>
              <a:rPr lang="ru-RU" noProof="0"/>
              <a:t>Ninth text level Inter</a:t>
            </a:r>
            <a:endParaRPr lang="ru-RU" noProof="0" dirty="0"/>
          </a:p>
        </p:txBody>
      </p:sp>
      <p:sp>
        <p:nvSpPr>
          <p:cNvPr id="8" name="Datumsplatzhalter 7">
            <a:extLst>
              <a:ext uri="{FF2B5EF4-FFF2-40B4-BE49-F238E27FC236}">
                <a16:creationId xmlns:a16="http://schemas.microsoft.com/office/drawing/2014/main" id="{15BC7344-3821-4FC6-A977-48636AE1A545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>
            <a:lvl1pPr rtl="0">
              <a:defRPr>
                <a:solidFill>
                  <a:schemeClr val="bg1"/>
                </a:solidFill>
              </a:defRPr>
            </a:lvl1pPr>
          </a:lstStyle>
          <a:p>
            <a:fld id="{B6F83871-5B24-408E-997E-D1F49EB8E2B3}" type="datetime4">
              <a:rPr lang="ru-RU" smtClean="0"/>
              <a:t>2 июля 2024 г.</a:t>
            </a:fld>
            <a:endParaRPr lang="ru-RU" dirty="0"/>
          </a:p>
        </p:txBody>
      </p:sp>
      <p:sp>
        <p:nvSpPr>
          <p:cNvPr id="11" name="Foliennummernplatzhalter 10">
            <a:extLst>
              <a:ext uri="{FF2B5EF4-FFF2-40B4-BE49-F238E27FC236}">
                <a16:creationId xmlns:a16="http://schemas.microsoft.com/office/drawing/2014/main" id="{5C78657C-B6C7-42F5-A0C9-734F5AE0FFEE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>
            <a:lvl1pPr rtl="0">
              <a:defRPr>
                <a:solidFill>
                  <a:schemeClr val="bg1"/>
                </a:solidFill>
              </a:defRPr>
            </a:lvl1pPr>
          </a:lstStyle>
          <a:p>
            <a:fld id="{7D3B735A-0712-4989-8931-598C2A0907B8}" type="slidenum">
              <a:rPr lang="ru-RU" smtClean="0"/>
              <a:pPr/>
              <a:t>‹#›</a:t>
            </a:fld>
            <a:endParaRPr lang="ru-RU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5B138FB4-B543-FDB0-5013-8E7CB909B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l="23770" r="17075"/>
          <a:stretch/>
        </p:blipFill>
        <p:spPr>
          <a:xfrm>
            <a:off x="8084825" y="-1"/>
            <a:ext cx="4107175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3107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479">
          <p15:clr>
            <a:srgbClr val="FBAE40"/>
          </p15:clr>
        </p15:guide>
        <p15:guide id="4" pos="2683">
          <p15:clr>
            <a:srgbClr val="FBAE40"/>
          </p15:clr>
        </p15:guide>
        <p15:guide id="5" pos="4997">
          <p15:clr>
            <a:srgbClr val="FBAE40"/>
          </p15:clr>
        </p15:guide>
        <p15:guide id="6" pos="5201">
          <p15:clr>
            <a:srgbClr val="FBAE40"/>
          </p15:clr>
        </p15:guide>
        <p15:guide id="7" orient="horz" pos="3748">
          <p15:clr>
            <a:srgbClr val="FBAE40"/>
          </p15:clr>
        </p15:guide>
        <p15:guide id="8" orient="horz" pos="913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- LAM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kt 6" hidden="1">
            <a:extLst>
              <a:ext uri="{FF2B5EF4-FFF2-40B4-BE49-F238E27FC236}">
                <a16:creationId xmlns:a16="http://schemas.microsoft.com/office/drawing/2014/main" id="{7A9BF7E1-7479-4B02-8452-601829203BE6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73595109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44" imgH="345" progId="TCLayout.ActiveDocument.1">
                  <p:embed/>
                </p:oleObj>
              </mc:Choice>
              <mc:Fallback>
                <p:oleObj name="think-cell Folie" r:id="rId3" imgW="344" imgH="345" progId="TCLayout.ActiveDocument.1">
                  <p:embed/>
                  <p:pic>
                    <p:nvPicPr>
                      <p:cNvPr id="7" name="Objekt 6" hidden="1">
                        <a:extLst>
                          <a:ext uri="{FF2B5EF4-FFF2-40B4-BE49-F238E27FC236}">
                            <a16:creationId xmlns:a16="http://schemas.microsoft.com/office/drawing/2014/main" id="{7A9BF7E1-7479-4B02-8452-601829203BE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2" name="Grafik 91">
            <a:extLst>
              <a:ext uri="{FF2B5EF4-FFF2-40B4-BE49-F238E27FC236}">
                <a16:creationId xmlns:a16="http://schemas.microsoft.com/office/drawing/2014/main" id="{3C5D6BAF-9FC3-8471-5CFE-50514488FDF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t="29523"/>
          <a:stretch/>
        </p:blipFill>
        <p:spPr>
          <a:xfrm>
            <a:off x="3633960" y="0"/>
            <a:ext cx="8558039" cy="6032500"/>
          </a:xfrm>
          <a:prstGeom prst="rect">
            <a:avLst/>
          </a:prstGeom>
        </p:spPr>
      </p:pic>
      <p:grpSp>
        <p:nvGrpSpPr>
          <p:cNvPr id="89" name="Gruppieren 88">
            <a:extLst>
              <a:ext uri="{FF2B5EF4-FFF2-40B4-BE49-F238E27FC236}">
                <a16:creationId xmlns:a16="http://schemas.microsoft.com/office/drawing/2014/main" id="{92F8E679-E260-49EB-A3CA-F368C0674365}"/>
              </a:ext>
            </a:extLst>
          </p:cNvPr>
          <p:cNvGrpSpPr/>
          <p:nvPr userDrawn="1"/>
        </p:nvGrpSpPr>
        <p:grpSpPr>
          <a:xfrm>
            <a:off x="270000" y="270000"/>
            <a:ext cx="1346400" cy="244836"/>
            <a:chOff x="270000" y="270000"/>
            <a:chExt cx="1346400" cy="244836"/>
          </a:xfrm>
        </p:grpSpPr>
        <p:sp>
          <p:nvSpPr>
            <p:cNvPr id="86" name="Freihandform 42">
              <a:extLst>
                <a:ext uri="{FF2B5EF4-FFF2-40B4-BE49-F238E27FC236}">
                  <a16:creationId xmlns:a16="http://schemas.microsoft.com/office/drawing/2014/main" id="{C78A4FAC-CC44-4149-A771-0D69677F7ECA}"/>
                </a:ext>
              </a:extLst>
            </p:cNvPr>
            <p:cNvSpPr/>
            <p:nvPr/>
          </p:nvSpPr>
          <p:spPr bwMode="invGray">
            <a:xfrm>
              <a:off x="846965" y="272507"/>
              <a:ext cx="222709" cy="241364"/>
            </a:xfrm>
            <a:custGeom>
              <a:avLst/>
              <a:gdLst>
                <a:gd name="connsiteX0" fmla="*/ 462697 w 1018566"/>
                <a:gd name="connsiteY0" fmla="*/ 0 h 1103885"/>
                <a:gd name="connsiteX1" fmla="*/ 185079 w 1018566"/>
                <a:gd name="connsiteY1" fmla="*/ 0 h 1103885"/>
                <a:gd name="connsiteX2" fmla="*/ 0 w 1018566"/>
                <a:gd name="connsiteY2" fmla="*/ 368046 h 1103885"/>
                <a:gd name="connsiteX3" fmla="*/ 205995 w 1018566"/>
                <a:gd name="connsiteY3" fmla="*/ 368046 h 1103885"/>
                <a:gd name="connsiteX4" fmla="*/ 324648 w 1018566"/>
                <a:gd name="connsiteY4" fmla="*/ 132300 h 1103885"/>
                <a:gd name="connsiteX5" fmla="*/ 812698 w 1018566"/>
                <a:gd name="connsiteY5" fmla="*/ 1103886 h 1103885"/>
                <a:gd name="connsiteX6" fmla="*/ 1018566 w 1018566"/>
                <a:gd name="connsiteY6" fmla="*/ 1103886 h 11038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18566" h="1103885">
                  <a:moveTo>
                    <a:pt x="462697" y="0"/>
                  </a:moveTo>
                  <a:lnTo>
                    <a:pt x="185079" y="0"/>
                  </a:lnTo>
                  <a:lnTo>
                    <a:pt x="0" y="368046"/>
                  </a:lnTo>
                  <a:lnTo>
                    <a:pt x="205995" y="368046"/>
                  </a:lnTo>
                  <a:lnTo>
                    <a:pt x="324648" y="132300"/>
                  </a:lnTo>
                  <a:lnTo>
                    <a:pt x="812698" y="1103886"/>
                  </a:lnTo>
                  <a:lnTo>
                    <a:pt x="1018566" y="1103886"/>
                  </a:lnTo>
                  <a:close/>
                </a:path>
              </a:pathLst>
            </a:custGeom>
            <a:solidFill>
              <a:schemeClr val="bg1"/>
            </a:solidFill>
            <a:ln w="1266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 dirty="0"/>
            </a:p>
          </p:txBody>
        </p:sp>
        <p:sp>
          <p:nvSpPr>
            <p:cNvPr id="87" name="Freihandform 43">
              <a:extLst>
                <a:ext uri="{FF2B5EF4-FFF2-40B4-BE49-F238E27FC236}">
                  <a16:creationId xmlns:a16="http://schemas.microsoft.com/office/drawing/2014/main" id="{DE7A47C8-1A17-47CB-B506-734C6F33ACE4}"/>
                </a:ext>
              </a:extLst>
            </p:cNvPr>
            <p:cNvSpPr/>
            <p:nvPr/>
          </p:nvSpPr>
          <p:spPr bwMode="invGray">
            <a:xfrm>
              <a:off x="270000" y="272479"/>
              <a:ext cx="678133" cy="241392"/>
            </a:xfrm>
            <a:custGeom>
              <a:avLst/>
              <a:gdLst>
                <a:gd name="connsiteX0" fmla="*/ 3008922 w 3101461"/>
                <a:gd name="connsiteY0" fmla="*/ 460152 h 1104011"/>
                <a:gd name="connsiteX1" fmla="*/ 602646 w 3101461"/>
                <a:gd name="connsiteY1" fmla="*/ 460152 h 1104011"/>
                <a:gd name="connsiteX2" fmla="*/ 510107 w 3101461"/>
                <a:gd name="connsiteY2" fmla="*/ 644112 h 1104011"/>
                <a:gd name="connsiteX3" fmla="*/ 880264 w 3101461"/>
                <a:gd name="connsiteY3" fmla="*/ 644112 h 1104011"/>
                <a:gd name="connsiteX4" fmla="*/ 880264 w 3101461"/>
                <a:gd name="connsiteY4" fmla="*/ 920052 h 1104011"/>
                <a:gd name="connsiteX5" fmla="*/ 552193 w 3101461"/>
                <a:gd name="connsiteY5" fmla="*/ 920052 h 1104011"/>
                <a:gd name="connsiteX6" fmla="*/ 184191 w 3101461"/>
                <a:gd name="connsiteY6" fmla="*/ 552258 h 1104011"/>
                <a:gd name="connsiteX7" fmla="*/ 552193 w 3101461"/>
                <a:gd name="connsiteY7" fmla="*/ 184086 h 1104011"/>
                <a:gd name="connsiteX8" fmla="*/ 972550 w 3101461"/>
                <a:gd name="connsiteY8" fmla="*/ 184086 h 1104011"/>
                <a:gd name="connsiteX9" fmla="*/ 972550 w 3101461"/>
                <a:gd name="connsiteY9" fmla="*/ 0 h 1104011"/>
                <a:gd name="connsiteX10" fmla="*/ 552193 w 3101461"/>
                <a:gd name="connsiteY10" fmla="*/ 0 h 1104011"/>
                <a:gd name="connsiteX11" fmla="*/ 0 w 3101461"/>
                <a:gd name="connsiteY11" fmla="*/ 552258 h 1104011"/>
                <a:gd name="connsiteX12" fmla="*/ 552193 w 3101461"/>
                <a:gd name="connsiteY12" fmla="*/ 1104012 h 1104011"/>
                <a:gd name="connsiteX13" fmla="*/ 1065470 w 3101461"/>
                <a:gd name="connsiteY13" fmla="*/ 1104012 h 1104011"/>
                <a:gd name="connsiteX14" fmla="*/ 1065470 w 3101461"/>
                <a:gd name="connsiteY14" fmla="*/ 644112 h 1104011"/>
                <a:gd name="connsiteX15" fmla="*/ 1343088 w 3101461"/>
                <a:gd name="connsiteY15" fmla="*/ 644112 h 1104011"/>
                <a:gd name="connsiteX16" fmla="*/ 1343088 w 3101461"/>
                <a:gd name="connsiteY16" fmla="*/ 1104012 h 1104011"/>
                <a:gd name="connsiteX17" fmla="*/ 2083529 w 3101461"/>
                <a:gd name="connsiteY17" fmla="*/ 1104012 h 1104011"/>
                <a:gd name="connsiteX18" fmla="*/ 2176068 w 3101461"/>
                <a:gd name="connsiteY18" fmla="*/ 920052 h 1104011"/>
                <a:gd name="connsiteX19" fmla="*/ 1528166 w 3101461"/>
                <a:gd name="connsiteY19" fmla="*/ 920052 h 1104011"/>
                <a:gd name="connsiteX20" fmla="*/ 1528166 w 3101461"/>
                <a:gd name="connsiteY20" fmla="*/ 644112 h 1104011"/>
                <a:gd name="connsiteX21" fmla="*/ 2498815 w 3101461"/>
                <a:gd name="connsiteY21" fmla="*/ 644112 h 1104011"/>
                <a:gd name="connsiteX22" fmla="*/ 2268608 w 3101461"/>
                <a:gd name="connsiteY22" fmla="*/ 1104012 h 1104011"/>
                <a:gd name="connsiteX23" fmla="*/ 2474476 w 3101461"/>
                <a:gd name="connsiteY23" fmla="*/ 1104012 h 1104011"/>
                <a:gd name="connsiteX24" fmla="*/ 2705824 w 3101461"/>
                <a:gd name="connsiteY24" fmla="*/ 644112 h 1104011"/>
                <a:gd name="connsiteX25" fmla="*/ 3101461 w 3101461"/>
                <a:gd name="connsiteY25" fmla="*/ 644112 h 1104011"/>
                <a:gd name="connsiteX26" fmla="*/ 3008922 w 3101461"/>
                <a:gd name="connsiteY26" fmla="*/ 460152 h 11040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101461" h="1104011">
                  <a:moveTo>
                    <a:pt x="3008922" y="460152"/>
                  </a:moveTo>
                  <a:lnTo>
                    <a:pt x="602646" y="460152"/>
                  </a:lnTo>
                  <a:lnTo>
                    <a:pt x="510107" y="644112"/>
                  </a:lnTo>
                  <a:lnTo>
                    <a:pt x="880264" y="644112"/>
                  </a:lnTo>
                  <a:lnTo>
                    <a:pt x="880264" y="920052"/>
                  </a:lnTo>
                  <a:lnTo>
                    <a:pt x="552193" y="920052"/>
                  </a:lnTo>
                  <a:cubicBezTo>
                    <a:pt x="349368" y="920052"/>
                    <a:pt x="184191" y="755748"/>
                    <a:pt x="184191" y="552258"/>
                  </a:cubicBezTo>
                  <a:cubicBezTo>
                    <a:pt x="184191" y="348768"/>
                    <a:pt x="349241" y="184086"/>
                    <a:pt x="552193" y="184086"/>
                  </a:cubicBezTo>
                  <a:lnTo>
                    <a:pt x="972550" y="184086"/>
                  </a:lnTo>
                  <a:lnTo>
                    <a:pt x="972550" y="0"/>
                  </a:lnTo>
                  <a:lnTo>
                    <a:pt x="552193" y="0"/>
                  </a:lnTo>
                  <a:cubicBezTo>
                    <a:pt x="247701" y="0"/>
                    <a:pt x="0" y="247716"/>
                    <a:pt x="0" y="552258"/>
                  </a:cubicBezTo>
                  <a:cubicBezTo>
                    <a:pt x="0" y="856800"/>
                    <a:pt x="247701" y="1104012"/>
                    <a:pt x="552193" y="1104012"/>
                  </a:cubicBezTo>
                  <a:lnTo>
                    <a:pt x="1065470" y="1104012"/>
                  </a:lnTo>
                  <a:lnTo>
                    <a:pt x="1065470" y="644112"/>
                  </a:lnTo>
                  <a:lnTo>
                    <a:pt x="1343088" y="644112"/>
                  </a:lnTo>
                  <a:lnTo>
                    <a:pt x="1343088" y="1104012"/>
                  </a:lnTo>
                  <a:lnTo>
                    <a:pt x="2083529" y="1104012"/>
                  </a:lnTo>
                  <a:lnTo>
                    <a:pt x="2176068" y="920052"/>
                  </a:lnTo>
                  <a:lnTo>
                    <a:pt x="1528166" y="920052"/>
                  </a:lnTo>
                  <a:lnTo>
                    <a:pt x="1528166" y="644112"/>
                  </a:lnTo>
                  <a:lnTo>
                    <a:pt x="2498815" y="644112"/>
                  </a:lnTo>
                  <a:lnTo>
                    <a:pt x="2268608" y="1104012"/>
                  </a:lnTo>
                  <a:lnTo>
                    <a:pt x="2474476" y="1104012"/>
                  </a:lnTo>
                  <a:lnTo>
                    <a:pt x="2705824" y="644112"/>
                  </a:lnTo>
                  <a:lnTo>
                    <a:pt x="3101461" y="644112"/>
                  </a:lnTo>
                  <a:lnTo>
                    <a:pt x="3008922" y="460152"/>
                  </a:lnTo>
                  <a:close/>
                </a:path>
              </a:pathLst>
            </a:custGeom>
            <a:solidFill>
              <a:schemeClr val="bg1"/>
            </a:solidFill>
            <a:ln w="1266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 dirty="0"/>
            </a:p>
          </p:txBody>
        </p:sp>
        <p:sp>
          <p:nvSpPr>
            <p:cNvPr id="88" name="Freihandform 46">
              <a:extLst>
                <a:ext uri="{FF2B5EF4-FFF2-40B4-BE49-F238E27FC236}">
                  <a16:creationId xmlns:a16="http://schemas.microsoft.com/office/drawing/2014/main" id="{F6980514-C5C3-4070-9D53-3F4B40A250FD}"/>
                </a:ext>
              </a:extLst>
            </p:cNvPr>
            <p:cNvSpPr/>
            <p:nvPr/>
          </p:nvSpPr>
          <p:spPr bwMode="invGray">
            <a:xfrm>
              <a:off x="563638" y="272479"/>
              <a:ext cx="182159" cy="80501"/>
            </a:xfrm>
            <a:custGeom>
              <a:avLst/>
              <a:gdLst>
                <a:gd name="connsiteX0" fmla="*/ 185205 w 833107"/>
                <a:gd name="connsiteY0" fmla="*/ 184086 h 368172"/>
                <a:gd name="connsiteX1" fmla="*/ 833107 w 833107"/>
                <a:gd name="connsiteY1" fmla="*/ 184212 h 368172"/>
                <a:gd name="connsiteX2" fmla="*/ 833107 w 833107"/>
                <a:gd name="connsiteY2" fmla="*/ 126 h 368172"/>
                <a:gd name="connsiteX3" fmla="*/ 0 w 833107"/>
                <a:gd name="connsiteY3" fmla="*/ 0 h 368172"/>
                <a:gd name="connsiteX4" fmla="*/ 0 w 833107"/>
                <a:gd name="connsiteY4" fmla="*/ 368172 h 368172"/>
                <a:gd name="connsiteX5" fmla="*/ 185205 w 833107"/>
                <a:gd name="connsiteY5" fmla="*/ 368172 h 3681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33107" h="368172">
                  <a:moveTo>
                    <a:pt x="185205" y="184086"/>
                  </a:moveTo>
                  <a:lnTo>
                    <a:pt x="833107" y="184212"/>
                  </a:lnTo>
                  <a:lnTo>
                    <a:pt x="833107" y="126"/>
                  </a:lnTo>
                  <a:lnTo>
                    <a:pt x="0" y="0"/>
                  </a:lnTo>
                  <a:lnTo>
                    <a:pt x="0" y="368172"/>
                  </a:lnTo>
                  <a:lnTo>
                    <a:pt x="185205" y="368172"/>
                  </a:lnTo>
                  <a:close/>
                </a:path>
              </a:pathLst>
            </a:custGeom>
            <a:solidFill>
              <a:schemeClr val="bg1"/>
            </a:solidFill>
            <a:ln w="1266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 dirty="0"/>
            </a:p>
          </p:txBody>
        </p:sp>
        <p:sp>
          <p:nvSpPr>
            <p:cNvPr id="57" name="Freihandform 13">
              <a:extLst>
                <a:ext uri="{FF2B5EF4-FFF2-40B4-BE49-F238E27FC236}">
                  <a16:creationId xmlns:a16="http://schemas.microsoft.com/office/drawing/2014/main" id="{5F79A0FA-6215-4C9E-88D3-6859B5F32E15}"/>
                </a:ext>
              </a:extLst>
            </p:cNvPr>
            <p:cNvSpPr/>
            <p:nvPr/>
          </p:nvSpPr>
          <p:spPr bwMode="invGray">
            <a:xfrm>
              <a:off x="1130320" y="272535"/>
              <a:ext cx="40440" cy="63502"/>
            </a:xfrm>
            <a:custGeom>
              <a:avLst/>
              <a:gdLst>
                <a:gd name="connsiteX0" fmla="*/ 184952 w 184951"/>
                <a:gd name="connsiteY0" fmla="*/ 252630 h 290429"/>
                <a:gd name="connsiteX1" fmla="*/ 44114 w 184951"/>
                <a:gd name="connsiteY1" fmla="*/ 252630 h 290429"/>
                <a:gd name="connsiteX2" fmla="*/ 44114 w 184951"/>
                <a:gd name="connsiteY2" fmla="*/ 163800 h 290429"/>
                <a:gd name="connsiteX3" fmla="*/ 173669 w 184951"/>
                <a:gd name="connsiteY3" fmla="*/ 163800 h 290429"/>
                <a:gd name="connsiteX4" fmla="*/ 173669 w 184951"/>
                <a:gd name="connsiteY4" fmla="*/ 126252 h 290429"/>
                <a:gd name="connsiteX5" fmla="*/ 44114 w 184951"/>
                <a:gd name="connsiteY5" fmla="*/ 126252 h 290429"/>
                <a:gd name="connsiteX6" fmla="*/ 44114 w 184951"/>
                <a:gd name="connsiteY6" fmla="*/ 37800 h 290429"/>
                <a:gd name="connsiteX7" fmla="*/ 183177 w 184951"/>
                <a:gd name="connsiteY7" fmla="*/ 37800 h 290429"/>
                <a:gd name="connsiteX8" fmla="*/ 183177 w 184951"/>
                <a:gd name="connsiteY8" fmla="*/ 0 h 290429"/>
                <a:gd name="connsiteX9" fmla="*/ 0 w 184951"/>
                <a:gd name="connsiteY9" fmla="*/ 0 h 290429"/>
                <a:gd name="connsiteX10" fmla="*/ 0 w 184951"/>
                <a:gd name="connsiteY10" fmla="*/ 290430 h 290429"/>
                <a:gd name="connsiteX11" fmla="*/ 184952 w 184951"/>
                <a:gd name="connsiteY11" fmla="*/ 290430 h 2904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84951" h="290429">
                  <a:moveTo>
                    <a:pt x="184952" y="252630"/>
                  </a:moveTo>
                  <a:lnTo>
                    <a:pt x="44114" y="252630"/>
                  </a:lnTo>
                  <a:lnTo>
                    <a:pt x="44114" y="163800"/>
                  </a:lnTo>
                  <a:lnTo>
                    <a:pt x="173669" y="163800"/>
                  </a:lnTo>
                  <a:lnTo>
                    <a:pt x="173669" y="126252"/>
                  </a:lnTo>
                  <a:lnTo>
                    <a:pt x="44114" y="126252"/>
                  </a:lnTo>
                  <a:lnTo>
                    <a:pt x="44114" y="37800"/>
                  </a:lnTo>
                  <a:lnTo>
                    <a:pt x="183177" y="37800"/>
                  </a:lnTo>
                  <a:lnTo>
                    <a:pt x="183177" y="0"/>
                  </a:lnTo>
                  <a:lnTo>
                    <a:pt x="0" y="0"/>
                  </a:lnTo>
                  <a:lnTo>
                    <a:pt x="0" y="290430"/>
                  </a:lnTo>
                  <a:lnTo>
                    <a:pt x="184952" y="290430"/>
                  </a:lnTo>
                  <a:close/>
                </a:path>
              </a:pathLst>
            </a:custGeom>
            <a:solidFill>
              <a:schemeClr val="bg1"/>
            </a:solidFill>
            <a:ln w="1266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 dirty="0"/>
            </a:p>
          </p:txBody>
        </p:sp>
        <p:sp>
          <p:nvSpPr>
            <p:cNvPr id="58" name="Freihandform 14">
              <a:extLst>
                <a:ext uri="{FF2B5EF4-FFF2-40B4-BE49-F238E27FC236}">
                  <a16:creationId xmlns:a16="http://schemas.microsoft.com/office/drawing/2014/main" id="{E57EC58B-2D5D-4877-9B03-E31621E4FFDE}"/>
                </a:ext>
              </a:extLst>
            </p:cNvPr>
            <p:cNvSpPr/>
            <p:nvPr/>
          </p:nvSpPr>
          <p:spPr bwMode="invGray">
            <a:xfrm>
              <a:off x="1182623" y="287769"/>
              <a:ext cx="39941" cy="48240"/>
            </a:xfrm>
            <a:custGeom>
              <a:avLst/>
              <a:gdLst>
                <a:gd name="connsiteX0" fmla="*/ 42340 w 182670"/>
                <a:gd name="connsiteY0" fmla="*/ 91350 h 220625"/>
                <a:gd name="connsiteX1" fmla="*/ 48932 w 182670"/>
                <a:gd name="connsiteY1" fmla="*/ 61740 h 220625"/>
                <a:gd name="connsiteX2" fmla="*/ 67059 w 182670"/>
                <a:gd name="connsiteY2" fmla="*/ 43092 h 220625"/>
                <a:gd name="connsiteX3" fmla="*/ 93427 w 182670"/>
                <a:gd name="connsiteY3" fmla="*/ 36666 h 220625"/>
                <a:gd name="connsiteX4" fmla="*/ 127527 w 182670"/>
                <a:gd name="connsiteY4" fmla="*/ 50022 h 220625"/>
                <a:gd name="connsiteX5" fmla="*/ 139950 w 182670"/>
                <a:gd name="connsiteY5" fmla="*/ 87066 h 220625"/>
                <a:gd name="connsiteX6" fmla="*/ 139950 w 182670"/>
                <a:gd name="connsiteY6" fmla="*/ 220500 h 220625"/>
                <a:gd name="connsiteX7" fmla="*/ 182670 w 182670"/>
                <a:gd name="connsiteY7" fmla="*/ 220500 h 220625"/>
                <a:gd name="connsiteX8" fmla="*/ 182670 w 182670"/>
                <a:gd name="connsiteY8" fmla="*/ 82152 h 220625"/>
                <a:gd name="connsiteX9" fmla="*/ 173416 w 182670"/>
                <a:gd name="connsiteY9" fmla="*/ 36918 h 220625"/>
                <a:gd name="connsiteX10" fmla="*/ 147302 w 182670"/>
                <a:gd name="connsiteY10" fmla="*/ 9324 h 220625"/>
                <a:gd name="connsiteX11" fmla="*/ 108132 w 182670"/>
                <a:gd name="connsiteY11" fmla="*/ 0 h 220625"/>
                <a:gd name="connsiteX12" fmla="*/ 67313 w 182670"/>
                <a:gd name="connsiteY12" fmla="*/ 10458 h 220625"/>
                <a:gd name="connsiteX13" fmla="*/ 43608 w 182670"/>
                <a:gd name="connsiteY13" fmla="*/ 38304 h 220625"/>
                <a:gd name="connsiteX14" fmla="*/ 40945 w 182670"/>
                <a:gd name="connsiteY14" fmla="*/ 38304 h 220625"/>
                <a:gd name="connsiteX15" fmla="*/ 40945 w 182670"/>
                <a:gd name="connsiteY15" fmla="*/ 2898 h 220625"/>
                <a:gd name="connsiteX16" fmla="*/ 0 w 182670"/>
                <a:gd name="connsiteY16" fmla="*/ 2898 h 220625"/>
                <a:gd name="connsiteX17" fmla="*/ 0 w 182670"/>
                <a:gd name="connsiteY17" fmla="*/ 220626 h 220625"/>
                <a:gd name="connsiteX18" fmla="*/ 42720 w 182670"/>
                <a:gd name="connsiteY18" fmla="*/ 220626 h 220625"/>
                <a:gd name="connsiteX19" fmla="*/ 42720 w 182670"/>
                <a:gd name="connsiteY19" fmla="*/ 91350 h 220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82670" h="220625">
                  <a:moveTo>
                    <a:pt x="42340" y="91350"/>
                  </a:moveTo>
                  <a:cubicBezTo>
                    <a:pt x="42340" y="79884"/>
                    <a:pt x="44495" y="69930"/>
                    <a:pt x="48932" y="61740"/>
                  </a:cubicBezTo>
                  <a:cubicBezTo>
                    <a:pt x="53368" y="53550"/>
                    <a:pt x="59326" y="47376"/>
                    <a:pt x="67059" y="43092"/>
                  </a:cubicBezTo>
                  <a:cubicBezTo>
                    <a:pt x="74665" y="38808"/>
                    <a:pt x="83539" y="36666"/>
                    <a:pt x="93427" y="36666"/>
                  </a:cubicBezTo>
                  <a:cubicBezTo>
                    <a:pt x="107878" y="36666"/>
                    <a:pt x="119287" y="41076"/>
                    <a:pt x="127527" y="50022"/>
                  </a:cubicBezTo>
                  <a:cubicBezTo>
                    <a:pt x="135766" y="58968"/>
                    <a:pt x="139950" y="71316"/>
                    <a:pt x="139950" y="87066"/>
                  </a:cubicBezTo>
                  <a:lnTo>
                    <a:pt x="139950" y="220500"/>
                  </a:lnTo>
                  <a:lnTo>
                    <a:pt x="182670" y="220500"/>
                  </a:lnTo>
                  <a:lnTo>
                    <a:pt x="182670" y="82152"/>
                  </a:lnTo>
                  <a:cubicBezTo>
                    <a:pt x="182670" y="64260"/>
                    <a:pt x="179627" y="49140"/>
                    <a:pt x="173416" y="36918"/>
                  </a:cubicBezTo>
                  <a:cubicBezTo>
                    <a:pt x="167205" y="24696"/>
                    <a:pt x="158584" y="15498"/>
                    <a:pt x="147302" y="9324"/>
                  </a:cubicBezTo>
                  <a:cubicBezTo>
                    <a:pt x="136147" y="3150"/>
                    <a:pt x="122963" y="0"/>
                    <a:pt x="108132" y="0"/>
                  </a:cubicBezTo>
                  <a:cubicBezTo>
                    <a:pt x="91652" y="0"/>
                    <a:pt x="78088" y="3528"/>
                    <a:pt x="67313" y="10458"/>
                  </a:cubicBezTo>
                  <a:cubicBezTo>
                    <a:pt x="56538" y="17514"/>
                    <a:pt x="48551" y="26712"/>
                    <a:pt x="43608" y="38304"/>
                  </a:cubicBezTo>
                  <a:lnTo>
                    <a:pt x="40945" y="38304"/>
                  </a:lnTo>
                  <a:lnTo>
                    <a:pt x="40945" y="2898"/>
                  </a:lnTo>
                  <a:lnTo>
                    <a:pt x="0" y="2898"/>
                  </a:lnTo>
                  <a:lnTo>
                    <a:pt x="0" y="220626"/>
                  </a:lnTo>
                  <a:lnTo>
                    <a:pt x="42720" y="220626"/>
                  </a:lnTo>
                  <a:lnTo>
                    <a:pt x="42720" y="91350"/>
                  </a:lnTo>
                  <a:close/>
                </a:path>
              </a:pathLst>
            </a:custGeom>
            <a:solidFill>
              <a:schemeClr val="bg1"/>
            </a:solidFill>
            <a:ln w="1266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 dirty="0"/>
            </a:p>
          </p:txBody>
        </p:sp>
        <p:sp>
          <p:nvSpPr>
            <p:cNvPr id="59" name="Freihandform 15">
              <a:extLst>
                <a:ext uri="{FF2B5EF4-FFF2-40B4-BE49-F238E27FC236}">
                  <a16:creationId xmlns:a16="http://schemas.microsoft.com/office/drawing/2014/main" id="{3B593BEE-0095-4972-88AF-BE89E168AFD9}"/>
                </a:ext>
              </a:extLst>
            </p:cNvPr>
            <p:cNvSpPr/>
            <p:nvPr/>
          </p:nvSpPr>
          <p:spPr bwMode="invGray">
            <a:xfrm>
              <a:off x="1232902" y="287797"/>
              <a:ext cx="43821" cy="66974"/>
            </a:xfrm>
            <a:custGeom>
              <a:avLst/>
              <a:gdLst>
                <a:gd name="connsiteX0" fmla="*/ 151739 w 200417"/>
                <a:gd name="connsiteY0" fmla="*/ 297738 h 306306"/>
                <a:gd name="connsiteX1" fmla="*/ 187234 w 200417"/>
                <a:gd name="connsiteY1" fmla="*/ 271152 h 306306"/>
                <a:gd name="connsiteX2" fmla="*/ 200417 w 200417"/>
                <a:gd name="connsiteY2" fmla="*/ 225414 h 306306"/>
                <a:gd name="connsiteX3" fmla="*/ 200417 w 200417"/>
                <a:gd name="connsiteY3" fmla="*/ 2772 h 306306"/>
                <a:gd name="connsiteX4" fmla="*/ 158585 w 200417"/>
                <a:gd name="connsiteY4" fmla="*/ 2772 h 306306"/>
                <a:gd name="connsiteX5" fmla="*/ 158585 w 200417"/>
                <a:gd name="connsiteY5" fmla="*/ 38052 h 306306"/>
                <a:gd name="connsiteX6" fmla="*/ 155415 w 200417"/>
                <a:gd name="connsiteY6" fmla="*/ 38052 h 306306"/>
                <a:gd name="connsiteX7" fmla="*/ 144513 w 200417"/>
                <a:gd name="connsiteY7" fmla="*/ 22302 h 306306"/>
                <a:gd name="connsiteX8" fmla="*/ 124865 w 200417"/>
                <a:gd name="connsiteY8" fmla="*/ 6678 h 306306"/>
                <a:gd name="connsiteX9" fmla="*/ 91905 w 200417"/>
                <a:gd name="connsiteY9" fmla="*/ 0 h 306306"/>
                <a:gd name="connsiteX10" fmla="*/ 44622 w 200417"/>
                <a:gd name="connsiteY10" fmla="*/ 13230 h 306306"/>
                <a:gd name="connsiteX11" fmla="*/ 11916 w 200417"/>
                <a:gd name="connsiteY11" fmla="*/ 51282 h 306306"/>
                <a:gd name="connsiteX12" fmla="*/ 0 w 200417"/>
                <a:gd name="connsiteY12" fmla="*/ 110880 h 306306"/>
                <a:gd name="connsiteX13" fmla="*/ 12043 w 200417"/>
                <a:gd name="connsiteY13" fmla="*/ 169344 h 306306"/>
                <a:gd name="connsiteX14" fmla="*/ 44875 w 200417"/>
                <a:gd name="connsiteY14" fmla="*/ 205254 h 306306"/>
                <a:gd name="connsiteX15" fmla="*/ 91525 w 200417"/>
                <a:gd name="connsiteY15" fmla="*/ 217350 h 306306"/>
                <a:gd name="connsiteX16" fmla="*/ 124231 w 200417"/>
                <a:gd name="connsiteY16" fmla="*/ 211050 h 306306"/>
                <a:gd name="connsiteX17" fmla="*/ 144007 w 200417"/>
                <a:gd name="connsiteY17" fmla="*/ 196308 h 306306"/>
                <a:gd name="connsiteX18" fmla="*/ 155035 w 200417"/>
                <a:gd name="connsiteY18" fmla="*/ 180810 h 306306"/>
                <a:gd name="connsiteX19" fmla="*/ 157697 w 200417"/>
                <a:gd name="connsiteY19" fmla="*/ 180810 h 306306"/>
                <a:gd name="connsiteX20" fmla="*/ 157697 w 200417"/>
                <a:gd name="connsiteY20" fmla="*/ 223650 h 306306"/>
                <a:gd name="connsiteX21" fmla="*/ 141851 w 200417"/>
                <a:gd name="connsiteY21" fmla="*/ 260568 h 306306"/>
                <a:gd name="connsiteX22" fmla="*/ 101793 w 200417"/>
                <a:gd name="connsiteY22" fmla="*/ 272160 h 306306"/>
                <a:gd name="connsiteX23" fmla="*/ 72891 w 200417"/>
                <a:gd name="connsiteY23" fmla="*/ 267246 h 306306"/>
                <a:gd name="connsiteX24" fmla="*/ 55270 w 200417"/>
                <a:gd name="connsiteY24" fmla="*/ 255276 h 306306"/>
                <a:gd name="connsiteX25" fmla="*/ 44875 w 200417"/>
                <a:gd name="connsiteY25" fmla="*/ 242424 h 306306"/>
                <a:gd name="connsiteX26" fmla="*/ 8240 w 200417"/>
                <a:gd name="connsiteY26" fmla="*/ 257418 h 306306"/>
                <a:gd name="connsiteX27" fmla="*/ 25860 w 200417"/>
                <a:gd name="connsiteY27" fmla="*/ 281610 h 306306"/>
                <a:gd name="connsiteX28" fmla="*/ 56411 w 200417"/>
                <a:gd name="connsiteY28" fmla="*/ 299502 h 306306"/>
                <a:gd name="connsiteX29" fmla="*/ 101286 w 200417"/>
                <a:gd name="connsiteY29" fmla="*/ 306306 h 306306"/>
                <a:gd name="connsiteX30" fmla="*/ 151739 w 200417"/>
                <a:gd name="connsiteY30" fmla="*/ 297738 h 306306"/>
                <a:gd name="connsiteX31" fmla="*/ 151612 w 200417"/>
                <a:gd name="connsiteY31" fmla="*/ 148932 h 306306"/>
                <a:gd name="connsiteX32" fmla="*/ 132217 w 200417"/>
                <a:gd name="connsiteY32" fmla="*/ 173628 h 306306"/>
                <a:gd name="connsiteX33" fmla="*/ 101033 w 200417"/>
                <a:gd name="connsiteY33" fmla="*/ 182196 h 306306"/>
                <a:gd name="connsiteX34" fmla="*/ 69214 w 200417"/>
                <a:gd name="connsiteY34" fmla="*/ 173124 h 306306"/>
                <a:gd name="connsiteX35" fmla="*/ 49819 w 200417"/>
                <a:gd name="connsiteY35" fmla="*/ 147924 h 306306"/>
                <a:gd name="connsiteX36" fmla="*/ 43227 w 200417"/>
                <a:gd name="connsiteY36" fmla="*/ 110376 h 306306"/>
                <a:gd name="connsiteX37" fmla="*/ 49693 w 200417"/>
                <a:gd name="connsiteY37" fmla="*/ 72702 h 306306"/>
                <a:gd name="connsiteX38" fmla="*/ 68961 w 200417"/>
                <a:gd name="connsiteY38" fmla="*/ 45990 h 306306"/>
                <a:gd name="connsiteX39" fmla="*/ 101033 w 200417"/>
                <a:gd name="connsiteY39" fmla="*/ 36162 h 306306"/>
                <a:gd name="connsiteX40" fmla="*/ 132471 w 200417"/>
                <a:gd name="connsiteY40" fmla="*/ 45612 h 306306"/>
                <a:gd name="connsiteX41" fmla="*/ 151739 w 200417"/>
                <a:gd name="connsiteY41" fmla="*/ 71820 h 306306"/>
                <a:gd name="connsiteX42" fmla="*/ 158331 w 200417"/>
                <a:gd name="connsiteY42" fmla="*/ 110502 h 306306"/>
                <a:gd name="connsiteX43" fmla="*/ 151612 w 200417"/>
                <a:gd name="connsiteY43" fmla="*/ 148932 h 3063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200417" h="306306">
                  <a:moveTo>
                    <a:pt x="151739" y="297738"/>
                  </a:moveTo>
                  <a:cubicBezTo>
                    <a:pt x="166571" y="291942"/>
                    <a:pt x="178487" y="283122"/>
                    <a:pt x="187234" y="271152"/>
                  </a:cubicBezTo>
                  <a:cubicBezTo>
                    <a:pt x="195980" y="259182"/>
                    <a:pt x="200417" y="243936"/>
                    <a:pt x="200417" y="225414"/>
                  </a:cubicBezTo>
                  <a:lnTo>
                    <a:pt x="200417" y="2772"/>
                  </a:lnTo>
                  <a:lnTo>
                    <a:pt x="158585" y="2772"/>
                  </a:lnTo>
                  <a:lnTo>
                    <a:pt x="158585" y="38052"/>
                  </a:lnTo>
                  <a:lnTo>
                    <a:pt x="155415" y="38052"/>
                  </a:lnTo>
                  <a:cubicBezTo>
                    <a:pt x="152880" y="33516"/>
                    <a:pt x="149204" y="28224"/>
                    <a:pt x="144513" y="22302"/>
                  </a:cubicBezTo>
                  <a:cubicBezTo>
                    <a:pt x="139823" y="16380"/>
                    <a:pt x="133231" y="11088"/>
                    <a:pt x="124865" y="6678"/>
                  </a:cubicBezTo>
                  <a:cubicBezTo>
                    <a:pt x="116498" y="2142"/>
                    <a:pt x="105470" y="0"/>
                    <a:pt x="91905" y="0"/>
                  </a:cubicBezTo>
                  <a:cubicBezTo>
                    <a:pt x="74285" y="0"/>
                    <a:pt x="58566" y="4410"/>
                    <a:pt x="44622" y="13230"/>
                  </a:cubicBezTo>
                  <a:cubicBezTo>
                    <a:pt x="30678" y="22050"/>
                    <a:pt x="19775" y="34776"/>
                    <a:pt x="11916" y="51282"/>
                  </a:cubicBezTo>
                  <a:cubicBezTo>
                    <a:pt x="3930" y="67788"/>
                    <a:pt x="0" y="87696"/>
                    <a:pt x="0" y="110880"/>
                  </a:cubicBezTo>
                  <a:cubicBezTo>
                    <a:pt x="0" y="134064"/>
                    <a:pt x="4057" y="153594"/>
                    <a:pt x="12043" y="169344"/>
                  </a:cubicBezTo>
                  <a:cubicBezTo>
                    <a:pt x="20029" y="185220"/>
                    <a:pt x="31058" y="197190"/>
                    <a:pt x="44875" y="205254"/>
                  </a:cubicBezTo>
                  <a:cubicBezTo>
                    <a:pt x="58693" y="213318"/>
                    <a:pt x="74285" y="217350"/>
                    <a:pt x="91525" y="217350"/>
                  </a:cubicBezTo>
                  <a:cubicBezTo>
                    <a:pt x="104962" y="217350"/>
                    <a:pt x="115864" y="215208"/>
                    <a:pt x="124231" y="211050"/>
                  </a:cubicBezTo>
                  <a:cubicBezTo>
                    <a:pt x="132597" y="206892"/>
                    <a:pt x="139189" y="201978"/>
                    <a:pt x="144007" y="196308"/>
                  </a:cubicBezTo>
                  <a:cubicBezTo>
                    <a:pt x="148824" y="190638"/>
                    <a:pt x="152500" y="185472"/>
                    <a:pt x="155035" y="180810"/>
                  </a:cubicBezTo>
                  <a:lnTo>
                    <a:pt x="157697" y="180810"/>
                  </a:lnTo>
                  <a:lnTo>
                    <a:pt x="157697" y="223650"/>
                  </a:lnTo>
                  <a:cubicBezTo>
                    <a:pt x="157697" y="240534"/>
                    <a:pt x="152373" y="252756"/>
                    <a:pt x="141851" y="260568"/>
                  </a:cubicBezTo>
                  <a:cubicBezTo>
                    <a:pt x="131330" y="268380"/>
                    <a:pt x="117893" y="272160"/>
                    <a:pt x="101793" y="272160"/>
                  </a:cubicBezTo>
                  <a:cubicBezTo>
                    <a:pt x="90004" y="272160"/>
                    <a:pt x="80370" y="270522"/>
                    <a:pt x="72891" y="267246"/>
                  </a:cubicBezTo>
                  <a:cubicBezTo>
                    <a:pt x="65411" y="263970"/>
                    <a:pt x="59580" y="259938"/>
                    <a:pt x="55270" y="255276"/>
                  </a:cubicBezTo>
                  <a:cubicBezTo>
                    <a:pt x="50960" y="250614"/>
                    <a:pt x="47537" y="246330"/>
                    <a:pt x="44875" y="242424"/>
                  </a:cubicBezTo>
                  <a:lnTo>
                    <a:pt x="8240" y="257418"/>
                  </a:lnTo>
                  <a:cubicBezTo>
                    <a:pt x="12043" y="266112"/>
                    <a:pt x="18001" y="274176"/>
                    <a:pt x="25860" y="281610"/>
                  </a:cubicBezTo>
                  <a:cubicBezTo>
                    <a:pt x="33720" y="289044"/>
                    <a:pt x="43988" y="294966"/>
                    <a:pt x="56411" y="299502"/>
                  </a:cubicBezTo>
                  <a:cubicBezTo>
                    <a:pt x="68961" y="304038"/>
                    <a:pt x="83919" y="306306"/>
                    <a:pt x="101286" y="306306"/>
                  </a:cubicBezTo>
                  <a:cubicBezTo>
                    <a:pt x="120048" y="306306"/>
                    <a:pt x="136781" y="303534"/>
                    <a:pt x="151739" y="297738"/>
                  </a:cubicBezTo>
                  <a:close/>
                  <a:moveTo>
                    <a:pt x="151612" y="148932"/>
                  </a:moveTo>
                  <a:cubicBezTo>
                    <a:pt x="147176" y="159642"/>
                    <a:pt x="140711" y="167832"/>
                    <a:pt x="132217" y="173628"/>
                  </a:cubicBezTo>
                  <a:cubicBezTo>
                    <a:pt x="123724" y="179298"/>
                    <a:pt x="113329" y="182196"/>
                    <a:pt x="101033" y="182196"/>
                  </a:cubicBezTo>
                  <a:cubicBezTo>
                    <a:pt x="88356" y="182196"/>
                    <a:pt x="77708" y="179172"/>
                    <a:pt x="69214" y="173124"/>
                  </a:cubicBezTo>
                  <a:cubicBezTo>
                    <a:pt x="60594" y="167076"/>
                    <a:pt x="54129" y="158634"/>
                    <a:pt x="49819" y="147924"/>
                  </a:cubicBezTo>
                  <a:cubicBezTo>
                    <a:pt x="45383" y="137088"/>
                    <a:pt x="43227" y="124614"/>
                    <a:pt x="43227" y="110376"/>
                  </a:cubicBezTo>
                  <a:cubicBezTo>
                    <a:pt x="43227" y="96516"/>
                    <a:pt x="45383" y="83916"/>
                    <a:pt x="49693" y="72702"/>
                  </a:cubicBezTo>
                  <a:cubicBezTo>
                    <a:pt x="54003" y="61488"/>
                    <a:pt x="60468" y="52542"/>
                    <a:pt x="68961" y="45990"/>
                  </a:cubicBezTo>
                  <a:cubicBezTo>
                    <a:pt x="77454" y="39438"/>
                    <a:pt x="88229" y="36162"/>
                    <a:pt x="101033" y="36162"/>
                  </a:cubicBezTo>
                  <a:cubicBezTo>
                    <a:pt x="113456" y="36162"/>
                    <a:pt x="123977" y="39312"/>
                    <a:pt x="132471" y="45612"/>
                  </a:cubicBezTo>
                  <a:cubicBezTo>
                    <a:pt x="140964" y="51912"/>
                    <a:pt x="147302" y="60606"/>
                    <a:pt x="151739" y="71820"/>
                  </a:cubicBezTo>
                  <a:cubicBezTo>
                    <a:pt x="156049" y="83034"/>
                    <a:pt x="158331" y="95886"/>
                    <a:pt x="158331" y="110502"/>
                  </a:cubicBezTo>
                  <a:cubicBezTo>
                    <a:pt x="158204" y="125370"/>
                    <a:pt x="156049" y="138222"/>
                    <a:pt x="151612" y="148932"/>
                  </a:cubicBezTo>
                  <a:close/>
                </a:path>
              </a:pathLst>
            </a:custGeom>
            <a:solidFill>
              <a:schemeClr val="bg1"/>
            </a:solidFill>
            <a:ln w="1266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 dirty="0"/>
            </a:p>
          </p:txBody>
        </p:sp>
        <p:sp>
          <p:nvSpPr>
            <p:cNvPr id="60" name="Freihandform 16">
              <a:extLst>
                <a:ext uri="{FF2B5EF4-FFF2-40B4-BE49-F238E27FC236}">
                  <a16:creationId xmlns:a16="http://schemas.microsoft.com/office/drawing/2014/main" id="{61DB7D41-1F3C-4577-8DF3-381E205FC7E3}"/>
                </a:ext>
              </a:extLst>
            </p:cNvPr>
            <p:cNvSpPr/>
            <p:nvPr/>
          </p:nvSpPr>
          <p:spPr bwMode="invGray">
            <a:xfrm>
              <a:off x="1288032" y="270000"/>
              <a:ext cx="11752" cy="11075"/>
            </a:xfrm>
            <a:custGeom>
              <a:avLst/>
              <a:gdLst>
                <a:gd name="connsiteX0" fmla="*/ 26874 w 53748"/>
                <a:gd name="connsiteY0" fmla="*/ 50652 h 50651"/>
                <a:gd name="connsiteX1" fmla="*/ 45889 w 53748"/>
                <a:gd name="connsiteY1" fmla="*/ 43218 h 50651"/>
                <a:gd name="connsiteX2" fmla="*/ 53749 w 53748"/>
                <a:gd name="connsiteY2" fmla="*/ 25452 h 50651"/>
                <a:gd name="connsiteX3" fmla="*/ 45889 w 53748"/>
                <a:gd name="connsiteY3" fmla="*/ 7560 h 50651"/>
                <a:gd name="connsiteX4" fmla="*/ 26874 w 53748"/>
                <a:gd name="connsiteY4" fmla="*/ 0 h 50651"/>
                <a:gd name="connsiteX5" fmla="*/ 7859 w 53748"/>
                <a:gd name="connsiteY5" fmla="*/ 7434 h 50651"/>
                <a:gd name="connsiteX6" fmla="*/ 0 w 53748"/>
                <a:gd name="connsiteY6" fmla="*/ 25326 h 50651"/>
                <a:gd name="connsiteX7" fmla="*/ 7859 w 53748"/>
                <a:gd name="connsiteY7" fmla="*/ 43092 h 50651"/>
                <a:gd name="connsiteX8" fmla="*/ 26874 w 53748"/>
                <a:gd name="connsiteY8" fmla="*/ 50652 h 506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3748" h="50651">
                  <a:moveTo>
                    <a:pt x="26874" y="50652"/>
                  </a:moveTo>
                  <a:cubicBezTo>
                    <a:pt x="34354" y="50652"/>
                    <a:pt x="40692" y="48132"/>
                    <a:pt x="45889" y="43218"/>
                  </a:cubicBezTo>
                  <a:cubicBezTo>
                    <a:pt x="51213" y="38304"/>
                    <a:pt x="53749" y="32382"/>
                    <a:pt x="53749" y="25452"/>
                  </a:cubicBezTo>
                  <a:cubicBezTo>
                    <a:pt x="53749" y="18396"/>
                    <a:pt x="51087" y="12474"/>
                    <a:pt x="45889" y="7560"/>
                  </a:cubicBezTo>
                  <a:cubicBezTo>
                    <a:pt x="40692" y="2520"/>
                    <a:pt x="34354" y="0"/>
                    <a:pt x="26874" y="0"/>
                  </a:cubicBezTo>
                  <a:cubicBezTo>
                    <a:pt x="19395" y="0"/>
                    <a:pt x="13057" y="2520"/>
                    <a:pt x="7859" y="7434"/>
                  </a:cubicBezTo>
                  <a:cubicBezTo>
                    <a:pt x="2535" y="12348"/>
                    <a:pt x="0" y="18396"/>
                    <a:pt x="0" y="25326"/>
                  </a:cubicBezTo>
                  <a:cubicBezTo>
                    <a:pt x="0" y="32256"/>
                    <a:pt x="2662" y="38178"/>
                    <a:pt x="7859" y="43092"/>
                  </a:cubicBezTo>
                  <a:cubicBezTo>
                    <a:pt x="13057" y="48132"/>
                    <a:pt x="19522" y="50652"/>
                    <a:pt x="26874" y="50652"/>
                  </a:cubicBezTo>
                  <a:close/>
                </a:path>
              </a:pathLst>
            </a:custGeom>
            <a:solidFill>
              <a:schemeClr val="bg1"/>
            </a:solidFill>
            <a:ln w="1266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 dirty="0"/>
            </a:p>
          </p:txBody>
        </p:sp>
        <p:sp>
          <p:nvSpPr>
            <p:cNvPr id="61" name="Freihandform 17">
              <a:extLst>
                <a:ext uri="{FF2B5EF4-FFF2-40B4-BE49-F238E27FC236}">
                  <a16:creationId xmlns:a16="http://schemas.microsoft.com/office/drawing/2014/main" id="{5FAB5E34-4947-4A96-B073-3D90C2A47D69}"/>
                </a:ext>
              </a:extLst>
            </p:cNvPr>
            <p:cNvSpPr/>
            <p:nvPr/>
          </p:nvSpPr>
          <p:spPr bwMode="invGray">
            <a:xfrm>
              <a:off x="1289196" y="288403"/>
              <a:ext cx="9341" cy="47606"/>
            </a:xfrm>
            <a:custGeom>
              <a:avLst/>
              <a:gdLst>
                <a:gd name="connsiteX0" fmla="*/ 0 w 42720"/>
                <a:gd name="connsiteY0" fmla="*/ 0 h 217728"/>
                <a:gd name="connsiteX1" fmla="*/ 42720 w 42720"/>
                <a:gd name="connsiteY1" fmla="*/ 0 h 217728"/>
                <a:gd name="connsiteX2" fmla="*/ 42720 w 42720"/>
                <a:gd name="connsiteY2" fmla="*/ 217728 h 217728"/>
                <a:gd name="connsiteX3" fmla="*/ 0 w 42720"/>
                <a:gd name="connsiteY3" fmla="*/ 217728 h 217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2720" h="217728">
                  <a:moveTo>
                    <a:pt x="0" y="0"/>
                  </a:moveTo>
                  <a:lnTo>
                    <a:pt x="42720" y="0"/>
                  </a:lnTo>
                  <a:lnTo>
                    <a:pt x="42720" y="217728"/>
                  </a:lnTo>
                  <a:lnTo>
                    <a:pt x="0" y="217728"/>
                  </a:lnTo>
                  <a:close/>
                </a:path>
              </a:pathLst>
            </a:custGeom>
            <a:solidFill>
              <a:schemeClr val="bg1"/>
            </a:solidFill>
            <a:ln w="1266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 dirty="0"/>
            </a:p>
          </p:txBody>
        </p:sp>
        <p:sp>
          <p:nvSpPr>
            <p:cNvPr id="62" name="Freihandform 18">
              <a:extLst>
                <a:ext uri="{FF2B5EF4-FFF2-40B4-BE49-F238E27FC236}">
                  <a16:creationId xmlns:a16="http://schemas.microsoft.com/office/drawing/2014/main" id="{E901DCE8-17C4-4D0F-A0D3-C842B85B34DF}"/>
                </a:ext>
              </a:extLst>
            </p:cNvPr>
            <p:cNvSpPr/>
            <p:nvPr/>
          </p:nvSpPr>
          <p:spPr bwMode="invGray">
            <a:xfrm>
              <a:off x="1311148" y="287769"/>
              <a:ext cx="39941" cy="48240"/>
            </a:xfrm>
            <a:custGeom>
              <a:avLst/>
              <a:gdLst>
                <a:gd name="connsiteX0" fmla="*/ 42340 w 182670"/>
                <a:gd name="connsiteY0" fmla="*/ 91350 h 220625"/>
                <a:gd name="connsiteX1" fmla="*/ 48932 w 182670"/>
                <a:gd name="connsiteY1" fmla="*/ 61740 h 220625"/>
                <a:gd name="connsiteX2" fmla="*/ 67059 w 182670"/>
                <a:gd name="connsiteY2" fmla="*/ 43092 h 220625"/>
                <a:gd name="connsiteX3" fmla="*/ 93427 w 182670"/>
                <a:gd name="connsiteY3" fmla="*/ 36666 h 220625"/>
                <a:gd name="connsiteX4" fmla="*/ 127527 w 182670"/>
                <a:gd name="connsiteY4" fmla="*/ 50022 h 220625"/>
                <a:gd name="connsiteX5" fmla="*/ 139950 w 182670"/>
                <a:gd name="connsiteY5" fmla="*/ 87066 h 220625"/>
                <a:gd name="connsiteX6" fmla="*/ 139950 w 182670"/>
                <a:gd name="connsiteY6" fmla="*/ 220500 h 220625"/>
                <a:gd name="connsiteX7" fmla="*/ 182670 w 182670"/>
                <a:gd name="connsiteY7" fmla="*/ 220500 h 220625"/>
                <a:gd name="connsiteX8" fmla="*/ 182670 w 182670"/>
                <a:gd name="connsiteY8" fmla="*/ 82152 h 220625"/>
                <a:gd name="connsiteX9" fmla="*/ 173416 w 182670"/>
                <a:gd name="connsiteY9" fmla="*/ 36918 h 220625"/>
                <a:gd name="connsiteX10" fmla="*/ 147302 w 182670"/>
                <a:gd name="connsiteY10" fmla="*/ 9324 h 220625"/>
                <a:gd name="connsiteX11" fmla="*/ 108132 w 182670"/>
                <a:gd name="connsiteY11" fmla="*/ 0 h 220625"/>
                <a:gd name="connsiteX12" fmla="*/ 67313 w 182670"/>
                <a:gd name="connsiteY12" fmla="*/ 10458 h 220625"/>
                <a:gd name="connsiteX13" fmla="*/ 43608 w 182670"/>
                <a:gd name="connsiteY13" fmla="*/ 38304 h 220625"/>
                <a:gd name="connsiteX14" fmla="*/ 40945 w 182670"/>
                <a:gd name="connsiteY14" fmla="*/ 38304 h 220625"/>
                <a:gd name="connsiteX15" fmla="*/ 40945 w 182670"/>
                <a:gd name="connsiteY15" fmla="*/ 2898 h 220625"/>
                <a:gd name="connsiteX16" fmla="*/ 0 w 182670"/>
                <a:gd name="connsiteY16" fmla="*/ 2898 h 220625"/>
                <a:gd name="connsiteX17" fmla="*/ 0 w 182670"/>
                <a:gd name="connsiteY17" fmla="*/ 220626 h 220625"/>
                <a:gd name="connsiteX18" fmla="*/ 42720 w 182670"/>
                <a:gd name="connsiteY18" fmla="*/ 220626 h 220625"/>
                <a:gd name="connsiteX19" fmla="*/ 42720 w 182670"/>
                <a:gd name="connsiteY19" fmla="*/ 91350 h 220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82670" h="220625">
                  <a:moveTo>
                    <a:pt x="42340" y="91350"/>
                  </a:moveTo>
                  <a:cubicBezTo>
                    <a:pt x="42340" y="79884"/>
                    <a:pt x="44495" y="69930"/>
                    <a:pt x="48932" y="61740"/>
                  </a:cubicBezTo>
                  <a:cubicBezTo>
                    <a:pt x="53368" y="53550"/>
                    <a:pt x="59326" y="47376"/>
                    <a:pt x="67059" y="43092"/>
                  </a:cubicBezTo>
                  <a:cubicBezTo>
                    <a:pt x="74792" y="38808"/>
                    <a:pt x="83539" y="36666"/>
                    <a:pt x="93427" y="36666"/>
                  </a:cubicBezTo>
                  <a:cubicBezTo>
                    <a:pt x="107878" y="36666"/>
                    <a:pt x="119287" y="41076"/>
                    <a:pt x="127527" y="50022"/>
                  </a:cubicBezTo>
                  <a:cubicBezTo>
                    <a:pt x="135766" y="58968"/>
                    <a:pt x="139950" y="71316"/>
                    <a:pt x="139950" y="87066"/>
                  </a:cubicBezTo>
                  <a:lnTo>
                    <a:pt x="139950" y="220500"/>
                  </a:lnTo>
                  <a:lnTo>
                    <a:pt x="182670" y="220500"/>
                  </a:lnTo>
                  <a:lnTo>
                    <a:pt x="182670" y="82152"/>
                  </a:lnTo>
                  <a:cubicBezTo>
                    <a:pt x="182670" y="64260"/>
                    <a:pt x="179627" y="49140"/>
                    <a:pt x="173416" y="36918"/>
                  </a:cubicBezTo>
                  <a:cubicBezTo>
                    <a:pt x="167205" y="24696"/>
                    <a:pt x="158585" y="15498"/>
                    <a:pt x="147302" y="9324"/>
                  </a:cubicBezTo>
                  <a:cubicBezTo>
                    <a:pt x="136147" y="3150"/>
                    <a:pt x="122963" y="0"/>
                    <a:pt x="108132" y="0"/>
                  </a:cubicBezTo>
                  <a:cubicBezTo>
                    <a:pt x="91652" y="0"/>
                    <a:pt x="78088" y="3528"/>
                    <a:pt x="67313" y="10458"/>
                  </a:cubicBezTo>
                  <a:cubicBezTo>
                    <a:pt x="56538" y="17514"/>
                    <a:pt x="48551" y="26712"/>
                    <a:pt x="43608" y="38304"/>
                  </a:cubicBezTo>
                  <a:lnTo>
                    <a:pt x="40945" y="38304"/>
                  </a:lnTo>
                  <a:lnTo>
                    <a:pt x="40945" y="2898"/>
                  </a:lnTo>
                  <a:lnTo>
                    <a:pt x="0" y="2898"/>
                  </a:lnTo>
                  <a:lnTo>
                    <a:pt x="0" y="220626"/>
                  </a:lnTo>
                  <a:lnTo>
                    <a:pt x="42720" y="220626"/>
                  </a:lnTo>
                  <a:lnTo>
                    <a:pt x="42720" y="91350"/>
                  </a:lnTo>
                  <a:close/>
                </a:path>
              </a:pathLst>
            </a:custGeom>
            <a:solidFill>
              <a:schemeClr val="bg1"/>
            </a:solidFill>
            <a:ln w="1266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 dirty="0"/>
            </a:p>
          </p:txBody>
        </p:sp>
        <p:sp>
          <p:nvSpPr>
            <p:cNvPr id="63" name="Freihandform 19">
              <a:extLst>
                <a:ext uri="{FF2B5EF4-FFF2-40B4-BE49-F238E27FC236}">
                  <a16:creationId xmlns:a16="http://schemas.microsoft.com/office/drawing/2014/main" id="{7B705228-D5D6-44EB-AB29-6486B6E45C00}"/>
                </a:ext>
              </a:extLst>
            </p:cNvPr>
            <p:cNvSpPr/>
            <p:nvPr/>
          </p:nvSpPr>
          <p:spPr bwMode="invGray">
            <a:xfrm>
              <a:off x="1361400" y="287852"/>
              <a:ext cx="43350" cy="49149"/>
            </a:xfrm>
            <a:custGeom>
              <a:avLst/>
              <a:gdLst>
                <a:gd name="connsiteX0" fmla="*/ 48424 w 198262"/>
                <a:gd name="connsiteY0" fmla="*/ 210924 h 224783"/>
                <a:gd name="connsiteX1" fmla="*/ 104202 w 198262"/>
                <a:gd name="connsiteY1" fmla="*/ 224784 h 224783"/>
                <a:gd name="connsiteX2" fmla="*/ 146922 w 198262"/>
                <a:gd name="connsiteY2" fmla="*/ 217476 h 224783"/>
                <a:gd name="connsiteX3" fmla="*/ 178106 w 198262"/>
                <a:gd name="connsiteY3" fmla="*/ 196938 h 224783"/>
                <a:gd name="connsiteX4" fmla="*/ 195473 w 198262"/>
                <a:gd name="connsiteY4" fmla="*/ 165942 h 224783"/>
                <a:gd name="connsiteX5" fmla="*/ 155162 w 198262"/>
                <a:gd name="connsiteY5" fmla="*/ 158760 h 224783"/>
                <a:gd name="connsiteX6" fmla="*/ 144006 w 198262"/>
                <a:gd name="connsiteY6" fmla="*/ 175896 h 224783"/>
                <a:gd name="connsiteX7" fmla="*/ 126766 w 198262"/>
                <a:gd name="connsiteY7" fmla="*/ 186354 h 224783"/>
                <a:gd name="connsiteX8" fmla="*/ 104709 w 198262"/>
                <a:gd name="connsiteY8" fmla="*/ 189882 h 224783"/>
                <a:gd name="connsiteX9" fmla="*/ 72003 w 198262"/>
                <a:gd name="connsiteY9" fmla="*/ 181818 h 224783"/>
                <a:gd name="connsiteX10" fmla="*/ 50326 w 198262"/>
                <a:gd name="connsiteY10" fmla="*/ 158508 h 224783"/>
                <a:gd name="connsiteX11" fmla="*/ 42847 w 198262"/>
                <a:gd name="connsiteY11" fmla="*/ 124362 h 224783"/>
                <a:gd name="connsiteX12" fmla="*/ 198262 w 198262"/>
                <a:gd name="connsiteY12" fmla="*/ 124362 h 224783"/>
                <a:gd name="connsiteX13" fmla="*/ 198262 w 198262"/>
                <a:gd name="connsiteY13" fmla="*/ 109368 h 224783"/>
                <a:gd name="connsiteX14" fmla="*/ 190276 w 198262"/>
                <a:gd name="connsiteY14" fmla="*/ 58968 h 224783"/>
                <a:gd name="connsiteX15" fmla="*/ 168472 w 198262"/>
                <a:gd name="connsiteY15" fmla="*/ 25200 h 224783"/>
                <a:gd name="connsiteX16" fmla="*/ 137288 w 198262"/>
                <a:gd name="connsiteY16" fmla="*/ 6048 h 224783"/>
                <a:gd name="connsiteX17" fmla="*/ 101286 w 198262"/>
                <a:gd name="connsiteY17" fmla="*/ 0 h 224783"/>
                <a:gd name="connsiteX18" fmla="*/ 48044 w 198262"/>
                <a:gd name="connsiteY18" fmla="*/ 14364 h 224783"/>
                <a:gd name="connsiteX19" fmla="*/ 12677 w 198262"/>
                <a:gd name="connsiteY19" fmla="*/ 54180 h 224783"/>
                <a:gd name="connsiteX20" fmla="*/ 0 w 198262"/>
                <a:gd name="connsiteY20" fmla="*/ 113148 h 224783"/>
                <a:gd name="connsiteX21" fmla="*/ 12677 w 198262"/>
                <a:gd name="connsiteY21" fmla="*/ 172242 h 224783"/>
                <a:gd name="connsiteX22" fmla="*/ 48424 w 198262"/>
                <a:gd name="connsiteY22" fmla="*/ 210924 h 224783"/>
                <a:gd name="connsiteX23" fmla="*/ 49566 w 198262"/>
                <a:gd name="connsiteY23" fmla="*/ 66150 h 224783"/>
                <a:gd name="connsiteX24" fmla="*/ 70102 w 198262"/>
                <a:gd name="connsiteY24" fmla="*/ 43470 h 224783"/>
                <a:gd name="connsiteX25" fmla="*/ 101413 w 198262"/>
                <a:gd name="connsiteY25" fmla="*/ 34776 h 224783"/>
                <a:gd name="connsiteX26" fmla="*/ 130316 w 198262"/>
                <a:gd name="connsiteY26" fmla="*/ 42336 h 224783"/>
                <a:gd name="connsiteX27" fmla="*/ 149457 w 198262"/>
                <a:gd name="connsiteY27" fmla="*/ 62874 h 224783"/>
                <a:gd name="connsiteX28" fmla="*/ 156303 w 198262"/>
                <a:gd name="connsiteY28" fmla="*/ 92610 h 224783"/>
                <a:gd name="connsiteX29" fmla="*/ 42847 w 198262"/>
                <a:gd name="connsiteY29" fmla="*/ 92610 h 224783"/>
                <a:gd name="connsiteX30" fmla="*/ 49566 w 198262"/>
                <a:gd name="connsiteY30" fmla="*/ 66150 h 2247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98262" h="224783">
                  <a:moveTo>
                    <a:pt x="48424" y="210924"/>
                  </a:moveTo>
                  <a:cubicBezTo>
                    <a:pt x="64017" y="220122"/>
                    <a:pt x="82525" y="224784"/>
                    <a:pt x="104202" y="224784"/>
                  </a:cubicBezTo>
                  <a:cubicBezTo>
                    <a:pt x="120174" y="224784"/>
                    <a:pt x="134372" y="222390"/>
                    <a:pt x="146922" y="217476"/>
                  </a:cubicBezTo>
                  <a:cubicBezTo>
                    <a:pt x="159472" y="212562"/>
                    <a:pt x="169867" y="205758"/>
                    <a:pt x="178106" y="196938"/>
                  </a:cubicBezTo>
                  <a:cubicBezTo>
                    <a:pt x="186473" y="188118"/>
                    <a:pt x="192178" y="177786"/>
                    <a:pt x="195473" y="165942"/>
                  </a:cubicBezTo>
                  <a:lnTo>
                    <a:pt x="155162" y="158760"/>
                  </a:lnTo>
                  <a:cubicBezTo>
                    <a:pt x="152626" y="165564"/>
                    <a:pt x="148823" y="171234"/>
                    <a:pt x="144006" y="175896"/>
                  </a:cubicBezTo>
                  <a:cubicBezTo>
                    <a:pt x="139189" y="180558"/>
                    <a:pt x="133358" y="183960"/>
                    <a:pt x="126766" y="186354"/>
                  </a:cubicBezTo>
                  <a:cubicBezTo>
                    <a:pt x="120048" y="188622"/>
                    <a:pt x="112695" y="189882"/>
                    <a:pt x="104709" y="189882"/>
                  </a:cubicBezTo>
                  <a:cubicBezTo>
                    <a:pt x="92286" y="189882"/>
                    <a:pt x="81384" y="187236"/>
                    <a:pt x="72003" y="181818"/>
                  </a:cubicBezTo>
                  <a:cubicBezTo>
                    <a:pt x="62749" y="176526"/>
                    <a:pt x="55397" y="168714"/>
                    <a:pt x="50326" y="158508"/>
                  </a:cubicBezTo>
                  <a:cubicBezTo>
                    <a:pt x="45509" y="149058"/>
                    <a:pt x="43227" y="137592"/>
                    <a:pt x="42847" y="124362"/>
                  </a:cubicBezTo>
                  <a:lnTo>
                    <a:pt x="198262" y="124362"/>
                  </a:lnTo>
                  <a:lnTo>
                    <a:pt x="198262" y="109368"/>
                  </a:lnTo>
                  <a:cubicBezTo>
                    <a:pt x="198262" y="89586"/>
                    <a:pt x="195600" y="72828"/>
                    <a:pt x="190276" y="58968"/>
                  </a:cubicBezTo>
                  <a:cubicBezTo>
                    <a:pt x="184952" y="45108"/>
                    <a:pt x="177726" y="33894"/>
                    <a:pt x="168472" y="25200"/>
                  </a:cubicBezTo>
                  <a:cubicBezTo>
                    <a:pt x="159218" y="16506"/>
                    <a:pt x="148823" y="10080"/>
                    <a:pt x="137288" y="6048"/>
                  </a:cubicBezTo>
                  <a:cubicBezTo>
                    <a:pt x="125625" y="2016"/>
                    <a:pt x="113709" y="0"/>
                    <a:pt x="101286" y="0"/>
                  </a:cubicBezTo>
                  <a:cubicBezTo>
                    <a:pt x="81003" y="0"/>
                    <a:pt x="63256" y="4788"/>
                    <a:pt x="48044" y="14364"/>
                  </a:cubicBezTo>
                  <a:cubicBezTo>
                    <a:pt x="32832" y="23940"/>
                    <a:pt x="21043" y="37170"/>
                    <a:pt x="12677" y="54180"/>
                  </a:cubicBezTo>
                  <a:cubicBezTo>
                    <a:pt x="4310" y="71190"/>
                    <a:pt x="0" y="90846"/>
                    <a:pt x="0" y="113148"/>
                  </a:cubicBezTo>
                  <a:cubicBezTo>
                    <a:pt x="0" y="135702"/>
                    <a:pt x="4183" y="155484"/>
                    <a:pt x="12677" y="172242"/>
                  </a:cubicBezTo>
                  <a:cubicBezTo>
                    <a:pt x="20916" y="188748"/>
                    <a:pt x="32959" y="201726"/>
                    <a:pt x="48424" y="210924"/>
                  </a:cubicBezTo>
                  <a:close/>
                  <a:moveTo>
                    <a:pt x="49566" y="66150"/>
                  </a:moveTo>
                  <a:cubicBezTo>
                    <a:pt x="54382" y="56826"/>
                    <a:pt x="61228" y="49266"/>
                    <a:pt x="70102" y="43470"/>
                  </a:cubicBezTo>
                  <a:cubicBezTo>
                    <a:pt x="78975" y="37674"/>
                    <a:pt x="89370" y="34776"/>
                    <a:pt x="101413" y="34776"/>
                  </a:cubicBezTo>
                  <a:cubicBezTo>
                    <a:pt x="112442" y="34776"/>
                    <a:pt x="122076" y="37296"/>
                    <a:pt x="130316" y="42336"/>
                  </a:cubicBezTo>
                  <a:cubicBezTo>
                    <a:pt x="138555" y="47376"/>
                    <a:pt x="144894" y="54180"/>
                    <a:pt x="149457" y="62874"/>
                  </a:cubicBezTo>
                  <a:cubicBezTo>
                    <a:pt x="154021" y="71568"/>
                    <a:pt x="156303" y="81396"/>
                    <a:pt x="156303" y="92610"/>
                  </a:cubicBezTo>
                  <a:lnTo>
                    <a:pt x="42847" y="92610"/>
                  </a:lnTo>
                  <a:cubicBezTo>
                    <a:pt x="43354" y="83160"/>
                    <a:pt x="45382" y="74340"/>
                    <a:pt x="49566" y="66150"/>
                  </a:cubicBezTo>
                  <a:close/>
                </a:path>
              </a:pathLst>
            </a:custGeom>
            <a:solidFill>
              <a:schemeClr val="bg1"/>
            </a:solidFill>
            <a:ln w="1266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 dirty="0"/>
            </a:p>
          </p:txBody>
        </p:sp>
        <p:sp>
          <p:nvSpPr>
            <p:cNvPr id="64" name="Freihandform 20">
              <a:extLst>
                <a:ext uri="{FF2B5EF4-FFF2-40B4-BE49-F238E27FC236}">
                  <a16:creationId xmlns:a16="http://schemas.microsoft.com/office/drawing/2014/main" id="{21E22395-C023-4230-9959-623017CB2A5A}"/>
                </a:ext>
              </a:extLst>
            </p:cNvPr>
            <p:cNvSpPr/>
            <p:nvPr/>
          </p:nvSpPr>
          <p:spPr bwMode="invGray">
            <a:xfrm>
              <a:off x="1412954" y="287852"/>
              <a:ext cx="43350" cy="49149"/>
            </a:xfrm>
            <a:custGeom>
              <a:avLst/>
              <a:gdLst>
                <a:gd name="connsiteX0" fmla="*/ 48552 w 198262"/>
                <a:gd name="connsiteY0" fmla="*/ 210924 h 224783"/>
                <a:gd name="connsiteX1" fmla="*/ 104329 w 198262"/>
                <a:gd name="connsiteY1" fmla="*/ 224784 h 224783"/>
                <a:gd name="connsiteX2" fmla="*/ 147049 w 198262"/>
                <a:gd name="connsiteY2" fmla="*/ 217476 h 224783"/>
                <a:gd name="connsiteX3" fmla="*/ 178234 w 198262"/>
                <a:gd name="connsiteY3" fmla="*/ 196938 h 224783"/>
                <a:gd name="connsiteX4" fmla="*/ 195601 w 198262"/>
                <a:gd name="connsiteY4" fmla="*/ 165942 h 224783"/>
                <a:gd name="connsiteX5" fmla="*/ 155289 w 198262"/>
                <a:gd name="connsiteY5" fmla="*/ 158760 h 224783"/>
                <a:gd name="connsiteX6" fmla="*/ 144133 w 198262"/>
                <a:gd name="connsiteY6" fmla="*/ 175896 h 224783"/>
                <a:gd name="connsiteX7" fmla="*/ 126893 w 198262"/>
                <a:gd name="connsiteY7" fmla="*/ 186354 h 224783"/>
                <a:gd name="connsiteX8" fmla="*/ 104836 w 198262"/>
                <a:gd name="connsiteY8" fmla="*/ 189882 h 224783"/>
                <a:gd name="connsiteX9" fmla="*/ 72130 w 198262"/>
                <a:gd name="connsiteY9" fmla="*/ 181818 h 224783"/>
                <a:gd name="connsiteX10" fmla="*/ 50453 w 198262"/>
                <a:gd name="connsiteY10" fmla="*/ 158508 h 224783"/>
                <a:gd name="connsiteX11" fmla="*/ 42974 w 198262"/>
                <a:gd name="connsiteY11" fmla="*/ 124362 h 224783"/>
                <a:gd name="connsiteX12" fmla="*/ 198262 w 198262"/>
                <a:gd name="connsiteY12" fmla="*/ 124362 h 224783"/>
                <a:gd name="connsiteX13" fmla="*/ 198262 w 198262"/>
                <a:gd name="connsiteY13" fmla="*/ 109368 h 224783"/>
                <a:gd name="connsiteX14" fmla="*/ 190276 w 198262"/>
                <a:gd name="connsiteY14" fmla="*/ 58968 h 224783"/>
                <a:gd name="connsiteX15" fmla="*/ 168472 w 198262"/>
                <a:gd name="connsiteY15" fmla="*/ 25200 h 224783"/>
                <a:gd name="connsiteX16" fmla="*/ 137288 w 198262"/>
                <a:gd name="connsiteY16" fmla="*/ 6048 h 224783"/>
                <a:gd name="connsiteX17" fmla="*/ 101286 w 198262"/>
                <a:gd name="connsiteY17" fmla="*/ 0 h 224783"/>
                <a:gd name="connsiteX18" fmla="*/ 48044 w 198262"/>
                <a:gd name="connsiteY18" fmla="*/ 14364 h 224783"/>
                <a:gd name="connsiteX19" fmla="*/ 12677 w 198262"/>
                <a:gd name="connsiteY19" fmla="*/ 54180 h 224783"/>
                <a:gd name="connsiteX20" fmla="*/ 0 w 198262"/>
                <a:gd name="connsiteY20" fmla="*/ 113148 h 224783"/>
                <a:gd name="connsiteX21" fmla="*/ 12677 w 198262"/>
                <a:gd name="connsiteY21" fmla="*/ 172242 h 224783"/>
                <a:gd name="connsiteX22" fmla="*/ 48552 w 198262"/>
                <a:gd name="connsiteY22" fmla="*/ 210924 h 224783"/>
                <a:gd name="connsiteX23" fmla="*/ 49693 w 198262"/>
                <a:gd name="connsiteY23" fmla="*/ 66150 h 224783"/>
                <a:gd name="connsiteX24" fmla="*/ 70229 w 198262"/>
                <a:gd name="connsiteY24" fmla="*/ 43470 h 224783"/>
                <a:gd name="connsiteX25" fmla="*/ 101540 w 198262"/>
                <a:gd name="connsiteY25" fmla="*/ 34776 h 224783"/>
                <a:gd name="connsiteX26" fmla="*/ 130443 w 198262"/>
                <a:gd name="connsiteY26" fmla="*/ 42336 h 224783"/>
                <a:gd name="connsiteX27" fmla="*/ 149584 w 198262"/>
                <a:gd name="connsiteY27" fmla="*/ 62874 h 224783"/>
                <a:gd name="connsiteX28" fmla="*/ 156430 w 198262"/>
                <a:gd name="connsiteY28" fmla="*/ 92610 h 224783"/>
                <a:gd name="connsiteX29" fmla="*/ 42974 w 198262"/>
                <a:gd name="connsiteY29" fmla="*/ 92610 h 224783"/>
                <a:gd name="connsiteX30" fmla="*/ 49693 w 198262"/>
                <a:gd name="connsiteY30" fmla="*/ 66150 h 2247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98262" h="224783">
                  <a:moveTo>
                    <a:pt x="48552" y="210924"/>
                  </a:moveTo>
                  <a:cubicBezTo>
                    <a:pt x="64144" y="220122"/>
                    <a:pt x="82652" y="224784"/>
                    <a:pt x="104329" y="224784"/>
                  </a:cubicBezTo>
                  <a:cubicBezTo>
                    <a:pt x="120301" y="224784"/>
                    <a:pt x="134499" y="222390"/>
                    <a:pt x="147049" y="217476"/>
                  </a:cubicBezTo>
                  <a:cubicBezTo>
                    <a:pt x="159599" y="212562"/>
                    <a:pt x="169993" y="205758"/>
                    <a:pt x="178234" y="196938"/>
                  </a:cubicBezTo>
                  <a:cubicBezTo>
                    <a:pt x="186600" y="188118"/>
                    <a:pt x="192304" y="177786"/>
                    <a:pt x="195601" y="165942"/>
                  </a:cubicBezTo>
                  <a:lnTo>
                    <a:pt x="155289" y="158760"/>
                  </a:lnTo>
                  <a:cubicBezTo>
                    <a:pt x="152753" y="165564"/>
                    <a:pt x="148950" y="171234"/>
                    <a:pt x="144133" y="175896"/>
                  </a:cubicBezTo>
                  <a:cubicBezTo>
                    <a:pt x="139316" y="180558"/>
                    <a:pt x="133485" y="183960"/>
                    <a:pt x="126893" y="186354"/>
                  </a:cubicBezTo>
                  <a:cubicBezTo>
                    <a:pt x="120174" y="188622"/>
                    <a:pt x="112822" y="189882"/>
                    <a:pt x="104836" y="189882"/>
                  </a:cubicBezTo>
                  <a:cubicBezTo>
                    <a:pt x="92413" y="189882"/>
                    <a:pt x="81511" y="187236"/>
                    <a:pt x="72130" y="181818"/>
                  </a:cubicBezTo>
                  <a:cubicBezTo>
                    <a:pt x="62876" y="176526"/>
                    <a:pt x="55524" y="168714"/>
                    <a:pt x="50453" y="158508"/>
                  </a:cubicBezTo>
                  <a:cubicBezTo>
                    <a:pt x="45636" y="149058"/>
                    <a:pt x="43354" y="137592"/>
                    <a:pt x="42974" y="124362"/>
                  </a:cubicBezTo>
                  <a:lnTo>
                    <a:pt x="198262" y="124362"/>
                  </a:lnTo>
                  <a:lnTo>
                    <a:pt x="198262" y="109368"/>
                  </a:lnTo>
                  <a:cubicBezTo>
                    <a:pt x="198262" y="89586"/>
                    <a:pt x="195601" y="72828"/>
                    <a:pt x="190276" y="58968"/>
                  </a:cubicBezTo>
                  <a:cubicBezTo>
                    <a:pt x="184952" y="45108"/>
                    <a:pt x="177726" y="33894"/>
                    <a:pt x="168472" y="25200"/>
                  </a:cubicBezTo>
                  <a:cubicBezTo>
                    <a:pt x="159219" y="16506"/>
                    <a:pt x="148824" y="10080"/>
                    <a:pt x="137288" y="6048"/>
                  </a:cubicBezTo>
                  <a:cubicBezTo>
                    <a:pt x="125625" y="2016"/>
                    <a:pt x="113709" y="0"/>
                    <a:pt x="101286" y="0"/>
                  </a:cubicBezTo>
                  <a:cubicBezTo>
                    <a:pt x="81004" y="0"/>
                    <a:pt x="63257" y="4788"/>
                    <a:pt x="48044" y="14364"/>
                  </a:cubicBezTo>
                  <a:cubicBezTo>
                    <a:pt x="32833" y="23940"/>
                    <a:pt x="21043" y="37170"/>
                    <a:pt x="12677" y="54180"/>
                  </a:cubicBezTo>
                  <a:cubicBezTo>
                    <a:pt x="4310" y="71190"/>
                    <a:pt x="0" y="90846"/>
                    <a:pt x="0" y="113148"/>
                  </a:cubicBezTo>
                  <a:cubicBezTo>
                    <a:pt x="0" y="135702"/>
                    <a:pt x="4184" y="155484"/>
                    <a:pt x="12677" y="172242"/>
                  </a:cubicBezTo>
                  <a:cubicBezTo>
                    <a:pt x="21043" y="188748"/>
                    <a:pt x="33086" y="201726"/>
                    <a:pt x="48552" y="210924"/>
                  </a:cubicBezTo>
                  <a:close/>
                  <a:moveTo>
                    <a:pt x="49693" y="66150"/>
                  </a:moveTo>
                  <a:cubicBezTo>
                    <a:pt x="54510" y="56826"/>
                    <a:pt x="61355" y="49266"/>
                    <a:pt x="70229" y="43470"/>
                  </a:cubicBezTo>
                  <a:cubicBezTo>
                    <a:pt x="79102" y="37674"/>
                    <a:pt x="89497" y="34776"/>
                    <a:pt x="101540" y="34776"/>
                  </a:cubicBezTo>
                  <a:cubicBezTo>
                    <a:pt x="112568" y="34776"/>
                    <a:pt x="122203" y="37296"/>
                    <a:pt x="130443" y="42336"/>
                  </a:cubicBezTo>
                  <a:cubicBezTo>
                    <a:pt x="138682" y="47376"/>
                    <a:pt x="145021" y="54180"/>
                    <a:pt x="149584" y="62874"/>
                  </a:cubicBezTo>
                  <a:cubicBezTo>
                    <a:pt x="154148" y="71568"/>
                    <a:pt x="156430" y="81396"/>
                    <a:pt x="156430" y="92610"/>
                  </a:cubicBezTo>
                  <a:lnTo>
                    <a:pt x="42974" y="92610"/>
                  </a:lnTo>
                  <a:cubicBezTo>
                    <a:pt x="43481" y="83160"/>
                    <a:pt x="45509" y="74340"/>
                    <a:pt x="49693" y="66150"/>
                  </a:cubicBezTo>
                  <a:close/>
                </a:path>
              </a:pathLst>
            </a:custGeom>
            <a:solidFill>
              <a:schemeClr val="bg1"/>
            </a:solidFill>
            <a:ln w="1266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 dirty="0"/>
            </a:p>
          </p:txBody>
        </p:sp>
        <p:sp>
          <p:nvSpPr>
            <p:cNvPr id="65" name="Freihandform 21">
              <a:extLst>
                <a:ext uri="{FF2B5EF4-FFF2-40B4-BE49-F238E27FC236}">
                  <a16:creationId xmlns:a16="http://schemas.microsoft.com/office/drawing/2014/main" id="{1E2BB517-8F29-4022-AE5A-40B42F664F3A}"/>
                </a:ext>
              </a:extLst>
            </p:cNvPr>
            <p:cNvSpPr/>
            <p:nvPr/>
          </p:nvSpPr>
          <p:spPr bwMode="invGray">
            <a:xfrm>
              <a:off x="1466698" y="287687"/>
              <a:ext cx="25638" cy="48322"/>
            </a:xfrm>
            <a:custGeom>
              <a:avLst/>
              <a:gdLst>
                <a:gd name="connsiteX0" fmla="*/ 42720 w 117258"/>
                <a:gd name="connsiteY0" fmla="*/ 88074 h 221003"/>
                <a:gd name="connsiteX1" fmla="*/ 49566 w 117258"/>
                <a:gd name="connsiteY1" fmla="*/ 62748 h 221003"/>
                <a:gd name="connsiteX2" fmla="*/ 68200 w 117258"/>
                <a:gd name="connsiteY2" fmla="*/ 45360 h 221003"/>
                <a:gd name="connsiteX3" fmla="*/ 95075 w 117258"/>
                <a:gd name="connsiteY3" fmla="*/ 39060 h 221003"/>
                <a:gd name="connsiteX4" fmla="*/ 108132 w 117258"/>
                <a:gd name="connsiteY4" fmla="*/ 39942 h 221003"/>
                <a:gd name="connsiteX5" fmla="*/ 117259 w 117258"/>
                <a:gd name="connsiteY5" fmla="*/ 41580 h 221003"/>
                <a:gd name="connsiteX6" fmla="*/ 117259 w 117258"/>
                <a:gd name="connsiteY6" fmla="*/ 1008 h 221003"/>
                <a:gd name="connsiteX7" fmla="*/ 108639 w 117258"/>
                <a:gd name="connsiteY7" fmla="*/ 252 h 221003"/>
                <a:gd name="connsiteX8" fmla="*/ 99131 w 117258"/>
                <a:gd name="connsiteY8" fmla="*/ 0 h 221003"/>
                <a:gd name="connsiteX9" fmla="*/ 64651 w 117258"/>
                <a:gd name="connsiteY9" fmla="*/ 10080 h 221003"/>
                <a:gd name="connsiteX10" fmla="*/ 43481 w 117258"/>
                <a:gd name="connsiteY10" fmla="*/ 37800 h 221003"/>
                <a:gd name="connsiteX11" fmla="*/ 41199 w 117258"/>
                <a:gd name="connsiteY11" fmla="*/ 37800 h 221003"/>
                <a:gd name="connsiteX12" fmla="*/ 41199 w 117258"/>
                <a:gd name="connsiteY12" fmla="*/ 3276 h 221003"/>
                <a:gd name="connsiteX13" fmla="*/ 0 w 117258"/>
                <a:gd name="connsiteY13" fmla="*/ 3276 h 221003"/>
                <a:gd name="connsiteX14" fmla="*/ 0 w 117258"/>
                <a:gd name="connsiteY14" fmla="*/ 221004 h 221003"/>
                <a:gd name="connsiteX15" fmla="*/ 42720 w 117258"/>
                <a:gd name="connsiteY15" fmla="*/ 221004 h 221003"/>
                <a:gd name="connsiteX16" fmla="*/ 42720 w 117258"/>
                <a:gd name="connsiteY16" fmla="*/ 88074 h 221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17258" h="221003">
                  <a:moveTo>
                    <a:pt x="42720" y="88074"/>
                  </a:moveTo>
                  <a:cubicBezTo>
                    <a:pt x="42720" y="78624"/>
                    <a:pt x="45002" y="70182"/>
                    <a:pt x="49566" y="62748"/>
                  </a:cubicBezTo>
                  <a:cubicBezTo>
                    <a:pt x="54129" y="55314"/>
                    <a:pt x="60341" y="49518"/>
                    <a:pt x="68200" y="45360"/>
                  </a:cubicBezTo>
                  <a:cubicBezTo>
                    <a:pt x="76060" y="41202"/>
                    <a:pt x="85060" y="39060"/>
                    <a:pt x="95075" y="39060"/>
                  </a:cubicBezTo>
                  <a:cubicBezTo>
                    <a:pt x="99385" y="39060"/>
                    <a:pt x="103822" y="39438"/>
                    <a:pt x="108132" y="39942"/>
                  </a:cubicBezTo>
                  <a:cubicBezTo>
                    <a:pt x="112568" y="40572"/>
                    <a:pt x="115611" y="41076"/>
                    <a:pt x="117259" y="41580"/>
                  </a:cubicBezTo>
                  <a:lnTo>
                    <a:pt x="117259" y="1008"/>
                  </a:lnTo>
                  <a:cubicBezTo>
                    <a:pt x="115104" y="756"/>
                    <a:pt x="112315" y="504"/>
                    <a:pt x="108639" y="252"/>
                  </a:cubicBezTo>
                  <a:cubicBezTo>
                    <a:pt x="104962" y="0"/>
                    <a:pt x="101793" y="0"/>
                    <a:pt x="99131" y="0"/>
                  </a:cubicBezTo>
                  <a:cubicBezTo>
                    <a:pt x="86328" y="0"/>
                    <a:pt x="74792" y="3402"/>
                    <a:pt x="64651" y="10080"/>
                  </a:cubicBezTo>
                  <a:cubicBezTo>
                    <a:pt x="54509" y="16884"/>
                    <a:pt x="47410" y="26082"/>
                    <a:pt x="43481" y="37800"/>
                  </a:cubicBezTo>
                  <a:lnTo>
                    <a:pt x="41199" y="37800"/>
                  </a:lnTo>
                  <a:lnTo>
                    <a:pt x="41199" y="3276"/>
                  </a:lnTo>
                  <a:lnTo>
                    <a:pt x="0" y="3276"/>
                  </a:lnTo>
                  <a:lnTo>
                    <a:pt x="0" y="221004"/>
                  </a:lnTo>
                  <a:lnTo>
                    <a:pt x="42720" y="221004"/>
                  </a:lnTo>
                  <a:lnTo>
                    <a:pt x="42720" y="88074"/>
                  </a:lnTo>
                  <a:close/>
                </a:path>
              </a:pathLst>
            </a:custGeom>
            <a:solidFill>
              <a:schemeClr val="bg1"/>
            </a:solidFill>
            <a:ln w="1266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 dirty="0"/>
            </a:p>
          </p:txBody>
        </p:sp>
        <p:sp>
          <p:nvSpPr>
            <p:cNvPr id="66" name="Freihandform 22">
              <a:extLst>
                <a:ext uri="{FF2B5EF4-FFF2-40B4-BE49-F238E27FC236}">
                  <a16:creationId xmlns:a16="http://schemas.microsoft.com/office/drawing/2014/main" id="{0C728F05-57FE-4401-8837-450B15131652}"/>
                </a:ext>
              </a:extLst>
            </p:cNvPr>
            <p:cNvSpPr/>
            <p:nvPr/>
          </p:nvSpPr>
          <p:spPr bwMode="invGray">
            <a:xfrm>
              <a:off x="1500430" y="288403"/>
              <a:ext cx="9341" cy="47606"/>
            </a:xfrm>
            <a:custGeom>
              <a:avLst/>
              <a:gdLst>
                <a:gd name="connsiteX0" fmla="*/ 0 w 42720"/>
                <a:gd name="connsiteY0" fmla="*/ 0 h 217728"/>
                <a:gd name="connsiteX1" fmla="*/ 42720 w 42720"/>
                <a:gd name="connsiteY1" fmla="*/ 0 h 217728"/>
                <a:gd name="connsiteX2" fmla="*/ 42720 w 42720"/>
                <a:gd name="connsiteY2" fmla="*/ 217728 h 217728"/>
                <a:gd name="connsiteX3" fmla="*/ 0 w 42720"/>
                <a:gd name="connsiteY3" fmla="*/ 217728 h 217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2720" h="217728">
                  <a:moveTo>
                    <a:pt x="0" y="0"/>
                  </a:moveTo>
                  <a:lnTo>
                    <a:pt x="42720" y="0"/>
                  </a:lnTo>
                  <a:lnTo>
                    <a:pt x="42720" y="217728"/>
                  </a:lnTo>
                  <a:lnTo>
                    <a:pt x="0" y="217728"/>
                  </a:lnTo>
                  <a:close/>
                </a:path>
              </a:pathLst>
            </a:custGeom>
            <a:solidFill>
              <a:schemeClr val="bg1"/>
            </a:solidFill>
            <a:ln w="1266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 dirty="0"/>
            </a:p>
          </p:txBody>
        </p:sp>
        <p:sp>
          <p:nvSpPr>
            <p:cNvPr id="67" name="Freihandform 23">
              <a:extLst>
                <a:ext uri="{FF2B5EF4-FFF2-40B4-BE49-F238E27FC236}">
                  <a16:creationId xmlns:a16="http://schemas.microsoft.com/office/drawing/2014/main" id="{139BA451-36CE-4C7D-8CDD-B97DEAC6048F}"/>
                </a:ext>
              </a:extLst>
            </p:cNvPr>
            <p:cNvSpPr/>
            <p:nvPr/>
          </p:nvSpPr>
          <p:spPr bwMode="invGray">
            <a:xfrm>
              <a:off x="1499266" y="270000"/>
              <a:ext cx="11752" cy="11075"/>
            </a:xfrm>
            <a:custGeom>
              <a:avLst/>
              <a:gdLst>
                <a:gd name="connsiteX0" fmla="*/ 26874 w 53748"/>
                <a:gd name="connsiteY0" fmla="*/ 50652 h 50651"/>
                <a:gd name="connsiteX1" fmla="*/ 45889 w 53748"/>
                <a:gd name="connsiteY1" fmla="*/ 43218 h 50651"/>
                <a:gd name="connsiteX2" fmla="*/ 53749 w 53748"/>
                <a:gd name="connsiteY2" fmla="*/ 25452 h 50651"/>
                <a:gd name="connsiteX3" fmla="*/ 45889 w 53748"/>
                <a:gd name="connsiteY3" fmla="*/ 7560 h 50651"/>
                <a:gd name="connsiteX4" fmla="*/ 26874 w 53748"/>
                <a:gd name="connsiteY4" fmla="*/ 0 h 50651"/>
                <a:gd name="connsiteX5" fmla="*/ 7859 w 53748"/>
                <a:gd name="connsiteY5" fmla="*/ 7434 h 50651"/>
                <a:gd name="connsiteX6" fmla="*/ 0 w 53748"/>
                <a:gd name="connsiteY6" fmla="*/ 25326 h 50651"/>
                <a:gd name="connsiteX7" fmla="*/ 7859 w 53748"/>
                <a:gd name="connsiteY7" fmla="*/ 43092 h 50651"/>
                <a:gd name="connsiteX8" fmla="*/ 26874 w 53748"/>
                <a:gd name="connsiteY8" fmla="*/ 50652 h 506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3748" h="50651">
                  <a:moveTo>
                    <a:pt x="26874" y="50652"/>
                  </a:moveTo>
                  <a:cubicBezTo>
                    <a:pt x="34354" y="50652"/>
                    <a:pt x="40692" y="48132"/>
                    <a:pt x="45889" y="43218"/>
                  </a:cubicBezTo>
                  <a:cubicBezTo>
                    <a:pt x="51214" y="38304"/>
                    <a:pt x="53749" y="32382"/>
                    <a:pt x="53749" y="25452"/>
                  </a:cubicBezTo>
                  <a:cubicBezTo>
                    <a:pt x="53749" y="18396"/>
                    <a:pt x="51087" y="12474"/>
                    <a:pt x="45889" y="7560"/>
                  </a:cubicBezTo>
                  <a:cubicBezTo>
                    <a:pt x="40692" y="2520"/>
                    <a:pt x="34354" y="0"/>
                    <a:pt x="26874" y="0"/>
                  </a:cubicBezTo>
                  <a:cubicBezTo>
                    <a:pt x="19395" y="0"/>
                    <a:pt x="13057" y="2520"/>
                    <a:pt x="7859" y="7434"/>
                  </a:cubicBezTo>
                  <a:cubicBezTo>
                    <a:pt x="2535" y="12348"/>
                    <a:pt x="0" y="18396"/>
                    <a:pt x="0" y="25326"/>
                  </a:cubicBezTo>
                  <a:cubicBezTo>
                    <a:pt x="0" y="32256"/>
                    <a:pt x="2662" y="38178"/>
                    <a:pt x="7859" y="43092"/>
                  </a:cubicBezTo>
                  <a:cubicBezTo>
                    <a:pt x="13184" y="48132"/>
                    <a:pt x="19522" y="50652"/>
                    <a:pt x="26874" y="50652"/>
                  </a:cubicBezTo>
                  <a:close/>
                </a:path>
              </a:pathLst>
            </a:custGeom>
            <a:solidFill>
              <a:schemeClr val="bg1"/>
            </a:solidFill>
            <a:ln w="1266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 dirty="0"/>
            </a:p>
          </p:txBody>
        </p:sp>
        <p:sp>
          <p:nvSpPr>
            <p:cNvPr id="68" name="Freihandform 24">
              <a:extLst>
                <a:ext uri="{FF2B5EF4-FFF2-40B4-BE49-F238E27FC236}">
                  <a16:creationId xmlns:a16="http://schemas.microsoft.com/office/drawing/2014/main" id="{249EBBFB-F3E2-46CC-A091-037BADCC2169}"/>
                </a:ext>
              </a:extLst>
            </p:cNvPr>
            <p:cNvSpPr/>
            <p:nvPr/>
          </p:nvSpPr>
          <p:spPr bwMode="invGray">
            <a:xfrm>
              <a:off x="1522355" y="287769"/>
              <a:ext cx="39941" cy="48267"/>
            </a:xfrm>
            <a:custGeom>
              <a:avLst/>
              <a:gdLst>
                <a:gd name="connsiteX0" fmla="*/ 182670 w 182670"/>
                <a:gd name="connsiteY0" fmla="*/ 220752 h 220751"/>
                <a:gd name="connsiteX1" fmla="*/ 182670 w 182670"/>
                <a:gd name="connsiteY1" fmla="*/ 82152 h 220751"/>
                <a:gd name="connsiteX2" fmla="*/ 173416 w 182670"/>
                <a:gd name="connsiteY2" fmla="*/ 36918 h 220751"/>
                <a:gd name="connsiteX3" fmla="*/ 147303 w 182670"/>
                <a:gd name="connsiteY3" fmla="*/ 9324 h 220751"/>
                <a:gd name="connsiteX4" fmla="*/ 108132 w 182670"/>
                <a:gd name="connsiteY4" fmla="*/ 0 h 220751"/>
                <a:gd name="connsiteX5" fmla="*/ 67313 w 182670"/>
                <a:gd name="connsiteY5" fmla="*/ 10458 h 220751"/>
                <a:gd name="connsiteX6" fmla="*/ 43608 w 182670"/>
                <a:gd name="connsiteY6" fmla="*/ 38304 h 220751"/>
                <a:gd name="connsiteX7" fmla="*/ 40946 w 182670"/>
                <a:gd name="connsiteY7" fmla="*/ 38304 h 220751"/>
                <a:gd name="connsiteX8" fmla="*/ 40946 w 182670"/>
                <a:gd name="connsiteY8" fmla="*/ 2898 h 220751"/>
                <a:gd name="connsiteX9" fmla="*/ 0 w 182670"/>
                <a:gd name="connsiteY9" fmla="*/ 2898 h 220751"/>
                <a:gd name="connsiteX10" fmla="*/ 0 w 182670"/>
                <a:gd name="connsiteY10" fmla="*/ 220626 h 220751"/>
                <a:gd name="connsiteX11" fmla="*/ 42721 w 182670"/>
                <a:gd name="connsiteY11" fmla="*/ 220626 h 220751"/>
                <a:gd name="connsiteX12" fmla="*/ 42721 w 182670"/>
                <a:gd name="connsiteY12" fmla="*/ 91350 h 220751"/>
                <a:gd name="connsiteX13" fmla="*/ 49312 w 182670"/>
                <a:gd name="connsiteY13" fmla="*/ 61740 h 220751"/>
                <a:gd name="connsiteX14" fmla="*/ 67440 w 182670"/>
                <a:gd name="connsiteY14" fmla="*/ 43092 h 220751"/>
                <a:gd name="connsiteX15" fmla="*/ 93807 w 182670"/>
                <a:gd name="connsiteY15" fmla="*/ 36666 h 220751"/>
                <a:gd name="connsiteX16" fmla="*/ 127907 w 182670"/>
                <a:gd name="connsiteY16" fmla="*/ 50022 h 220751"/>
                <a:gd name="connsiteX17" fmla="*/ 140330 w 182670"/>
                <a:gd name="connsiteY17" fmla="*/ 87066 h 220751"/>
                <a:gd name="connsiteX18" fmla="*/ 140330 w 182670"/>
                <a:gd name="connsiteY18" fmla="*/ 220500 h 220751"/>
                <a:gd name="connsiteX19" fmla="*/ 182670 w 182670"/>
                <a:gd name="connsiteY19" fmla="*/ 220500 h 2207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82670" h="220751">
                  <a:moveTo>
                    <a:pt x="182670" y="220752"/>
                  </a:moveTo>
                  <a:lnTo>
                    <a:pt x="182670" y="82152"/>
                  </a:lnTo>
                  <a:cubicBezTo>
                    <a:pt x="182670" y="64260"/>
                    <a:pt x="179628" y="49140"/>
                    <a:pt x="173416" y="36918"/>
                  </a:cubicBezTo>
                  <a:cubicBezTo>
                    <a:pt x="167205" y="24696"/>
                    <a:pt x="158585" y="15498"/>
                    <a:pt x="147303" y="9324"/>
                  </a:cubicBezTo>
                  <a:cubicBezTo>
                    <a:pt x="136147" y="3150"/>
                    <a:pt x="122963" y="0"/>
                    <a:pt x="108132" y="0"/>
                  </a:cubicBezTo>
                  <a:cubicBezTo>
                    <a:pt x="91652" y="0"/>
                    <a:pt x="78088" y="3528"/>
                    <a:pt x="67313" y="10458"/>
                  </a:cubicBezTo>
                  <a:cubicBezTo>
                    <a:pt x="56538" y="17514"/>
                    <a:pt x="48552" y="26712"/>
                    <a:pt x="43608" y="38304"/>
                  </a:cubicBezTo>
                  <a:lnTo>
                    <a:pt x="40946" y="38304"/>
                  </a:lnTo>
                  <a:lnTo>
                    <a:pt x="40946" y="2898"/>
                  </a:lnTo>
                  <a:lnTo>
                    <a:pt x="0" y="2898"/>
                  </a:lnTo>
                  <a:lnTo>
                    <a:pt x="0" y="220626"/>
                  </a:lnTo>
                  <a:lnTo>
                    <a:pt x="42721" y="220626"/>
                  </a:lnTo>
                  <a:lnTo>
                    <a:pt x="42721" y="91350"/>
                  </a:lnTo>
                  <a:cubicBezTo>
                    <a:pt x="42721" y="79884"/>
                    <a:pt x="44875" y="69930"/>
                    <a:pt x="49312" y="61740"/>
                  </a:cubicBezTo>
                  <a:cubicBezTo>
                    <a:pt x="53749" y="53550"/>
                    <a:pt x="59707" y="47376"/>
                    <a:pt x="67440" y="43092"/>
                  </a:cubicBezTo>
                  <a:cubicBezTo>
                    <a:pt x="75173" y="38808"/>
                    <a:pt x="83920" y="36666"/>
                    <a:pt x="93807" y="36666"/>
                  </a:cubicBezTo>
                  <a:cubicBezTo>
                    <a:pt x="108258" y="36666"/>
                    <a:pt x="119667" y="41076"/>
                    <a:pt x="127907" y="50022"/>
                  </a:cubicBezTo>
                  <a:cubicBezTo>
                    <a:pt x="136147" y="58968"/>
                    <a:pt x="140330" y="71316"/>
                    <a:pt x="140330" y="87066"/>
                  </a:cubicBezTo>
                  <a:lnTo>
                    <a:pt x="140330" y="220500"/>
                  </a:lnTo>
                  <a:lnTo>
                    <a:pt x="182670" y="220500"/>
                  </a:lnTo>
                  <a:close/>
                </a:path>
              </a:pathLst>
            </a:custGeom>
            <a:solidFill>
              <a:schemeClr val="bg1"/>
            </a:solidFill>
            <a:ln w="1266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 dirty="0"/>
            </a:p>
          </p:txBody>
        </p:sp>
        <p:sp>
          <p:nvSpPr>
            <p:cNvPr id="69" name="Freihandform 25">
              <a:extLst>
                <a:ext uri="{FF2B5EF4-FFF2-40B4-BE49-F238E27FC236}">
                  <a16:creationId xmlns:a16="http://schemas.microsoft.com/office/drawing/2014/main" id="{DCDE3BF8-38D7-49D1-99BC-C197D071097F}"/>
                </a:ext>
              </a:extLst>
            </p:cNvPr>
            <p:cNvSpPr/>
            <p:nvPr/>
          </p:nvSpPr>
          <p:spPr bwMode="invGray">
            <a:xfrm>
              <a:off x="1572634" y="287797"/>
              <a:ext cx="43766" cy="66974"/>
            </a:xfrm>
            <a:custGeom>
              <a:avLst/>
              <a:gdLst>
                <a:gd name="connsiteX0" fmla="*/ 158585 w 200163"/>
                <a:gd name="connsiteY0" fmla="*/ 2772 h 306306"/>
                <a:gd name="connsiteX1" fmla="*/ 158585 w 200163"/>
                <a:gd name="connsiteY1" fmla="*/ 38052 h 306306"/>
                <a:gd name="connsiteX2" fmla="*/ 155415 w 200163"/>
                <a:gd name="connsiteY2" fmla="*/ 38052 h 306306"/>
                <a:gd name="connsiteX3" fmla="*/ 144513 w 200163"/>
                <a:gd name="connsiteY3" fmla="*/ 22302 h 306306"/>
                <a:gd name="connsiteX4" fmla="*/ 124865 w 200163"/>
                <a:gd name="connsiteY4" fmla="*/ 6678 h 306306"/>
                <a:gd name="connsiteX5" fmla="*/ 91905 w 200163"/>
                <a:gd name="connsiteY5" fmla="*/ 0 h 306306"/>
                <a:gd name="connsiteX6" fmla="*/ 44622 w 200163"/>
                <a:gd name="connsiteY6" fmla="*/ 13230 h 306306"/>
                <a:gd name="connsiteX7" fmla="*/ 11916 w 200163"/>
                <a:gd name="connsiteY7" fmla="*/ 51282 h 306306"/>
                <a:gd name="connsiteX8" fmla="*/ 0 w 200163"/>
                <a:gd name="connsiteY8" fmla="*/ 110880 h 306306"/>
                <a:gd name="connsiteX9" fmla="*/ 12043 w 200163"/>
                <a:gd name="connsiteY9" fmla="*/ 169344 h 306306"/>
                <a:gd name="connsiteX10" fmla="*/ 44875 w 200163"/>
                <a:gd name="connsiteY10" fmla="*/ 205254 h 306306"/>
                <a:gd name="connsiteX11" fmla="*/ 91525 w 200163"/>
                <a:gd name="connsiteY11" fmla="*/ 217350 h 306306"/>
                <a:gd name="connsiteX12" fmla="*/ 124231 w 200163"/>
                <a:gd name="connsiteY12" fmla="*/ 211050 h 306306"/>
                <a:gd name="connsiteX13" fmla="*/ 144006 w 200163"/>
                <a:gd name="connsiteY13" fmla="*/ 196308 h 306306"/>
                <a:gd name="connsiteX14" fmla="*/ 155035 w 200163"/>
                <a:gd name="connsiteY14" fmla="*/ 180810 h 306306"/>
                <a:gd name="connsiteX15" fmla="*/ 157697 w 200163"/>
                <a:gd name="connsiteY15" fmla="*/ 180810 h 306306"/>
                <a:gd name="connsiteX16" fmla="*/ 157697 w 200163"/>
                <a:gd name="connsiteY16" fmla="*/ 223650 h 306306"/>
                <a:gd name="connsiteX17" fmla="*/ 141851 w 200163"/>
                <a:gd name="connsiteY17" fmla="*/ 260568 h 306306"/>
                <a:gd name="connsiteX18" fmla="*/ 101793 w 200163"/>
                <a:gd name="connsiteY18" fmla="*/ 272160 h 306306"/>
                <a:gd name="connsiteX19" fmla="*/ 72891 w 200163"/>
                <a:gd name="connsiteY19" fmla="*/ 267246 h 306306"/>
                <a:gd name="connsiteX20" fmla="*/ 55270 w 200163"/>
                <a:gd name="connsiteY20" fmla="*/ 255276 h 306306"/>
                <a:gd name="connsiteX21" fmla="*/ 44875 w 200163"/>
                <a:gd name="connsiteY21" fmla="*/ 242424 h 306306"/>
                <a:gd name="connsiteX22" fmla="*/ 8240 w 200163"/>
                <a:gd name="connsiteY22" fmla="*/ 257418 h 306306"/>
                <a:gd name="connsiteX23" fmla="*/ 25860 w 200163"/>
                <a:gd name="connsiteY23" fmla="*/ 281610 h 306306"/>
                <a:gd name="connsiteX24" fmla="*/ 56411 w 200163"/>
                <a:gd name="connsiteY24" fmla="*/ 299502 h 306306"/>
                <a:gd name="connsiteX25" fmla="*/ 101286 w 200163"/>
                <a:gd name="connsiteY25" fmla="*/ 306306 h 306306"/>
                <a:gd name="connsiteX26" fmla="*/ 151486 w 200163"/>
                <a:gd name="connsiteY26" fmla="*/ 297612 h 306306"/>
                <a:gd name="connsiteX27" fmla="*/ 186980 w 200163"/>
                <a:gd name="connsiteY27" fmla="*/ 271026 h 306306"/>
                <a:gd name="connsiteX28" fmla="*/ 200164 w 200163"/>
                <a:gd name="connsiteY28" fmla="*/ 225288 h 306306"/>
                <a:gd name="connsiteX29" fmla="*/ 200164 w 200163"/>
                <a:gd name="connsiteY29" fmla="*/ 2772 h 306306"/>
                <a:gd name="connsiteX30" fmla="*/ 158585 w 200163"/>
                <a:gd name="connsiteY30" fmla="*/ 2772 h 306306"/>
                <a:gd name="connsiteX31" fmla="*/ 151739 w 200163"/>
                <a:gd name="connsiteY31" fmla="*/ 148932 h 306306"/>
                <a:gd name="connsiteX32" fmla="*/ 132344 w 200163"/>
                <a:gd name="connsiteY32" fmla="*/ 173628 h 306306"/>
                <a:gd name="connsiteX33" fmla="*/ 101160 w 200163"/>
                <a:gd name="connsiteY33" fmla="*/ 182196 h 306306"/>
                <a:gd name="connsiteX34" fmla="*/ 69341 w 200163"/>
                <a:gd name="connsiteY34" fmla="*/ 173124 h 306306"/>
                <a:gd name="connsiteX35" fmla="*/ 49946 w 200163"/>
                <a:gd name="connsiteY35" fmla="*/ 147924 h 306306"/>
                <a:gd name="connsiteX36" fmla="*/ 43354 w 200163"/>
                <a:gd name="connsiteY36" fmla="*/ 110376 h 306306"/>
                <a:gd name="connsiteX37" fmla="*/ 49819 w 200163"/>
                <a:gd name="connsiteY37" fmla="*/ 72702 h 306306"/>
                <a:gd name="connsiteX38" fmla="*/ 69088 w 200163"/>
                <a:gd name="connsiteY38" fmla="*/ 45990 h 306306"/>
                <a:gd name="connsiteX39" fmla="*/ 101160 w 200163"/>
                <a:gd name="connsiteY39" fmla="*/ 36162 h 306306"/>
                <a:gd name="connsiteX40" fmla="*/ 132597 w 200163"/>
                <a:gd name="connsiteY40" fmla="*/ 45612 h 306306"/>
                <a:gd name="connsiteX41" fmla="*/ 151866 w 200163"/>
                <a:gd name="connsiteY41" fmla="*/ 71820 h 306306"/>
                <a:gd name="connsiteX42" fmla="*/ 158458 w 200163"/>
                <a:gd name="connsiteY42" fmla="*/ 110502 h 306306"/>
                <a:gd name="connsiteX43" fmla="*/ 151739 w 200163"/>
                <a:gd name="connsiteY43" fmla="*/ 148932 h 3063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200163" h="306306">
                  <a:moveTo>
                    <a:pt x="158585" y="2772"/>
                  </a:moveTo>
                  <a:lnTo>
                    <a:pt x="158585" y="38052"/>
                  </a:lnTo>
                  <a:lnTo>
                    <a:pt x="155415" y="38052"/>
                  </a:lnTo>
                  <a:cubicBezTo>
                    <a:pt x="152880" y="33516"/>
                    <a:pt x="149204" y="28224"/>
                    <a:pt x="144513" y="22302"/>
                  </a:cubicBezTo>
                  <a:cubicBezTo>
                    <a:pt x="139823" y="16380"/>
                    <a:pt x="133231" y="11088"/>
                    <a:pt x="124865" y="6678"/>
                  </a:cubicBezTo>
                  <a:cubicBezTo>
                    <a:pt x="116498" y="2142"/>
                    <a:pt x="105470" y="0"/>
                    <a:pt x="91905" y="0"/>
                  </a:cubicBezTo>
                  <a:cubicBezTo>
                    <a:pt x="74285" y="0"/>
                    <a:pt x="58566" y="4410"/>
                    <a:pt x="44622" y="13230"/>
                  </a:cubicBezTo>
                  <a:cubicBezTo>
                    <a:pt x="30678" y="22050"/>
                    <a:pt x="19775" y="34776"/>
                    <a:pt x="11916" y="51282"/>
                  </a:cubicBezTo>
                  <a:cubicBezTo>
                    <a:pt x="3930" y="67788"/>
                    <a:pt x="0" y="87696"/>
                    <a:pt x="0" y="110880"/>
                  </a:cubicBezTo>
                  <a:cubicBezTo>
                    <a:pt x="0" y="134064"/>
                    <a:pt x="4057" y="153594"/>
                    <a:pt x="12043" y="169344"/>
                  </a:cubicBezTo>
                  <a:cubicBezTo>
                    <a:pt x="20029" y="185220"/>
                    <a:pt x="31058" y="197190"/>
                    <a:pt x="44875" y="205254"/>
                  </a:cubicBezTo>
                  <a:cubicBezTo>
                    <a:pt x="58693" y="213318"/>
                    <a:pt x="74285" y="217350"/>
                    <a:pt x="91525" y="217350"/>
                  </a:cubicBezTo>
                  <a:cubicBezTo>
                    <a:pt x="104962" y="217350"/>
                    <a:pt x="115864" y="215208"/>
                    <a:pt x="124231" y="211050"/>
                  </a:cubicBezTo>
                  <a:cubicBezTo>
                    <a:pt x="132597" y="206892"/>
                    <a:pt x="139189" y="201978"/>
                    <a:pt x="144006" y="196308"/>
                  </a:cubicBezTo>
                  <a:cubicBezTo>
                    <a:pt x="148823" y="190638"/>
                    <a:pt x="152500" y="185472"/>
                    <a:pt x="155035" y="180810"/>
                  </a:cubicBezTo>
                  <a:lnTo>
                    <a:pt x="157697" y="180810"/>
                  </a:lnTo>
                  <a:lnTo>
                    <a:pt x="157697" y="223650"/>
                  </a:lnTo>
                  <a:cubicBezTo>
                    <a:pt x="157697" y="240534"/>
                    <a:pt x="152373" y="252756"/>
                    <a:pt x="141851" y="260568"/>
                  </a:cubicBezTo>
                  <a:cubicBezTo>
                    <a:pt x="131330" y="268380"/>
                    <a:pt x="117892" y="272160"/>
                    <a:pt x="101793" y="272160"/>
                  </a:cubicBezTo>
                  <a:cubicBezTo>
                    <a:pt x="90004" y="272160"/>
                    <a:pt x="80370" y="270522"/>
                    <a:pt x="72891" y="267246"/>
                  </a:cubicBezTo>
                  <a:cubicBezTo>
                    <a:pt x="65411" y="263970"/>
                    <a:pt x="59580" y="259938"/>
                    <a:pt x="55270" y="255276"/>
                  </a:cubicBezTo>
                  <a:cubicBezTo>
                    <a:pt x="50960" y="250614"/>
                    <a:pt x="47537" y="246330"/>
                    <a:pt x="44875" y="242424"/>
                  </a:cubicBezTo>
                  <a:lnTo>
                    <a:pt x="8240" y="257418"/>
                  </a:lnTo>
                  <a:cubicBezTo>
                    <a:pt x="12043" y="266112"/>
                    <a:pt x="18001" y="274176"/>
                    <a:pt x="25860" y="281610"/>
                  </a:cubicBezTo>
                  <a:cubicBezTo>
                    <a:pt x="33720" y="289044"/>
                    <a:pt x="43988" y="294966"/>
                    <a:pt x="56411" y="299502"/>
                  </a:cubicBezTo>
                  <a:cubicBezTo>
                    <a:pt x="68961" y="304038"/>
                    <a:pt x="83919" y="306306"/>
                    <a:pt x="101286" y="306306"/>
                  </a:cubicBezTo>
                  <a:cubicBezTo>
                    <a:pt x="119921" y="306306"/>
                    <a:pt x="136654" y="303408"/>
                    <a:pt x="151486" y="297612"/>
                  </a:cubicBezTo>
                  <a:cubicBezTo>
                    <a:pt x="166317" y="291816"/>
                    <a:pt x="178233" y="282996"/>
                    <a:pt x="186980" y="271026"/>
                  </a:cubicBezTo>
                  <a:cubicBezTo>
                    <a:pt x="195727" y="259056"/>
                    <a:pt x="200164" y="243810"/>
                    <a:pt x="200164" y="225288"/>
                  </a:cubicBezTo>
                  <a:lnTo>
                    <a:pt x="200164" y="2772"/>
                  </a:lnTo>
                  <a:lnTo>
                    <a:pt x="158585" y="2772"/>
                  </a:lnTo>
                  <a:close/>
                  <a:moveTo>
                    <a:pt x="151739" y="148932"/>
                  </a:moveTo>
                  <a:cubicBezTo>
                    <a:pt x="147302" y="159642"/>
                    <a:pt x="140837" y="167832"/>
                    <a:pt x="132344" y="173628"/>
                  </a:cubicBezTo>
                  <a:cubicBezTo>
                    <a:pt x="123850" y="179298"/>
                    <a:pt x="113456" y="182196"/>
                    <a:pt x="101160" y="182196"/>
                  </a:cubicBezTo>
                  <a:cubicBezTo>
                    <a:pt x="88483" y="182196"/>
                    <a:pt x="77834" y="179172"/>
                    <a:pt x="69341" y="173124"/>
                  </a:cubicBezTo>
                  <a:cubicBezTo>
                    <a:pt x="60848" y="167076"/>
                    <a:pt x="54256" y="158634"/>
                    <a:pt x="49946" y="147924"/>
                  </a:cubicBezTo>
                  <a:cubicBezTo>
                    <a:pt x="45509" y="137088"/>
                    <a:pt x="43354" y="124614"/>
                    <a:pt x="43354" y="110376"/>
                  </a:cubicBezTo>
                  <a:cubicBezTo>
                    <a:pt x="43354" y="96516"/>
                    <a:pt x="45509" y="83916"/>
                    <a:pt x="49819" y="72702"/>
                  </a:cubicBezTo>
                  <a:cubicBezTo>
                    <a:pt x="54129" y="61488"/>
                    <a:pt x="60594" y="52542"/>
                    <a:pt x="69088" y="45990"/>
                  </a:cubicBezTo>
                  <a:cubicBezTo>
                    <a:pt x="77581" y="39438"/>
                    <a:pt x="88356" y="36162"/>
                    <a:pt x="101160" y="36162"/>
                  </a:cubicBezTo>
                  <a:cubicBezTo>
                    <a:pt x="113582" y="36162"/>
                    <a:pt x="124104" y="39312"/>
                    <a:pt x="132597" y="45612"/>
                  </a:cubicBezTo>
                  <a:cubicBezTo>
                    <a:pt x="141091" y="51912"/>
                    <a:pt x="147429" y="60606"/>
                    <a:pt x="151866" y="71820"/>
                  </a:cubicBezTo>
                  <a:cubicBezTo>
                    <a:pt x="156176" y="83034"/>
                    <a:pt x="158458" y="95886"/>
                    <a:pt x="158458" y="110502"/>
                  </a:cubicBezTo>
                  <a:cubicBezTo>
                    <a:pt x="158331" y="125370"/>
                    <a:pt x="156176" y="138222"/>
                    <a:pt x="151739" y="148932"/>
                  </a:cubicBezTo>
                  <a:close/>
                </a:path>
              </a:pathLst>
            </a:custGeom>
            <a:solidFill>
              <a:schemeClr val="bg1"/>
            </a:solidFill>
            <a:ln w="1266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 dirty="0"/>
            </a:p>
          </p:txBody>
        </p:sp>
        <p:sp>
          <p:nvSpPr>
            <p:cNvPr id="70" name="Freihandform 26">
              <a:extLst>
                <a:ext uri="{FF2B5EF4-FFF2-40B4-BE49-F238E27FC236}">
                  <a16:creationId xmlns:a16="http://schemas.microsoft.com/office/drawing/2014/main" id="{D35E5E15-C461-4439-AC18-BA347E8E9B02}"/>
                </a:ext>
              </a:extLst>
            </p:cNvPr>
            <p:cNvSpPr/>
            <p:nvPr/>
          </p:nvSpPr>
          <p:spPr bwMode="invGray">
            <a:xfrm>
              <a:off x="1125303" y="358490"/>
              <a:ext cx="29408" cy="66478"/>
            </a:xfrm>
            <a:custGeom>
              <a:avLst/>
              <a:gdLst>
                <a:gd name="connsiteX0" fmla="*/ 33974 w 134499"/>
                <a:gd name="connsiteY0" fmla="*/ 304038 h 304038"/>
                <a:gd name="connsiteX1" fmla="*/ 76567 w 134499"/>
                <a:gd name="connsiteY1" fmla="*/ 304038 h 304038"/>
                <a:gd name="connsiteX2" fmla="*/ 76567 w 134499"/>
                <a:gd name="connsiteY2" fmla="*/ 120204 h 304038"/>
                <a:gd name="connsiteX3" fmla="*/ 123851 w 134499"/>
                <a:gd name="connsiteY3" fmla="*/ 120204 h 304038"/>
                <a:gd name="connsiteX4" fmla="*/ 123851 w 134499"/>
                <a:gd name="connsiteY4" fmla="*/ 86184 h 304038"/>
                <a:gd name="connsiteX5" fmla="*/ 76567 w 134499"/>
                <a:gd name="connsiteY5" fmla="*/ 86184 h 304038"/>
                <a:gd name="connsiteX6" fmla="*/ 76567 w 134499"/>
                <a:gd name="connsiteY6" fmla="*/ 66654 h 304038"/>
                <a:gd name="connsiteX7" fmla="*/ 83159 w 134499"/>
                <a:gd name="connsiteY7" fmla="*/ 44478 h 304038"/>
                <a:gd name="connsiteX8" fmla="*/ 105343 w 134499"/>
                <a:gd name="connsiteY8" fmla="*/ 36792 h 304038"/>
                <a:gd name="connsiteX9" fmla="*/ 116752 w 134499"/>
                <a:gd name="connsiteY9" fmla="*/ 38052 h 304038"/>
                <a:gd name="connsiteX10" fmla="*/ 124484 w 134499"/>
                <a:gd name="connsiteY10" fmla="*/ 40068 h 304038"/>
                <a:gd name="connsiteX11" fmla="*/ 134499 w 134499"/>
                <a:gd name="connsiteY11" fmla="*/ 5796 h 304038"/>
                <a:gd name="connsiteX12" fmla="*/ 120935 w 134499"/>
                <a:gd name="connsiteY12" fmla="*/ 2016 h 304038"/>
                <a:gd name="connsiteX13" fmla="*/ 99005 w 134499"/>
                <a:gd name="connsiteY13" fmla="*/ 0 h 304038"/>
                <a:gd name="connsiteX14" fmla="*/ 66806 w 134499"/>
                <a:gd name="connsiteY14" fmla="*/ 6804 h 304038"/>
                <a:gd name="connsiteX15" fmla="*/ 42974 w 134499"/>
                <a:gd name="connsiteY15" fmla="*/ 27090 h 304038"/>
                <a:gd name="connsiteX16" fmla="*/ 33974 w 134499"/>
                <a:gd name="connsiteY16" fmla="*/ 60984 h 304038"/>
                <a:gd name="connsiteX17" fmla="*/ 33974 w 134499"/>
                <a:gd name="connsiteY17" fmla="*/ 86184 h 304038"/>
                <a:gd name="connsiteX18" fmla="*/ 0 w 134499"/>
                <a:gd name="connsiteY18" fmla="*/ 86184 h 304038"/>
                <a:gd name="connsiteX19" fmla="*/ 0 w 134499"/>
                <a:gd name="connsiteY19" fmla="*/ 120204 h 304038"/>
                <a:gd name="connsiteX20" fmla="*/ 33974 w 134499"/>
                <a:gd name="connsiteY20" fmla="*/ 120204 h 304038"/>
                <a:gd name="connsiteX21" fmla="*/ 33974 w 134499"/>
                <a:gd name="connsiteY21" fmla="*/ 304038 h 3040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34499" h="304038">
                  <a:moveTo>
                    <a:pt x="33974" y="304038"/>
                  </a:moveTo>
                  <a:lnTo>
                    <a:pt x="76567" y="304038"/>
                  </a:lnTo>
                  <a:lnTo>
                    <a:pt x="76567" y="120204"/>
                  </a:lnTo>
                  <a:lnTo>
                    <a:pt x="123851" y="120204"/>
                  </a:lnTo>
                  <a:lnTo>
                    <a:pt x="123851" y="86184"/>
                  </a:lnTo>
                  <a:lnTo>
                    <a:pt x="76567" y="86184"/>
                  </a:lnTo>
                  <a:lnTo>
                    <a:pt x="76567" y="66654"/>
                  </a:lnTo>
                  <a:cubicBezTo>
                    <a:pt x="76567" y="56952"/>
                    <a:pt x="78849" y="49644"/>
                    <a:pt x="83159" y="44478"/>
                  </a:cubicBezTo>
                  <a:cubicBezTo>
                    <a:pt x="87595" y="39438"/>
                    <a:pt x="94948" y="36792"/>
                    <a:pt x="105343" y="36792"/>
                  </a:cubicBezTo>
                  <a:cubicBezTo>
                    <a:pt x="109780" y="36792"/>
                    <a:pt x="113583" y="37170"/>
                    <a:pt x="116752" y="38052"/>
                  </a:cubicBezTo>
                  <a:cubicBezTo>
                    <a:pt x="119921" y="38808"/>
                    <a:pt x="122456" y="39564"/>
                    <a:pt x="124484" y="40068"/>
                  </a:cubicBezTo>
                  <a:lnTo>
                    <a:pt x="134499" y="5796"/>
                  </a:lnTo>
                  <a:cubicBezTo>
                    <a:pt x="131583" y="4662"/>
                    <a:pt x="127020" y="3402"/>
                    <a:pt x="120935" y="2016"/>
                  </a:cubicBezTo>
                  <a:cubicBezTo>
                    <a:pt x="114851" y="630"/>
                    <a:pt x="107498" y="0"/>
                    <a:pt x="99005" y="0"/>
                  </a:cubicBezTo>
                  <a:cubicBezTo>
                    <a:pt x="87469" y="0"/>
                    <a:pt x="76694" y="2268"/>
                    <a:pt x="66806" y="6804"/>
                  </a:cubicBezTo>
                  <a:cubicBezTo>
                    <a:pt x="56918" y="11340"/>
                    <a:pt x="48932" y="18018"/>
                    <a:pt x="42974" y="27090"/>
                  </a:cubicBezTo>
                  <a:cubicBezTo>
                    <a:pt x="37016" y="36162"/>
                    <a:pt x="33974" y="47376"/>
                    <a:pt x="33974" y="60984"/>
                  </a:cubicBezTo>
                  <a:lnTo>
                    <a:pt x="33974" y="86184"/>
                  </a:lnTo>
                  <a:lnTo>
                    <a:pt x="0" y="86184"/>
                  </a:lnTo>
                  <a:lnTo>
                    <a:pt x="0" y="120204"/>
                  </a:lnTo>
                  <a:lnTo>
                    <a:pt x="33974" y="120204"/>
                  </a:lnTo>
                  <a:lnTo>
                    <a:pt x="33974" y="304038"/>
                  </a:lnTo>
                  <a:close/>
                </a:path>
              </a:pathLst>
            </a:custGeom>
            <a:solidFill>
              <a:schemeClr val="bg1"/>
            </a:solidFill>
            <a:ln w="1266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 dirty="0"/>
            </a:p>
          </p:txBody>
        </p:sp>
        <p:sp>
          <p:nvSpPr>
            <p:cNvPr id="71" name="Freihandform 27">
              <a:extLst>
                <a:ext uri="{FF2B5EF4-FFF2-40B4-BE49-F238E27FC236}">
                  <a16:creationId xmlns:a16="http://schemas.microsoft.com/office/drawing/2014/main" id="{6C5BF7EA-6C05-489E-9BEF-0CFEC8C016FB}"/>
                </a:ext>
              </a:extLst>
            </p:cNvPr>
            <p:cNvSpPr/>
            <p:nvPr/>
          </p:nvSpPr>
          <p:spPr bwMode="invGray">
            <a:xfrm>
              <a:off x="1159174" y="376728"/>
              <a:ext cx="44625" cy="49176"/>
            </a:xfrm>
            <a:custGeom>
              <a:avLst/>
              <a:gdLst>
                <a:gd name="connsiteX0" fmla="*/ 204094 w 204093"/>
                <a:gd name="connsiteY0" fmla="*/ 112644 h 224909"/>
                <a:gd name="connsiteX1" fmla="*/ 191417 w 204093"/>
                <a:gd name="connsiteY1" fmla="*/ 53424 h 224909"/>
                <a:gd name="connsiteX2" fmla="*/ 155796 w 204093"/>
                <a:gd name="connsiteY2" fmla="*/ 13986 h 224909"/>
                <a:gd name="connsiteX3" fmla="*/ 102047 w 204093"/>
                <a:gd name="connsiteY3" fmla="*/ 0 h 224909"/>
                <a:gd name="connsiteX4" fmla="*/ 48298 w 204093"/>
                <a:gd name="connsiteY4" fmla="*/ 13986 h 224909"/>
                <a:gd name="connsiteX5" fmla="*/ 12677 w 204093"/>
                <a:gd name="connsiteY5" fmla="*/ 53424 h 224909"/>
                <a:gd name="connsiteX6" fmla="*/ 0 w 204093"/>
                <a:gd name="connsiteY6" fmla="*/ 112644 h 224909"/>
                <a:gd name="connsiteX7" fmla="*/ 12677 w 204093"/>
                <a:gd name="connsiteY7" fmla="*/ 171612 h 224909"/>
                <a:gd name="connsiteX8" fmla="*/ 48298 w 204093"/>
                <a:gd name="connsiteY8" fmla="*/ 210924 h 224909"/>
                <a:gd name="connsiteX9" fmla="*/ 102047 w 204093"/>
                <a:gd name="connsiteY9" fmla="*/ 224910 h 224909"/>
                <a:gd name="connsiteX10" fmla="*/ 155796 w 204093"/>
                <a:gd name="connsiteY10" fmla="*/ 210924 h 224909"/>
                <a:gd name="connsiteX11" fmla="*/ 191417 w 204093"/>
                <a:gd name="connsiteY11" fmla="*/ 171612 h 224909"/>
                <a:gd name="connsiteX12" fmla="*/ 204094 w 204093"/>
                <a:gd name="connsiteY12" fmla="*/ 112644 h 224909"/>
                <a:gd name="connsiteX13" fmla="*/ 154655 w 204093"/>
                <a:gd name="connsiteY13" fmla="*/ 150948 h 224909"/>
                <a:gd name="connsiteX14" fmla="*/ 135133 w 204093"/>
                <a:gd name="connsiteY14" fmla="*/ 178920 h 224909"/>
                <a:gd name="connsiteX15" fmla="*/ 102047 w 204093"/>
                <a:gd name="connsiteY15" fmla="*/ 189378 h 224909"/>
                <a:gd name="connsiteX16" fmla="*/ 68707 w 204093"/>
                <a:gd name="connsiteY16" fmla="*/ 178920 h 224909"/>
                <a:gd name="connsiteX17" fmla="*/ 49185 w 204093"/>
                <a:gd name="connsiteY17" fmla="*/ 150948 h 224909"/>
                <a:gd name="connsiteX18" fmla="*/ 42847 w 204093"/>
                <a:gd name="connsiteY18" fmla="*/ 112518 h 224909"/>
                <a:gd name="connsiteX19" fmla="*/ 49185 w 204093"/>
                <a:gd name="connsiteY19" fmla="*/ 74214 h 224909"/>
                <a:gd name="connsiteX20" fmla="*/ 68707 w 204093"/>
                <a:gd name="connsiteY20" fmla="*/ 46116 h 224909"/>
                <a:gd name="connsiteX21" fmla="*/ 102047 w 204093"/>
                <a:gd name="connsiteY21" fmla="*/ 35532 h 224909"/>
                <a:gd name="connsiteX22" fmla="*/ 135133 w 204093"/>
                <a:gd name="connsiteY22" fmla="*/ 46116 h 224909"/>
                <a:gd name="connsiteX23" fmla="*/ 154655 w 204093"/>
                <a:gd name="connsiteY23" fmla="*/ 74214 h 224909"/>
                <a:gd name="connsiteX24" fmla="*/ 160993 w 204093"/>
                <a:gd name="connsiteY24" fmla="*/ 112518 h 224909"/>
                <a:gd name="connsiteX25" fmla="*/ 154655 w 204093"/>
                <a:gd name="connsiteY25" fmla="*/ 150948 h 2249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204093" h="224909">
                  <a:moveTo>
                    <a:pt x="204094" y="112644"/>
                  </a:moveTo>
                  <a:cubicBezTo>
                    <a:pt x="204094" y="90090"/>
                    <a:pt x="199911" y="70308"/>
                    <a:pt x="191417" y="53424"/>
                  </a:cubicBezTo>
                  <a:cubicBezTo>
                    <a:pt x="182924" y="36540"/>
                    <a:pt x="171008" y="23436"/>
                    <a:pt x="155796" y="13986"/>
                  </a:cubicBezTo>
                  <a:cubicBezTo>
                    <a:pt x="140457" y="4662"/>
                    <a:pt x="122583" y="0"/>
                    <a:pt x="102047" y="0"/>
                  </a:cubicBezTo>
                  <a:cubicBezTo>
                    <a:pt x="81511" y="0"/>
                    <a:pt x="63637" y="4662"/>
                    <a:pt x="48298" y="13986"/>
                  </a:cubicBezTo>
                  <a:cubicBezTo>
                    <a:pt x="32959" y="23310"/>
                    <a:pt x="21043" y="36540"/>
                    <a:pt x="12677" y="53424"/>
                  </a:cubicBezTo>
                  <a:cubicBezTo>
                    <a:pt x="4184" y="70308"/>
                    <a:pt x="0" y="90090"/>
                    <a:pt x="0" y="112644"/>
                  </a:cubicBezTo>
                  <a:cubicBezTo>
                    <a:pt x="0" y="135198"/>
                    <a:pt x="4310" y="154854"/>
                    <a:pt x="12677" y="171612"/>
                  </a:cubicBezTo>
                  <a:cubicBezTo>
                    <a:pt x="21170" y="188496"/>
                    <a:pt x="32959" y="201474"/>
                    <a:pt x="48298" y="210924"/>
                  </a:cubicBezTo>
                  <a:cubicBezTo>
                    <a:pt x="63637" y="220248"/>
                    <a:pt x="81511" y="224910"/>
                    <a:pt x="102047" y="224910"/>
                  </a:cubicBezTo>
                  <a:cubicBezTo>
                    <a:pt x="122583" y="224910"/>
                    <a:pt x="140457" y="220248"/>
                    <a:pt x="155796" y="210924"/>
                  </a:cubicBezTo>
                  <a:cubicBezTo>
                    <a:pt x="171134" y="201600"/>
                    <a:pt x="183050" y="188496"/>
                    <a:pt x="191417" y="171612"/>
                  </a:cubicBezTo>
                  <a:cubicBezTo>
                    <a:pt x="199911" y="154854"/>
                    <a:pt x="204094" y="135198"/>
                    <a:pt x="204094" y="112644"/>
                  </a:cubicBezTo>
                  <a:close/>
                  <a:moveTo>
                    <a:pt x="154655" y="150948"/>
                  </a:moveTo>
                  <a:cubicBezTo>
                    <a:pt x="150345" y="162540"/>
                    <a:pt x="143880" y="171864"/>
                    <a:pt x="135133" y="178920"/>
                  </a:cubicBezTo>
                  <a:cubicBezTo>
                    <a:pt x="126386" y="185976"/>
                    <a:pt x="115357" y="189378"/>
                    <a:pt x="102047" y="189378"/>
                  </a:cubicBezTo>
                  <a:cubicBezTo>
                    <a:pt x="88610" y="189378"/>
                    <a:pt x="77581" y="185850"/>
                    <a:pt x="68707" y="178920"/>
                  </a:cubicBezTo>
                  <a:cubicBezTo>
                    <a:pt x="59961" y="171990"/>
                    <a:pt x="53369" y="162666"/>
                    <a:pt x="49185" y="150948"/>
                  </a:cubicBezTo>
                  <a:cubicBezTo>
                    <a:pt x="44875" y="139356"/>
                    <a:pt x="42847" y="126504"/>
                    <a:pt x="42847" y="112518"/>
                  </a:cubicBezTo>
                  <a:cubicBezTo>
                    <a:pt x="42847" y="98658"/>
                    <a:pt x="45002" y="85806"/>
                    <a:pt x="49185" y="74214"/>
                  </a:cubicBezTo>
                  <a:cubicBezTo>
                    <a:pt x="53369" y="62496"/>
                    <a:pt x="59961" y="53172"/>
                    <a:pt x="68707" y="46116"/>
                  </a:cubicBezTo>
                  <a:cubicBezTo>
                    <a:pt x="77454" y="39060"/>
                    <a:pt x="88610" y="35532"/>
                    <a:pt x="102047" y="35532"/>
                  </a:cubicBezTo>
                  <a:cubicBezTo>
                    <a:pt x="115357" y="35532"/>
                    <a:pt x="126386" y="39060"/>
                    <a:pt x="135133" y="46116"/>
                  </a:cubicBezTo>
                  <a:cubicBezTo>
                    <a:pt x="143880" y="53172"/>
                    <a:pt x="150345" y="62622"/>
                    <a:pt x="154655" y="74214"/>
                  </a:cubicBezTo>
                  <a:cubicBezTo>
                    <a:pt x="158838" y="85932"/>
                    <a:pt x="160993" y="98658"/>
                    <a:pt x="160993" y="112518"/>
                  </a:cubicBezTo>
                  <a:cubicBezTo>
                    <a:pt x="160993" y="126504"/>
                    <a:pt x="158838" y="139356"/>
                    <a:pt x="154655" y="150948"/>
                  </a:cubicBezTo>
                  <a:close/>
                </a:path>
              </a:pathLst>
            </a:custGeom>
            <a:solidFill>
              <a:schemeClr val="bg1"/>
            </a:solidFill>
            <a:ln w="1266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 dirty="0"/>
            </a:p>
          </p:txBody>
        </p:sp>
        <p:sp>
          <p:nvSpPr>
            <p:cNvPr id="72" name="Freihandform 28">
              <a:extLst>
                <a:ext uri="{FF2B5EF4-FFF2-40B4-BE49-F238E27FC236}">
                  <a16:creationId xmlns:a16="http://schemas.microsoft.com/office/drawing/2014/main" id="{6EFBF79A-4A51-48BF-89A7-AA431ACDE9A8}"/>
                </a:ext>
              </a:extLst>
            </p:cNvPr>
            <p:cNvSpPr/>
            <p:nvPr/>
          </p:nvSpPr>
          <p:spPr bwMode="invGray">
            <a:xfrm>
              <a:off x="1213472" y="376618"/>
              <a:ext cx="25638" cy="48323"/>
            </a:xfrm>
            <a:custGeom>
              <a:avLst/>
              <a:gdLst>
                <a:gd name="connsiteX0" fmla="*/ 41199 w 117258"/>
                <a:gd name="connsiteY0" fmla="*/ 3276 h 221004"/>
                <a:gd name="connsiteX1" fmla="*/ 0 w 117258"/>
                <a:gd name="connsiteY1" fmla="*/ 3276 h 221004"/>
                <a:gd name="connsiteX2" fmla="*/ 0 w 117258"/>
                <a:gd name="connsiteY2" fmla="*/ 221004 h 221004"/>
                <a:gd name="connsiteX3" fmla="*/ 42720 w 117258"/>
                <a:gd name="connsiteY3" fmla="*/ 221004 h 221004"/>
                <a:gd name="connsiteX4" fmla="*/ 42720 w 117258"/>
                <a:gd name="connsiteY4" fmla="*/ 88074 h 221004"/>
                <a:gd name="connsiteX5" fmla="*/ 49565 w 117258"/>
                <a:gd name="connsiteY5" fmla="*/ 62748 h 221004"/>
                <a:gd name="connsiteX6" fmla="*/ 68200 w 117258"/>
                <a:gd name="connsiteY6" fmla="*/ 45360 h 221004"/>
                <a:gd name="connsiteX7" fmla="*/ 95075 w 117258"/>
                <a:gd name="connsiteY7" fmla="*/ 39060 h 221004"/>
                <a:gd name="connsiteX8" fmla="*/ 108132 w 117258"/>
                <a:gd name="connsiteY8" fmla="*/ 39942 h 221004"/>
                <a:gd name="connsiteX9" fmla="*/ 117259 w 117258"/>
                <a:gd name="connsiteY9" fmla="*/ 41580 h 221004"/>
                <a:gd name="connsiteX10" fmla="*/ 117259 w 117258"/>
                <a:gd name="connsiteY10" fmla="*/ 1008 h 221004"/>
                <a:gd name="connsiteX11" fmla="*/ 108638 w 117258"/>
                <a:gd name="connsiteY11" fmla="*/ 252 h 221004"/>
                <a:gd name="connsiteX12" fmla="*/ 99131 w 117258"/>
                <a:gd name="connsiteY12" fmla="*/ 0 h 221004"/>
                <a:gd name="connsiteX13" fmla="*/ 64650 w 117258"/>
                <a:gd name="connsiteY13" fmla="*/ 10080 h 221004"/>
                <a:gd name="connsiteX14" fmla="*/ 43481 w 117258"/>
                <a:gd name="connsiteY14" fmla="*/ 37800 h 221004"/>
                <a:gd name="connsiteX15" fmla="*/ 41199 w 117258"/>
                <a:gd name="connsiteY15" fmla="*/ 37800 h 221004"/>
                <a:gd name="connsiteX16" fmla="*/ 41199 w 117258"/>
                <a:gd name="connsiteY16" fmla="*/ 3276 h 221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17258" h="221004">
                  <a:moveTo>
                    <a:pt x="41199" y="3276"/>
                  </a:moveTo>
                  <a:lnTo>
                    <a:pt x="0" y="3276"/>
                  </a:lnTo>
                  <a:lnTo>
                    <a:pt x="0" y="221004"/>
                  </a:lnTo>
                  <a:lnTo>
                    <a:pt x="42720" y="221004"/>
                  </a:lnTo>
                  <a:lnTo>
                    <a:pt x="42720" y="88074"/>
                  </a:lnTo>
                  <a:cubicBezTo>
                    <a:pt x="42720" y="78624"/>
                    <a:pt x="45002" y="70182"/>
                    <a:pt x="49565" y="62748"/>
                  </a:cubicBezTo>
                  <a:cubicBezTo>
                    <a:pt x="54129" y="55314"/>
                    <a:pt x="60340" y="49518"/>
                    <a:pt x="68200" y="45360"/>
                  </a:cubicBezTo>
                  <a:cubicBezTo>
                    <a:pt x="76060" y="41202"/>
                    <a:pt x="85060" y="39060"/>
                    <a:pt x="95075" y="39060"/>
                  </a:cubicBezTo>
                  <a:cubicBezTo>
                    <a:pt x="99385" y="39060"/>
                    <a:pt x="103821" y="39438"/>
                    <a:pt x="108132" y="39942"/>
                  </a:cubicBezTo>
                  <a:cubicBezTo>
                    <a:pt x="112568" y="40572"/>
                    <a:pt x="115611" y="41076"/>
                    <a:pt x="117259" y="41580"/>
                  </a:cubicBezTo>
                  <a:lnTo>
                    <a:pt x="117259" y="1008"/>
                  </a:lnTo>
                  <a:cubicBezTo>
                    <a:pt x="115104" y="756"/>
                    <a:pt x="112315" y="504"/>
                    <a:pt x="108638" y="252"/>
                  </a:cubicBezTo>
                  <a:cubicBezTo>
                    <a:pt x="104962" y="0"/>
                    <a:pt x="101793" y="0"/>
                    <a:pt x="99131" y="0"/>
                  </a:cubicBezTo>
                  <a:cubicBezTo>
                    <a:pt x="86328" y="0"/>
                    <a:pt x="74792" y="3402"/>
                    <a:pt x="64650" y="10080"/>
                  </a:cubicBezTo>
                  <a:cubicBezTo>
                    <a:pt x="54509" y="16884"/>
                    <a:pt x="47410" y="26082"/>
                    <a:pt x="43481" y="37800"/>
                  </a:cubicBezTo>
                  <a:lnTo>
                    <a:pt x="41199" y="37800"/>
                  </a:lnTo>
                  <a:lnTo>
                    <a:pt x="41199" y="3276"/>
                  </a:lnTo>
                  <a:close/>
                </a:path>
              </a:pathLst>
            </a:custGeom>
            <a:solidFill>
              <a:schemeClr val="bg1"/>
            </a:solidFill>
            <a:ln w="1266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 dirty="0"/>
            </a:p>
          </p:txBody>
        </p:sp>
        <p:sp>
          <p:nvSpPr>
            <p:cNvPr id="73" name="Freihandform 29">
              <a:extLst>
                <a:ext uri="{FF2B5EF4-FFF2-40B4-BE49-F238E27FC236}">
                  <a16:creationId xmlns:a16="http://schemas.microsoft.com/office/drawing/2014/main" id="{87888852-2BFD-4EEE-8AB2-7E8FD59E1AB6}"/>
                </a:ext>
              </a:extLst>
            </p:cNvPr>
            <p:cNvSpPr/>
            <p:nvPr/>
          </p:nvSpPr>
          <p:spPr bwMode="invGray">
            <a:xfrm>
              <a:off x="1266856" y="376728"/>
              <a:ext cx="39857" cy="49314"/>
            </a:xfrm>
            <a:custGeom>
              <a:avLst/>
              <a:gdLst>
                <a:gd name="connsiteX0" fmla="*/ 152627 w 182289"/>
                <a:gd name="connsiteY0" fmla="*/ 14112 h 225539"/>
                <a:gd name="connsiteX1" fmla="*/ 124992 w 182289"/>
                <a:gd name="connsiteY1" fmla="*/ 3024 h 225539"/>
                <a:gd name="connsiteX2" fmla="*/ 97103 w 182289"/>
                <a:gd name="connsiteY2" fmla="*/ 0 h 225539"/>
                <a:gd name="connsiteX3" fmla="*/ 59326 w 182289"/>
                <a:gd name="connsiteY3" fmla="*/ 5544 h 225539"/>
                <a:gd name="connsiteX4" fmla="*/ 27635 w 182289"/>
                <a:gd name="connsiteY4" fmla="*/ 23436 h 225539"/>
                <a:gd name="connsiteX5" fmla="*/ 6719 w 182289"/>
                <a:gd name="connsiteY5" fmla="*/ 55566 h 225539"/>
                <a:gd name="connsiteX6" fmla="*/ 46777 w 182289"/>
                <a:gd name="connsiteY6" fmla="*/ 64638 h 225539"/>
                <a:gd name="connsiteX7" fmla="*/ 63890 w 182289"/>
                <a:gd name="connsiteY7" fmla="*/ 43722 h 225539"/>
                <a:gd name="connsiteX8" fmla="*/ 97737 w 182289"/>
                <a:gd name="connsiteY8" fmla="*/ 34272 h 225539"/>
                <a:gd name="connsiteX9" fmla="*/ 128921 w 182289"/>
                <a:gd name="connsiteY9" fmla="*/ 44478 h 225539"/>
                <a:gd name="connsiteX10" fmla="*/ 139443 w 182289"/>
                <a:gd name="connsiteY10" fmla="*/ 73332 h 225539"/>
                <a:gd name="connsiteX11" fmla="*/ 139443 w 182289"/>
                <a:gd name="connsiteY11" fmla="*/ 74340 h 225539"/>
                <a:gd name="connsiteX12" fmla="*/ 133865 w 182289"/>
                <a:gd name="connsiteY12" fmla="*/ 85428 h 225539"/>
                <a:gd name="connsiteX13" fmla="*/ 115991 w 182289"/>
                <a:gd name="connsiteY13" fmla="*/ 90342 h 225539"/>
                <a:gd name="connsiteX14" fmla="*/ 84046 w 182289"/>
                <a:gd name="connsiteY14" fmla="*/ 94122 h 225539"/>
                <a:gd name="connsiteX15" fmla="*/ 53495 w 182289"/>
                <a:gd name="connsiteY15" fmla="*/ 99540 h 225539"/>
                <a:gd name="connsiteX16" fmla="*/ 26368 w 182289"/>
                <a:gd name="connsiteY16" fmla="*/ 109998 h 225539"/>
                <a:gd name="connsiteX17" fmla="*/ 7099 w 182289"/>
                <a:gd name="connsiteY17" fmla="*/ 128898 h 225539"/>
                <a:gd name="connsiteX18" fmla="*/ 0 w 182289"/>
                <a:gd name="connsiteY18" fmla="*/ 159264 h 225539"/>
                <a:gd name="connsiteX19" fmla="*/ 9761 w 182289"/>
                <a:gd name="connsiteY19" fmla="*/ 195426 h 225539"/>
                <a:gd name="connsiteX20" fmla="*/ 36382 w 182289"/>
                <a:gd name="connsiteY20" fmla="*/ 217854 h 225539"/>
                <a:gd name="connsiteX21" fmla="*/ 74031 w 182289"/>
                <a:gd name="connsiteY21" fmla="*/ 225540 h 225539"/>
                <a:gd name="connsiteX22" fmla="*/ 105089 w 182289"/>
                <a:gd name="connsiteY22" fmla="*/ 220248 h 225539"/>
                <a:gd name="connsiteX23" fmla="*/ 126386 w 182289"/>
                <a:gd name="connsiteY23" fmla="*/ 207018 h 225539"/>
                <a:gd name="connsiteX24" fmla="*/ 138809 w 182289"/>
                <a:gd name="connsiteY24" fmla="*/ 190890 h 225539"/>
                <a:gd name="connsiteX25" fmla="*/ 140584 w 182289"/>
                <a:gd name="connsiteY25" fmla="*/ 190890 h 225539"/>
                <a:gd name="connsiteX26" fmla="*/ 140584 w 182289"/>
                <a:gd name="connsiteY26" fmla="*/ 220626 h 225539"/>
                <a:gd name="connsiteX27" fmla="*/ 182290 w 182289"/>
                <a:gd name="connsiteY27" fmla="*/ 220626 h 225539"/>
                <a:gd name="connsiteX28" fmla="*/ 182290 w 182289"/>
                <a:gd name="connsiteY28" fmla="*/ 75978 h 225539"/>
                <a:gd name="connsiteX29" fmla="*/ 173923 w 182289"/>
                <a:gd name="connsiteY29" fmla="*/ 37170 h 225539"/>
                <a:gd name="connsiteX30" fmla="*/ 152627 w 182289"/>
                <a:gd name="connsiteY30" fmla="*/ 14112 h 225539"/>
                <a:gd name="connsiteX31" fmla="*/ 139443 w 182289"/>
                <a:gd name="connsiteY31" fmla="*/ 142002 h 225539"/>
                <a:gd name="connsiteX32" fmla="*/ 132851 w 182289"/>
                <a:gd name="connsiteY32" fmla="*/ 166194 h 225539"/>
                <a:gd name="connsiteX33" fmla="*/ 113582 w 182289"/>
                <a:gd name="connsiteY33" fmla="*/ 184464 h 225539"/>
                <a:gd name="connsiteX34" fmla="*/ 83285 w 182289"/>
                <a:gd name="connsiteY34" fmla="*/ 191394 h 225539"/>
                <a:gd name="connsiteX35" fmla="*/ 53495 w 182289"/>
                <a:gd name="connsiteY35" fmla="*/ 183330 h 225539"/>
                <a:gd name="connsiteX36" fmla="*/ 41833 w 182289"/>
                <a:gd name="connsiteY36" fmla="*/ 159642 h 225539"/>
                <a:gd name="connsiteX37" fmla="*/ 47918 w 182289"/>
                <a:gd name="connsiteY37" fmla="*/ 141372 h 225539"/>
                <a:gd name="connsiteX38" fmla="*/ 64144 w 182289"/>
                <a:gd name="connsiteY38" fmla="*/ 130788 h 225539"/>
                <a:gd name="connsiteX39" fmla="*/ 86708 w 182289"/>
                <a:gd name="connsiteY39" fmla="*/ 125496 h 225539"/>
                <a:gd name="connsiteX40" fmla="*/ 99892 w 182289"/>
                <a:gd name="connsiteY40" fmla="*/ 123732 h 225539"/>
                <a:gd name="connsiteX41" fmla="*/ 115991 w 182289"/>
                <a:gd name="connsiteY41" fmla="*/ 121338 h 225539"/>
                <a:gd name="connsiteX42" fmla="*/ 130823 w 182289"/>
                <a:gd name="connsiteY42" fmla="*/ 118062 h 225539"/>
                <a:gd name="connsiteX43" fmla="*/ 139570 w 182289"/>
                <a:gd name="connsiteY43" fmla="*/ 113904 h 225539"/>
                <a:gd name="connsiteX44" fmla="*/ 139570 w 182289"/>
                <a:gd name="connsiteY44" fmla="*/ 142002 h 2255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182289" h="225539">
                  <a:moveTo>
                    <a:pt x="152627" y="14112"/>
                  </a:moveTo>
                  <a:cubicBezTo>
                    <a:pt x="144007" y="8694"/>
                    <a:pt x="134753" y="5040"/>
                    <a:pt x="124992" y="3024"/>
                  </a:cubicBezTo>
                  <a:cubicBezTo>
                    <a:pt x="115104" y="1008"/>
                    <a:pt x="105850" y="0"/>
                    <a:pt x="97103" y="0"/>
                  </a:cubicBezTo>
                  <a:cubicBezTo>
                    <a:pt x="83919" y="0"/>
                    <a:pt x="71243" y="1890"/>
                    <a:pt x="59326" y="5544"/>
                  </a:cubicBezTo>
                  <a:cubicBezTo>
                    <a:pt x="47411" y="9324"/>
                    <a:pt x="36762" y="15246"/>
                    <a:pt x="27635" y="23436"/>
                  </a:cubicBezTo>
                  <a:cubicBezTo>
                    <a:pt x="18508" y="31626"/>
                    <a:pt x="11536" y="42336"/>
                    <a:pt x="6719" y="55566"/>
                  </a:cubicBezTo>
                  <a:lnTo>
                    <a:pt x="46777" y="64638"/>
                  </a:lnTo>
                  <a:cubicBezTo>
                    <a:pt x="49946" y="56952"/>
                    <a:pt x="55651" y="50022"/>
                    <a:pt x="63890" y="43722"/>
                  </a:cubicBezTo>
                  <a:cubicBezTo>
                    <a:pt x="72130" y="37422"/>
                    <a:pt x="83412" y="34272"/>
                    <a:pt x="97737" y="34272"/>
                  </a:cubicBezTo>
                  <a:cubicBezTo>
                    <a:pt x="111554" y="34272"/>
                    <a:pt x="121949" y="37674"/>
                    <a:pt x="128921" y="44478"/>
                  </a:cubicBezTo>
                  <a:cubicBezTo>
                    <a:pt x="135893" y="51282"/>
                    <a:pt x="139443" y="60858"/>
                    <a:pt x="139443" y="73332"/>
                  </a:cubicBezTo>
                  <a:lnTo>
                    <a:pt x="139443" y="74340"/>
                  </a:lnTo>
                  <a:cubicBezTo>
                    <a:pt x="139443" y="79380"/>
                    <a:pt x="137668" y="83160"/>
                    <a:pt x="133865" y="85428"/>
                  </a:cubicBezTo>
                  <a:cubicBezTo>
                    <a:pt x="130189" y="87696"/>
                    <a:pt x="124231" y="89334"/>
                    <a:pt x="115991" y="90342"/>
                  </a:cubicBezTo>
                  <a:cubicBezTo>
                    <a:pt x="107751" y="91350"/>
                    <a:pt x="97103" y="92610"/>
                    <a:pt x="84046" y="94122"/>
                  </a:cubicBezTo>
                  <a:cubicBezTo>
                    <a:pt x="73651" y="95382"/>
                    <a:pt x="63510" y="97146"/>
                    <a:pt x="53495" y="99540"/>
                  </a:cubicBezTo>
                  <a:cubicBezTo>
                    <a:pt x="43481" y="101934"/>
                    <a:pt x="34480" y="105462"/>
                    <a:pt x="26368" y="109998"/>
                  </a:cubicBezTo>
                  <a:cubicBezTo>
                    <a:pt x="18254" y="114660"/>
                    <a:pt x="11916" y="120960"/>
                    <a:pt x="7099" y="128898"/>
                  </a:cubicBezTo>
                  <a:cubicBezTo>
                    <a:pt x="2409" y="136836"/>
                    <a:pt x="0" y="146916"/>
                    <a:pt x="0" y="159264"/>
                  </a:cubicBezTo>
                  <a:cubicBezTo>
                    <a:pt x="0" y="173502"/>
                    <a:pt x="3296" y="185598"/>
                    <a:pt x="9761" y="195426"/>
                  </a:cubicBezTo>
                  <a:cubicBezTo>
                    <a:pt x="16226" y="205254"/>
                    <a:pt x="25100" y="212688"/>
                    <a:pt x="36382" y="217854"/>
                  </a:cubicBezTo>
                  <a:cubicBezTo>
                    <a:pt x="47664" y="223020"/>
                    <a:pt x="60087" y="225540"/>
                    <a:pt x="74031" y="225540"/>
                  </a:cubicBezTo>
                  <a:cubicBezTo>
                    <a:pt x="86074" y="225540"/>
                    <a:pt x="96469" y="223776"/>
                    <a:pt x="105089" y="220248"/>
                  </a:cubicBezTo>
                  <a:cubicBezTo>
                    <a:pt x="113709" y="216720"/>
                    <a:pt x="120808" y="212310"/>
                    <a:pt x="126386" y="207018"/>
                  </a:cubicBezTo>
                  <a:cubicBezTo>
                    <a:pt x="131837" y="201726"/>
                    <a:pt x="136020" y="196308"/>
                    <a:pt x="138809" y="190890"/>
                  </a:cubicBezTo>
                  <a:lnTo>
                    <a:pt x="140584" y="190890"/>
                  </a:lnTo>
                  <a:lnTo>
                    <a:pt x="140584" y="220626"/>
                  </a:lnTo>
                  <a:lnTo>
                    <a:pt x="182290" y="220626"/>
                  </a:lnTo>
                  <a:lnTo>
                    <a:pt x="182290" y="75978"/>
                  </a:lnTo>
                  <a:cubicBezTo>
                    <a:pt x="182290" y="60102"/>
                    <a:pt x="179501" y="47124"/>
                    <a:pt x="173923" y="37170"/>
                  </a:cubicBezTo>
                  <a:cubicBezTo>
                    <a:pt x="168219" y="27216"/>
                    <a:pt x="161247" y="19530"/>
                    <a:pt x="152627" y="14112"/>
                  </a:cubicBezTo>
                  <a:close/>
                  <a:moveTo>
                    <a:pt x="139443" y="142002"/>
                  </a:moveTo>
                  <a:cubicBezTo>
                    <a:pt x="139443" y="150570"/>
                    <a:pt x="137161" y="158634"/>
                    <a:pt x="132851" y="166194"/>
                  </a:cubicBezTo>
                  <a:cubicBezTo>
                    <a:pt x="128414" y="173754"/>
                    <a:pt x="122076" y="179802"/>
                    <a:pt x="113582" y="184464"/>
                  </a:cubicBezTo>
                  <a:cubicBezTo>
                    <a:pt x="105216" y="189126"/>
                    <a:pt x="95075" y="191394"/>
                    <a:pt x="83285" y="191394"/>
                  </a:cubicBezTo>
                  <a:cubicBezTo>
                    <a:pt x="71243" y="191394"/>
                    <a:pt x="61228" y="188748"/>
                    <a:pt x="53495" y="183330"/>
                  </a:cubicBezTo>
                  <a:cubicBezTo>
                    <a:pt x="45636" y="178038"/>
                    <a:pt x="41833" y="170100"/>
                    <a:pt x="41833" y="159642"/>
                  </a:cubicBezTo>
                  <a:cubicBezTo>
                    <a:pt x="41833" y="152082"/>
                    <a:pt x="43861" y="146034"/>
                    <a:pt x="47918" y="141372"/>
                  </a:cubicBezTo>
                  <a:cubicBezTo>
                    <a:pt x="51974" y="136836"/>
                    <a:pt x="57425" y="133308"/>
                    <a:pt x="64144" y="130788"/>
                  </a:cubicBezTo>
                  <a:cubicBezTo>
                    <a:pt x="70989" y="128394"/>
                    <a:pt x="78468" y="126630"/>
                    <a:pt x="86708" y="125496"/>
                  </a:cubicBezTo>
                  <a:cubicBezTo>
                    <a:pt x="90257" y="124992"/>
                    <a:pt x="94567" y="124488"/>
                    <a:pt x="99892" y="123732"/>
                  </a:cubicBezTo>
                  <a:cubicBezTo>
                    <a:pt x="105089" y="122976"/>
                    <a:pt x="110540" y="122220"/>
                    <a:pt x="115991" y="121338"/>
                  </a:cubicBezTo>
                  <a:cubicBezTo>
                    <a:pt x="121442" y="120456"/>
                    <a:pt x="126386" y="119322"/>
                    <a:pt x="130823" y="118062"/>
                  </a:cubicBezTo>
                  <a:cubicBezTo>
                    <a:pt x="135133" y="116802"/>
                    <a:pt x="138049" y="115416"/>
                    <a:pt x="139570" y="113904"/>
                  </a:cubicBezTo>
                  <a:lnTo>
                    <a:pt x="139570" y="142002"/>
                  </a:lnTo>
                  <a:close/>
                </a:path>
              </a:pathLst>
            </a:custGeom>
            <a:solidFill>
              <a:schemeClr val="bg1"/>
            </a:solidFill>
            <a:ln w="1266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 dirty="0"/>
            </a:p>
          </p:txBody>
        </p:sp>
        <p:sp>
          <p:nvSpPr>
            <p:cNvPr id="74" name="Freihandform 30">
              <a:extLst>
                <a:ext uri="{FF2B5EF4-FFF2-40B4-BE49-F238E27FC236}">
                  <a16:creationId xmlns:a16="http://schemas.microsoft.com/office/drawing/2014/main" id="{4CD6FB8B-DE54-4690-B9D4-F6C26DA2CE2C}"/>
                </a:ext>
              </a:extLst>
            </p:cNvPr>
            <p:cNvSpPr/>
            <p:nvPr/>
          </p:nvSpPr>
          <p:spPr bwMode="invGray">
            <a:xfrm>
              <a:off x="1341693" y="361466"/>
              <a:ext cx="43766" cy="64412"/>
            </a:xfrm>
            <a:custGeom>
              <a:avLst/>
              <a:gdLst>
                <a:gd name="connsiteX0" fmla="*/ 155415 w 200163"/>
                <a:gd name="connsiteY0" fmla="*/ 83034 h 294588"/>
                <a:gd name="connsiteX1" fmla="*/ 108132 w 200163"/>
                <a:gd name="connsiteY1" fmla="*/ 69678 h 294588"/>
                <a:gd name="connsiteX2" fmla="*/ 75299 w 200163"/>
                <a:gd name="connsiteY2" fmla="*/ 76356 h 294588"/>
                <a:gd name="connsiteX3" fmla="*/ 55904 w 200163"/>
                <a:gd name="connsiteY3" fmla="*/ 91980 h 294588"/>
                <a:gd name="connsiteX4" fmla="*/ 45129 w 200163"/>
                <a:gd name="connsiteY4" fmla="*/ 107730 h 294588"/>
                <a:gd name="connsiteX5" fmla="*/ 42594 w 200163"/>
                <a:gd name="connsiteY5" fmla="*/ 107730 h 294588"/>
                <a:gd name="connsiteX6" fmla="*/ 42594 w 200163"/>
                <a:gd name="connsiteY6" fmla="*/ 0 h 294588"/>
                <a:gd name="connsiteX7" fmla="*/ 0 w 200163"/>
                <a:gd name="connsiteY7" fmla="*/ 0 h 294588"/>
                <a:gd name="connsiteX8" fmla="*/ 0 w 200163"/>
                <a:gd name="connsiteY8" fmla="*/ 290304 h 294588"/>
                <a:gd name="connsiteX9" fmla="*/ 41579 w 200163"/>
                <a:gd name="connsiteY9" fmla="*/ 290304 h 294588"/>
                <a:gd name="connsiteX10" fmla="*/ 41579 w 200163"/>
                <a:gd name="connsiteY10" fmla="*/ 256410 h 294588"/>
                <a:gd name="connsiteX11" fmla="*/ 45129 w 200163"/>
                <a:gd name="connsiteY11" fmla="*/ 256410 h 294588"/>
                <a:gd name="connsiteX12" fmla="*/ 56157 w 200163"/>
                <a:gd name="connsiteY12" fmla="*/ 272286 h 294588"/>
                <a:gd name="connsiteX13" fmla="*/ 75933 w 200163"/>
                <a:gd name="connsiteY13" fmla="*/ 287910 h 294588"/>
                <a:gd name="connsiteX14" fmla="*/ 108512 w 200163"/>
                <a:gd name="connsiteY14" fmla="*/ 294588 h 294588"/>
                <a:gd name="connsiteX15" fmla="*/ 155796 w 200163"/>
                <a:gd name="connsiteY15" fmla="*/ 281106 h 294588"/>
                <a:gd name="connsiteX16" fmla="*/ 188375 w 200163"/>
                <a:gd name="connsiteY16" fmla="*/ 242424 h 294588"/>
                <a:gd name="connsiteX17" fmla="*/ 200164 w 200163"/>
                <a:gd name="connsiteY17" fmla="*/ 181944 h 294588"/>
                <a:gd name="connsiteX18" fmla="*/ 188248 w 200163"/>
                <a:gd name="connsiteY18" fmla="*/ 121590 h 294588"/>
                <a:gd name="connsiteX19" fmla="*/ 155415 w 200163"/>
                <a:gd name="connsiteY19" fmla="*/ 83034 h 294588"/>
                <a:gd name="connsiteX20" fmla="*/ 150345 w 200163"/>
                <a:gd name="connsiteY20" fmla="*/ 220752 h 294588"/>
                <a:gd name="connsiteX21" fmla="*/ 130823 w 200163"/>
                <a:gd name="connsiteY21" fmla="*/ 248346 h 294588"/>
                <a:gd name="connsiteX22" fmla="*/ 98878 w 200163"/>
                <a:gd name="connsiteY22" fmla="*/ 258426 h 294588"/>
                <a:gd name="connsiteX23" fmla="*/ 67820 w 200163"/>
                <a:gd name="connsiteY23" fmla="*/ 248724 h 294588"/>
                <a:gd name="connsiteX24" fmla="*/ 48425 w 200163"/>
                <a:gd name="connsiteY24" fmla="*/ 221760 h 294588"/>
                <a:gd name="connsiteX25" fmla="*/ 41706 w 200163"/>
                <a:gd name="connsiteY25" fmla="*/ 181440 h 294588"/>
                <a:gd name="connsiteX26" fmla="*/ 48298 w 200163"/>
                <a:gd name="connsiteY26" fmla="*/ 141750 h 294588"/>
                <a:gd name="connsiteX27" fmla="*/ 67567 w 200163"/>
                <a:gd name="connsiteY27" fmla="*/ 115290 h 294588"/>
                <a:gd name="connsiteX28" fmla="*/ 98878 w 200163"/>
                <a:gd name="connsiteY28" fmla="*/ 105840 h 294588"/>
                <a:gd name="connsiteX29" fmla="*/ 131076 w 200163"/>
                <a:gd name="connsiteY29" fmla="*/ 115794 h 294588"/>
                <a:gd name="connsiteX30" fmla="*/ 150471 w 200163"/>
                <a:gd name="connsiteY30" fmla="*/ 142884 h 294588"/>
                <a:gd name="connsiteX31" fmla="*/ 156937 w 200163"/>
                <a:gd name="connsiteY31" fmla="*/ 181566 h 294588"/>
                <a:gd name="connsiteX32" fmla="*/ 150345 w 200163"/>
                <a:gd name="connsiteY32" fmla="*/ 220752 h 2945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200163" h="294588">
                  <a:moveTo>
                    <a:pt x="155415" y="83034"/>
                  </a:moveTo>
                  <a:cubicBezTo>
                    <a:pt x="141598" y="74214"/>
                    <a:pt x="125752" y="69678"/>
                    <a:pt x="108132" y="69678"/>
                  </a:cubicBezTo>
                  <a:cubicBezTo>
                    <a:pt x="94567" y="69678"/>
                    <a:pt x="83539" y="71946"/>
                    <a:pt x="75299" y="76356"/>
                  </a:cubicBezTo>
                  <a:cubicBezTo>
                    <a:pt x="66933" y="80892"/>
                    <a:pt x="60468" y="86058"/>
                    <a:pt x="55904" y="91980"/>
                  </a:cubicBezTo>
                  <a:cubicBezTo>
                    <a:pt x="51214" y="97902"/>
                    <a:pt x="47664" y="103194"/>
                    <a:pt x="45129" y="107730"/>
                  </a:cubicBezTo>
                  <a:lnTo>
                    <a:pt x="42594" y="107730"/>
                  </a:lnTo>
                  <a:lnTo>
                    <a:pt x="42594" y="0"/>
                  </a:lnTo>
                  <a:lnTo>
                    <a:pt x="0" y="0"/>
                  </a:lnTo>
                  <a:lnTo>
                    <a:pt x="0" y="290304"/>
                  </a:lnTo>
                  <a:lnTo>
                    <a:pt x="41579" y="290304"/>
                  </a:lnTo>
                  <a:lnTo>
                    <a:pt x="41579" y="256410"/>
                  </a:lnTo>
                  <a:lnTo>
                    <a:pt x="45129" y="256410"/>
                  </a:lnTo>
                  <a:cubicBezTo>
                    <a:pt x="47664" y="261072"/>
                    <a:pt x="51341" y="266364"/>
                    <a:pt x="56157" y="272286"/>
                  </a:cubicBezTo>
                  <a:cubicBezTo>
                    <a:pt x="60848" y="278208"/>
                    <a:pt x="67567" y="283500"/>
                    <a:pt x="75933" y="287910"/>
                  </a:cubicBezTo>
                  <a:cubicBezTo>
                    <a:pt x="84299" y="292320"/>
                    <a:pt x="95202" y="294588"/>
                    <a:pt x="108512" y="294588"/>
                  </a:cubicBezTo>
                  <a:cubicBezTo>
                    <a:pt x="126133" y="294588"/>
                    <a:pt x="141978" y="290052"/>
                    <a:pt x="155796" y="281106"/>
                  </a:cubicBezTo>
                  <a:cubicBezTo>
                    <a:pt x="169613" y="272034"/>
                    <a:pt x="180388" y="259182"/>
                    <a:pt x="188375" y="242424"/>
                  </a:cubicBezTo>
                  <a:cubicBezTo>
                    <a:pt x="196234" y="225666"/>
                    <a:pt x="200164" y="205506"/>
                    <a:pt x="200164" y="181944"/>
                  </a:cubicBezTo>
                  <a:cubicBezTo>
                    <a:pt x="200164" y="158382"/>
                    <a:pt x="196234" y="138222"/>
                    <a:pt x="188248" y="121590"/>
                  </a:cubicBezTo>
                  <a:cubicBezTo>
                    <a:pt x="180262" y="104832"/>
                    <a:pt x="169360" y="91980"/>
                    <a:pt x="155415" y="83034"/>
                  </a:cubicBezTo>
                  <a:close/>
                  <a:moveTo>
                    <a:pt x="150345" y="220752"/>
                  </a:moveTo>
                  <a:cubicBezTo>
                    <a:pt x="145908" y="232344"/>
                    <a:pt x="139443" y="241542"/>
                    <a:pt x="130823" y="248346"/>
                  </a:cubicBezTo>
                  <a:cubicBezTo>
                    <a:pt x="122329" y="255150"/>
                    <a:pt x="111554" y="258426"/>
                    <a:pt x="98878" y="258426"/>
                  </a:cubicBezTo>
                  <a:cubicBezTo>
                    <a:pt x="86582" y="258426"/>
                    <a:pt x="76313" y="255150"/>
                    <a:pt x="67820" y="248724"/>
                  </a:cubicBezTo>
                  <a:cubicBezTo>
                    <a:pt x="59326" y="242298"/>
                    <a:pt x="52862" y="233226"/>
                    <a:pt x="48425" y="221760"/>
                  </a:cubicBezTo>
                  <a:cubicBezTo>
                    <a:pt x="43988" y="210294"/>
                    <a:pt x="41706" y="196812"/>
                    <a:pt x="41706" y="181440"/>
                  </a:cubicBezTo>
                  <a:cubicBezTo>
                    <a:pt x="41706" y="166320"/>
                    <a:pt x="43861" y="153090"/>
                    <a:pt x="48298" y="141750"/>
                  </a:cubicBezTo>
                  <a:cubicBezTo>
                    <a:pt x="52608" y="130410"/>
                    <a:pt x="59073" y="121590"/>
                    <a:pt x="67567" y="115290"/>
                  </a:cubicBezTo>
                  <a:cubicBezTo>
                    <a:pt x="76060" y="108990"/>
                    <a:pt x="86455" y="105840"/>
                    <a:pt x="98878" y="105840"/>
                  </a:cubicBezTo>
                  <a:cubicBezTo>
                    <a:pt x="111681" y="105840"/>
                    <a:pt x="122456" y="109116"/>
                    <a:pt x="131076" y="115794"/>
                  </a:cubicBezTo>
                  <a:cubicBezTo>
                    <a:pt x="139697" y="122472"/>
                    <a:pt x="146161" y="131418"/>
                    <a:pt x="150471" y="142884"/>
                  </a:cubicBezTo>
                  <a:cubicBezTo>
                    <a:pt x="154781" y="154350"/>
                    <a:pt x="156937" y="167202"/>
                    <a:pt x="156937" y="181566"/>
                  </a:cubicBezTo>
                  <a:cubicBezTo>
                    <a:pt x="156937" y="196056"/>
                    <a:pt x="154781" y="209160"/>
                    <a:pt x="150345" y="220752"/>
                  </a:cubicBezTo>
                  <a:close/>
                </a:path>
              </a:pathLst>
            </a:custGeom>
            <a:solidFill>
              <a:schemeClr val="bg1"/>
            </a:solidFill>
            <a:ln w="1266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 dirty="0"/>
            </a:p>
          </p:txBody>
        </p:sp>
        <p:sp>
          <p:nvSpPr>
            <p:cNvPr id="75" name="Freihandform 31">
              <a:extLst>
                <a:ext uri="{FF2B5EF4-FFF2-40B4-BE49-F238E27FC236}">
                  <a16:creationId xmlns:a16="http://schemas.microsoft.com/office/drawing/2014/main" id="{0776F73C-2EA7-438E-9F38-7669ABC7897E}"/>
                </a:ext>
              </a:extLst>
            </p:cNvPr>
            <p:cNvSpPr/>
            <p:nvPr/>
          </p:nvSpPr>
          <p:spPr bwMode="invGray">
            <a:xfrm>
              <a:off x="1393026" y="376728"/>
              <a:ext cx="43378" cy="49204"/>
            </a:xfrm>
            <a:custGeom>
              <a:avLst/>
              <a:gdLst>
                <a:gd name="connsiteX0" fmla="*/ 168472 w 198388"/>
                <a:gd name="connsiteY0" fmla="*/ 25200 h 225035"/>
                <a:gd name="connsiteX1" fmla="*/ 137288 w 198388"/>
                <a:gd name="connsiteY1" fmla="*/ 6048 h 225035"/>
                <a:gd name="connsiteX2" fmla="*/ 101286 w 198388"/>
                <a:gd name="connsiteY2" fmla="*/ 0 h 225035"/>
                <a:gd name="connsiteX3" fmla="*/ 48044 w 198388"/>
                <a:gd name="connsiteY3" fmla="*/ 14364 h 225035"/>
                <a:gd name="connsiteX4" fmla="*/ 12677 w 198388"/>
                <a:gd name="connsiteY4" fmla="*/ 54180 h 225035"/>
                <a:gd name="connsiteX5" fmla="*/ 0 w 198388"/>
                <a:gd name="connsiteY5" fmla="*/ 113148 h 225035"/>
                <a:gd name="connsiteX6" fmla="*/ 12677 w 198388"/>
                <a:gd name="connsiteY6" fmla="*/ 172242 h 225035"/>
                <a:gd name="connsiteX7" fmla="*/ 48551 w 198388"/>
                <a:gd name="connsiteY7" fmla="*/ 211176 h 225035"/>
                <a:gd name="connsiteX8" fmla="*/ 104328 w 198388"/>
                <a:gd name="connsiteY8" fmla="*/ 225036 h 225035"/>
                <a:gd name="connsiteX9" fmla="*/ 147048 w 198388"/>
                <a:gd name="connsiteY9" fmla="*/ 217728 h 225035"/>
                <a:gd name="connsiteX10" fmla="*/ 178233 w 198388"/>
                <a:gd name="connsiteY10" fmla="*/ 197190 h 225035"/>
                <a:gd name="connsiteX11" fmla="*/ 195600 w 198388"/>
                <a:gd name="connsiteY11" fmla="*/ 166194 h 225035"/>
                <a:gd name="connsiteX12" fmla="*/ 155289 w 198388"/>
                <a:gd name="connsiteY12" fmla="*/ 159012 h 225035"/>
                <a:gd name="connsiteX13" fmla="*/ 144133 w 198388"/>
                <a:gd name="connsiteY13" fmla="*/ 176148 h 225035"/>
                <a:gd name="connsiteX14" fmla="*/ 126893 w 198388"/>
                <a:gd name="connsiteY14" fmla="*/ 186606 h 225035"/>
                <a:gd name="connsiteX15" fmla="*/ 104835 w 198388"/>
                <a:gd name="connsiteY15" fmla="*/ 190134 h 225035"/>
                <a:gd name="connsiteX16" fmla="*/ 72130 w 198388"/>
                <a:gd name="connsiteY16" fmla="*/ 182070 h 225035"/>
                <a:gd name="connsiteX17" fmla="*/ 50453 w 198388"/>
                <a:gd name="connsiteY17" fmla="*/ 158760 h 225035"/>
                <a:gd name="connsiteX18" fmla="*/ 42974 w 198388"/>
                <a:gd name="connsiteY18" fmla="*/ 124614 h 225035"/>
                <a:gd name="connsiteX19" fmla="*/ 198389 w 198388"/>
                <a:gd name="connsiteY19" fmla="*/ 124614 h 225035"/>
                <a:gd name="connsiteX20" fmla="*/ 198389 w 198388"/>
                <a:gd name="connsiteY20" fmla="*/ 109620 h 225035"/>
                <a:gd name="connsiteX21" fmla="*/ 190403 w 198388"/>
                <a:gd name="connsiteY21" fmla="*/ 59220 h 225035"/>
                <a:gd name="connsiteX22" fmla="*/ 168472 w 198388"/>
                <a:gd name="connsiteY22" fmla="*/ 25200 h 225035"/>
                <a:gd name="connsiteX23" fmla="*/ 42974 w 198388"/>
                <a:gd name="connsiteY23" fmla="*/ 92736 h 225035"/>
                <a:gd name="connsiteX24" fmla="*/ 49692 w 198388"/>
                <a:gd name="connsiteY24" fmla="*/ 66402 h 225035"/>
                <a:gd name="connsiteX25" fmla="*/ 70228 w 198388"/>
                <a:gd name="connsiteY25" fmla="*/ 43722 h 225035"/>
                <a:gd name="connsiteX26" fmla="*/ 101539 w 198388"/>
                <a:gd name="connsiteY26" fmla="*/ 35028 h 225035"/>
                <a:gd name="connsiteX27" fmla="*/ 130442 w 198388"/>
                <a:gd name="connsiteY27" fmla="*/ 42588 h 225035"/>
                <a:gd name="connsiteX28" fmla="*/ 149584 w 198388"/>
                <a:gd name="connsiteY28" fmla="*/ 63126 h 225035"/>
                <a:gd name="connsiteX29" fmla="*/ 156429 w 198388"/>
                <a:gd name="connsiteY29" fmla="*/ 92862 h 225035"/>
                <a:gd name="connsiteX30" fmla="*/ 42974 w 198388"/>
                <a:gd name="connsiteY30" fmla="*/ 92862 h 2250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98388" h="225035">
                  <a:moveTo>
                    <a:pt x="168472" y="25200"/>
                  </a:moveTo>
                  <a:cubicBezTo>
                    <a:pt x="159218" y="16506"/>
                    <a:pt x="148823" y="10080"/>
                    <a:pt x="137288" y="6048"/>
                  </a:cubicBezTo>
                  <a:cubicBezTo>
                    <a:pt x="125625" y="2016"/>
                    <a:pt x="113709" y="0"/>
                    <a:pt x="101286" y="0"/>
                  </a:cubicBezTo>
                  <a:cubicBezTo>
                    <a:pt x="81003" y="0"/>
                    <a:pt x="63256" y="4788"/>
                    <a:pt x="48044" y="14364"/>
                  </a:cubicBezTo>
                  <a:cubicBezTo>
                    <a:pt x="32832" y="23940"/>
                    <a:pt x="21043" y="37170"/>
                    <a:pt x="12677" y="54180"/>
                  </a:cubicBezTo>
                  <a:cubicBezTo>
                    <a:pt x="4310" y="71190"/>
                    <a:pt x="0" y="90846"/>
                    <a:pt x="0" y="113148"/>
                  </a:cubicBezTo>
                  <a:cubicBezTo>
                    <a:pt x="0" y="135702"/>
                    <a:pt x="4183" y="155484"/>
                    <a:pt x="12677" y="172242"/>
                  </a:cubicBezTo>
                  <a:cubicBezTo>
                    <a:pt x="21043" y="189000"/>
                    <a:pt x="33086" y="201978"/>
                    <a:pt x="48551" y="211176"/>
                  </a:cubicBezTo>
                  <a:cubicBezTo>
                    <a:pt x="64144" y="220374"/>
                    <a:pt x="82651" y="225036"/>
                    <a:pt x="104328" y="225036"/>
                  </a:cubicBezTo>
                  <a:cubicBezTo>
                    <a:pt x="120301" y="225036"/>
                    <a:pt x="134499" y="222642"/>
                    <a:pt x="147048" y="217728"/>
                  </a:cubicBezTo>
                  <a:cubicBezTo>
                    <a:pt x="159599" y="212814"/>
                    <a:pt x="169993" y="206010"/>
                    <a:pt x="178233" y="197190"/>
                  </a:cubicBezTo>
                  <a:cubicBezTo>
                    <a:pt x="186600" y="188370"/>
                    <a:pt x="192304" y="178038"/>
                    <a:pt x="195600" y="166194"/>
                  </a:cubicBezTo>
                  <a:lnTo>
                    <a:pt x="155289" y="159012"/>
                  </a:lnTo>
                  <a:cubicBezTo>
                    <a:pt x="152753" y="165816"/>
                    <a:pt x="148950" y="171486"/>
                    <a:pt x="144133" y="176148"/>
                  </a:cubicBezTo>
                  <a:cubicBezTo>
                    <a:pt x="139316" y="180810"/>
                    <a:pt x="133485" y="184212"/>
                    <a:pt x="126893" y="186606"/>
                  </a:cubicBezTo>
                  <a:cubicBezTo>
                    <a:pt x="120174" y="188874"/>
                    <a:pt x="112822" y="190134"/>
                    <a:pt x="104835" y="190134"/>
                  </a:cubicBezTo>
                  <a:cubicBezTo>
                    <a:pt x="92412" y="190134"/>
                    <a:pt x="81511" y="187488"/>
                    <a:pt x="72130" y="182070"/>
                  </a:cubicBezTo>
                  <a:cubicBezTo>
                    <a:pt x="62876" y="176778"/>
                    <a:pt x="55523" y="168966"/>
                    <a:pt x="50453" y="158760"/>
                  </a:cubicBezTo>
                  <a:cubicBezTo>
                    <a:pt x="45636" y="149310"/>
                    <a:pt x="43354" y="137844"/>
                    <a:pt x="42974" y="124614"/>
                  </a:cubicBezTo>
                  <a:lnTo>
                    <a:pt x="198389" y="124614"/>
                  </a:lnTo>
                  <a:lnTo>
                    <a:pt x="198389" y="109620"/>
                  </a:lnTo>
                  <a:cubicBezTo>
                    <a:pt x="198389" y="89838"/>
                    <a:pt x="195727" y="73080"/>
                    <a:pt x="190403" y="59220"/>
                  </a:cubicBezTo>
                  <a:cubicBezTo>
                    <a:pt x="184952" y="45234"/>
                    <a:pt x="177726" y="33894"/>
                    <a:pt x="168472" y="25200"/>
                  </a:cubicBezTo>
                  <a:close/>
                  <a:moveTo>
                    <a:pt x="42974" y="92736"/>
                  </a:moveTo>
                  <a:cubicBezTo>
                    <a:pt x="43481" y="83412"/>
                    <a:pt x="45509" y="74592"/>
                    <a:pt x="49692" y="66402"/>
                  </a:cubicBezTo>
                  <a:cubicBezTo>
                    <a:pt x="54509" y="57078"/>
                    <a:pt x="61355" y="49518"/>
                    <a:pt x="70228" y="43722"/>
                  </a:cubicBezTo>
                  <a:cubicBezTo>
                    <a:pt x="79102" y="37926"/>
                    <a:pt x="89497" y="35028"/>
                    <a:pt x="101539" y="35028"/>
                  </a:cubicBezTo>
                  <a:cubicBezTo>
                    <a:pt x="112568" y="35028"/>
                    <a:pt x="122202" y="37548"/>
                    <a:pt x="130442" y="42588"/>
                  </a:cubicBezTo>
                  <a:cubicBezTo>
                    <a:pt x="138682" y="47628"/>
                    <a:pt x="145020" y="54432"/>
                    <a:pt x="149584" y="63126"/>
                  </a:cubicBezTo>
                  <a:cubicBezTo>
                    <a:pt x="154147" y="71820"/>
                    <a:pt x="156429" y="81648"/>
                    <a:pt x="156429" y="92862"/>
                  </a:cubicBezTo>
                  <a:lnTo>
                    <a:pt x="42974" y="92862"/>
                  </a:lnTo>
                  <a:close/>
                </a:path>
              </a:pathLst>
            </a:custGeom>
            <a:solidFill>
              <a:schemeClr val="bg1"/>
            </a:solidFill>
            <a:ln w="1266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 dirty="0"/>
            </a:p>
          </p:txBody>
        </p:sp>
        <p:sp>
          <p:nvSpPr>
            <p:cNvPr id="76" name="Freihandform 32">
              <a:extLst>
                <a:ext uri="{FF2B5EF4-FFF2-40B4-BE49-F238E27FC236}">
                  <a16:creationId xmlns:a16="http://schemas.microsoft.com/office/drawing/2014/main" id="{96A47144-B517-4D9E-9D34-8B4529613420}"/>
                </a:ext>
              </a:extLst>
            </p:cNvPr>
            <p:cNvSpPr/>
            <p:nvPr/>
          </p:nvSpPr>
          <p:spPr bwMode="invGray">
            <a:xfrm>
              <a:off x="1442252" y="365956"/>
              <a:ext cx="27052" cy="59650"/>
            </a:xfrm>
            <a:custGeom>
              <a:avLst/>
              <a:gdLst>
                <a:gd name="connsiteX0" fmla="*/ 110033 w 123723"/>
                <a:gd name="connsiteY0" fmla="*/ 234234 h 272810"/>
                <a:gd name="connsiteX1" fmla="*/ 101033 w 123723"/>
                <a:gd name="connsiteY1" fmla="*/ 234990 h 272810"/>
                <a:gd name="connsiteX2" fmla="*/ 88103 w 123723"/>
                <a:gd name="connsiteY2" fmla="*/ 232848 h 272810"/>
                <a:gd name="connsiteX3" fmla="*/ 78468 w 123723"/>
                <a:gd name="connsiteY3" fmla="*/ 224532 h 272810"/>
                <a:gd name="connsiteX4" fmla="*/ 74792 w 123723"/>
                <a:gd name="connsiteY4" fmla="*/ 206010 h 272810"/>
                <a:gd name="connsiteX5" fmla="*/ 74792 w 123723"/>
                <a:gd name="connsiteY5" fmla="*/ 86184 h 272810"/>
                <a:gd name="connsiteX6" fmla="*/ 119667 w 123723"/>
                <a:gd name="connsiteY6" fmla="*/ 86184 h 272810"/>
                <a:gd name="connsiteX7" fmla="*/ 119667 w 123723"/>
                <a:gd name="connsiteY7" fmla="*/ 52164 h 272810"/>
                <a:gd name="connsiteX8" fmla="*/ 74792 w 123723"/>
                <a:gd name="connsiteY8" fmla="*/ 52164 h 272810"/>
                <a:gd name="connsiteX9" fmla="*/ 74792 w 123723"/>
                <a:gd name="connsiteY9" fmla="*/ 0 h 272810"/>
                <a:gd name="connsiteX10" fmla="*/ 32072 w 123723"/>
                <a:gd name="connsiteY10" fmla="*/ 0 h 272810"/>
                <a:gd name="connsiteX11" fmla="*/ 32072 w 123723"/>
                <a:gd name="connsiteY11" fmla="*/ 52164 h 272810"/>
                <a:gd name="connsiteX12" fmla="*/ 0 w 123723"/>
                <a:gd name="connsiteY12" fmla="*/ 52164 h 272810"/>
                <a:gd name="connsiteX13" fmla="*/ 0 w 123723"/>
                <a:gd name="connsiteY13" fmla="*/ 86184 h 272810"/>
                <a:gd name="connsiteX14" fmla="*/ 32072 w 123723"/>
                <a:gd name="connsiteY14" fmla="*/ 86184 h 272810"/>
                <a:gd name="connsiteX15" fmla="*/ 32072 w 123723"/>
                <a:gd name="connsiteY15" fmla="*/ 214830 h 272810"/>
                <a:gd name="connsiteX16" fmla="*/ 41073 w 123723"/>
                <a:gd name="connsiteY16" fmla="*/ 247590 h 272810"/>
                <a:gd name="connsiteX17" fmla="*/ 64651 w 123723"/>
                <a:gd name="connsiteY17" fmla="*/ 266868 h 272810"/>
                <a:gd name="connsiteX18" fmla="*/ 96089 w 123723"/>
                <a:gd name="connsiteY18" fmla="*/ 272790 h 272810"/>
                <a:gd name="connsiteX19" fmla="*/ 113202 w 123723"/>
                <a:gd name="connsiteY19" fmla="*/ 271152 h 272810"/>
                <a:gd name="connsiteX20" fmla="*/ 123724 w 123723"/>
                <a:gd name="connsiteY20" fmla="*/ 268254 h 272810"/>
                <a:gd name="connsiteX21" fmla="*/ 115991 w 123723"/>
                <a:gd name="connsiteY21" fmla="*/ 233226 h 272810"/>
                <a:gd name="connsiteX22" fmla="*/ 110033 w 123723"/>
                <a:gd name="connsiteY22" fmla="*/ 234234 h 2728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23723" h="272810">
                  <a:moveTo>
                    <a:pt x="110033" y="234234"/>
                  </a:moveTo>
                  <a:cubicBezTo>
                    <a:pt x="107498" y="234738"/>
                    <a:pt x="104456" y="234990"/>
                    <a:pt x="101033" y="234990"/>
                  </a:cubicBezTo>
                  <a:cubicBezTo>
                    <a:pt x="96342" y="234990"/>
                    <a:pt x="92032" y="234234"/>
                    <a:pt x="88103" y="232848"/>
                  </a:cubicBezTo>
                  <a:cubicBezTo>
                    <a:pt x="84173" y="231336"/>
                    <a:pt x="81004" y="228564"/>
                    <a:pt x="78468" y="224532"/>
                  </a:cubicBezTo>
                  <a:cubicBezTo>
                    <a:pt x="76060" y="220374"/>
                    <a:pt x="74792" y="214200"/>
                    <a:pt x="74792" y="206010"/>
                  </a:cubicBezTo>
                  <a:lnTo>
                    <a:pt x="74792" y="86184"/>
                  </a:lnTo>
                  <a:lnTo>
                    <a:pt x="119667" y="86184"/>
                  </a:lnTo>
                  <a:lnTo>
                    <a:pt x="119667" y="52164"/>
                  </a:lnTo>
                  <a:lnTo>
                    <a:pt x="74792" y="52164"/>
                  </a:lnTo>
                  <a:lnTo>
                    <a:pt x="74792" y="0"/>
                  </a:lnTo>
                  <a:lnTo>
                    <a:pt x="32072" y="0"/>
                  </a:lnTo>
                  <a:lnTo>
                    <a:pt x="32072" y="52164"/>
                  </a:lnTo>
                  <a:lnTo>
                    <a:pt x="0" y="52164"/>
                  </a:lnTo>
                  <a:lnTo>
                    <a:pt x="0" y="86184"/>
                  </a:lnTo>
                  <a:lnTo>
                    <a:pt x="32072" y="86184"/>
                  </a:lnTo>
                  <a:lnTo>
                    <a:pt x="32072" y="214830"/>
                  </a:lnTo>
                  <a:cubicBezTo>
                    <a:pt x="32072" y="227934"/>
                    <a:pt x="35114" y="238896"/>
                    <a:pt x="41073" y="247590"/>
                  </a:cubicBezTo>
                  <a:cubicBezTo>
                    <a:pt x="47031" y="256284"/>
                    <a:pt x="54890" y="262710"/>
                    <a:pt x="64651" y="266868"/>
                  </a:cubicBezTo>
                  <a:cubicBezTo>
                    <a:pt x="74285" y="271026"/>
                    <a:pt x="84807" y="273042"/>
                    <a:pt x="96089" y="272790"/>
                  </a:cubicBezTo>
                  <a:cubicBezTo>
                    <a:pt x="102934" y="272664"/>
                    <a:pt x="108639" y="272160"/>
                    <a:pt x="113202" y="271152"/>
                  </a:cubicBezTo>
                  <a:cubicBezTo>
                    <a:pt x="117766" y="270144"/>
                    <a:pt x="121315" y="269136"/>
                    <a:pt x="123724" y="268254"/>
                  </a:cubicBezTo>
                  <a:lnTo>
                    <a:pt x="115991" y="233226"/>
                  </a:lnTo>
                  <a:cubicBezTo>
                    <a:pt x="114597" y="233352"/>
                    <a:pt x="112568" y="233730"/>
                    <a:pt x="110033" y="234234"/>
                  </a:cubicBezTo>
                  <a:close/>
                </a:path>
              </a:pathLst>
            </a:custGeom>
            <a:solidFill>
              <a:schemeClr val="bg1"/>
            </a:solidFill>
            <a:ln w="1266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 dirty="0"/>
            </a:p>
          </p:txBody>
        </p:sp>
        <p:sp>
          <p:nvSpPr>
            <p:cNvPr id="77" name="Freihandform 33">
              <a:extLst>
                <a:ext uri="{FF2B5EF4-FFF2-40B4-BE49-F238E27FC236}">
                  <a16:creationId xmlns:a16="http://schemas.microsoft.com/office/drawing/2014/main" id="{6675D025-AB85-467D-AF5E-E67FCC064833}"/>
                </a:ext>
              </a:extLst>
            </p:cNvPr>
            <p:cNvSpPr/>
            <p:nvPr/>
          </p:nvSpPr>
          <p:spPr bwMode="invGray">
            <a:xfrm>
              <a:off x="1474182" y="365956"/>
              <a:ext cx="27052" cy="59650"/>
            </a:xfrm>
            <a:custGeom>
              <a:avLst/>
              <a:gdLst>
                <a:gd name="connsiteX0" fmla="*/ 110033 w 123723"/>
                <a:gd name="connsiteY0" fmla="*/ 234234 h 272810"/>
                <a:gd name="connsiteX1" fmla="*/ 101033 w 123723"/>
                <a:gd name="connsiteY1" fmla="*/ 234990 h 272810"/>
                <a:gd name="connsiteX2" fmla="*/ 88102 w 123723"/>
                <a:gd name="connsiteY2" fmla="*/ 232848 h 272810"/>
                <a:gd name="connsiteX3" fmla="*/ 78468 w 123723"/>
                <a:gd name="connsiteY3" fmla="*/ 224532 h 272810"/>
                <a:gd name="connsiteX4" fmla="*/ 74792 w 123723"/>
                <a:gd name="connsiteY4" fmla="*/ 206010 h 272810"/>
                <a:gd name="connsiteX5" fmla="*/ 74792 w 123723"/>
                <a:gd name="connsiteY5" fmla="*/ 86184 h 272810"/>
                <a:gd name="connsiteX6" fmla="*/ 119667 w 123723"/>
                <a:gd name="connsiteY6" fmla="*/ 86184 h 272810"/>
                <a:gd name="connsiteX7" fmla="*/ 119667 w 123723"/>
                <a:gd name="connsiteY7" fmla="*/ 52164 h 272810"/>
                <a:gd name="connsiteX8" fmla="*/ 74792 w 123723"/>
                <a:gd name="connsiteY8" fmla="*/ 52164 h 272810"/>
                <a:gd name="connsiteX9" fmla="*/ 74792 w 123723"/>
                <a:gd name="connsiteY9" fmla="*/ 0 h 272810"/>
                <a:gd name="connsiteX10" fmla="*/ 32072 w 123723"/>
                <a:gd name="connsiteY10" fmla="*/ 0 h 272810"/>
                <a:gd name="connsiteX11" fmla="*/ 32072 w 123723"/>
                <a:gd name="connsiteY11" fmla="*/ 52164 h 272810"/>
                <a:gd name="connsiteX12" fmla="*/ 0 w 123723"/>
                <a:gd name="connsiteY12" fmla="*/ 52164 h 272810"/>
                <a:gd name="connsiteX13" fmla="*/ 0 w 123723"/>
                <a:gd name="connsiteY13" fmla="*/ 86184 h 272810"/>
                <a:gd name="connsiteX14" fmla="*/ 32072 w 123723"/>
                <a:gd name="connsiteY14" fmla="*/ 86184 h 272810"/>
                <a:gd name="connsiteX15" fmla="*/ 32072 w 123723"/>
                <a:gd name="connsiteY15" fmla="*/ 214830 h 272810"/>
                <a:gd name="connsiteX16" fmla="*/ 41072 w 123723"/>
                <a:gd name="connsiteY16" fmla="*/ 247590 h 272810"/>
                <a:gd name="connsiteX17" fmla="*/ 64650 w 123723"/>
                <a:gd name="connsiteY17" fmla="*/ 266868 h 272810"/>
                <a:gd name="connsiteX18" fmla="*/ 96089 w 123723"/>
                <a:gd name="connsiteY18" fmla="*/ 272790 h 272810"/>
                <a:gd name="connsiteX19" fmla="*/ 113202 w 123723"/>
                <a:gd name="connsiteY19" fmla="*/ 271152 h 272810"/>
                <a:gd name="connsiteX20" fmla="*/ 123724 w 123723"/>
                <a:gd name="connsiteY20" fmla="*/ 268254 h 272810"/>
                <a:gd name="connsiteX21" fmla="*/ 115991 w 123723"/>
                <a:gd name="connsiteY21" fmla="*/ 233226 h 272810"/>
                <a:gd name="connsiteX22" fmla="*/ 110033 w 123723"/>
                <a:gd name="connsiteY22" fmla="*/ 234234 h 2728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23723" h="272810">
                  <a:moveTo>
                    <a:pt x="110033" y="234234"/>
                  </a:moveTo>
                  <a:cubicBezTo>
                    <a:pt x="107497" y="234738"/>
                    <a:pt x="104455" y="234990"/>
                    <a:pt x="101033" y="234990"/>
                  </a:cubicBezTo>
                  <a:cubicBezTo>
                    <a:pt x="96342" y="234990"/>
                    <a:pt x="92032" y="234234"/>
                    <a:pt x="88102" y="232848"/>
                  </a:cubicBezTo>
                  <a:cubicBezTo>
                    <a:pt x="84173" y="231336"/>
                    <a:pt x="81003" y="228564"/>
                    <a:pt x="78468" y="224532"/>
                  </a:cubicBezTo>
                  <a:cubicBezTo>
                    <a:pt x="76060" y="220374"/>
                    <a:pt x="74792" y="214200"/>
                    <a:pt x="74792" y="206010"/>
                  </a:cubicBezTo>
                  <a:lnTo>
                    <a:pt x="74792" y="86184"/>
                  </a:lnTo>
                  <a:lnTo>
                    <a:pt x="119667" y="86184"/>
                  </a:lnTo>
                  <a:lnTo>
                    <a:pt x="119667" y="52164"/>
                  </a:lnTo>
                  <a:lnTo>
                    <a:pt x="74792" y="52164"/>
                  </a:lnTo>
                  <a:lnTo>
                    <a:pt x="74792" y="0"/>
                  </a:lnTo>
                  <a:lnTo>
                    <a:pt x="32072" y="0"/>
                  </a:lnTo>
                  <a:lnTo>
                    <a:pt x="32072" y="52164"/>
                  </a:lnTo>
                  <a:lnTo>
                    <a:pt x="0" y="52164"/>
                  </a:lnTo>
                  <a:lnTo>
                    <a:pt x="0" y="86184"/>
                  </a:lnTo>
                  <a:lnTo>
                    <a:pt x="32072" y="86184"/>
                  </a:lnTo>
                  <a:lnTo>
                    <a:pt x="32072" y="214830"/>
                  </a:lnTo>
                  <a:cubicBezTo>
                    <a:pt x="32072" y="227934"/>
                    <a:pt x="35114" y="238896"/>
                    <a:pt x="41072" y="247590"/>
                  </a:cubicBezTo>
                  <a:cubicBezTo>
                    <a:pt x="47030" y="256284"/>
                    <a:pt x="54890" y="262710"/>
                    <a:pt x="64650" y="266868"/>
                  </a:cubicBezTo>
                  <a:cubicBezTo>
                    <a:pt x="74285" y="271026"/>
                    <a:pt x="84807" y="273042"/>
                    <a:pt x="96089" y="272790"/>
                  </a:cubicBezTo>
                  <a:cubicBezTo>
                    <a:pt x="102934" y="272664"/>
                    <a:pt x="108638" y="272160"/>
                    <a:pt x="113202" y="271152"/>
                  </a:cubicBezTo>
                  <a:cubicBezTo>
                    <a:pt x="117765" y="270144"/>
                    <a:pt x="121315" y="269136"/>
                    <a:pt x="123724" y="268254"/>
                  </a:cubicBezTo>
                  <a:lnTo>
                    <a:pt x="115991" y="233226"/>
                  </a:lnTo>
                  <a:cubicBezTo>
                    <a:pt x="114596" y="233352"/>
                    <a:pt x="112695" y="233730"/>
                    <a:pt x="110033" y="234234"/>
                  </a:cubicBezTo>
                  <a:close/>
                </a:path>
              </a:pathLst>
            </a:custGeom>
            <a:solidFill>
              <a:schemeClr val="bg1"/>
            </a:solidFill>
            <a:ln w="1266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 dirty="0"/>
            </a:p>
          </p:txBody>
        </p:sp>
        <p:sp>
          <p:nvSpPr>
            <p:cNvPr id="78" name="Freihandform 34">
              <a:extLst>
                <a:ext uri="{FF2B5EF4-FFF2-40B4-BE49-F238E27FC236}">
                  <a16:creationId xmlns:a16="http://schemas.microsoft.com/office/drawing/2014/main" id="{AB95B676-DB6F-411F-BA1D-501D07F12161}"/>
                </a:ext>
              </a:extLst>
            </p:cNvPr>
            <p:cNvSpPr/>
            <p:nvPr/>
          </p:nvSpPr>
          <p:spPr bwMode="invGray">
            <a:xfrm>
              <a:off x="1507803" y="376728"/>
              <a:ext cx="43378" cy="49204"/>
            </a:xfrm>
            <a:custGeom>
              <a:avLst/>
              <a:gdLst>
                <a:gd name="connsiteX0" fmla="*/ 168472 w 198389"/>
                <a:gd name="connsiteY0" fmla="*/ 25200 h 225035"/>
                <a:gd name="connsiteX1" fmla="*/ 137288 w 198389"/>
                <a:gd name="connsiteY1" fmla="*/ 6048 h 225035"/>
                <a:gd name="connsiteX2" fmla="*/ 101286 w 198389"/>
                <a:gd name="connsiteY2" fmla="*/ 0 h 225035"/>
                <a:gd name="connsiteX3" fmla="*/ 48044 w 198389"/>
                <a:gd name="connsiteY3" fmla="*/ 14364 h 225035"/>
                <a:gd name="connsiteX4" fmla="*/ 12677 w 198389"/>
                <a:gd name="connsiteY4" fmla="*/ 54180 h 225035"/>
                <a:gd name="connsiteX5" fmla="*/ 0 w 198389"/>
                <a:gd name="connsiteY5" fmla="*/ 113148 h 225035"/>
                <a:gd name="connsiteX6" fmla="*/ 12677 w 198389"/>
                <a:gd name="connsiteY6" fmla="*/ 172242 h 225035"/>
                <a:gd name="connsiteX7" fmla="*/ 48552 w 198389"/>
                <a:gd name="connsiteY7" fmla="*/ 211176 h 225035"/>
                <a:gd name="connsiteX8" fmla="*/ 104329 w 198389"/>
                <a:gd name="connsiteY8" fmla="*/ 225036 h 225035"/>
                <a:gd name="connsiteX9" fmla="*/ 147049 w 198389"/>
                <a:gd name="connsiteY9" fmla="*/ 217728 h 225035"/>
                <a:gd name="connsiteX10" fmla="*/ 178234 w 198389"/>
                <a:gd name="connsiteY10" fmla="*/ 197190 h 225035"/>
                <a:gd name="connsiteX11" fmla="*/ 195601 w 198389"/>
                <a:gd name="connsiteY11" fmla="*/ 166194 h 225035"/>
                <a:gd name="connsiteX12" fmla="*/ 155289 w 198389"/>
                <a:gd name="connsiteY12" fmla="*/ 159012 h 225035"/>
                <a:gd name="connsiteX13" fmla="*/ 144133 w 198389"/>
                <a:gd name="connsiteY13" fmla="*/ 176148 h 225035"/>
                <a:gd name="connsiteX14" fmla="*/ 126893 w 198389"/>
                <a:gd name="connsiteY14" fmla="*/ 186606 h 225035"/>
                <a:gd name="connsiteX15" fmla="*/ 104836 w 198389"/>
                <a:gd name="connsiteY15" fmla="*/ 190134 h 225035"/>
                <a:gd name="connsiteX16" fmla="*/ 72130 w 198389"/>
                <a:gd name="connsiteY16" fmla="*/ 182070 h 225035"/>
                <a:gd name="connsiteX17" fmla="*/ 50453 w 198389"/>
                <a:gd name="connsiteY17" fmla="*/ 158760 h 225035"/>
                <a:gd name="connsiteX18" fmla="*/ 42974 w 198389"/>
                <a:gd name="connsiteY18" fmla="*/ 124614 h 225035"/>
                <a:gd name="connsiteX19" fmla="*/ 198389 w 198389"/>
                <a:gd name="connsiteY19" fmla="*/ 124614 h 225035"/>
                <a:gd name="connsiteX20" fmla="*/ 198389 w 198389"/>
                <a:gd name="connsiteY20" fmla="*/ 109620 h 225035"/>
                <a:gd name="connsiteX21" fmla="*/ 190403 w 198389"/>
                <a:gd name="connsiteY21" fmla="*/ 59220 h 225035"/>
                <a:gd name="connsiteX22" fmla="*/ 168472 w 198389"/>
                <a:gd name="connsiteY22" fmla="*/ 25200 h 225035"/>
                <a:gd name="connsiteX23" fmla="*/ 42974 w 198389"/>
                <a:gd name="connsiteY23" fmla="*/ 92736 h 225035"/>
                <a:gd name="connsiteX24" fmla="*/ 49693 w 198389"/>
                <a:gd name="connsiteY24" fmla="*/ 66402 h 225035"/>
                <a:gd name="connsiteX25" fmla="*/ 70229 w 198389"/>
                <a:gd name="connsiteY25" fmla="*/ 43722 h 225035"/>
                <a:gd name="connsiteX26" fmla="*/ 101540 w 198389"/>
                <a:gd name="connsiteY26" fmla="*/ 35028 h 225035"/>
                <a:gd name="connsiteX27" fmla="*/ 130443 w 198389"/>
                <a:gd name="connsiteY27" fmla="*/ 42588 h 225035"/>
                <a:gd name="connsiteX28" fmla="*/ 149584 w 198389"/>
                <a:gd name="connsiteY28" fmla="*/ 63126 h 225035"/>
                <a:gd name="connsiteX29" fmla="*/ 156430 w 198389"/>
                <a:gd name="connsiteY29" fmla="*/ 92862 h 225035"/>
                <a:gd name="connsiteX30" fmla="*/ 42974 w 198389"/>
                <a:gd name="connsiteY30" fmla="*/ 92862 h 2250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98389" h="225035">
                  <a:moveTo>
                    <a:pt x="168472" y="25200"/>
                  </a:moveTo>
                  <a:cubicBezTo>
                    <a:pt x="159219" y="16506"/>
                    <a:pt x="148824" y="10080"/>
                    <a:pt x="137288" y="6048"/>
                  </a:cubicBezTo>
                  <a:cubicBezTo>
                    <a:pt x="125625" y="2016"/>
                    <a:pt x="113709" y="0"/>
                    <a:pt x="101286" y="0"/>
                  </a:cubicBezTo>
                  <a:cubicBezTo>
                    <a:pt x="81004" y="0"/>
                    <a:pt x="63257" y="4788"/>
                    <a:pt x="48044" y="14364"/>
                  </a:cubicBezTo>
                  <a:cubicBezTo>
                    <a:pt x="32833" y="23940"/>
                    <a:pt x="21043" y="37170"/>
                    <a:pt x="12677" y="54180"/>
                  </a:cubicBezTo>
                  <a:cubicBezTo>
                    <a:pt x="4310" y="71190"/>
                    <a:pt x="0" y="90846"/>
                    <a:pt x="0" y="113148"/>
                  </a:cubicBezTo>
                  <a:cubicBezTo>
                    <a:pt x="0" y="135702"/>
                    <a:pt x="4184" y="155484"/>
                    <a:pt x="12677" y="172242"/>
                  </a:cubicBezTo>
                  <a:cubicBezTo>
                    <a:pt x="21043" y="189000"/>
                    <a:pt x="33086" y="201978"/>
                    <a:pt x="48552" y="211176"/>
                  </a:cubicBezTo>
                  <a:cubicBezTo>
                    <a:pt x="64144" y="220374"/>
                    <a:pt x="82652" y="225036"/>
                    <a:pt x="104329" y="225036"/>
                  </a:cubicBezTo>
                  <a:cubicBezTo>
                    <a:pt x="120301" y="225036"/>
                    <a:pt x="134499" y="222642"/>
                    <a:pt x="147049" y="217728"/>
                  </a:cubicBezTo>
                  <a:cubicBezTo>
                    <a:pt x="159599" y="212814"/>
                    <a:pt x="169993" y="206010"/>
                    <a:pt x="178234" y="197190"/>
                  </a:cubicBezTo>
                  <a:cubicBezTo>
                    <a:pt x="186600" y="188370"/>
                    <a:pt x="192304" y="178038"/>
                    <a:pt x="195601" y="166194"/>
                  </a:cubicBezTo>
                  <a:lnTo>
                    <a:pt x="155289" y="159012"/>
                  </a:lnTo>
                  <a:cubicBezTo>
                    <a:pt x="152753" y="165816"/>
                    <a:pt x="148950" y="171486"/>
                    <a:pt x="144133" y="176148"/>
                  </a:cubicBezTo>
                  <a:cubicBezTo>
                    <a:pt x="139316" y="180810"/>
                    <a:pt x="133485" y="184212"/>
                    <a:pt x="126893" y="186606"/>
                  </a:cubicBezTo>
                  <a:cubicBezTo>
                    <a:pt x="120174" y="188874"/>
                    <a:pt x="112822" y="190134"/>
                    <a:pt x="104836" y="190134"/>
                  </a:cubicBezTo>
                  <a:cubicBezTo>
                    <a:pt x="92413" y="190134"/>
                    <a:pt x="81511" y="187488"/>
                    <a:pt x="72130" y="182070"/>
                  </a:cubicBezTo>
                  <a:cubicBezTo>
                    <a:pt x="62876" y="176778"/>
                    <a:pt x="55524" y="168966"/>
                    <a:pt x="50453" y="158760"/>
                  </a:cubicBezTo>
                  <a:cubicBezTo>
                    <a:pt x="45636" y="149310"/>
                    <a:pt x="43354" y="137844"/>
                    <a:pt x="42974" y="124614"/>
                  </a:cubicBezTo>
                  <a:lnTo>
                    <a:pt x="198389" y="124614"/>
                  </a:lnTo>
                  <a:lnTo>
                    <a:pt x="198389" y="109620"/>
                  </a:lnTo>
                  <a:cubicBezTo>
                    <a:pt x="198389" y="89838"/>
                    <a:pt x="195727" y="73080"/>
                    <a:pt x="190403" y="59220"/>
                  </a:cubicBezTo>
                  <a:cubicBezTo>
                    <a:pt x="184952" y="45234"/>
                    <a:pt x="177726" y="33894"/>
                    <a:pt x="168472" y="25200"/>
                  </a:cubicBezTo>
                  <a:close/>
                  <a:moveTo>
                    <a:pt x="42974" y="92736"/>
                  </a:moveTo>
                  <a:cubicBezTo>
                    <a:pt x="43481" y="83412"/>
                    <a:pt x="45509" y="74592"/>
                    <a:pt x="49693" y="66402"/>
                  </a:cubicBezTo>
                  <a:cubicBezTo>
                    <a:pt x="54510" y="57078"/>
                    <a:pt x="61355" y="49518"/>
                    <a:pt x="70229" y="43722"/>
                  </a:cubicBezTo>
                  <a:cubicBezTo>
                    <a:pt x="79102" y="37926"/>
                    <a:pt x="89497" y="35028"/>
                    <a:pt x="101540" y="35028"/>
                  </a:cubicBezTo>
                  <a:cubicBezTo>
                    <a:pt x="112568" y="35028"/>
                    <a:pt x="122203" y="37548"/>
                    <a:pt x="130443" y="42588"/>
                  </a:cubicBezTo>
                  <a:cubicBezTo>
                    <a:pt x="138682" y="47628"/>
                    <a:pt x="145021" y="54432"/>
                    <a:pt x="149584" y="63126"/>
                  </a:cubicBezTo>
                  <a:cubicBezTo>
                    <a:pt x="154148" y="71820"/>
                    <a:pt x="156430" y="81648"/>
                    <a:pt x="156430" y="92862"/>
                  </a:cubicBezTo>
                  <a:lnTo>
                    <a:pt x="42974" y="92862"/>
                  </a:lnTo>
                  <a:close/>
                </a:path>
              </a:pathLst>
            </a:custGeom>
            <a:solidFill>
              <a:schemeClr val="bg1"/>
            </a:solidFill>
            <a:ln w="1266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 dirty="0"/>
            </a:p>
          </p:txBody>
        </p:sp>
        <p:sp>
          <p:nvSpPr>
            <p:cNvPr id="79" name="Freihandform 35">
              <a:extLst>
                <a:ext uri="{FF2B5EF4-FFF2-40B4-BE49-F238E27FC236}">
                  <a16:creationId xmlns:a16="http://schemas.microsoft.com/office/drawing/2014/main" id="{37D4CE77-3FC3-4C90-8C7C-52858E35942C}"/>
                </a:ext>
              </a:extLst>
            </p:cNvPr>
            <p:cNvSpPr/>
            <p:nvPr/>
          </p:nvSpPr>
          <p:spPr bwMode="invGray">
            <a:xfrm>
              <a:off x="1560854" y="376618"/>
              <a:ext cx="25638" cy="48295"/>
            </a:xfrm>
            <a:custGeom>
              <a:avLst/>
              <a:gdLst>
                <a:gd name="connsiteX0" fmla="*/ 99131 w 117258"/>
                <a:gd name="connsiteY0" fmla="*/ 0 h 220877"/>
                <a:gd name="connsiteX1" fmla="*/ 64651 w 117258"/>
                <a:gd name="connsiteY1" fmla="*/ 10080 h 220877"/>
                <a:gd name="connsiteX2" fmla="*/ 43481 w 117258"/>
                <a:gd name="connsiteY2" fmla="*/ 37800 h 220877"/>
                <a:gd name="connsiteX3" fmla="*/ 41199 w 117258"/>
                <a:gd name="connsiteY3" fmla="*/ 37800 h 220877"/>
                <a:gd name="connsiteX4" fmla="*/ 41199 w 117258"/>
                <a:gd name="connsiteY4" fmla="*/ 3150 h 220877"/>
                <a:gd name="connsiteX5" fmla="*/ 0 w 117258"/>
                <a:gd name="connsiteY5" fmla="*/ 3150 h 220877"/>
                <a:gd name="connsiteX6" fmla="*/ 0 w 117258"/>
                <a:gd name="connsiteY6" fmla="*/ 220878 h 220877"/>
                <a:gd name="connsiteX7" fmla="*/ 42720 w 117258"/>
                <a:gd name="connsiteY7" fmla="*/ 220878 h 220877"/>
                <a:gd name="connsiteX8" fmla="*/ 42720 w 117258"/>
                <a:gd name="connsiteY8" fmla="*/ 88074 h 220877"/>
                <a:gd name="connsiteX9" fmla="*/ 49566 w 117258"/>
                <a:gd name="connsiteY9" fmla="*/ 62748 h 220877"/>
                <a:gd name="connsiteX10" fmla="*/ 68200 w 117258"/>
                <a:gd name="connsiteY10" fmla="*/ 45360 h 220877"/>
                <a:gd name="connsiteX11" fmla="*/ 95075 w 117258"/>
                <a:gd name="connsiteY11" fmla="*/ 39060 h 220877"/>
                <a:gd name="connsiteX12" fmla="*/ 108132 w 117258"/>
                <a:gd name="connsiteY12" fmla="*/ 39942 h 220877"/>
                <a:gd name="connsiteX13" fmla="*/ 117259 w 117258"/>
                <a:gd name="connsiteY13" fmla="*/ 41580 h 220877"/>
                <a:gd name="connsiteX14" fmla="*/ 117259 w 117258"/>
                <a:gd name="connsiteY14" fmla="*/ 1008 h 220877"/>
                <a:gd name="connsiteX15" fmla="*/ 108639 w 117258"/>
                <a:gd name="connsiteY15" fmla="*/ 252 h 220877"/>
                <a:gd name="connsiteX16" fmla="*/ 99131 w 117258"/>
                <a:gd name="connsiteY16" fmla="*/ 0 h 2208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17258" h="220877">
                  <a:moveTo>
                    <a:pt x="99131" y="0"/>
                  </a:moveTo>
                  <a:cubicBezTo>
                    <a:pt x="86328" y="0"/>
                    <a:pt x="74792" y="3402"/>
                    <a:pt x="64651" y="10080"/>
                  </a:cubicBezTo>
                  <a:cubicBezTo>
                    <a:pt x="54509" y="16884"/>
                    <a:pt x="47410" y="26082"/>
                    <a:pt x="43481" y="37800"/>
                  </a:cubicBezTo>
                  <a:lnTo>
                    <a:pt x="41199" y="37800"/>
                  </a:lnTo>
                  <a:lnTo>
                    <a:pt x="41199" y="3150"/>
                  </a:lnTo>
                  <a:lnTo>
                    <a:pt x="0" y="3150"/>
                  </a:lnTo>
                  <a:lnTo>
                    <a:pt x="0" y="220878"/>
                  </a:lnTo>
                  <a:lnTo>
                    <a:pt x="42720" y="220878"/>
                  </a:lnTo>
                  <a:lnTo>
                    <a:pt x="42720" y="88074"/>
                  </a:lnTo>
                  <a:cubicBezTo>
                    <a:pt x="42720" y="78624"/>
                    <a:pt x="45002" y="70182"/>
                    <a:pt x="49566" y="62748"/>
                  </a:cubicBezTo>
                  <a:cubicBezTo>
                    <a:pt x="54129" y="55314"/>
                    <a:pt x="60341" y="49518"/>
                    <a:pt x="68200" y="45360"/>
                  </a:cubicBezTo>
                  <a:cubicBezTo>
                    <a:pt x="76060" y="41202"/>
                    <a:pt x="85060" y="39060"/>
                    <a:pt x="95075" y="39060"/>
                  </a:cubicBezTo>
                  <a:cubicBezTo>
                    <a:pt x="99385" y="39060"/>
                    <a:pt x="103822" y="39438"/>
                    <a:pt x="108132" y="39942"/>
                  </a:cubicBezTo>
                  <a:cubicBezTo>
                    <a:pt x="112568" y="40572"/>
                    <a:pt x="115611" y="41076"/>
                    <a:pt x="117259" y="41580"/>
                  </a:cubicBezTo>
                  <a:lnTo>
                    <a:pt x="117259" y="1008"/>
                  </a:lnTo>
                  <a:cubicBezTo>
                    <a:pt x="115104" y="756"/>
                    <a:pt x="112315" y="504"/>
                    <a:pt x="108639" y="252"/>
                  </a:cubicBezTo>
                  <a:cubicBezTo>
                    <a:pt x="104962" y="126"/>
                    <a:pt x="101793" y="0"/>
                    <a:pt x="99131" y="0"/>
                  </a:cubicBezTo>
                  <a:close/>
                </a:path>
              </a:pathLst>
            </a:custGeom>
            <a:solidFill>
              <a:schemeClr val="bg1"/>
            </a:solidFill>
            <a:ln w="1266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 dirty="0"/>
            </a:p>
          </p:txBody>
        </p:sp>
        <p:sp>
          <p:nvSpPr>
            <p:cNvPr id="80" name="Freihandform 36">
              <a:extLst>
                <a:ext uri="{FF2B5EF4-FFF2-40B4-BE49-F238E27FC236}">
                  <a16:creationId xmlns:a16="http://schemas.microsoft.com/office/drawing/2014/main" id="{663953A3-132C-4F8A-A542-F246666170C7}"/>
                </a:ext>
              </a:extLst>
            </p:cNvPr>
            <p:cNvSpPr/>
            <p:nvPr/>
          </p:nvSpPr>
          <p:spPr bwMode="invGray">
            <a:xfrm>
              <a:off x="1125885" y="466265"/>
              <a:ext cx="67325" cy="47634"/>
            </a:xfrm>
            <a:custGeom>
              <a:avLst/>
              <a:gdLst>
                <a:gd name="connsiteX0" fmla="*/ 221207 w 307914"/>
                <a:gd name="connsiteY0" fmla="*/ 159264 h 217854"/>
                <a:gd name="connsiteX1" fmla="*/ 219052 w 307914"/>
                <a:gd name="connsiteY1" fmla="*/ 159264 h 217854"/>
                <a:gd name="connsiteX2" fmla="*/ 176205 w 307914"/>
                <a:gd name="connsiteY2" fmla="*/ 0 h 217854"/>
                <a:gd name="connsiteX3" fmla="*/ 132217 w 307914"/>
                <a:gd name="connsiteY3" fmla="*/ 0 h 217854"/>
                <a:gd name="connsiteX4" fmla="*/ 89117 w 307914"/>
                <a:gd name="connsiteY4" fmla="*/ 159894 h 217854"/>
                <a:gd name="connsiteX5" fmla="*/ 86961 w 307914"/>
                <a:gd name="connsiteY5" fmla="*/ 159894 h 217854"/>
                <a:gd name="connsiteX6" fmla="*/ 43988 w 307914"/>
                <a:gd name="connsiteY6" fmla="*/ 0 h 217854"/>
                <a:gd name="connsiteX7" fmla="*/ 0 w 307914"/>
                <a:gd name="connsiteY7" fmla="*/ 0 h 217854"/>
                <a:gd name="connsiteX8" fmla="*/ 64397 w 307914"/>
                <a:gd name="connsiteY8" fmla="*/ 217854 h 217854"/>
                <a:gd name="connsiteX9" fmla="*/ 107751 w 307914"/>
                <a:gd name="connsiteY9" fmla="*/ 217854 h 217854"/>
                <a:gd name="connsiteX10" fmla="*/ 152246 w 307914"/>
                <a:gd name="connsiteY10" fmla="*/ 60606 h 217854"/>
                <a:gd name="connsiteX11" fmla="*/ 155542 w 307914"/>
                <a:gd name="connsiteY11" fmla="*/ 60606 h 217854"/>
                <a:gd name="connsiteX12" fmla="*/ 200037 w 307914"/>
                <a:gd name="connsiteY12" fmla="*/ 217854 h 217854"/>
                <a:gd name="connsiteX13" fmla="*/ 243518 w 307914"/>
                <a:gd name="connsiteY13" fmla="*/ 217854 h 217854"/>
                <a:gd name="connsiteX14" fmla="*/ 307915 w 307914"/>
                <a:gd name="connsiteY14" fmla="*/ 0 h 217854"/>
                <a:gd name="connsiteX15" fmla="*/ 263800 w 307914"/>
                <a:gd name="connsiteY15" fmla="*/ 0 h 2178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07914" h="217854">
                  <a:moveTo>
                    <a:pt x="221207" y="159264"/>
                  </a:moveTo>
                  <a:lnTo>
                    <a:pt x="219052" y="159264"/>
                  </a:lnTo>
                  <a:lnTo>
                    <a:pt x="176205" y="0"/>
                  </a:lnTo>
                  <a:lnTo>
                    <a:pt x="132217" y="0"/>
                  </a:lnTo>
                  <a:lnTo>
                    <a:pt x="89117" y="159894"/>
                  </a:lnTo>
                  <a:lnTo>
                    <a:pt x="86961" y="159894"/>
                  </a:lnTo>
                  <a:lnTo>
                    <a:pt x="43988" y="0"/>
                  </a:lnTo>
                  <a:lnTo>
                    <a:pt x="0" y="0"/>
                  </a:lnTo>
                  <a:lnTo>
                    <a:pt x="64397" y="217854"/>
                  </a:lnTo>
                  <a:lnTo>
                    <a:pt x="107751" y="217854"/>
                  </a:lnTo>
                  <a:lnTo>
                    <a:pt x="152246" y="60606"/>
                  </a:lnTo>
                  <a:lnTo>
                    <a:pt x="155542" y="60606"/>
                  </a:lnTo>
                  <a:lnTo>
                    <a:pt x="200037" y="217854"/>
                  </a:lnTo>
                  <a:lnTo>
                    <a:pt x="243518" y="217854"/>
                  </a:lnTo>
                  <a:lnTo>
                    <a:pt x="307915" y="0"/>
                  </a:lnTo>
                  <a:lnTo>
                    <a:pt x="263800" y="0"/>
                  </a:lnTo>
                  <a:close/>
                </a:path>
              </a:pathLst>
            </a:custGeom>
            <a:solidFill>
              <a:schemeClr val="bg1"/>
            </a:solidFill>
            <a:ln w="1266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 dirty="0"/>
            </a:p>
          </p:txBody>
        </p:sp>
        <p:sp>
          <p:nvSpPr>
            <p:cNvPr id="81" name="Freihandform 37">
              <a:extLst>
                <a:ext uri="{FF2B5EF4-FFF2-40B4-BE49-F238E27FC236}">
                  <a16:creationId xmlns:a16="http://schemas.microsoft.com/office/drawing/2014/main" id="{A9437713-E829-48C1-8155-9D1DB29E79D5}"/>
                </a:ext>
              </a:extLst>
            </p:cNvPr>
            <p:cNvSpPr/>
            <p:nvPr/>
          </p:nvSpPr>
          <p:spPr bwMode="invGray">
            <a:xfrm>
              <a:off x="1198532" y="465659"/>
              <a:ext cx="44625" cy="49177"/>
            </a:xfrm>
            <a:custGeom>
              <a:avLst/>
              <a:gdLst>
                <a:gd name="connsiteX0" fmla="*/ 155796 w 204093"/>
                <a:gd name="connsiteY0" fmla="*/ 13986 h 224910"/>
                <a:gd name="connsiteX1" fmla="*/ 102047 w 204093"/>
                <a:gd name="connsiteY1" fmla="*/ 0 h 224910"/>
                <a:gd name="connsiteX2" fmla="*/ 48298 w 204093"/>
                <a:gd name="connsiteY2" fmla="*/ 13986 h 224910"/>
                <a:gd name="connsiteX3" fmla="*/ 12677 w 204093"/>
                <a:gd name="connsiteY3" fmla="*/ 53424 h 224910"/>
                <a:gd name="connsiteX4" fmla="*/ 0 w 204093"/>
                <a:gd name="connsiteY4" fmla="*/ 112644 h 224910"/>
                <a:gd name="connsiteX5" fmla="*/ 12677 w 204093"/>
                <a:gd name="connsiteY5" fmla="*/ 171612 h 224910"/>
                <a:gd name="connsiteX6" fmla="*/ 48298 w 204093"/>
                <a:gd name="connsiteY6" fmla="*/ 210924 h 224910"/>
                <a:gd name="connsiteX7" fmla="*/ 102047 w 204093"/>
                <a:gd name="connsiteY7" fmla="*/ 224910 h 224910"/>
                <a:gd name="connsiteX8" fmla="*/ 155796 w 204093"/>
                <a:gd name="connsiteY8" fmla="*/ 210924 h 224910"/>
                <a:gd name="connsiteX9" fmla="*/ 191417 w 204093"/>
                <a:gd name="connsiteY9" fmla="*/ 171612 h 224910"/>
                <a:gd name="connsiteX10" fmla="*/ 204094 w 204093"/>
                <a:gd name="connsiteY10" fmla="*/ 112644 h 224910"/>
                <a:gd name="connsiteX11" fmla="*/ 191417 w 204093"/>
                <a:gd name="connsiteY11" fmla="*/ 53424 h 224910"/>
                <a:gd name="connsiteX12" fmla="*/ 155796 w 204093"/>
                <a:gd name="connsiteY12" fmla="*/ 13986 h 224910"/>
                <a:gd name="connsiteX13" fmla="*/ 154655 w 204093"/>
                <a:gd name="connsiteY13" fmla="*/ 150948 h 224910"/>
                <a:gd name="connsiteX14" fmla="*/ 135133 w 204093"/>
                <a:gd name="connsiteY14" fmla="*/ 178920 h 224910"/>
                <a:gd name="connsiteX15" fmla="*/ 102047 w 204093"/>
                <a:gd name="connsiteY15" fmla="*/ 189378 h 224910"/>
                <a:gd name="connsiteX16" fmla="*/ 68707 w 204093"/>
                <a:gd name="connsiteY16" fmla="*/ 178920 h 224910"/>
                <a:gd name="connsiteX17" fmla="*/ 49185 w 204093"/>
                <a:gd name="connsiteY17" fmla="*/ 150948 h 224910"/>
                <a:gd name="connsiteX18" fmla="*/ 42847 w 204093"/>
                <a:gd name="connsiteY18" fmla="*/ 112518 h 224910"/>
                <a:gd name="connsiteX19" fmla="*/ 49185 w 204093"/>
                <a:gd name="connsiteY19" fmla="*/ 74214 h 224910"/>
                <a:gd name="connsiteX20" fmla="*/ 68707 w 204093"/>
                <a:gd name="connsiteY20" fmla="*/ 46116 h 224910"/>
                <a:gd name="connsiteX21" fmla="*/ 102047 w 204093"/>
                <a:gd name="connsiteY21" fmla="*/ 35532 h 224910"/>
                <a:gd name="connsiteX22" fmla="*/ 135133 w 204093"/>
                <a:gd name="connsiteY22" fmla="*/ 46116 h 224910"/>
                <a:gd name="connsiteX23" fmla="*/ 154655 w 204093"/>
                <a:gd name="connsiteY23" fmla="*/ 74214 h 224910"/>
                <a:gd name="connsiteX24" fmla="*/ 160993 w 204093"/>
                <a:gd name="connsiteY24" fmla="*/ 112518 h 224910"/>
                <a:gd name="connsiteX25" fmla="*/ 154655 w 204093"/>
                <a:gd name="connsiteY25" fmla="*/ 150948 h 2249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204093" h="224910">
                  <a:moveTo>
                    <a:pt x="155796" y="13986"/>
                  </a:moveTo>
                  <a:cubicBezTo>
                    <a:pt x="140457" y="4662"/>
                    <a:pt x="122583" y="0"/>
                    <a:pt x="102047" y="0"/>
                  </a:cubicBezTo>
                  <a:cubicBezTo>
                    <a:pt x="81511" y="0"/>
                    <a:pt x="63636" y="4662"/>
                    <a:pt x="48298" y="13986"/>
                  </a:cubicBezTo>
                  <a:cubicBezTo>
                    <a:pt x="32959" y="23310"/>
                    <a:pt x="21043" y="36540"/>
                    <a:pt x="12677" y="53424"/>
                  </a:cubicBezTo>
                  <a:cubicBezTo>
                    <a:pt x="4183" y="70308"/>
                    <a:pt x="0" y="90090"/>
                    <a:pt x="0" y="112644"/>
                  </a:cubicBezTo>
                  <a:cubicBezTo>
                    <a:pt x="0" y="135198"/>
                    <a:pt x="4310" y="154854"/>
                    <a:pt x="12677" y="171612"/>
                  </a:cubicBezTo>
                  <a:cubicBezTo>
                    <a:pt x="21170" y="188496"/>
                    <a:pt x="32959" y="201474"/>
                    <a:pt x="48298" y="210924"/>
                  </a:cubicBezTo>
                  <a:cubicBezTo>
                    <a:pt x="63636" y="220248"/>
                    <a:pt x="81511" y="224910"/>
                    <a:pt x="102047" y="224910"/>
                  </a:cubicBezTo>
                  <a:cubicBezTo>
                    <a:pt x="122583" y="224910"/>
                    <a:pt x="140457" y="220248"/>
                    <a:pt x="155796" y="210924"/>
                  </a:cubicBezTo>
                  <a:cubicBezTo>
                    <a:pt x="171134" y="201600"/>
                    <a:pt x="183050" y="188496"/>
                    <a:pt x="191417" y="171612"/>
                  </a:cubicBezTo>
                  <a:cubicBezTo>
                    <a:pt x="199910" y="154854"/>
                    <a:pt x="204094" y="135072"/>
                    <a:pt x="204094" y="112644"/>
                  </a:cubicBezTo>
                  <a:cubicBezTo>
                    <a:pt x="204094" y="90090"/>
                    <a:pt x="199910" y="70308"/>
                    <a:pt x="191417" y="53424"/>
                  </a:cubicBezTo>
                  <a:cubicBezTo>
                    <a:pt x="182924" y="36540"/>
                    <a:pt x="171007" y="23310"/>
                    <a:pt x="155796" y="13986"/>
                  </a:cubicBezTo>
                  <a:close/>
                  <a:moveTo>
                    <a:pt x="154655" y="150948"/>
                  </a:moveTo>
                  <a:cubicBezTo>
                    <a:pt x="150345" y="162540"/>
                    <a:pt x="143880" y="171864"/>
                    <a:pt x="135133" y="178920"/>
                  </a:cubicBezTo>
                  <a:cubicBezTo>
                    <a:pt x="126386" y="185976"/>
                    <a:pt x="115357" y="189378"/>
                    <a:pt x="102047" y="189378"/>
                  </a:cubicBezTo>
                  <a:cubicBezTo>
                    <a:pt x="88609" y="189378"/>
                    <a:pt x="77581" y="185850"/>
                    <a:pt x="68707" y="178920"/>
                  </a:cubicBezTo>
                  <a:cubicBezTo>
                    <a:pt x="59961" y="171990"/>
                    <a:pt x="53368" y="162666"/>
                    <a:pt x="49185" y="150948"/>
                  </a:cubicBezTo>
                  <a:cubicBezTo>
                    <a:pt x="44875" y="139356"/>
                    <a:pt x="42847" y="126504"/>
                    <a:pt x="42847" y="112518"/>
                  </a:cubicBezTo>
                  <a:cubicBezTo>
                    <a:pt x="42847" y="98658"/>
                    <a:pt x="45002" y="85806"/>
                    <a:pt x="49185" y="74214"/>
                  </a:cubicBezTo>
                  <a:cubicBezTo>
                    <a:pt x="53368" y="62496"/>
                    <a:pt x="59961" y="53172"/>
                    <a:pt x="68707" y="46116"/>
                  </a:cubicBezTo>
                  <a:cubicBezTo>
                    <a:pt x="77454" y="39060"/>
                    <a:pt x="88609" y="35532"/>
                    <a:pt x="102047" y="35532"/>
                  </a:cubicBezTo>
                  <a:cubicBezTo>
                    <a:pt x="115357" y="35532"/>
                    <a:pt x="126386" y="39060"/>
                    <a:pt x="135133" y="46116"/>
                  </a:cubicBezTo>
                  <a:cubicBezTo>
                    <a:pt x="143880" y="53172"/>
                    <a:pt x="150345" y="62622"/>
                    <a:pt x="154655" y="74214"/>
                  </a:cubicBezTo>
                  <a:cubicBezTo>
                    <a:pt x="158838" y="85932"/>
                    <a:pt x="160993" y="98658"/>
                    <a:pt x="160993" y="112518"/>
                  </a:cubicBezTo>
                  <a:cubicBezTo>
                    <a:pt x="160993" y="126504"/>
                    <a:pt x="158838" y="139356"/>
                    <a:pt x="154655" y="150948"/>
                  </a:cubicBezTo>
                  <a:close/>
                </a:path>
              </a:pathLst>
            </a:custGeom>
            <a:solidFill>
              <a:schemeClr val="bg1"/>
            </a:solidFill>
            <a:ln w="1266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 dirty="0"/>
            </a:p>
          </p:txBody>
        </p:sp>
        <p:sp>
          <p:nvSpPr>
            <p:cNvPr id="82" name="Freihandform 38">
              <a:extLst>
                <a:ext uri="{FF2B5EF4-FFF2-40B4-BE49-F238E27FC236}">
                  <a16:creationId xmlns:a16="http://schemas.microsoft.com/office/drawing/2014/main" id="{A557F429-6F93-4F3C-B06C-6AA11804ED92}"/>
                </a:ext>
              </a:extLst>
            </p:cNvPr>
            <p:cNvSpPr/>
            <p:nvPr/>
          </p:nvSpPr>
          <p:spPr bwMode="invGray">
            <a:xfrm>
              <a:off x="1253635" y="465549"/>
              <a:ext cx="25638" cy="48295"/>
            </a:xfrm>
            <a:custGeom>
              <a:avLst/>
              <a:gdLst>
                <a:gd name="connsiteX0" fmla="*/ 99131 w 117258"/>
                <a:gd name="connsiteY0" fmla="*/ 0 h 220877"/>
                <a:gd name="connsiteX1" fmla="*/ 64651 w 117258"/>
                <a:gd name="connsiteY1" fmla="*/ 10080 h 220877"/>
                <a:gd name="connsiteX2" fmla="*/ 43481 w 117258"/>
                <a:gd name="connsiteY2" fmla="*/ 37800 h 220877"/>
                <a:gd name="connsiteX3" fmla="*/ 41199 w 117258"/>
                <a:gd name="connsiteY3" fmla="*/ 37800 h 220877"/>
                <a:gd name="connsiteX4" fmla="*/ 41199 w 117258"/>
                <a:gd name="connsiteY4" fmla="*/ 3150 h 220877"/>
                <a:gd name="connsiteX5" fmla="*/ 0 w 117258"/>
                <a:gd name="connsiteY5" fmla="*/ 3150 h 220877"/>
                <a:gd name="connsiteX6" fmla="*/ 0 w 117258"/>
                <a:gd name="connsiteY6" fmla="*/ 220878 h 220877"/>
                <a:gd name="connsiteX7" fmla="*/ 42720 w 117258"/>
                <a:gd name="connsiteY7" fmla="*/ 220878 h 220877"/>
                <a:gd name="connsiteX8" fmla="*/ 42720 w 117258"/>
                <a:gd name="connsiteY8" fmla="*/ 88074 h 220877"/>
                <a:gd name="connsiteX9" fmla="*/ 49566 w 117258"/>
                <a:gd name="connsiteY9" fmla="*/ 62748 h 220877"/>
                <a:gd name="connsiteX10" fmla="*/ 68200 w 117258"/>
                <a:gd name="connsiteY10" fmla="*/ 45360 h 220877"/>
                <a:gd name="connsiteX11" fmla="*/ 95075 w 117258"/>
                <a:gd name="connsiteY11" fmla="*/ 39060 h 220877"/>
                <a:gd name="connsiteX12" fmla="*/ 108132 w 117258"/>
                <a:gd name="connsiteY12" fmla="*/ 39942 h 220877"/>
                <a:gd name="connsiteX13" fmla="*/ 117259 w 117258"/>
                <a:gd name="connsiteY13" fmla="*/ 41580 h 220877"/>
                <a:gd name="connsiteX14" fmla="*/ 117259 w 117258"/>
                <a:gd name="connsiteY14" fmla="*/ 1008 h 220877"/>
                <a:gd name="connsiteX15" fmla="*/ 108639 w 117258"/>
                <a:gd name="connsiteY15" fmla="*/ 252 h 220877"/>
                <a:gd name="connsiteX16" fmla="*/ 99131 w 117258"/>
                <a:gd name="connsiteY16" fmla="*/ 0 h 2208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17258" h="220877">
                  <a:moveTo>
                    <a:pt x="99131" y="0"/>
                  </a:moveTo>
                  <a:cubicBezTo>
                    <a:pt x="86328" y="0"/>
                    <a:pt x="74792" y="3402"/>
                    <a:pt x="64651" y="10080"/>
                  </a:cubicBezTo>
                  <a:cubicBezTo>
                    <a:pt x="54509" y="16884"/>
                    <a:pt x="47410" y="26082"/>
                    <a:pt x="43481" y="37800"/>
                  </a:cubicBezTo>
                  <a:lnTo>
                    <a:pt x="41199" y="37800"/>
                  </a:lnTo>
                  <a:lnTo>
                    <a:pt x="41199" y="3150"/>
                  </a:lnTo>
                  <a:lnTo>
                    <a:pt x="0" y="3150"/>
                  </a:lnTo>
                  <a:lnTo>
                    <a:pt x="0" y="220878"/>
                  </a:lnTo>
                  <a:lnTo>
                    <a:pt x="42720" y="220878"/>
                  </a:lnTo>
                  <a:lnTo>
                    <a:pt x="42720" y="88074"/>
                  </a:lnTo>
                  <a:cubicBezTo>
                    <a:pt x="42720" y="78624"/>
                    <a:pt x="45002" y="70182"/>
                    <a:pt x="49566" y="62748"/>
                  </a:cubicBezTo>
                  <a:cubicBezTo>
                    <a:pt x="54129" y="55314"/>
                    <a:pt x="60341" y="49518"/>
                    <a:pt x="68200" y="45360"/>
                  </a:cubicBezTo>
                  <a:cubicBezTo>
                    <a:pt x="76060" y="41202"/>
                    <a:pt x="85060" y="39060"/>
                    <a:pt x="95075" y="39060"/>
                  </a:cubicBezTo>
                  <a:cubicBezTo>
                    <a:pt x="99385" y="39060"/>
                    <a:pt x="103822" y="39438"/>
                    <a:pt x="108132" y="39942"/>
                  </a:cubicBezTo>
                  <a:cubicBezTo>
                    <a:pt x="112568" y="40572"/>
                    <a:pt x="115611" y="41076"/>
                    <a:pt x="117259" y="41580"/>
                  </a:cubicBezTo>
                  <a:lnTo>
                    <a:pt x="117259" y="1008"/>
                  </a:lnTo>
                  <a:cubicBezTo>
                    <a:pt x="115104" y="756"/>
                    <a:pt x="112315" y="504"/>
                    <a:pt x="108639" y="252"/>
                  </a:cubicBezTo>
                  <a:cubicBezTo>
                    <a:pt x="104962" y="126"/>
                    <a:pt x="101793" y="0"/>
                    <a:pt x="99131" y="0"/>
                  </a:cubicBezTo>
                  <a:close/>
                </a:path>
              </a:pathLst>
            </a:custGeom>
            <a:solidFill>
              <a:schemeClr val="bg1"/>
            </a:solidFill>
            <a:ln w="1266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 dirty="0"/>
            </a:p>
          </p:txBody>
        </p:sp>
        <p:sp>
          <p:nvSpPr>
            <p:cNvPr id="83" name="Freihandform 39">
              <a:extLst>
                <a:ext uri="{FF2B5EF4-FFF2-40B4-BE49-F238E27FC236}">
                  <a16:creationId xmlns:a16="http://schemas.microsoft.com/office/drawing/2014/main" id="{7DC88ECB-9263-4363-9D71-4514FF702696}"/>
                </a:ext>
              </a:extLst>
            </p:cNvPr>
            <p:cNvSpPr/>
            <p:nvPr/>
          </p:nvSpPr>
          <p:spPr bwMode="invGray">
            <a:xfrm>
              <a:off x="1287450" y="450397"/>
              <a:ext cx="9341" cy="63475"/>
            </a:xfrm>
            <a:custGeom>
              <a:avLst/>
              <a:gdLst>
                <a:gd name="connsiteX0" fmla="*/ 0 w 42720"/>
                <a:gd name="connsiteY0" fmla="*/ 0 h 290304"/>
                <a:gd name="connsiteX1" fmla="*/ 42720 w 42720"/>
                <a:gd name="connsiteY1" fmla="*/ 0 h 290304"/>
                <a:gd name="connsiteX2" fmla="*/ 42720 w 42720"/>
                <a:gd name="connsiteY2" fmla="*/ 290304 h 290304"/>
                <a:gd name="connsiteX3" fmla="*/ 0 w 42720"/>
                <a:gd name="connsiteY3" fmla="*/ 290304 h 2903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2720" h="290304">
                  <a:moveTo>
                    <a:pt x="0" y="0"/>
                  </a:moveTo>
                  <a:lnTo>
                    <a:pt x="42720" y="0"/>
                  </a:lnTo>
                  <a:lnTo>
                    <a:pt x="42720" y="290304"/>
                  </a:lnTo>
                  <a:lnTo>
                    <a:pt x="0" y="290304"/>
                  </a:lnTo>
                  <a:close/>
                </a:path>
              </a:pathLst>
            </a:custGeom>
            <a:solidFill>
              <a:schemeClr val="bg1"/>
            </a:solidFill>
            <a:ln w="1266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 dirty="0"/>
            </a:p>
          </p:txBody>
        </p:sp>
        <p:sp>
          <p:nvSpPr>
            <p:cNvPr id="84" name="Freihandform 40">
              <a:extLst>
                <a:ext uri="{FF2B5EF4-FFF2-40B4-BE49-F238E27FC236}">
                  <a16:creationId xmlns:a16="http://schemas.microsoft.com/office/drawing/2014/main" id="{BE070819-7F8D-4874-8710-2FC1516B1249}"/>
                </a:ext>
              </a:extLst>
            </p:cNvPr>
            <p:cNvSpPr/>
            <p:nvPr/>
          </p:nvSpPr>
          <p:spPr bwMode="invGray">
            <a:xfrm>
              <a:off x="1307323" y="450397"/>
              <a:ext cx="43793" cy="64411"/>
            </a:xfrm>
            <a:custGeom>
              <a:avLst/>
              <a:gdLst>
                <a:gd name="connsiteX0" fmla="*/ 157444 w 200290"/>
                <a:gd name="connsiteY0" fmla="*/ 107856 h 294587"/>
                <a:gd name="connsiteX1" fmla="*/ 154908 w 200290"/>
                <a:gd name="connsiteY1" fmla="*/ 107856 h 294587"/>
                <a:gd name="connsiteX2" fmla="*/ 144133 w 200290"/>
                <a:gd name="connsiteY2" fmla="*/ 92106 h 294587"/>
                <a:gd name="connsiteX3" fmla="*/ 124738 w 200290"/>
                <a:gd name="connsiteY3" fmla="*/ 76482 h 294587"/>
                <a:gd name="connsiteX4" fmla="*/ 91905 w 200290"/>
                <a:gd name="connsiteY4" fmla="*/ 69804 h 294587"/>
                <a:gd name="connsiteX5" fmla="*/ 44622 w 200290"/>
                <a:gd name="connsiteY5" fmla="*/ 83160 h 294587"/>
                <a:gd name="connsiteX6" fmla="*/ 11916 w 200290"/>
                <a:gd name="connsiteY6" fmla="*/ 121590 h 294587"/>
                <a:gd name="connsiteX7" fmla="*/ 0 w 200290"/>
                <a:gd name="connsiteY7" fmla="*/ 181944 h 294587"/>
                <a:gd name="connsiteX8" fmla="*/ 11789 w 200290"/>
                <a:gd name="connsiteY8" fmla="*/ 242424 h 294587"/>
                <a:gd name="connsiteX9" fmla="*/ 44368 w 200290"/>
                <a:gd name="connsiteY9" fmla="*/ 281106 h 294587"/>
                <a:gd name="connsiteX10" fmla="*/ 91652 w 200290"/>
                <a:gd name="connsiteY10" fmla="*/ 294588 h 294587"/>
                <a:gd name="connsiteX11" fmla="*/ 124231 w 200290"/>
                <a:gd name="connsiteY11" fmla="*/ 287910 h 294587"/>
                <a:gd name="connsiteX12" fmla="*/ 144006 w 200290"/>
                <a:gd name="connsiteY12" fmla="*/ 272286 h 294587"/>
                <a:gd name="connsiteX13" fmla="*/ 155035 w 200290"/>
                <a:gd name="connsiteY13" fmla="*/ 256410 h 294587"/>
                <a:gd name="connsiteX14" fmla="*/ 158585 w 200290"/>
                <a:gd name="connsiteY14" fmla="*/ 256410 h 294587"/>
                <a:gd name="connsiteX15" fmla="*/ 158585 w 200290"/>
                <a:gd name="connsiteY15" fmla="*/ 290304 h 294587"/>
                <a:gd name="connsiteX16" fmla="*/ 200290 w 200290"/>
                <a:gd name="connsiteY16" fmla="*/ 290304 h 294587"/>
                <a:gd name="connsiteX17" fmla="*/ 200290 w 200290"/>
                <a:gd name="connsiteY17" fmla="*/ 0 h 294587"/>
                <a:gd name="connsiteX18" fmla="*/ 157570 w 200290"/>
                <a:gd name="connsiteY18" fmla="*/ 0 h 294587"/>
                <a:gd name="connsiteX19" fmla="*/ 157570 w 200290"/>
                <a:gd name="connsiteY19" fmla="*/ 107856 h 294587"/>
                <a:gd name="connsiteX20" fmla="*/ 151612 w 200290"/>
                <a:gd name="connsiteY20" fmla="*/ 221760 h 294587"/>
                <a:gd name="connsiteX21" fmla="*/ 132217 w 200290"/>
                <a:gd name="connsiteY21" fmla="*/ 248724 h 294587"/>
                <a:gd name="connsiteX22" fmla="*/ 101033 w 200290"/>
                <a:gd name="connsiteY22" fmla="*/ 258426 h 294587"/>
                <a:gd name="connsiteX23" fmla="*/ 69214 w 200290"/>
                <a:gd name="connsiteY23" fmla="*/ 248346 h 294587"/>
                <a:gd name="connsiteX24" fmla="*/ 49819 w 200290"/>
                <a:gd name="connsiteY24" fmla="*/ 220752 h 294587"/>
                <a:gd name="connsiteX25" fmla="*/ 43227 w 200290"/>
                <a:gd name="connsiteY25" fmla="*/ 181440 h 294587"/>
                <a:gd name="connsiteX26" fmla="*/ 49693 w 200290"/>
                <a:gd name="connsiteY26" fmla="*/ 142758 h 294587"/>
                <a:gd name="connsiteX27" fmla="*/ 68961 w 200290"/>
                <a:gd name="connsiteY27" fmla="*/ 115668 h 294587"/>
                <a:gd name="connsiteX28" fmla="*/ 101033 w 200290"/>
                <a:gd name="connsiteY28" fmla="*/ 105714 h 294587"/>
                <a:gd name="connsiteX29" fmla="*/ 132471 w 200290"/>
                <a:gd name="connsiteY29" fmla="*/ 115164 h 294587"/>
                <a:gd name="connsiteX30" fmla="*/ 151739 w 200290"/>
                <a:gd name="connsiteY30" fmla="*/ 141624 h 294587"/>
                <a:gd name="connsiteX31" fmla="*/ 158331 w 200290"/>
                <a:gd name="connsiteY31" fmla="*/ 181314 h 294587"/>
                <a:gd name="connsiteX32" fmla="*/ 151612 w 200290"/>
                <a:gd name="connsiteY32" fmla="*/ 221760 h 2945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200290" h="294587">
                  <a:moveTo>
                    <a:pt x="157444" y="107856"/>
                  </a:moveTo>
                  <a:lnTo>
                    <a:pt x="154908" y="107856"/>
                  </a:lnTo>
                  <a:cubicBezTo>
                    <a:pt x="152373" y="103320"/>
                    <a:pt x="148697" y="98028"/>
                    <a:pt x="144133" y="92106"/>
                  </a:cubicBezTo>
                  <a:cubicBezTo>
                    <a:pt x="139443" y="86184"/>
                    <a:pt x="132978" y="80892"/>
                    <a:pt x="124738" y="76482"/>
                  </a:cubicBezTo>
                  <a:cubicBezTo>
                    <a:pt x="116371" y="71946"/>
                    <a:pt x="105470" y="69804"/>
                    <a:pt x="91905" y="69804"/>
                  </a:cubicBezTo>
                  <a:cubicBezTo>
                    <a:pt x="74285" y="69804"/>
                    <a:pt x="58566" y="74214"/>
                    <a:pt x="44622" y="83160"/>
                  </a:cubicBezTo>
                  <a:cubicBezTo>
                    <a:pt x="30678" y="92106"/>
                    <a:pt x="19775" y="104832"/>
                    <a:pt x="11916" y="121590"/>
                  </a:cubicBezTo>
                  <a:cubicBezTo>
                    <a:pt x="3930" y="138348"/>
                    <a:pt x="0" y="158508"/>
                    <a:pt x="0" y="181944"/>
                  </a:cubicBezTo>
                  <a:cubicBezTo>
                    <a:pt x="0" y="205506"/>
                    <a:pt x="3930" y="225666"/>
                    <a:pt x="11789" y="242424"/>
                  </a:cubicBezTo>
                  <a:cubicBezTo>
                    <a:pt x="19649" y="259182"/>
                    <a:pt x="30424" y="272034"/>
                    <a:pt x="44368" y="281106"/>
                  </a:cubicBezTo>
                  <a:cubicBezTo>
                    <a:pt x="58186" y="290178"/>
                    <a:pt x="73905" y="294588"/>
                    <a:pt x="91652" y="294588"/>
                  </a:cubicBezTo>
                  <a:cubicBezTo>
                    <a:pt x="104962" y="294588"/>
                    <a:pt x="115738" y="292320"/>
                    <a:pt x="124231" y="287910"/>
                  </a:cubicBezTo>
                  <a:cubicBezTo>
                    <a:pt x="132597" y="283500"/>
                    <a:pt x="139189" y="278208"/>
                    <a:pt x="144006" y="272286"/>
                  </a:cubicBezTo>
                  <a:cubicBezTo>
                    <a:pt x="148823" y="266364"/>
                    <a:pt x="152500" y="261072"/>
                    <a:pt x="155035" y="256410"/>
                  </a:cubicBezTo>
                  <a:lnTo>
                    <a:pt x="158585" y="256410"/>
                  </a:lnTo>
                  <a:lnTo>
                    <a:pt x="158585" y="290304"/>
                  </a:lnTo>
                  <a:lnTo>
                    <a:pt x="200290" y="290304"/>
                  </a:lnTo>
                  <a:lnTo>
                    <a:pt x="200290" y="0"/>
                  </a:lnTo>
                  <a:lnTo>
                    <a:pt x="157570" y="0"/>
                  </a:lnTo>
                  <a:lnTo>
                    <a:pt x="157570" y="107856"/>
                  </a:lnTo>
                  <a:close/>
                  <a:moveTo>
                    <a:pt x="151612" y="221760"/>
                  </a:moveTo>
                  <a:cubicBezTo>
                    <a:pt x="147175" y="233226"/>
                    <a:pt x="140711" y="242298"/>
                    <a:pt x="132217" y="248724"/>
                  </a:cubicBezTo>
                  <a:cubicBezTo>
                    <a:pt x="123724" y="255150"/>
                    <a:pt x="113329" y="258426"/>
                    <a:pt x="101033" y="258426"/>
                  </a:cubicBezTo>
                  <a:cubicBezTo>
                    <a:pt x="88356" y="258426"/>
                    <a:pt x="77708" y="255024"/>
                    <a:pt x="69214" y="248346"/>
                  </a:cubicBezTo>
                  <a:cubicBezTo>
                    <a:pt x="60594" y="241542"/>
                    <a:pt x="54129" y="232344"/>
                    <a:pt x="49819" y="220752"/>
                  </a:cubicBezTo>
                  <a:cubicBezTo>
                    <a:pt x="45382" y="209160"/>
                    <a:pt x="43227" y="196056"/>
                    <a:pt x="43227" y="181440"/>
                  </a:cubicBezTo>
                  <a:cubicBezTo>
                    <a:pt x="43227" y="167076"/>
                    <a:pt x="45382" y="154224"/>
                    <a:pt x="49693" y="142758"/>
                  </a:cubicBezTo>
                  <a:cubicBezTo>
                    <a:pt x="54003" y="131292"/>
                    <a:pt x="60467" y="122346"/>
                    <a:pt x="68961" y="115668"/>
                  </a:cubicBezTo>
                  <a:cubicBezTo>
                    <a:pt x="77454" y="108990"/>
                    <a:pt x="88229" y="105714"/>
                    <a:pt x="101033" y="105714"/>
                  </a:cubicBezTo>
                  <a:cubicBezTo>
                    <a:pt x="113456" y="105714"/>
                    <a:pt x="123977" y="108864"/>
                    <a:pt x="132471" y="115164"/>
                  </a:cubicBezTo>
                  <a:cubicBezTo>
                    <a:pt x="140964" y="121464"/>
                    <a:pt x="147302" y="130284"/>
                    <a:pt x="151739" y="141624"/>
                  </a:cubicBezTo>
                  <a:cubicBezTo>
                    <a:pt x="156049" y="152964"/>
                    <a:pt x="158331" y="166194"/>
                    <a:pt x="158331" y="181314"/>
                  </a:cubicBezTo>
                  <a:cubicBezTo>
                    <a:pt x="158204" y="196812"/>
                    <a:pt x="156049" y="210168"/>
                    <a:pt x="151612" y="221760"/>
                  </a:cubicBezTo>
                  <a:close/>
                </a:path>
              </a:pathLst>
            </a:custGeom>
            <a:solidFill>
              <a:schemeClr val="bg1"/>
            </a:solidFill>
            <a:ln w="1266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 dirty="0"/>
            </a:p>
          </p:txBody>
        </p:sp>
        <p:sp>
          <p:nvSpPr>
            <p:cNvPr id="85" name="Freihandform 41">
              <a:extLst>
                <a:ext uri="{FF2B5EF4-FFF2-40B4-BE49-F238E27FC236}">
                  <a16:creationId xmlns:a16="http://schemas.microsoft.com/office/drawing/2014/main" id="{874300A1-6EF5-45E8-A8F2-13B9427E8203}"/>
                </a:ext>
              </a:extLst>
            </p:cNvPr>
            <p:cNvSpPr/>
            <p:nvPr/>
          </p:nvSpPr>
          <p:spPr bwMode="invGray">
            <a:xfrm>
              <a:off x="1364393" y="502108"/>
              <a:ext cx="12473" cy="12370"/>
            </a:xfrm>
            <a:custGeom>
              <a:avLst/>
              <a:gdLst>
                <a:gd name="connsiteX0" fmla="*/ 28395 w 57044"/>
                <a:gd name="connsiteY0" fmla="*/ 0 h 56573"/>
                <a:gd name="connsiteX1" fmla="*/ 8367 w 57044"/>
                <a:gd name="connsiteY1" fmla="*/ 8316 h 56573"/>
                <a:gd name="connsiteX2" fmla="*/ 0 w 57044"/>
                <a:gd name="connsiteY2" fmla="*/ 28224 h 56573"/>
                <a:gd name="connsiteX3" fmla="*/ 8367 w 57044"/>
                <a:gd name="connsiteY3" fmla="*/ 48258 h 56573"/>
                <a:gd name="connsiteX4" fmla="*/ 28395 w 57044"/>
                <a:gd name="connsiteY4" fmla="*/ 56574 h 56573"/>
                <a:gd name="connsiteX5" fmla="*/ 42720 w 57044"/>
                <a:gd name="connsiteY5" fmla="*/ 52794 h 56573"/>
                <a:gd name="connsiteX6" fmla="*/ 53115 w 57044"/>
                <a:gd name="connsiteY6" fmla="*/ 42462 h 56573"/>
                <a:gd name="connsiteX7" fmla="*/ 57045 w 57044"/>
                <a:gd name="connsiteY7" fmla="*/ 28224 h 56573"/>
                <a:gd name="connsiteX8" fmla="*/ 48678 w 57044"/>
                <a:gd name="connsiteY8" fmla="*/ 8316 h 56573"/>
                <a:gd name="connsiteX9" fmla="*/ 28395 w 57044"/>
                <a:gd name="connsiteY9" fmla="*/ 0 h 56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7044" h="56573">
                  <a:moveTo>
                    <a:pt x="28395" y="0"/>
                  </a:moveTo>
                  <a:cubicBezTo>
                    <a:pt x="20663" y="0"/>
                    <a:pt x="13944" y="2772"/>
                    <a:pt x="8367" y="8316"/>
                  </a:cubicBezTo>
                  <a:cubicBezTo>
                    <a:pt x="2789" y="13860"/>
                    <a:pt x="0" y="20538"/>
                    <a:pt x="0" y="28224"/>
                  </a:cubicBezTo>
                  <a:cubicBezTo>
                    <a:pt x="0" y="36036"/>
                    <a:pt x="2789" y="42714"/>
                    <a:pt x="8367" y="48258"/>
                  </a:cubicBezTo>
                  <a:cubicBezTo>
                    <a:pt x="13944" y="53802"/>
                    <a:pt x="20663" y="56574"/>
                    <a:pt x="28395" y="56574"/>
                  </a:cubicBezTo>
                  <a:cubicBezTo>
                    <a:pt x="33593" y="56574"/>
                    <a:pt x="38410" y="55314"/>
                    <a:pt x="42720" y="52794"/>
                  </a:cubicBezTo>
                  <a:cubicBezTo>
                    <a:pt x="47030" y="50274"/>
                    <a:pt x="50453" y="46872"/>
                    <a:pt x="53115" y="42462"/>
                  </a:cubicBezTo>
                  <a:cubicBezTo>
                    <a:pt x="55777" y="38178"/>
                    <a:pt x="57045" y="33390"/>
                    <a:pt x="57045" y="28224"/>
                  </a:cubicBezTo>
                  <a:cubicBezTo>
                    <a:pt x="57045" y="20412"/>
                    <a:pt x="54256" y="13860"/>
                    <a:pt x="48678" y="8316"/>
                  </a:cubicBezTo>
                  <a:cubicBezTo>
                    <a:pt x="42847" y="2772"/>
                    <a:pt x="36128" y="0"/>
                    <a:pt x="28395" y="0"/>
                  </a:cubicBezTo>
                  <a:close/>
                </a:path>
              </a:pathLst>
            </a:custGeom>
            <a:solidFill>
              <a:schemeClr val="bg1"/>
            </a:solidFill>
            <a:ln w="1266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 dirty="0"/>
            </a:p>
          </p:txBody>
        </p:sp>
      </p:grpSp>
      <p:sp>
        <p:nvSpPr>
          <p:cNvPr id="11" name="Titel 10">
            <a:extLst>
              <a:ext uri="{FF2B5EF4-FFF2-40B4-BE49-F238E27FC236}">
                <a16:creationId xmlns:a16="http://schemas.microsoft.com/office/drawing/2014/main" id="{A61DA797-8454-4364-8770-8101AFDD41D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3525" y="2165734"/>
            <a:ext cx="4032000" cy="1883593"/>
          </a:xfrm>
        </p:spPr>
        <p:txBody>
          <a:bodyPr vert="horz" anchor="b"/>
          <a:lstStyle>
            <a:lvl1pPr rtl="0">
              <a:lnSpc>
                <a:spcPct val="85000"/>
              </a:lnSpc>
              <a:defRPr sz="4800" b="0">
                <a:solidFill>
                  <a:schemeClr val="bg1"/>
                </a:solidFill>
                <a:latin typeface="GEA Sans Bold" panose="00000500000000000000" pitchFamily="2" charset="0"/>
              </a:defRPr>
            </a:lvl1pPr>
          </a:lstStyle>
          <a:p>
            <a:r>
              <a:rPr lang="ru-RU"/>
              <a:t>Title </a:t>
            </a:r>
            <a:br>
              <a:rPr lang="ru-RU"/>
            </a:br>
            <a:r>
              <a:rPr lang="ru-RU"/>
              <a:t>GEA SANS 48PT</a:t>
            </a:r>
            <a:endParaRPr lang="ru-RU" dirty="0"/>
          </a:p>
        </p:txBody>
      </p:sp>
      <p:sp>
        <p:nvSpPr>
          <p:cNvPr id="33" name="Textplatzhalter 32">
            <a:extLst>
              <a:ext uri="{FF2B5EF4-FFF2-40B4-BE49-F238E27FC236}">
                <a16:creationId xmlns:a16="http://schemas.microsoft.com/office/drawing/2014/main" id="{9FEAEEB5-CEA6-41B3-AE59-98285007A5A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63525" y="4357103"/>
            <a:ext cx="4032000" cy="246221"/>
          </a:xfrm>
        </p:spPr>
        <p:txBody>
          <a:bodyPr>
            <a:noAutofit/>
          </a:bodyPr>
          <a:lstStyle>
            <a:lvl1pPr marL="0" indent="0" rtl="0">
              <a:buNone/>
              <a:defRPr sz="1600" b="0">
                <a:solidFill>
                  <a:schemeClr val="bg1"/>
                </a:solidFill>
                <a:latin typeface="+mj-lt"/>
              </a:defRPr>
            </a:lvl1pPr>
            <a:lvl2pPr>
              <a:defRPr sz="1600">
                <a:solidFill>
                  <a:schemeClr val="bg1"/>
                </a:solidFill>
              </a:defRPr>
            </a:lvl2pPr>
            <a:lvl3pPr>
              <a:defRPr sz="1600">
                <a:solidFill>
                  <a:schemeClr val="bg1"/>
                </a:solidFill>
              </a:defRPr>
            </a:lvl3pPr>
            <a:lvl4pPr>
              <a:defRPr sz="1600">
                <a:solidFill>
                  <a:schemeClr val="bg1"/>
                </a:solidFill>
              </a:defRPr>
            </a:lvl4pPr>
            <a:lvl5pPr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ru-RU"/>
              <a:t>Subheadline optional Inter Medium 16pt</a:t>
            </a:r>
            <a:endParaRPr lang="ru-RU" dirty="0"/>
          </a:p>
        </p:txBody>
      </p:sp>
      <p:sp>
        <p:nvSpPr>
          <p:cNvPr id="35" name="Textplatzhalter 34">
            <a:extLst>
              <a:ext uri="{FF2B5EF4-FFF2-40B4-BE49-F238E27FC236}">
                <a16:creationId xmlns:a16="http://schemas.microsoft.com/office/drawing/2014/main" id="{80E2349F-1508-4D41-A46E-B4E8D0F7F08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63525" y="5688568"/>
            <a:ext cx="4032000" cy="369332"/>
          </a:xfrm>
        </p:spPr>
        <p:txBody>
          <a:bodyPr>
            <a:noAutofit/>
          </a:bodyPr>
          <a:lstStyle>
            <a:lvl1pPr marL="0" indent="0" rtl="0">
              <a:spcBef>
                <a:spcPts val="0"/>
              </a:spcBef>
              <a:buNone/>
              <a:defRPr sz="1200">
                <a:solidFill>
                  <a:schemeClr val="bg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ru-RU"/>
              <a:t>Author, </a:t>
            </a:r>
            <a:br>
              <a:rPr lang="ru-RU"/>
            </a:br>
            <a:r>
              <a:rPr lang="ru-RU"/>
              <a:t>Place, Date Inter 12pt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5965448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- N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2" name="Objekt 21" hidden="1">
            <a:extLst>
              <a:ext uri="{FF2B5EF4-FFF2-40B4-BE49-F238E27FC236}">
                <a16:creationId xmlns:a16="http://schemas.microsoft.com/office/drawing/2014/main" id="{2A35F7CB-B3C4-4081-BF51-7688BA186AC0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78743633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44" imgH="345" progId="TCLayout.ActiveDocument.1">
                  <p:embed/>
                </p:oleObj>
              </mc:Choice>
              <mc:Fallback>
                <p:oleObj name="think-cell Folie" r:id="rId3" imgW="344" imgH="345" progId="TCLayout.ActiveDocument.1">
                  <p:embed/>
                  <p:pic>
                    <p:nvPicPr>
                      <p:cNvPr id="22" name="Objekt 21" hidden="1">
                        <a:extLst>
                          <a:ext uri="{FF2B5EF4-FFF2-40B4-BE49-F238E27FC236}">
                            <a16:creationId xmlns:a16="http://schemas.microsoft.com/office/drawing/2014/main" id="{2A35F7CB-B3C4-4081-BF51-7688BA186AC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hteck 2">
            <a:extLst>
              <a:ext uri="{FF2B5EF4-FFF2-40B4-BE49-F238E27FC236}">
                <a16:creationId xmlns:a16="http://schemas.microsoft.com/office/drawing/2014/main" id="{CF7D173B-4D49-4B2F-A470-A04AACB0FE96}"/>
              </a:ext>
            </a:extLst>
          </p:cNvPr>
          <p:cNvSpPr>
            <a:spLocks/>
          </p:cNvSpPr>
          <p:nvPr userDrawn="1"/>
        </p:nvSpPr>
        <p:spPr>
          <a:xfrm>
            <a:off x="8088000" y="0"/>
            <a:ext cx="4104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72000" rIns="108000" bIns="72000" rtlCol="0" anchor="ctr"/>
          <a:lstStyle/>
          <a:p>
            <a:pPr algn="l" rtl="0"/>
            <a:endParaRPr lang="ru-RU" sz="1400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32DE84A-653F-40C4-B59B-7C286058B55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3525" y="229880"/>
            <a:ext cx="7669213" cy="461665"/>
          </a:xfrm>
        </p:spPr>
        <p:txBody>
          <a:bodyPr vert="horz"/>
          <a:lstStyle>
            <a:lvl1pPr rtl="0">
              <a:defRPr/>
            </a:lvl1pPr>
          </a:lstStyle>
          <a:p>
            <a:r>
              <a:rPr lang="ru-RU"/>
              <a:t>Headline Inter Medium bold 30pt</a:t>
            </a:r>
            <a:endParaRPr lang="ru-RU" dirty="0"/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5FF4BB13-4856-4ED9-9367-2041DC82D42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63525" y="683089"/>
            <a:ext cx="7669213" cy="307777"/>
          </a:xfrm>
        </p:spPr>
        <p:txBody>
          <a:bodyPr wrap="square">
            <a:spAutoFit/>
          </a:bodyPr>
          <a:lstStyle>
            <a:lvl1pPr marL="0" indent="0" rtl="0">
              <a:buNone/>
              <a:defRPr sz="20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ru-RU"/>
              <a:t>Subheadline optional Inter Medium 20pt</a:t>
            </a:r>
            <a:endParaRPr lang="ru-RU" dirty="0"/>
          </a:p>
        </p:txBody>
      </p:sp>
      <p:sp>
        <p:nvSpPr>
          <p:cNvPr id="20" name="Textplatzhalter 19">
            <a:extLst>
              <a:ext uri="{FF2B5EF4-FFF2-40B4-BE49-F238E27FC236}">
                <a16:creationId xmlns:a16="http://schemas.microsoft.com/office/drawing/2014/main" id="{BF72E446-FFEE-4AD8-BB91-BBEF2515922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63525" y="6076176"/>
            <a:ext cx="7669213" cy="276999"/>
          </a:xfrm>
        </p:spPr>
        <p:txBody>
          <a:bodyPr wrap="square" anchor="b">
            <a:spAutoFit/>
          </a:bodyPr>
          <a:lstStyle>
            <a:lvl1pPr marL="0" indent="0" rtl="0">
              <a:spcBef>
                <a:spcPts val="0"/>
              </a:spcBef>
              <a:buNone/>
              <a:defRPr sz="900"/>
            </a:lvl1pPr>
            <a:lvl2pPr>
              <a:defRPr sz="900"/>
            </a:lvl2pPr>
            <a:lvl3pPr>
              <a:defRPr sz="9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ru-RU"/>
              <a:t>1 Footnote | 2 Footnote</a:t>
            </a:r>
          </a:p>
          <a:p>
            <a:pPr lvl="0"/>
            <a:r>
              <a:rPr lang="ru-RU"/>
              <a:t>Source: Here is the source </a:t>
            </a:r>
            <a:endParaRPr lang="ru-RU" dirty="0"/>
          </a:p>
        </p:txBody>
      </p:sp>
      <p:sp>
        <p:nvSpPr>
          <p:cNvPr id="9" name="Fußzeilenplatzhalter 8">
            <a:extLst>
              <a:ext uri="{FF2B5EF4-FFF2-40B4-BE49-F238E27FC236}">
                <a16:creationId xmlns:a16="http://schemas.microsoft.com/office/drawing/2014/main" id="{244FB837-7710-4FEE-BD1F-0EC31062B8DD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lvl1pPr rtl="0">
              <a:defRPr/>
            </a:lvl1pPr>
          </a:lstStyle>
          <a:p>
            <a:r>
              <a:rPr lang="ru-RU"/>
              <a:t>Insert text with »Insert Header and Footer«</a:t>
            </a:r>
            <a:endParaRPr lang="ru-RU" dirty="0"/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276BBEB8-9136-4964-AFD7-C8F311FB46AE}"/>
              </a:ext>
            </a:extLst>
          </p:cNvPr>
          <p:cNvSpPr>
            <a:spLocks noGrp="1"/>
          </p:cNvSpPr>
          <p:nvPr>
            <p:ph sz="quarter" idx="21" hasCustomPrompt="1"/>
          </p:nvPr>
        </p:nvSpPr>
        <p:spPr>
          <a:xfrm>
            <a:off x="263525" y="1449388"/>
            <a:ext cx="3670300" cy="4500562"/>
          </a:xfrm>
        </p:spPr>
        <p:txBody>
          <a:bodyPr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  <a:lvl4pPr rtl="0">
              <a:defRPr/>
            </a:lvl4pPr>
            <a:lvl5pPr rtl="0">
              <a:defRPr/>
            </a:lvl5pPr>
          </a:lstStyle>
          <a:p>
            <a:pPr lvl="0"/>
            <a:r>
              <a:rPr lang="ru-RU" noProof="0"/>
              <a:t>First text level Inter, 16pt</a:t>
            </a:r>
          </a:p>
          <a:p>
            <a:pPr lvl="1"/>
            <a:r>
              <a:rPr lang="ru-RU" noProof="0"/>
              <a:t>Second text level Inter</a:t>
            </a:r>
          </a:p>
          <a:p>
            <a:pPr lvl="2"/>
            <a:r>
              <a:rPr lang="ru-RU" noProof="0"/>
              <a:t>Third text level Inter</a:t>
            </a:r>
          </a:p>
          <a:p>
            <a:pPr lvl="3"/>
            <a:r>
              <a:rPr lang="ru-RU" noProof="0"/>
              <a:t>Fourth text level Inter</a:t>
            </a:r>
          </a:p>
          <a:p>
            <a:pPr lvl="4"/>
            <a:r>
              <a:rPr lang="ru-RU" noProof="0"/>
              <a:t>Fifth text level Inter</a:t>
            </a:r>
          </a:p>
          <a:p>
            <a:pPr lvl="5"/>
            <a:r>
              <a:rPr lang="ru-RU" noProof="0"/>
              <a:t>Sixth text level Inter</a:t>
            </a:r>
          </a:p>
          <a:p>
            <a:pPr lvl="6"/>
            <a:r>
              <a:rPr lang="ru-RU" noProof="0"/>
              <a:t>Eight text level Inter</a:t>
            </a:r>
          </a:p>
          <a:p>
            <a:pPr lvl="7"/>
            <a:r>
              <a:rPr lang="ru-RU" noProof="0"/>
              <a:t>Ninth text level Inter</a:t>
            </a:r>
            <a:endParaRPr lang="ru-RU" noProof="0" dirty="0"/>
          </a:p>
        </p:txBody>
      </p:sp>
      <p:sp>
        <p:nvSpPr>
          <p:cNvPr id="13" name="Inhaltsplatzhalter 12">
            <a:extLst>
              <a:ext uri="{FF2B5EF4-FFF2-40B4-BE49-F238E27FC236}">
                <a16:creationId xmlns:a16="http://schemas.microsoft.com/office/drawing/2014/main" id="{13D6006C-EB36-413E-82E4-E7968928515C}"/>
              </a:ext>
            </a:extLst>
          </p:cNvPr>
          <p:cNvSpPr>
            <a:spLocks noGrp="1"/>
          </p:cNvSpPr>
          <p:nvPr>
            <p:ph sz="quarter" idx="22" hasCustomPrompt="1"/>
          </p:nvPr>
        </p:nvSpPr>
        <p:spPr>
          <a:xfrm>
            <a:off x="4259263" y="1449388"/>
            <a:ext cx="3670300" cy="4500562"/>
          </a:xfrm>
        </p:spPr>
        <p:txBody>
          <a:bodyPr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  <a:lvl4pPr rtl="0">
              <a:defRPr/>
            </a:lvl4pPr>
            <a:lvl5pPr rtl="0">
              <a:defRPr/>
            </a:lvl5pPr>
          </a:lstStyle>
          <a:p>
            <a:pPr lvl="0"/>
            <a:r>
              <a:rPr lang="ru-RU" noProof="0"/>
              <a:t>First text level Inter, 16pt</a:t>
            </a:r>
          </a:p>
          <a:p>
            <a:pPr lvl="1"/>
            <a:r>
              <a:rPr lang="ru-RU" noProof="0"/>
              <a:t>Second text level Inter</a:t>
            </a:r>
          </a:p>
          <a:p>
            <a:pPr lvl="2"/>
            <a:r>
              <a:rPr lang="ru-RU" noProof="0"/>
              <a:t>Third text level Inter</a:t>
            </a:r>
          </a:p>
          <a:p>
            <a:pPr lvl="3"/>
            <a:r>
              <a:rPr lang="ru-RU" noProof="0"/>
              <a:t>Fourth text level Inter</a:t>
            </a:r>
          </a:p>
          <a:p>
            <a:pPr lvl="4"/>
            <a:r>
              <a:rPr lang="ru-RU" noProof="0"/>
              <a:t>Fifth text level Inter</a:t>
            </a:r>
          </a:p>
          <a:p>
            <a:pPr lvl="5"/>
            <a:r>
              <a:rPr lang="ru-RU" noProof="0"/>
              <a:t>Sixth text level Inter</a:t>
            </a:r>
          </a:p>
          <a:p>
            <a:pPr lvl="6"/>
            <a:r>
              <a:rPr lang="ru-RU" noProof="0"/>
              <a:t>Eight text level Inter</a:t>
            </a:r>
          </a:p>
          <a:p>
            <a:pPr lvl="7"/>
            <a:r>
              <a:rPr lang="ru-RU" noProof="0"/>
              <a:t>Ninth text level Inter</a:t>
            </a:r>
            <a:endParaRPr lang="ru-RU" noProof="0" dirty="0"/>
          </a:p>
        </p:txBody>
      </p:sp>
      <p:sp>
        <p:nvSpPr>
          <p:cNvPr id="8" name="Datumsplatzhalter 7">
            <a:extLst>
              <a:ext uri="{FF2B5EF4-FFF2-40B4-BE49-F238E27FC236}">
                <a16:creationId xmlns:a16="http://schemas.microsoft.com/office/drawing/2014/main" id="{15BC7344-3821-4FC6-A977-48636AE1A545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>
            <a:lvl1pPr rtl="0">
              <a:defRPr>
                <a:solidFill>
                  <a:schemeClr val="bg1"/>
                </a:solidFill>
              </a:defRPr>
            </a:lvl1pPr>
          </a:lstStyle>
          <a:p>
            <a:fld id="{B6F83871-5B24-408E-997E-D1F49EB8E2B3}" type="datetime4">
              <a:rPr lang="ru-RU" smtClean="0"/>
              <a:t>2 июля 2024 г.</a:t>
            </a:fld>
            <a:endParaRPr lang="ru-RU" dirty="0"/>
          </a:p>
        </p:txBody>
      </p:sp>
      <p:sp>
        <p:nvSpPr>
          <p:cNvPr id="11" name="Foliennummernplatzhalter 10">
            <a:extLst>
              <a:ext uri="{FF2B5EF4-FFF2-40B4-BE49-F238E27FC236}">
                <a16:creationId xmlns:a16="http://schemas.microsoft.com/office/drawing/2014/main" id="{5C78657C-B6C7-42F5-A0C9-734F5AE0FFEE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>
            <a:lvl1pPr rtl="0">
              <a:defRPr>
                <a:solidFill>
                  <a:schemeClr val="bg1"/>
                </a:solidFill>
              </a:defRPr>
            </a:lvl1pPr>
          </a:lstStyle>
          <a:p>
            <a:fld id="{7D3B735A-0712-4989-8931-598C2A0907B8}" type="slidenum">
              <a:rPr lang="ru-RU" smtClean="0"/>
              <a:pPr/>
              <a:t>‹#›</a:t>
            </a:fld>
            <a:endParaRPr lang="ru-RU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DB11F0F1-A373-391F-3B05-05686C9B50A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l="22615" r="15507"/>
          <a:stretch/>
        </p:blipFill>
        <p:spPr>
          <a:xfrm>
            <a:off x="8091175" y="0"/>
            <a:ext cx="4100825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823112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479">
          <p15:clr>
            <a:srgbClr val="FBAE40"/>
          </p15:clr>
        </p15:guide>
        <p15:guide id="4" pos="2683">
          <p15:clr>
            <a:srgbClr val="FBAE40"/>
          </p15:clr>
        </p15:guide>
        <p15:guide id="5" pos="4997">
          <p15:clr>
            <a:srgbClr val="FBAE40"/>
          </p15:clr>
        </p15:guide>
        <p15:guide id="6" pos="5201">
          <p15:clr>
            <a:srgbClr val="FBAE40"/>
          </p15:clr>
        </p15:guide>
        <p15:guide id="7" orient="horz" pos="3748">
          <p15:clr>
            <a:srgbClr val="FBAE40"/>
          </p15:clr>
        </p15:guide>
        <p15:guide id="8" orient="horz" pos="913">
          <p15:clr>
            <a:srgbClr val="FBAE40"/>
          </p15:clr>
        </p15:guide>
      </p15:sldGuideLst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- L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2" name="Objekt 21" hidden="1">
            <a:extLst>
              <a:ext uri="{FF2B5EF4-FFF2-40B4-BE49-F238E27FC236}">
                <a16:creationId xmlns:a16="http://schemas.microsoft.com/office/drawing/2014/main" id="{2A35F7CB-B3C4-4081-BF51-7688BA186AC0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47008207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44" imgH="345" progId="TCLayout.ActiveDocument.1">
                  <p:embed/>
                </p:oleObj>
              </mc:Choice>
              <mc:Fallback>
                <p:oleObj name="think-cell Folie" r:id="rId3" imgW="344" imgH="345" progId="TCLayout.ActiveDocument.1">
                  <p:embed/>
                  <p:pic>
                    <p:nvPicPr>
                      <p:cNvPr id="22" name="Objekt 21" hidden="1">
                        <a:extLst>
                          <a:ext uri="{FF2B5EF4-FFF2-40B4-BE49-F238E27FC236}">
                            <a16:creationId xmlns:a16="http://schemas.microsoft.com/office/drawing/2014/main" id="{2A35F7CB-B3C4-4081-BF51-7688BA186AC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hteck 2">
            <a:extLst>
              <a:ext uri="{FF2B5EF4-FFF2-40B4-BE49-F238E27FC236}">
                <a16:creationId xmlns:a16="http://schemas.microsoft.com/office/drawing/2014/main" id="{CF7D173B-4D49-4B2F-A470-A04AACB0FE96}"/>
              </a:ext>
            </a:extLst>
          </p:cNvPr>
          <p:cNvSpPr>
            <a:spLocks/>
          </p:cNvSpPr>
          <p:nvPr userDrawn="1"/>
        </p:nvSpPr>
        <p:spPr>
          <a:xfrm>
            <a:off x="8088000" y="0"/>
            <a:ext cx="4104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72000" rIns="108000" bIns="72000" rtlCol="0" anchor="ctr"/>
          <a:lstStyle/>
          <a:p>
            <a:pPr algn="l" rtl="0"/>
            <a:endParaRPr lang="ru-RU" sz="1400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78EB322D-7AE7-D3B9-7231-37AE936562D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l="16626" r="23523"/>
          <a:stretch/>
        </p:blipFill>
        <p:spPr>
          <a:xfrm>
            <a:off x="8087999" y="0"/>
            <a:ext cx="4103999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732DE84A-653F-40C4-B59B-7C286058B55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3525" y="229880"/>
            <a:ext cx="7669213" cy="461665"/>
          </a:xfrm>
        </p:spPr>
        <p:txBody>
          <a:bodyPr vert="horz"/>
          <a:lstStyle>
            <a:lvl1pPr rtl="0">
              <a:defRPr/>
            </a:lvl1pPr>
          </a:lstStyle>
          <a:p>
            <a:r>
              <a:rPr lang="ru-RU"/>
              <a:t>Headline Inter Medium bold 30pt</a:t>
            </a:r>
            <a:endParaRPr lang="ru-RU" dirty="0"/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5FF4BB13-4856-4ED9-9367-2041DC82D42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63525" y="683089"/>
            <a:ext cx="7669213" cy="307777"/>
          </a:xfrm>
        </p:spPr>
        <p:txBody>
          <a:bodyPr wrap="square">
            <a:spAutoFit/>
          </a:bodyPr>
          <a:lstStyle>
            <a:lvl1pPr marL="0" indent="0" rtl="0">
              <a:buNone/>
              <a:defRPr sz="20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ru-RU"/>
              <a:t>Subheadline optional Inter Medium 20pt</a:t>
            </a:r>
            <a:endParaRPr lang="ru-RU" dirty="0"/>
          </a:p>
        </p:txBody>
      </p:sp>
      <p:sp>
        <p:nvSpPr>
          <p:cNvPr id="20" name="Textplatzhalter 19">
            <a:extLst>
              <a:ext uri="{FF2B5EF4-FFF2-40B4-BE49-F238E27FC236}">
                <a16:creationId xmlns:a16="http://schemas.microsoft.com/office/drawing/2014/main" id="{BF72E446-FFEE-4AD8-BB91-BBEF2515922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63525" y="6076176"/>
            <a:ext cx="7669213" cy="276999"/>
          </a:xfrm>
        </p:spPr>
        <p:txBody>
          <a:bodyPr wrap="square" anchor="b">
            <a:spAutoFit/>
          </a:bodyPr>
          <a:lstStyle>
            <a:lvl1pPr marL="0" indent="0" rtl="0">
              <a:spcBef>
                <a:spcPts val="0"/>
              </a:spcBef>
              <a:buNone/>
              <a:defRPr sz="900"/>
            </a:lvl1pPr>
            <a:lvl2pPr>
              <a:defRPr sz="900"/>
            </a:lvl2pPr>
            <a:lvl3pPr>
              <a:defRPr sz="9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ru-RU"/>
              <a:t>1 Footnote | 2 Footnote</a:t>
            </a:r>
          </a:p>
          <a:p>
            <a:pPr lvl="0"/>
            <a:r>
              <a:rPr lang="ru-RU"/>
              <a:t>Source: Here is the source </a:t>
            </a:r>
            <a:endParaRPr lang="ru-RU" dirty="0"/>
          </a:p>
        </p:txBody>
      </p:sp>
      <p:sp>
        <p:nvSpPr>
          <p:cNvPr id="9" name="Fußzeilenplatzhalter 8">
            <a:extLst>
              <a:ext uri="{FF2B5EF4-FFF2-40B4-BE49-F238E27FC236}">
                <a16:creationId xmlns:a16="http://schemas.microsoft.com/office/drawing/2014/main" id="{244FB837-7710-4FEE-BD1F-0EC31062B8DD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lvl1pPr rtl="0">
              <a:defRPr/>
            </a:lvl1pPr>
          </a:lstStyle>
          <a:p>
            <a:r>
              <a:rPr lang="ru-RU"/>
              <a:t>Insert text with »Insert Header and Footer«</a:t>
            </a:r>
            <a:endParaRPr lang="ru-RU" dirty="0"/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276BBEB8-9136-4964-AFD7-C8F311FB46AE}"/>
              </a:ext>
            </a:extLst>
          </p:cNvPr>
          <p:cNvSpPr>
            <a:spLocks noGrp="1"/>
          </p:cNvSpPr>
          <p:nvPr>
            <p:ph sz="quarter" idx="21" hasCustomPrompt="1"/>
          </p:nvPr>
        </p:nvSpPr>
        <p:spPr>
          <a:xfrm>
            <a:off x="263525" y="1449388"/>
            <a:ext cx="3670300" cy="4500562"/>
          </a:xfrm>
        </p:spPr>
        <p:txBody>
          <a:bodyPr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  <a:lvl4pPr rtl="0">
              <a:defRPr/>
            </a:lvl4pPr>
            <a:lvl5pPr rtl="0">
              <a:defRPr/>
            </a:lvl5pPr>
          </a:lstStyle>
          <a:p>
            <a:pPr lvl="0"/>
            <a:r>
              <a:rPr lang="ru-RU" noProof="0"/>
              <a:t>First text level Inter, 16pt</a:t>
            </a:r>
          </a:p>
          <a:p>
            <a:pPr lvl="1"/>
            <a:r>
              <a:rPr lang="ru-RU" noProof="0"/>
              <a:t>Second text level Inter</a:t>
            </a:r>
          </a:p>
          <a:p>
            <a:pPr lvl="2"/>
            <a:r>
              <a:rPr lang="ru-RU" noProof="0"/>
              <a:t>Third text level Inter</a:t>
            </a:r>
          </a:p>
          <a:p>
            <a:pPr lvl="3"/>
            <a:r>
              <a:rPr lang="ru-RU" noProof="0"/>
              <a:t>Fourth text level Inter</a:t>
            </a:r>
          </a:p>
          <a:p>
            <a:pPr lvl="4"/>
            <a:r>
              <a:rPr lang="ru-RU" noProof="0"/>
              <a:t>Fifth text level Inter</a:t>
            </a:r>
          </a:p>
          <a:p>
            <a:pPr lvl="5"/>
            <a:r>
              <a:rPr lang="ru-RU" noProof="0"/>
              <a:t>Sixth text level Inter</a:t>
            </a:r>
          </a:p>
          <a:p>
            <a:pPr lvl="6"/>
            <a:r>
              <a:rPr lang="ru-RU" noProof="0"/>
              <a:t>Eight text level Inter</a:t>
            </a:r>
          </a:p>
          <a:p>
            <a:pPr lvl="7"/>
            <a:r>
              <a:rPr lang="ru-RU" noProof="0"/>
              <a:t>Ninth text level Inter</a:t>
            </a:r>
            <a:endParaRPr lang="ru-RU" noProof="0" dirty="0"/>
          </a:p>
        </p:txBody>
      </p:sp>
      <p:sp>
        <p:nvSpPr>
          <p:cNvPr id="13" name="Inhaltsplatzhalter 12">
            <a:extLst>
              <a:ext uri="{FF2B5EF4-FFF2-40B4-BE49-F238E27FC236}">
                <a16:creationId xmlns:a16="http://schemas.microsoft.com/office/drawing/2014/main" id="{13D6006C-EB36-413E-82E4-E7968928515C}"/>
              </a:ext>
            </a:extLst>
          </p:cNvPr>
          <p:cNvSpPr>
            <a:spLocks noGrp="1"/>
          </p:cNvSpPr>
          <p:nvPr>
            <p:ph sz="quarter" idx="22" hasCustomPrompt="1"/>
          </p:nvPr>
        </p:nvSpPr>
        <p:spPr>
          <a:xfrm>
            <a:off x="4259263" y="1449388"/>
            <a:ext cx="3670300" cy="4500562"/>
          </a:xfrm>
        </p:spPr>
        <p:txBody>
          <a:bodyPr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  <a:lvl4pPr rtl="0">
              <a:defRPr/>
            </a:lvl4pPr>
            <a:lvl5pPr rtl="0">
              <a:defRPr/>
            </a:lvl5pPr>
          </a:lstStyle>
          <a:p>
            <a:pPr lvl="0"/>
            <a:r>
              <a:rPr lang="ru-RU" noProof="0"/>
              <a:t>First text level Inter, 16pt</a:t>
            </a:r>
          </a:p>
          <a:p>
            <a:pPr lvl="1"/>
            <a:r>
              <a:rPr lang="ru-RU" noProof="0"/>
              <a:t>Second text level Inter</a:t>
            </a:r>
          </a:p>
          <a:p>
            <a:pPr lvl="2"/>
            <a:r>
              <a:rPr lang="ru-RU" noProof="0"/>
              <a:t>Third text level Inter</a:t>
            </a:r>
          </a:p>
          <a:p>
            <a:pPr lvl="3"/>
            <a:r>
              <a:rPr lang="ru-RU" noProof="0"/>
              <a:t>Fourth text level Inter</a:t>
            </a:r>
          </a:p>
          <a:p>
            <a:pPr lvl="4"/>
            <a:r>
              <a:rPr lang="ru-RU" noProof="0"/>
              <a:t>Fifth text level Inter</a:t>
            </a:r>
          </a:p>
          <a:p>
            <a:pPr lvl="5"/>
            <a:r>
              <a:rPr lang="ru-RU" noProof="0"/>
              <a:t>Sixth text level Inter</a:t>
            </a:r>
          </a:p>
          <a:p>
            <a:pPr lvl="6"/>
            <a:r>
              <a:rPr lang="ru-RU" noProof="0"/>
              <a:t>Eight text level Inter</a:t>
            </a:r>
          </a:p>
          <a:p>
            <a:pPr lvl="7"/>
            <a:r>
              <a:rPr lang="ru-RU" noProof="0"/>
              <a:t>Ninth text level Inter</a:t>
            </a:r>
            <a:endParaRPr lang="ru-RU" noProof="0" dirty="0"/>
          </a:p>
        </p:txBody>
      </p:sp>
      <p:sp>
        <p:nvSpPr>
          <p:cNvPr id="8" name="Datumsplatzhalter 7">
            <a:extLst>
              <a:ext uri="{FF2B5EF4-FFF2-40B4-BE49-F238E27FC236}">
                <a16:creationId xmlns:a16="http://schemas.microsoft.com/office/drawing/2014/main" id="{15BC7344-3821-4FC6-A977-48636AE1A545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>
            <a:lvl1pPr rtl="0">
              <a:defRPr>
                <a:solidFill>
                  <a:schemeClr val="bg1"/>
                </a:solidFill>
              </a:defRPr>
            </a:lvl1pPr>
          </a:lstStyle>
          <a:p>
            <a:fld id="{B6F83871-5B24-408E-997E-D1F49EB8E2B3}" type="datetime4">
              <a:rPr lang="ru-RU" smtClean="0"/>
              <a:t>2 июля 2024 г.</a:t>
            </a:fld>
            <a:endParaRPr lang="ru-RU" dirty="0"/>
          </a:p>
        </p:txBody>
      </p:sp>
      <p:sp>
        <p:nvSpPr>
          <p:cNvPr id="11" name="Foliennummernplatzhalter 10">
            <a:extLst>
              <a:ext uri="{FF2B5EF4-FFF2-40B4-BE49-F238E27FC236}">
                <a16:creationId xmlns:a16="http://schemas.microsoft.com/office/drawing/2014/main" id="{5C78657C-B6C7-42F5-A0C9-734F5AE0FFEE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>
            <a:lvl1pPr rtl="0">
              <a:defRPr>
                <a:solidFill>
                  <a:schemeClr val="bg1"/>
                </a:solidFill>
              </a:defRPr>
            </a:lvl1pPr>
          </a:lstStyle>
          <a:p>
            <a:fld id="{7D3B735A-0712-4989-8931-598C2A0907B8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3189301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479">
          <p15:clr>
            <a:srgbClr val="FBAE40"/>
          </p15:clr>
        </p15:guide>
        <p15:guide id="4" pos="2683">
          <p15:clr>
            <a:srgbClr val="FBAE40"/>
          </p15:clr>
        </p15:guide>
        <p15:guide id="5" pos="4997">
          <p15:clr>
            <a:srgbClr val="FBAE40"/>
          </p15:clr>
        </p15:guide>
        <p15:guide id="6" pos="5201">
          <p15:clr>
            <a:srgbClr val="FBAE40"/>
          </p15:clr>
        </p15:guide>
        <p15:guide id="7" orient="horz" pos="3748">
          <p15:clr>
            <a:srgbClr val="FBAE40"/>
          </p15:clr>
        </p15:guide>
        <p15:guide id="8" orient="horz" pos="913">
          <p15:clr>
            <a:srgbClr val="FBAE40"/>
          </p15:clr>
        </p15:guide>
      </p15:sldGuideLst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- As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2" name="Objekt 21" hidden="1">
            <a:extLst>
              <a:ext uri="{FF2B5EF4-FFF2-40B4-BE49-F238E27FC236}">
                <a16:creationId xmlns:a16="http://schemas.microsoft.com/office/drawing/2014/main" id="{2A35F7CB-B3C4-4081-BF51-7688BA186AC0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78743633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44" imgH="345" progId="TCLayout.ActiveDocument.1">
                  <p:embed/>
                </p:oleObj>
              </mc:Choice>
              <mc:Fallback>
                <p:oleObj name="think-cell Folie" r:id="rId3" imgW="344" imgH="345" progId="TCLayout.ActiveDocument.1">
                  <p:embed/>
                  <p:pic>
                    <p:nvPicPr>
                      <p:cNvPr id="22" name="Objekt 21" hidden="1">
                        <a:extLst>
                          <a:ext uri="{FF2B5EF4-FFF2-40B4-BE49-F238E27FC236}">
                            <a16:creationId xmlns:a16="http://schemas.microsoft.com/office/drawing/2014/main" id="{2A35F7CB-B3C4-4081-BF51-7688BA186AC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hteck 2">
            <a:extLst>
              <a:ext uri="{FF2B5EF4-FFF2-40B4-BE49-F238E27FC236}">
                <a16:creationId xmlns:a16="http://schemas.microsoft.com/office/drawing/2014/main" id="{CF7D173B-4D49-4B2F-A470-A04AACB0FE96}"/>
              </a:ext>
            </a:extLst>
          </p:cNvPr>
          <p:cNvSpPr>
            <a:spLocks/>
          </p:cNvSpPr>
          <p:nvPr userDrawn="1"/>
        </p:nvSpPr>
        <p:spPr>
          <a:xfrm>
            <a:off x="8088000" y="0"/>
            <a:ext cx="4104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72000" rIns="108000" bIns="72000" rtlCol="0" anchor="ctr"/>
          <a:lstStyle/>
          <a:p>
            <a:pPr algn="l" rtl="0"/>
            <a:endParaRPr lang="ru-RU" sz="1400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32DE84A-653F-40C4-B59B-7C286058B55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3525" y="229880"/>
            <a:ext cx="7669213" cy="461665"/>
          </a:xfrm>
        </p:spPr>
        <p:txBody>
          <a:bodyPr vert="horz"/>
          <a:lstStyle>
            <a:lvl1pPr rtl="0">
              <a:defRPr/>
            </a:lvl1pPr>
          </a:lstStyle>
          <a:p>
            <a:r>
              <a:rPr lang="ru-RU"/>
              <a:t>Headline Inter Medium bold 30pt</a:t>
            </a:r>
            <a:endParaRPr lang="ru-RU" dirty="0"/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5FF4BB13-4856-4ED9-9367-2041DC82D42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63525" y="683089"/>
            <a:ext cx="7669213" cy="307777"/>
          </a:xfrm>
        </p:spPr>
        <p:txBody>
          <a:bodyPr wrap="square">
            <a:spAutoFit/>
          </a:bodyPr>
          <a:lstStyle>
            <a:lvl1pPr marL="0" indent="0" rtl="0">
              <a:buNone/>
              <a:defRPr sz="20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ru-RU"/>
              <a:t>Subheadline optional Inter Medium 20pt</a:t>
            </a:r>
            <a:endParaRPr lang="ru-RU" dirty="0"/>
          </a:p>
        </p:txBody>
      </p:sp>
      <p:sp>
        <p:nvSpPr>
          <p:cNvPr id="20" name="Textplatzhalter 19">
            <a:extLst>
              <a:ext uri="{FF2B5EF4-FFF2-40B4-BE49-F238E27FC236}">
                <a16:creationId xmlns:a16="http://schemas.microsoft.com/office/drawing/2014/main" id="{BF72E446-FFEE-4AD8-BB91-BBEF2515922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63525" y="6076176"/>
            <a:ext cx="7669213" cy="276999"/>
          </a:xfrm>
        </p:spPr>
        <p:txBody>
          <a:bodyPr wrap="square" anchor="b">
            <a:spAutoFit/>
          </a:bodyPr>
          <a:lstStyle>
            <a:lvl1pPr marL="0" indent="0" rtl="0">
              <a:spcBef>
                <a:spcPts val="0"/>
              </a:spcBef>
              <a:buNone/>
              <a:defRPr sz="900"/>
            </a:lvl1pPr>
            <a:lvl2pPr>
              <a:defRPr sz="900"/>
            </a:lvl2pPr>
            <a:lvl3pPr>
              <a:defRPr sz="9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ru-RU"/>
              <a:t>1 Footnote | 2 Footnote</a:t>
            </a:r>
          </a:p>
          <a:p>
            <a:pPr lvl="0"/>
            <a:r>
              <a:rPr lang="ru-RU"/>
              <a:t>Source: Here is the source </a:t>
            </a:r>
            <a:endParaRPr lang="ru-RU" dirty="0"/>
          </a:p>
        </p:txBody>
      </p:sp>
      <p:sp>
        <p:nvSpPr>
          <p:cNvPr id="9" name="Fußzeilenplatzhalter 8">
            <a:extLst>
              <a:ext uri="{FF2B5EF4-FFF2-40B4-BE49-F238E27FC236}">
                <a16:creationId xmlns:a16="http://schemas.microsoft.com/office/drawing/2014/main" id="{244FB837-7710-4FEE-BD1F-0EC31062B8DD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lvl1pPr rtl="0">
              <a:defRPr/>
            </a:lvl1pPr>
          </a:lstStyle>
          <a:p>
            <a:r>
              <a:rPr lang="ru-RU"/>
              <a:t>Insert text with »Insert Header and Footer«</a:t>
            </a:r>
            <a:endParaRPr lang="ru-RU" dirty="0"/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276BBEB8-9136-4964-AFD7-C8F311FB46AE}"/>
              </a:ext>
            </a:extLst>
          </p:cNvPr>
          <p:cNvSpPr>
            <a:spLocks noGrp="1"/>
          </p:cNvSpPr>
          <p:nvPr>
            <p:ph sz="quarter" idx="21" hasCustomPrompt="1"/>
          </p:nvPr>
        </p:nvSpPr>
        <p:spPr>
          <a:xfrm>
            <a:off x="263525" y="1449388"/>
            <a:ext cx="3670300" cy="4500562"/>
          </a:xfrm>
        </p:spPr>
        <p:txBody>
          <a:bodyPr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  <a:lvl4pPr rtl="0">
              <a:defRPr/>
            </a:lvl4pPr>
            <a:lvl5pPr rtl="0">
              <a:defRPr/>
            </a:lvl5pPr>
          </a:lstStyle>
          <a:p>
            <a:pPr lvl="0"/>
            <a:r>
              <a:rPr lang="ru-RU" noProof="0"/>
              <a:t>First text level Inter, 16pt</a:t>
            </a:r>
          </a:p>
          <a:p>
            <a:pPr lvl="1"/>
            <a:r>
              <a:rPr lang="ru-RU" noProof="0"/>
              <a:t>Second text level Inter</a:t>
            </a:r>
          </a:p>
          <a:p>
            <a:pPr lvl="2"/>
            <a:r>
              <a:rPr lang="ru-RU" noProof="0"/>
              <a:t>Third text level Inter</a:t>
            </a:r>
          </a:p>
          <a:p>
            <a:pPr lvl="3"/>
            <a:r>
              <a:rPr lang="ru-RU" noProof="0"/>
              <a:t>Fourth text level Inter</a:t>
            </a:r>
          </a:p>
          <a:p>
            <a:pPr lvl="4"/>
            <a:r>
              <a:rPr lang="ru-RU" noProof="0"/>
              <a:t>Fifth text level Inter</a:t>
            </a:r>
          </a:p>
          <a:p>
            <a:pPr lvl="5"/>
            <a:r>
              <a:rPr lang="ru-RU" noProof="0"/>
              <a:t>Sixth text level Inter</a:t>
            </a:r>
          </a:p>
          <a:p>
            <a:pPr lvl="6"/>
            <a:r>
              <a:rPr lang="ru-RU" noProof="0"/>
              <a:t>Eight text level Inter</a:t>
            </a:r>
          </a:p>
          <a:p>
            <a:pPr lvl="7"/>
            <a:r>
              <a:rPr lang="ru-RU" noProof="0"/>
              <a:t>Ninth text level Inter</a:t>
            </a:r>
            <a:endParaRPr lang="ru-RU" noProof="0" dirty="0"/>
          </a:p>
        </p:txBody>
      </p:sp>
      <p:sp>
        <p:nvSpPr>
          <p:cNvPr id="13" name="Inhaltsplatzhalter 12">
            <a:extLst>
              <a:ext uri="{FF2B5EF4-FFF2-40B4-BE49-F238E27FC236}">
                <a16:creationId xmlns:a16="http://schemas.microsoft.com/office/drawing/2014/main" id="{13D6006C-EB36-413E-82E4-E7968928515C}"/>
              </a:ext>
            </a:extLst>
          </p:cNvPr>
          <p:cNvSpPr>
            <a:spLocks noGrp="1"/>
          </p:cNvSpPr>
          <p:nvPr>
            <p:ph sz="quarter" idx="22" hasCustomPrompt="1"/>
          </p:nvPr>
        </p:nvSpPr>
        <p:spPr>
          <a:xfrm>
            <a:off x="4259263" y="1449388"/>
            <a:ext cx="3670300" cy="4500562"/>
          </a:xfrm>
        </p:spPr>
        <p:txBody>
          <a:bodyPr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  <a:lvl4pPr rtl="0">
              <a:defRPr/>
            </a:lvl4pPr>
            <a:lvl5pPr rtl="0">
              <a:defRPr/>
            </a:lvl5pPr>
          </a:lstStyle>
          <a:p>
            <a:pPr lvl="0"/>
            <a:r>
              <a:rPr lang="ru-RU" noProof="0"/>
              <a:t>First text level Inter, 16pt</a:t>
            </a:r>
          </a:p>
          <a:p>
            <a:pPr lvl="1"/>
            <a:r>
              <a:rPr lang="ru-RU" noProof="0"/>
              <a:t>Second text level Inter</a:t>
            </a:r>
          </a:p>
          <a:p>
            <a:pPr lvl="2"/>
            <a:r>
              <a:rPr lang="ru-RU" noProof="0"/>
              <a:t>Third text level Inter</a:t>
            </a:r>
          </a:p>
          <a:p>
            <a:pPr lvl="3"/>
            <a:r>
              <a:rPr lang="ru-RU" noProof="0"/>
              <a:t>Fourth text level Inter</a:t>
            </a:r>
          </a:p>
          <a:p>
            <a:pPr lvl="4"/>
            <a:r>
              <a:rPr lang="ru-RU" noProof="0"/>
              <a:t>Fifth text level Inter</a:t>
            </a:r>
          </a:p>
          <a:p>
            <a:pPr lvl="5"/>
            <a:r>
              <a:rPr lang="ru-RU" noProof="0"/>
              <a:t>Sixth text level Inter</a:t>
            </a:r>
          </a:p>
          <a:p>
            <a:pPr lvl="6"/>
            <a:r>
              <a:rPr lang="ru-RU" noProof="0"/>
              <a:t>Eight text level Inter</a:t>
            </a:r>
          </a:p>
          <a:p>
            <a:pPr lvl="7"/>
            <a:r>
              <a:rPr lang="ru-RU" noProof="0"/>
              <a:t>Ninth text level Inter</a:t>
            </a:r>
            <a:endParaRPr lang="ru-RU" noProof="0" dirty="0"/>
          </a:p>
        </p:txBody>
      </p:sp>
      <p:sp>
        <p:nvSpPr>
          <p:cNvPr id="8" name="Datumsplatzhalter 7">
            <a:extLst>
              <a:ext uri="{FF2B5EF4-FFF2-40B4-BE49-F238E27FC236}">
                <a16:creationId xmlns:a16="http://schemas.microsoft.com/office/drawing/2014/main" id="{15BC7344-3821-4FC6-A977-48636AE1A545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>
            <a:lvl1pPr rtl="0">
              <a:defRPr>
                <a:solidFill>
                  <a:schemeClr val="bg1"/>
                </a:solidFill>
              </a:defRPr>
            </a:lvl1pPr>
          </a:lstStyle>
          <a:p>
            <a:fld id="{B6F83871-5B24-408E-997E-D1F49EB8E2B3}" type="datetime4">
              <a:rPr lang="ru-RU" smtClean="0"/>
              <a:t>2 июля 2024 г.</a:t>
            </a:fld>
            <a:endParaRPr lang="ru-RU" dirty="0"/>
          </a:p>
        </p:txBody>
      </p:sp>
      <p:sp>
        <p:nvSpPr>
          <p:cNvPr id="11" name="Foliennummernplatzhalter 10">
            <a:extLst>
              <a:ext uri="{FF2B5EF4-FFF2-40B4-BE49-F238E27FC236}">
                <a16:creationId xmlns:a16="http://schemas.microsoft.com/office/drawing/2014/main" id="{5C78657C-B6C7-42F5-A0C9-734F5AE0FFEE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>
            <a:lvl1pPr rtl="0">
              <a:defRPr>
                <a:solidFill>
                  <a:schemeClr val="bg1"/>
                </a:solidFill>
              </a:defRPr>
            </a:lvl1pPr>
          </a:lstStyle>
          <a:p>
            <a:fld id="{7D3B735A-0712-4989-8931-598C2A0907B8}" type="slidenum">
              <a:rPr lang="ru-RU" smtClean="0"/>
              <a:pPr/>
              <a:t>‹#›</a:t>
            </a:fld>
            <a:endParaRPr lang="ru-RU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09A4EDC3-FDB9-BF0A-DDB7-F330C95D53A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l="31801" r="8807"/>
          <a:stretch/>
        </p:blipFill>
        <p:spPr>
          <a:xfrm>
            <a:off x="8091175" y="12499"/>
            <a:ext cx="4100825" cy="6845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098601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479">
          <p15:clr>
            <a:srgbClr val="FBAE40"/>
          </p15:clr>
        </p15:guide>
        <p15:guide id="4" pos="2683">
          <p15:clr>
            <a:srgbClr val="FBAE40"/>
          </p15:clr>
        </p15:guide>
        <p15:guide id="5" pos="4997">
          <p15:clr>
            <a:srgbClr val="FBAE40"/>
          </p15:clr>
        </p15:guide>
        <p15:guide id="6" pos="5201">
          <p15:clr>
            <a:srgbClr val="FBAE40"/>
          </p15:clr>
        </p15:guide>
        <p15:guide id="7" orient="horz" pos="3748">
          <p15:clr>
            <a:srgbClr val="FBAE40"/>
          </p15:clr>
        </p15:guide>
        <p15:guide id="8" orient="horz" pos="913">
          <p15:clr>
            <a:srgbClr val="FBAE40"/>
          </p15:clr>
        </p15:guide>
      </p15:sldGuideLst>
    </p:ext>
  </p:extLs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- APA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2" name="Objekt 21" hidden="1">
            <a:extLst>
              <a:ext uri="{FF2B5EF4-FFF2-40B4-BE49-F238E27FC236}">
                <a16:creationId xmlns:a16="http://schemas.microsoft.com/office/drawing/2014/main" id="{2A35F7CB-B3C4-4081-BF51-7688BA186AC0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34998103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44" imgH="345" progId="TCLayout.ActiveDocument.1">
                  <p:embed/>
                </p:oleObj>
              </mc:Choice>
              <mc:Fallback>
                <p:oleObj name="think-cell Folie" r:id="rId3" imgW="344" imgH="345" progId="TCLayout.ActiveDocument.1">
                  <p:embed/>
                  <p:pic>
                    <p:nvPicPr>
                      <p:cNvPr id="22" name="Objekt 21" hidden="1">
                        <a:extLst>
                          <a:ext uri="{FF2B5EF4-FFF2-40B4-BE49-F238E27FC236}">
                            <a16:creationId xmlns:a16="http://schemas.microsoft.com/office/drawing/2014/main" id="{2A35F7CB-B3C4-4081-BF51-7688BA186AC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hteck 2">
            <a:extLst>
              <a:ext uri="{FF2B5EF4-FFF2-40B4-BE49-F238E27FC236}">
                <a16:creationId xmlns:a16="http://schemas.microsoft.com/office/drawing/2014/main" id="{CF7D173B-4D49-4B2F-A470-A04AACB0FE96}"/>
              </a:ext>
            </a:extLst>
          </p:cNvPr>
          <p:cNvSpPr>
            <a:spLocks/>
          </p:cNvSpPr>
          <p:nvPr userDrawn="1"/>
        </p:nvSpPr>
        <p:spPr>
          <a:xfrm>
            <a:off x="8088000" y="0"/>
            <a:ext cx="4104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72000" rIns="108000" bIns="72000" rtlCol="0" anchor="ctr"/>
          <a:lstStyle/>
          <a:p>
            <a:pPr algn="l" rtl="0"/>
            <a:endParaRPr lang="ru-RU" sz="1400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76A5B1BC-E64D-6870-1497-54BC8F7F59A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l="22798" r="15857"/>
          <a:stretch/>
        </p:blipFill>
        <p:spPr>
          <a:xfrm>
            <a:off x="8084824" y="1"/>
            <a:ext cx="4107175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732DE84A-653F-40C4-B59B-7C286058B55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3525" y="229880"/>
            <a:ext cx="7669213" cy="461665"/>
          </a:xfrm>
        </p:spPr>
        <p:txBody>
          <a:bodyPr vert="horz"/>
          <a:lstStyle>
            <a:lvl1pPr rtl="0">
              <a:defRPr/>
            </a:lvl1pPr>
          </a:lstStyle>
          <a:p>
            <a:r>
              <a:rPr lang="ru-RU"/>
              <a:t>Headline Inter Medium bold 30pt</a:t>
            </a:r>
            <a:endParaRPr lang="ru-RU" dirty="0"/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5FF4BB13-4856-4ED9-9367-2041DC82D42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63525" y="683089"/>
            <a:ext cx="7669213" cy="307777"/>
          </a:xfrm>
        </p:spPr>
        <p:txBody>
          <a:bodyPr wrap="square">
            <a:spAutoFit/>
          </a:bodyPr>
          <a:lstStyle>
            <a:lvl1pPr marL="0" indent="0" rtl="0">
              <a:buNone/>
              <a:defRPr sz="20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ru-RU"/>
              <a:t>Subheadline optional Inter Medium 20pt</a:t>
            </a:r>
            <a:endParaRPr lang="ru-RU" dirty="0"/>
          </a:p>
        </p:txBody>
      </p:sp>
      <p:sp>
        <p:nvSpPr>
          <p:cNvPr id="20" name="Textplatzhalter 19">
            <a:extLst>
              <a:ext uri="{FF2B5EF4-FFF2-40B4-BE49-F238E27FC236}">
                <a16:creationId xmlns:a16="http://schemas.microsoft.com/office/drawing/2014/main" id="{BF72E446-FFEE-4AD8-BB91-BBEF2515922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63525" y="6076176"/>
            <a:ext cx="7669213" cy="276999"/>
          </a:xfrm>
        </p:spPr>
        <p:txBody>
          <a:bodyPr wrap="square" anchor="b">
            <a:spAutoFit/>
          </a:bodyPr>
          <a:lstStyle>
            <a:lvl1pPr marL="0" indent="0" rtl="0">
              <a:spcBef>
                <a:spcPts val="0"/>
              </a:spcBef>
              <a:buNone/>
              <a:defRPr sz="900"/>
            </a:lvl1pPr>
            <a:lvl2pPr>
              <a:defRPr sz="900"/>
            </a:lvl2pPr>
            <a:lvl3pPr>
              <a:defRPr sz="9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ru-RU"/>
              <a:t>1 Footnote | 2 Footnote</a:t>
            </a:r>
          </a:p>
          <a:p>
            <a:pPr lvl="0"/>
            <a:r>
              <a:rPr lang="ru-RU"/>
              <a:t>Source: Here is the source </a:t>
            </a:r>
            <a:endParaRPr lang="ru-RU" dirty="0"/>
          </a:p>
        </p:txBody>
      </p:sp>
      <p:sp>
        <p:nvSpPr>
          <p:cNvPr id="9" name="Fußzeilenplatzhalter 8">
            <a:extLst>
              <a:ext uri="{FF2B5EF4-FFF2-40B4-BE49-F238E27FC236}">
                <a16:creationId xmlns:a16="http://schemas.microsoft.com/office/drawing/2014/main" id="{244FB837-7710-4FEE-BD1F-0EC31062B8DD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lvl1pPr rtl="0">
              <a:defRPr/>
            </a:lvl1pPr>
          </a:lstStyle>
          <a:p>
            <a:r>
              <a:rPr lang="ru-RU"/>
              <a:t>Insert text with »Insert Header and Footer«</a:t>
            </a:r>
            <a:endParaRPr lang="ru-RU" dirty="0"/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276BBEB8-9136-4964-AFD7-C8F311FB46AE}"/>
              </a:ext>
            </a:extLst>
          </p:cNvPr>
          <p:cNvSpPr>
            <a:spLocks noGrp="1"/>
          </p:cNvSpPr>
          <p:nvPr>
            <p:ph sz="quarter" idx="21" hasCustomPrompt="1"/>
          </p:nvPr>
        </p:nvSpPr>
        <p:spPr>
          <a:xfrm>
            <a:off x="263525" y="1449388"/>
            <a:ext cx="3670300" cy="4500562"/>
          </a:xfrm>
        </p:spPr>
        <p:txBody>
          <a:bodyPr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  <a:lvl4pPr rtl="0">
              <a:defRPr/>
            </a:lvl4pPr>
            <a:lvl5pPr rtl="0">
              <a:defRPr/>
            </a:lvl5pPr>
          </a:lstStyle>
          <a:p>
            <a:pPr lvl="0"/>
            <a:r>
              <a:rPr lang="ru-RU" noProof="0"/>
              <a:t>First text level Inter, 16pt</a:t>
            </a:r>
          </a:p>
          <a:p>
            <a:pPr lvl="1"/>
            <a:r>
              <a:rPr lang="ru-RU" noProof="0"/>
              <a:t>Second text level Inter</a:t>
            </a:r>
          </a:p>
          <a:p>
            <a:pPr lvl="2"/>
            <a:r>
              <a:rPr lang="ru-RU" noProof="0"/>
              <a:t>Third text level Inter</a:t>
            </a:r>
          </a:p>
          <a:p>
            <a:pPr lvl="3"/>
            <a:r>
              <a:rPr lang="ru-RU" noProof="0"/>
              <a:t>Fourth text level Inter</a:t>
            </a:r>
          </a:p>
          <a:p>
            <a:pPr lvl="4"/>
            <a:r>
              <a:rPr lang="ru-RU" noProof="0"/>
              <a:t>Fifth text level Inter</a:t>
            </a:r>
          </a:p>
          <a:p>
            <a:pPr lvl="5"/>
            <a:r>
              <a:rPr lang="ru-RU" noProof="0"/>
              <a:t>Sixth text level Inter</a:t>
            </a:r>
          </a:p>
          <a:p>
            <a:pPr lvl="6"/>
            <a:r>
              <a:rPr lang="ru-RU" noProof="0"/>
              <a:t>Eight text level Inter</a:t>
            </a:r>
          </a:p>
          <a:p>
            <a:pPr lvl="7"/>
            <a:r>
              <a:rPr lang="ru-RU" noProof="0"/>
              <a:t>Ninth text level Inter</a:t>
            </a:r>
            <a:endParaRPr lang="ru-RU" noProof="0" dirty="0"/>
          </a:p>
        </p:txBody>
      </p:sp>
      <p:sp>
        <p:nvSpPr>
          <p:cNvPr id="13" name="Inhaltsplatzhalter 12">
            <a:extLst>
              <a:ext uri="{FF2B5EF4-FFF2-40B4-BE49-F238E27FC236}">
                <a16:creationId xmlns:a16="http://schemas.microsoft.com/office/drawing/2014/main" id="{13D6006C-EB36-413E-82E4-E7968928515C}"/>
              </a:ext>
            </a:extLst>
          </p:cNvPr>
          <p:cNvSpPr>
            <a:spLocks noGrp="1"/>
          </p:cNvSpPr>
          <p:nvPr>
            <p:ph sz="quarter" idx="22" hasCustomPrompt="1"/>
          </p:nvPr>
        </p:nvSpPr>
        <p:spPr>
          <a:xfrm>
            <a:off x="4259263" y="1449388"/>
            <a:ext cx="3670300" cy="4500562"/>
          </a:xfrm>
        </p:spPr>
        <p:txBody>
          <a:bodyPr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  <a:lvl4pPr rtl="0">
              <a:defRPr/>
            </a:lvl4pPr>
            <a:lvl5pPr rtl="0">
              <a:defRPr/>
            </a:lvl5pPr>
          </a:lstStyle>
          <a:p>
            <a:pPr lvl="0"/>
            <a:r>
              <a:rPr lang="ru-RU" noProof="0"/>
              <a:t>First text level Inter, 16pt</a:t>
            </a:r>
          </a:p>
          <a:p>
            <a:pPr lvl="1"/>
            <a:r>
              <a:rPr lang="ru-RU" noProof="0"/>
              <a:t>Second text level Inter</a:t>
            </a:r>
          </a:p>
          <a:p>
            <a:pPr lvl="2"/>
            <a:r>
              <a:rPr lang="ru-RU" noProof="0"/>
              <a:t>Third text level Inter</a:t>
            </a:r>
          </a:p>
          <a:p>
            <a:pPr lvl="3"/>
            <a:r>
              <a:rPr lang="ru-RU" noProof="0"/>
              <a:t>Fourth text level Inter</a:t>
            </a:r>
          </a:p>
          <a:p>
            <a:pPr lvl="4"/>
            <a:r>
              <a:rPr lang="ru-RU" noProof="0"/>
              <a:t>Fifth text level Inter</a:t>
            </a:r>
          </a:p>
          <a:p>
            <a:pPr lvl="5"/>
            <a:r>
              <a:rPr lang="ru-RU" noProof="0"/>
              <a:t>Sixth text level Inter</a:t>
            </a:r>
          </a:p>
          <a:p>
            <a:pPr lvl="6"/>
            <a:r>
              <a:rPr lang="ru-RU" noProof="0"/>
              <a:t>Eight text level Inter</a:t>
            </a:r>
          </a:p>
          <a:p>
            <a:pPr lvl="7"/>
            <a:r>
              <a:rPr lang="ru-RU" noProof="0"/>
              <a:t>Ninth text level Inter</a:t>
            </a:r>
            <a:endParaRPr lang="ru-RU" noProof="0" dirty="0"/>
          </a:p>
        </p:txBody>
      </p:sp>
      <p:sp>
        <p:nvSpPr>
          <p:cNvPr id="8" name="Datumsplatzhalter 7">
            <a:extLst>
              <a:ext uri="{FF2B5EF4-FFF2-40B4-BE49-F238E27FC236}">
                <a16:creationId xmlns:a16="http://schemas.microsoft.com/office/drawing/2014/main" id="{15BC7344-3821-4FC6-A977-48636AE1A545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>
            <a:lvl1pPr rtl="0">
              <a:defRPr>
                <a:solidFill>
                  <a:schemeClr val="bg1"/>
                </a:solidFill>
              </a:defRPr>
            </a:lvl1pPr>
          </a:lstStyle>
          <a:p>
            <a:fld id="{B6F83871-5B24-408E-997E-D1F49EB8E2B3}" type="datetime4">
              <a:rPr lang="ru-RU" smtClean="0"/>
              <a:t>2 июля 2024 г.</a:t>
            </a:fld>
            <a:endParaRPr lang="ru-RU" dirty="0"/>
          </a:p>
        </p:txBody>
      </p:sp>
      <p:sp>
        <p:nvSpPr>
          <p:cNvPr id="11" name="Foliennummernplatzhalter 10">
            <a:extLst>
              <a:ext uri="{FF2B5EF4-FFF2-40B4-BE49-F238E27FC236}">
                <a16:creationId xmlns:a16="http://schemas.microsoft.com/office/drawing/2014/main" id="{5C78657C-B6C7-42F5-A0C9-734F5AE0FFEE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>
            <a:lvl1pPr rtl="0">
              <a:defRPr>
                <a:solidFill>
                  <a:schemeClr val="bg1"/>
                </a:solidFill>
              </a:defRPr>
            </a:lvl1pPr>
          </a:lstStyle>
          <a:p>
            <a:fld id="{7D3B735A-0712-4989-8931-598C2A0907B8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9097372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479">
          <p15:clr>
            <a:srgbClr val="FBAE40"/>
          </p15:clr>
        </p15:guide>
        <p15:guide id="4" pos="2683">
          <p15:clr>
            <a:srgbClr val="FBAE40"/>
          </p15:clr>
        </p15:guide>
        <p15:guide id="5" pos="4997">
          <p15:clr>
            <a:srgbClr val="FBAE40"/>
          </p15:clr>
        </p15:guide>
        <p15:guide id="6" pos="5201">
          <p15:clr>
            <a:srgbClr val="FBAE40"/>
          </p15:clr>
        </p15:guide>
        <p15:guide id="7" orient="horz" pos="3748">
          <p15:clr>
            <a:srgbClr val="FBAE40"/>
          </p15:clr>
        </p15:guide>
        <p15:guide id="8" orient="horz" pos="913">
          <p15:clr>
            <a:srgbClr val="FBAE40"/>
          </p15:clr>
        </p15:guide>
      </p15:sldGuideLst>
    </p:ext>
  </p:extLs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- white - arr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2" name="Objekt 21" hidden="1">
            <a:extLst>
              <a:ext uri="{FF2B5EF4-FFF2-40B4-BE49-F238E27FC236}">
                <a16:creationId xmlns:a16="http://schemas.microsoft.com/office/drawing/2014/main" id="{2A35F7CB-B3C4-4081-BF51-7688BA186AC0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45165886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44" imgH="345" progId="TCLayout.ActiveDocument.1">
                  <p:embed/>
                </p:oleObj>
              </mc:Choice>
              <mc:Fallback>
                <p:oleObj name="think-cell Folie" r:id="rId3" imgW="344" imgH="345" progId="TCLayout.ActiveDocument.1">
                  <p:embed/>
                  <p:pic>
                    <p:nvPicPr>
                      <p:cNvPr id="22" name="Objekt 21" hidden="1">
                        <a:extLst>
                          <a:ext uri="{FF2B5EF4-FFF2-40B4-BE49-F238E27FC236}">
                            <a16:creationId xmlns:a16="http://schemas.microsoft.com/office/drawing/2014/main" id="{2A35F7CB-B3C4-4081-BF51-7688BA186AC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hteck 2">
            <a:extLst>
              <a:ext uri="{FF2B5EF4-FFF2-40B4-BE49-F238E27FC236}">
                <a16:creationId xmlns:a16="http://schemas.microsoft.com/office/drawing/2014/main" id="{CF7D173B-4D49-4B2F-A470-A04AACB0FE96}"/>
              </a:ext>
            </a:extLst>
          </p:cNvPr>
          <p:cNvSpPr>
            <a:spLocks/>
          </p:cNvSpPr>
          <p:nvPr userDrawn="1"/>
        </p:nvSpPr>
        <p:spPr>
          <a:xfrm>
            <a:off x="8088000" y="0"/>
            <a:ext cx="4104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72000" rIns="108000" bIns="72000" rtlCol="0" anchor="ctr"/>
          <a:lstStyle/>
          <a:p>
            <a:pPr algn="l" rtl="0"/>
            <a:endParaRPr lang="ru-RU" sz="1400" dirty="0"/>
          </a:p>
        </p:txBody>
      </p:sp>
      <p:sp>
        <p:nvSpPr>
          <p:cNvPr id="16" name="Freihandform: Form 15">
            <a:extLst>
              <a:ext uri="{FF2B5EF4-FFF2-40B4-BE49-F238E27FC236}">
                <a16:creationId xmlns:a16="http://schemas.microsoft.com/office/drawing/2014/main" id="{7258B2BD-D15E-4AB6-BCD4-4AB908E0990A}"/>
              </a:ext>
            </a:extLst>
          </p:cNvPr>
          <p:cNvSpPr/>
          <p:nvPr userDrawn="1"/>
        </p:nvSpPr>
        <p:spPr bwMode="gray">
          <a:xfrm>
            <a:off x="8735618" y="-3475"/>
            <a:ext cx="3456382" cy="6861519"/>
          </a:xfrm>
          <a:custGeom>
            <a:avLst/>
            <a:gdLst>
              <a:gd name="connsiteX0" fmla="*/ 2229661 w 3456382"/>
              <a:gd name="connsiteY0" fmla="*/ 2733772 h 6861519"/>
              <a:gd name="connsiteX1" fmla="*/ 2917201 w 3456382"/>
              <a:gd name="connsiteY1" fmla="*/ 2733772 h 6861519"/>
              <a:gd name="connsiteX2" fmla="*/ 2917201 w 3456382"/>
              <a:gd name="connsiteY2" fmla="*/ 6861519 h 6861519"/>
              <a:gd name="connsiteX3" fmla="*/ 2229661 w 3456382"/>
              <a:gd name="connsiteY3" fmla="*/ 6861519 h 6861519"/>
              <a:gd name="connsiteX4" fmla="*/ 858387 w 3456382"/>
              <a:gd name="connsiteY4" fmla="*/ 2396618 h 6861519"/>
              <a:gd name="connsiteX5" fmla="*/ 1621902 w 3456382"/>
              <a:gd name="connsiteY5" fmla="*/ 2396618 h 6861519"/>
              <a:gd name="connsiteX6" fmla="*/ 763861 w 3456382"/>
              <a:gd name="connsiteY6" fmla="*/ 4112008 h 6861519"/>
              <a:gd name="connsiteX7" fmla="*/ 0 w 3456382"/>
              <a:gd name="connsiteY7" fmla="*/ 4112008 h 6861519"/>
              <a:gd name="connsiteX8" fmla="*/ 2056349 w 3456382"/>
              <a:gd name="connsiteY8" fmla="*/ 0 h 6861519"/>
              <a:gd name="connsiteX9" fmla="*/ 3090470 w 3456382"/>
              <a:gd name="connsiteY9" fmla="*/ 0 h 6861519"/>
              <a:gd name="connsiteX10" fmla="*/ 3456382 w 3456382"/>
              <a:gd name="connsiteY10" fmla="*/ 732132 h 6861519"/>
              <a:gd name="connsiteX11" fmla="*/ 3456382 w 3456382"/>
              <a:gd name="connsiteY11" fmla="*/ 2260386 h 6861519"/>
              <a:gd name="connsiteX12" fmla="*/ 2573431 w 3456382"/>
              <a:gd name="connsiteY12" fmla="*/ 494294 h 6861519"/>
              <a:gd name="connsiteX13" fmla="*/ 2135481 w 3456382"/>
              <a:gd name="connsiteY13" fmla="*/ 1369502 h 6861519"/>
              <a:gd name="connsiteX14" fmla="*/ 1371620 w 3456382"/>
              <a:gd name="connsiteY14" fmla="*/ 1369502 h 68615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456382" h="6861519">
                <a:moveTo>
                  <a:pt x="2229661" y="2733772"/>
                </a:moveTo>
                <a:lnTo>
                  <a:pt x="2917201" y="2733772"/>
                </a:lnTo>
                <a:lnTo>
                  <a:pt x="2917201" y="6861519"/>
                </a:lnTo>
                <a:lnTo>
                  <a:pt x="2229661" y="6861519"/>
                </a:lnTo>
                <a:close/>
                <a:moveTo>
                  <a:pt x="858387" y="2396618"/>
                </a:moveTo>
                <a:lnTo>
                  <a:pt x="1621902" y="2396618"/>
                </a:lnTo>
                <a:lnTo>
                  <a:pt x="763861" y="4112008"/>
                </a:lnTo>
                <a:lnTo>
                  <a:pt x="0" y="4112008"/>
                </a:lnTo>
                <a:close/>
                <a:moveTo>
                  <a:pt x="2056349" y="0"/>
                </a:moveTo>
                <a:lnTo>
                  <a:pt x="3090470" y="0"/>
                </a:lnTo>
                <a:lnTo>
                  <a:pt x="3456382" y="732132"/>
                </a:lnTo>
                <a:lnTo>
                  <a:pt x="3456382" y="2260386"/>
                </a:lnTo>
                <a:lnTo>
                  <a:pt x="2573431" y="494294"/>
                </a:lnTo>
                <a:lnTo>
                  <a:pt x="2135481" y="1369502"/>
                </a:lnTo>
                <a:lnTo>
                  <a:pt x="1371620" y="1369502"/>
                </a:lnTo>
                <a:close/>
              </a:path>
            </a:pathLst>
          </a:custGeom>
          <a:gradFill>
            <a:gsLst>
              <a:gs pos="10000">
                <a:schemeClr val="accent1"/>
              </a:gs>
              <a:gs pos="90000">
                <a:schemeClr val="accent6"/>
              </a:gs>
            </a:gsLst>
            <a:lin ang="18900000" scaled="1"/>
          </a:gradFill>
          <a:ln w="798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rtl="0"/>
            <a:endParaRPr lang="ru-RU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32DE84A-653F-40C4-B59B-7C286058B55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3525" y="229880"/>
            <a:ext cx="7668634" cy="461665"/>
          </a:xfrm>
        </p:spPr>
        <p:txBody>
          <a:bodyPr vert="horz"/>
          <a:lstStyle>
            <a:lvl1pPr rtl="0">
              <a:defRPr/>
            </a:lvl1pPr>
          </a:lstStyle>
          <a:p>
            <a:r>
              <a:rPr lang="ru-RU"/>
              <a:t>Headline Inter Medium bold 30pt</a:t>
            </a:r>
            <a:endParaRPr lang="ru-RU" dirty="0"/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5FF4BB13-4856-4ED9-9367-2041DC82D42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63525" y="683089"/>
            <a:ext cx="7668634" cy="307777"/>
          </a:xfrm>
        </p:spPr>
        <p:txBody>
          <a:bodyPr wrap="square">
            <a:spAutoFit/>
          </a:bodyPr>
          <a:lstStyle>
            <a:lvl1pPr marL="0" indent="0" rtl="0">
              <a:buNone/>
              <a:defRPr sz="20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ru-RU"/>
              <a:t>Subheadline optional Inter Medium 20pt</a:t>
            </a:r>
            <a:endParaRPr lang="ru-RU" dirty="0"/>
          </a:p>
        </p:txBody>
      </p:sp>
      <p:sp>
        <p:nvSpPr>
          <p:cNvPr id="20" name="Textplatzhalter 19">
            <a:extLst>
              <a:ext uri="{FF2B5EF4-FFF2-40B4-BE49-F238E27FC236}">
                <a16:creationId xmlns:a16="http://schemas.microsoft.com/office/drawing/2014/main" id="{BF72E446-FFEE-4AD8-BB91-BBEF2515922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63525" y="6076176"/>
            <a:ext cx="7669213" cy="276999"/>
          </a:xfrm>
        </p:spPr>
        <p:txBody>
          <a:bodyPr wrap="square" anchor="b">
            <a:spAutoFit/>
          </a:bodyPr>
          <a:lstStyle>
            <a:lvl1pPr marL="0" indent="0" rtl="0">
              <a:spcBef>
                <a:spcPts val="0"/>
              </a:spcBef>
              <a:buNone/>
              <a:defRPr sz="900"/>
            </a:lvl1pPr>
            <a:lvl2pPr>
              <a:defRPr sz="900"/>
            </a:lvl2pPr>
            <a:lvl3pPr>
              <a:defRPr sz="9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ru-RU"/>
              <a:t>1 Footnote | 2 Footnote</a:t>
            </a:r>
          </a:p>
          <a:p>
            <a:pPr lvl="0"/>
            <a:r>
              <a:rPr lang="ru-RU"/>
              <a:t>Source: Here is the source </a:t>
            </a:r>
            <a:endParaRPr lang="ru-RU" dirty="0"/>
          </a:p>
        </p:txBody>
      </p:sp>
      <p:sp>
        <p:nvSpPr>
          <p:cNvPr id="8" name="Datumsplatzhalter 7">
            <a:extLst>
              <a:ext uri="{FF2B5EF4-FFF2-40B4-BE49-F238E27FC236}">
                <a16:creationId xmlns:a16="http://schemas.microsoft.com/office/drawing/2014/main" id="{15BC7344-3821-4FC6-A977-48636AE1A545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>
            <a:lvl1pPr rtl="0">
              <a:defRPr>
                <a:solidFill>
                  <a:schemeClr val="bg1"/>
                </a:solidFill>
              </a:defRPr>
            </a:lvl1pPr>
          </a:lstStyle>
          <a:p>
            <a:fld id="{7A3131BC-FE7D-4A33-BCA2-915912692E14}" type="datetime4">
              <a:rPr lang="ru-RU" smtClean="0"/>
              <a:t>2 июля 2024 г.</a:t>
            </a:fld>
            <a:endParaRPr lang="ru-RU" dirty="0"/>
          </a:p>
        </p:txBody>
      </p:sp>
      <p:sp>
        <p:nvSpPr>
          <p:cNvPr id="9" name="Fußzeilenplatzhalter 8">
            <a:extLst>
              <a:ext uri="{FF2B5EF4-FFF2-40B4-BE49-F238E27FC236}">
                <a16:creationId xmlns:a16="http://schemas.microsoft.com/office/drawing/2014/main" id="{244FB837-7710-4FEE-BD1F-0EC31062B8DD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lvl1pPr rtl="0">
              <a:defRPr/>
            </a:lvl1pPr>
          </a:lstStyle>
          <a:p>
            <a:r>
              <a:rPr lang="ru-RU"/>
              <a:t>Insert text with »Insert Header and Footer«</a:t>
            </a:r>
            <a:endParaRPr lang="ru-RU" dirty="0"/>
          </a:p>
        </p:txBody>
      </p:sp>
      <p:sp>
        <p:nvSpPr>
          <p:cNvPr id="11" name="Foliennummernplatzhalter 10">
            <a:extLst>
              <a:ext uri="{FF2B5EF4-FFF2-40B4-BE49-F238E27FC236}">
                <a16:creationId xmlns:a16="http://schemas.microsoft.com/office/drawing/2014/main" id="{5C78657C-B6C7-42F5-A0C9-734F5AE0FFEE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>
            <a:lvl1pPr rtl="0">
              <a:defRPr>
                <a:solidFill>
                  <a:schemeClr val="bg1"/>
                </a:solidFill>
              </a:defRPr>
            </a:lvl1pPr>
          </a:lstStyle>
          <a:p>
            <a:fld id="{7D3B735A-0712-4989-8931-598C2A0907B8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8AFB5618-E9E5-4E49-B1E3-45D3FC9B4A09}"/>
              </a:ext>
            </a:extLst>
          </p:cNvPr>
          <p:cNvSpPr>
            <a:spLocks noGrp="1"/>
          </p:cNvSpPr>
          <p:nvPr>
            <p:ph sz="quarter" idx="21" hasCustomPrompt="1"/>
          </p:nvPr>
        </p:nvSpPr>
        <p:spPr>
          <a:xfrm>
            <a:off x="263525" y="1449388"/>
            <a:ext cx="3670300" cy="4500562"/>
          </a:xfrm>
        </p:spPr>
        <p:txBody>
          <a:bodyPr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  <a:lvl4pPr rtl="0">
              <a:defRPr/>
            </a:lvl4pPr>
            <a:lvl5pPr rtl="0">
              <a:defRPr/>
            </a:lvl5pPr>
          </a:lstStyle>
          <a:p>
            <a:pPr lvl="0"/>
            <a:r>
              <a:rPr lang="ru-RU" noProof="0"/>
              <a:t>First text level Inter, 16pt</a:t>
            </a:r>
          </a:p>
          <a:p>
            <a:pPr lvl="1"/>
            <a:r>
              <a:rPr lang="ru-RU" noProof="0"/>
              <a:t>Second text level Inter</a:t>
            </a:r>
          </a:p>
          <a:p>
            <a:pPr lvl="2"/>
            <a:r>
              <a:rPr lang="ru-RU" noProof="0"/>
              <a:t>Third text level Inter</a:t>
            </a:r>
          </a:p>
          <a:p>
            <a:pPr lvl="3"/>
            <a:r>
              <a:rPr lang="ru-RU" noProof="0"/>
              <a:t>Fourth text level Inter</a:t>
            </a:r>
          </a:p>
          <a:p>
            <a:pPr lvl="4"/>
            <a:r>
              <a:rPr lang="ru-RU" noProof="0"/>
              <a:t>Fifth text level Inter</a:t>
            </a:r>
          </a:p>
          <a:p>
            <a:pPr lvl="5"/>
            <a:r>
              <a:rPr lang="ru-RU" noProof="0"/>
              <a:t>Sixth text level Inter</a:t>
            </a:r>
          </a:p>
          <a:p>
            <a:pPr lvl="6"/>
            <a:r>
              <a:rPr lang="ru-RU" noProof="0"/>
              <a:t>Eight text level Inter</a:t>
            </a:r>
          </a:p>
          <a:p>
            <a:pPr lvl="7"/>
            <a:r>
              <a:rPr lang="ru-RU" noProof="0"/>
              <a:t>Ninth text level Inter</a:t>
            </a:r>
            <a:endParaRPr lang="ru-RU" noProof="0" dirty="0"/>
          </a:p>
        </p:txBody>
      </p:sp>
      <p:sp>
        <p:nvSpPr>
          <p:cNvPr id="7" name="Inhaltsplatzhalter 6">
            <a:extLst>
              <a:ext uri="{FF2B5EF4-FFF2-40B4-BE49-F238E27FC236}">
                <a16:creationId xmlns:a16="http://schemas.microsoft.com/office/drawing/2014/main" id="{B7C348BD-FDFC-4C3B-89DE-8FD4B5865EE6}"/>
              </a:ext>
            </a:extLst>
          </p:cNvPr>
          <p:cNvSpPr>
            <a:spLocks noGrp="1"/>
          </p:cNvSpPr>
          <p:nvPr>
            <p:ph sz="quarter" idx="22" hasCustomPrompt="1"/>
          </p:nvPr>
        </p:nvSpPr>
        <p:spPr>
          <a:xfrm>
            <a:off x="4259263" y="1449388"/>
            <a:ext cx="3670300" cy="4500562"/>
          </a:xfrm>
        </p:spPr>
        <p:txBody>
          <a:bodyPr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  <a:lvl4pPr rtl="0">
              <a:defRPr/>
            </a:lvl4pPr>
            <a:lvl5pPr rtl="0">
              <a:defRPr/>
            </a:lvl5pPr>
          </a:lstStyle>
          <a:p>
            <a:pPr lvl="0"/>
            <a:r>
              <a:rPr lang="ru-RU" noProof="0"/>
              <a:t>First text level Inter, 16pt</a:t>
            </a:r>
          </a:p>
          <a:p>
            <a:pPr lvl="1"/>
            <a:r>
              <a:rPr lang="ru-RU" noProof="0"/>
              <a:t>Second text level Inter</a:t>
            </a:r>
          </a:p>
          <a:p>
            <a:pPr lvl="2"/>
            <a:r>
              <a:rPr lang="ru-RU" noProof="0"/>
              <a:t>Third text level Inter</a:t>
            </a:r>
          </a:p>
          <a:p>
            <a:pPr lvl="3"/>
            <a:r>
              <a:rPr lang="ru-RU" noProof="0"/>
              <a:t>Fourth text level Inter</a:t>
            </a:r>
          </a:p>
          <a:p>
            <a:pPr lvl="4"/>
            <a:r>
              <a:rPr lang="ru-RU" noProof="0"/>
              <a:t>Fifth text level Inter</a:t>
            </a:r>
          </a:p>
          <a:p>
            <a:pPr lvl="5"/>
            <a:r>
              <a:rPr lang="ru-RU" noProof="0"/>
              <a:t>Sixth text level Inter</a:t>
            </a:r>
          </a:p>
          <a:p>
            <a:pPr lvl="6"/>
            <a:r>
              <a:rPr lang="ru-RU" noProof="0"/>
              <a:t>Eight text level Inter</a:t>
            </a:r>
          </a:p>
          <a:p>
            <a:pPr lvl="7"/>
            <a:r>
              <a:rPr lang="ru-RU" noProof="0"/>
              <a:t>Ninth text level Inter</a:t>
            </a:r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366060525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479">
          <p15:clr>
            <a:srgbClr val="FBAE40"/>
          </p15:clr>
        </p15:guide>
        <p15:guide id="4" pos="2683">
          <p15:clr>
            <a:srgbClr val="FBAE40"/>
          </p15:clr>
        </p15:guide>
        <p15:guide id="5" pos="4997">
          <p15:clr>
            <a:srgbClr val="FBAE40"/>
          </p15:clr>
        </p15:guide>
        <p15:guide id="6" pos="5201">
          <p15:clr>
            <a:srgbClr val="FBAE40"/>
          </p15:clr>
        </p15:guide>
        <p15:guide id="7" orient="horz" pos="3748">
          <p15:clr>
            <a:srgbClr val="FBAE40"/>
          </p15:clr>
        </p15:guide>
        <p15:guide id="8" orient="horz" pos="913">
          <p15:clr>
            <a:srgbClr val="FBAE40"/>
          </p15:clr>
        </p15:guide>
      </p15:sldGuideLst>
    </p:ext>
  </p:extLs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- white - arrow &amp;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2" name="Objekt 21" hidden="1">
            <a:extLst>
              <a:ext uri="{FF2B5EF4-FFF2-40B4-BE49-F238E27FC236}">
                <a16:creationId xmlns:a16="http://schemas.microsoft.com/office/drawing/2014/main" id="{2A35F7CB-B3C4-4081-BF51-7688BA186AC0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34780878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44" imgH="345" progId="TCLayout.ActiveDocument.1">
                  <p:embed/>
                </p:oleObj>
              </mc:Choice>
              <mc:Fallback>
                <p:oleObj name="think-cell Folie" r:id="rId3" imgW="344" imgH="345" progId="TCLayout.ActiveDocument.1">
                  <p:embed/>
                  <p:pic>
                    <p:nvPicPr>
                      <p:cNvPr id="22" name="Objekt 21" hidden="1">
                        <a:extLst>
                          <a:ext uri="{FF2B5EF4-FFF2-40B4-BE49-F238E27FC236}">
                            <a16:creationId xmlns:a16="http://schemas.microsoft.com/office/drawing/2014/main" id="{2A35F7CB-B3C4-4081-BF51-7688BA186AC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>
            <a:extLst>
              <a:ext uri="{FF2B5EF4-FFF2-40B4-BE49-F238E27FC236}">
                <a16:creationId xmlns:a16="http://schemas.microsoft.com/office/drawing/2014/main" id="{732DE84A-653F-40C4-B59B-7C286058B55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3525" y="229880"/>
            <a:ext cx="7668634" cy="461665"/>
          </a:xfrm>
        </p:spPr>
        <p:txBody>
          <a:bodyPr vert="horz"/>
          <a:lstStyle>
            <a:lvl1pPr rtl="0">
              <a:defRPr/>
            </a:lvl1pPr>
          </a:lstStyle>
          <a:p>
            <a:r>
              <a:rPr lang="ru-RU"/>
              <a:t>Headline Inter Medium bold 30pt</a:t>
            </a:r>
            <a:endParaRPr lang="ru-RU" dirty="0"/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5FF4BB13-4856-4ED9-9367-2041DC82D42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63525" y="683089"/>
            <a:ext cx="7668634" cy="307777"/>
          </a:xfrm>
        </p:spPr>
        <p:txBody>
          <a:bodyPr wrap="square">
            <a:spAutoFit/>
          </a:bodyPr>
          <a:lstStyle>
            <a:lvl1pPr marL="0" indent="0" rtl="0">
              <a:buNone/>
              <a:defRPr sz="20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ru-RU"/>
              <a:t>Subheadline optional Inter Medium 20pt</a:t>
            </a:r>
            <a:endParaRPr lang="ru-RU" dirty="0"/>
          </a:p>
        </p:txBody>
      </p:sp>
      <p:sp>
        <p:nvSpPr>
          <p:cNvPr id="20" name="Textplatzhalter 19">
            <a:extLst>
              <a:ext uri="{FF2B5EF4-FFF2-40B4-BE49-F238E27FC236}">
                <a16:creationId xmlns:a16="http://schemas.microsoft.com/office/drawing/2014/main" id="{BF72E446-FFEE-4AD8-BB91-BBEF2515922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63525" y="6076176"/>
            <a:ext cx="7668000" cy="276999"/>
          </a:xfrm>
        </p:spPr>
        <p:txBody>
          <a:bodyPr wrap="square" anchor="b">
            <a:spAutoFit/>
          </a:bodyPr>
          <a:lstStyle>
            <a:lvl1pPr marL="0" indent="0" rtl="0">
              <a:spcBef>
                <a:spcPts val="0"/>
              </a:spcBef>
              <a:buNone/>
              <a:defRPr sz="900"/>
            </a:lvl1pPr>
            <a:lvl2pPr>
              <a:defRPr sz="900"/>
            </a:lvl2pPr>
            <a:lvl3pPr>
              <a:defRPr sz="9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ru-RU"/>
              <a:t>1 Footnote | 2 Footnote</a:t>
            </a:r>
          </a:p>
          <a:p>
            <a:pPr lvl="0"/>
            <a:r>
              <a:rPr lang="ru-RU"/>
              <a:t>Source: Here is the source </a:t>
            </a:r>
            <a:endParaRPr lang="ru-RU" dirty="0"/>
          </a:p>
        </p:txBody>
      </p:sp>
      <p:sp>
        <p:nvSpPr>
          <p:cNvPr id="9" name="Fußzeilenplatzhalter 8">
            <a:extLst>
              <a:ext uri="{FF2B5EF4-FFF2-40B4-BE49-F238E27FC236}">
                <a16:creationId xmlns:a16="http://schemas.microsoft.com/office/drawing/2014/main" id="{244FB837-7710-4FEE-BD1F-0EC31062B8DD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lvl1pPr rtl="0">
              <a:defRPr/>
            </a:lvl1pPr>
          </a:lstStyle>
          <a:p>
            <a:r>
              <a:rPr lang="ru-RU"/>
              <a:t>Insert text with »Insert Header and Footer«</a:t>
            </a:r>
            <a:endParaRPr lang="ru-RU" dirty="0"/>
          </a:p>
        </p:txBody>
      </p:sp>
      <p:sp>
        <p:nvSpPr>
          <p:cNvPr id="13" name="Rechteck 12">
            <a:extLst>
              <a:ext uri="{FF2B5EF4-FFF2-40B4-BE49-F238E27FC236}">
                <a16:creationId xmlns:a16="http://schemas.microsoft.com/office/drawing/2014/main" id="{EB0CFC00-8CDA-443B-BF45-C2A1AE2E1C0F}"/>
              </a:ext>
            </a:extLst>
          </p:cNvPr>
          <p:cNvSpPr>
            <a:spLocks/>
          </p:cNvSpPr>
          <p:nvPr userDrawn="1"/>
        </p:nvSpPr>
        <p:spPr>
          <a:xfrm>
            <a:off x="9156698" y="0"/>
            <a:ext cx="3035302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72000" rIns="108000" bIns="72000" rtlCol="0" anchor="ctr"/>
          <a:lstStyle/>
          <a:p>
            <a:pPr algn="l" rtl="0"/>
            <a:endParaRPr lang="ru-RU" sz="1400" dirty="0"/>
          </a:p>
        </p:txBody>
      </p:sp>
      <p:sp>
        <p:nvSpPr>
          <p:cNvPr id="4" name="Bildplatzhalter 3">
            <a:extLst>
              <a:ext uri="{FF2B5EF4-FFF2-40B4-BE49-F238E27FC236}">
                <a16:creationId xmlns:a16="http://schemas.microsoft.com/office/drawing/2014/main" id="{02E805C6-E84D-4A07-888B-9FB9BFDEACD9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9156700" y="0"/>
            <a:ext cx="3035300" cy="3429000"/>
          </a:xfrm>
          <a:solidFill>
            <a:schemeClr val="bg2"/>
          </a:solidFill>
        </p:spPr>
        <p:txBody>
          <a:bodyPr anchor="ctr"/>
          <a:lstStyle>
            <a:lvl1pPr marL="0" indent="0" algn="ctr" rtl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ru-RU"/>
              <a:t>Please insert picture</a:t>
            </a:r>
            <a:endParaRPr lang="ru-RU" dirty="0"/>
          </a:p>
        </p:txBody>
      </p:sp>
      <p:sp>
        <p:nvSpPr>
          <p:cNvPr id="16" name="Freihandform: Form 15">
            <a:extLst>
              <a:ext uri="{FF2B5EF4-FFF2-40B4-BE49-F238E27FC236}">
                <a16:creationId xmlns:a16="http://schemas.microsoft.com/office/drawing/2014/main" id="{FBBEE1D7-855C-42E2-824D-C2F5CC4DB569}"/>
              </a:ext>
            </a:extLst>
          </p:cNvPr>
          <p:cNvSpPr>
            <a:spLocks/>
          </p:cNvSpPr>
          <p:nvPr userDrawn="1"/>
        </p:nvSpPr>
        <p:spPr bwMode="gray">
          <a:xfrm>
            <a:off x="9794834" y="3970817"/>
            <a:ext cx="1759033" cy="2345367"/>
          </a:xfrm>
          <a:custGeom>
            <a:avLst/>
            <a:gdLst>
              <a:gd name="connsiteX0" fmla="*/ -1070 w 119009"/>
              <a:gd name="connsiteY0" fmla="*/ 95094 h 158678"/>
              <a:gd name="connsiteX1" fmla="*/ 16595 w 119009"/>
              <a:gd name="connsiteY1" fmla="*/ 95094 h 158678"/>
              <a:gd name="connsiteX2" fmla="*/ 36438 w 119009"/>
              <a:gd name="connsiteY2" fmla="*/ 55424 h 158678"/>
              <a:gd name="connsiteX3" fmla="*/ 18781 w 119009"/>
              <a:gd name="connsiteY3" fmla="*/ 55424 h 158678"/>
              <a:gd name="connsiteX4" fmla="*/ 70400 w 119009"/>
              <a:gd name="connsiteY4" fmla="*/ 0 h 158678"/>
              <a:gd name="connsiteX5" fmla="*/ 46485 w 119009"/>
              <a:gd name="connsiteY5" fmla="*/ 0 h 158678"/>
              <a:gd name="connsiteX6" fmla="*/ 30650 w 119009"/>
              <a:gd name="connsiteY6" fmla="*/ 31671 h 158678"/>
              <a:gd name="connsiteX7" fmla="*/ 48315 w 119009"/>
              <a:gd name="connsiteY7" fmla="*/ 31671 h 158678"/>
              <a:gd name="connsiteX8" fmla="*/ 58443 w 119009"/>
              <a:gd name="connsiteY8" fmla="*/ 11431 h 158678"/>
              <a:gd name="connsiteX9" fmla="*/ 100282 w 119009"/>
              <a:gd name="connsiteY9" fmla="*/ 95118 h 158678"/>
              <a:gd name="connsiteX10" fmla="*/ 117939 w 119009"/>
              <a:gd name="connsiteY10" fmla="*/ 95118 h 158678"/>
              <a:gd name="connsiteX11" fmla="*/ 50493 w 119009"/>
              <a:gd name="connsiteY11" fmla="*/ 63221 h 158678"/>
              <a:gd name="connsiteX12" fmla="*/ 66393 w 119009"/>
              <a:gd name="connsiteY12" fmla="*/ 63221 h 158678"/>
              <a:gd name="connsiteX13" fmla="*/ 66393 w 119009"/>
              <a:gd name="connsiteY13" fmla="*/ 158679 h 158678"/>
              <a:gd name="connsiteX14" fmla="*/ 50493 w 119009"/>
              <a:gd name="connsiteY14" fmla="*/ 158679 h 1586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19009" h="158678">
                <a:moveTo>
                  <a:pt x="-1070" y="95094"/>
                </a:moveTo>
                <a:lnTo>
                  <a:pt x="16595" y="95094"/>
                </a:lnTo>
                <a:lnTo>
                  <a:pt x="36438" y="55424"/>
                </a:lnTo>
                <a:lnTo>
                  <a:pt x="18781" y="55424"/>
                </a:lnTo>
                <a:close/>
                <a:moveTo>
                  <a:pt x="70400" y="0"/>
                </a:moveTo>
                <a:lnTo>
                  <a:pt x="46485" y="0"/>
                </a:lnTo>
                <a:lnTo>
                  <a:pt x="30650" y="31671"/>
                </a:lnTo>
                <a:lnTo>
                  <a:pt x="48315" y="31671"/>
                </a:lnTo>
                <a:lnTo>
                  <a:pt x="58443" y="11431"/>
                </a:lnTo>
                <a:lnTo>
                  <a:pt x="100282" y="95118"/>
                </a:lnTo>
                <a:lnTo>
                  <a:pt x="117939" y="95118"/>
                </a:lnTo>
                <a:close/>
                <a:moveTo>
                  <a:pt x="50493" y="63221"/>
                </a:moveTo>
                <a:lnTo>
                  <a:pt x="66393" y="63221"/>
                </a:lnTo>
                <a:lnTo>
                  <a:pt x="66393" y="158679"/>
                </a:lnTo>
                <a:lnTo>
                  <a:pt x="50493" y="158679"/>
                </a:lnTo>
                <a:close/>
              </a:path>
            </a:pathLst>
          </a:custGeom>
          <a:gradFill>
            <a:gsLst>
              <a:gs pos="10000">
                <a:schemeClr val="accent1"/>
              </a:gs>
              <a:gs pos="90000">
                <a:schemeClr val="accent6"/>
              </a:gs>
            </a:gsLst>
            <a:lin ang="18900000" scaled="1"/>
          </a:gradFill>
          <a:ln w="798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dirty="0"/>
          </a:p>
        </p:txBody>
      </p:sp>
      <p:sp>
        <p:nvSpPr>
          <p:cNvPr id="8" name="Datumsplatzhalter 7">
            <a:extLst>
              <a:ext uri="{FF2B5EF4-FFF2-40B4-BE49-F238E27FC236}">
                <a16:creationId xmlns:a16="http://schemas.microsoft.com/office/drawing/2014/main" id="{15BC7344-3821-4FC6-A977-48636AE1A545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>
            <a:lvl1pPr rtl="0">
              <a:defRPr>
                <a:solidFill>
                  <a:schemeClr val="bg1"/>
                </a:solidFill>
              </a:defRPr>
            </a:lvl1pPr>
          </a:lstStyle>
          <a:p>
            <a:fld id="{4F47A452-1FAC-4790-9D74-1F01A3DDD2F4}" type="datetime4">
              <a:rPr lang="ru-RU" smtClean="0"/>
              <a:t>2 июля 2024 г.</a:t>
            </a:fld>
            <a:endParaRPr lang="ru-RU" dirty="0"/>
          </a:p>
        </p:txBody>
      </p:sp>
      <p:sp>
        <p:nvSpPr>
          <p:cNvPr id="11" name="Foliennummernplatzhalter 10">
            <a:extLst>
              <a:ext uri="{FF2B5EF4-FFF2-40B4-BE49-F238E27FC236}">
                <a16:creationId xmlns:a16="http://schemas.microsoft.com/office/drawing/2014/main" id="{5C78657C-B6C7-42F5-A0C9-734F5AE0FFEE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>
            <a:lvl1pPr rtl="0">
              <a:defRPr>
                <a:solidFill>
                  <a:schemeClr val="bg1"/>
                </a:solidFill>
              </a:defRPr>
            </a:lvl1pPr>
          </a:lstStyle>
          <a:p>
            <a:fld id="{7D3B735A-0712-4989-8931-598C2A0907B8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8F47762F-19CC-4D61-998C-18AA8D80B449}"/>
              </a:ext>
            </a:extLst>
          </p:cNvPr>
          <p:cNvSpPr>
            <a:spLocks noGrp="1"/>
          </p:cNvSpPr>
          <p:nvPr>
            <p:ph sz="quarter" idx="22" hasCustomPrompt="1"/>
          </p:nvPr>
        </p:nvSpPr>
        <p:spPr>
          <a:xfrm>
            <a:off x="263525" y="1449388"/>
            <a:ext cx="3670300" cy="4500562"/>
          </a:xfrm>
        </p:spPr>
        <p:txBody>
          <a:bodyPr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  <a:lvl4pPr rtl="0">
              <a:defRPr/>
            </a:lvl4pPr>
            <a:lvl5pPr rtl="0">
              <a:defRPr/>
            </a:lvl5pPr>
          </a:lstStyle>
          <a:p>
            <a:pPr lvl="0"/>
            <a:r>
              <a:rPr lang="ru-RU" noProof="0"/>
              <a:t>First text level Inter, 16pt</a:t>
            </a:r>
          </a:p>
          <a:p>
            <a:pPr lvl="1"/>
            <a:r>
              <a:rPr lang="ru-RU" noProof="0"/>
              <a:t>Second text level Inter</a:t>
            </a:r>
          </a:p>
          <a:p>
            <a:pPr lvl="2"/>
            <a:r>
              <a:rPr lang="ru-RU" noProof="0"/>
              <a:t>Third text level Inter</a:t>
            </a:r>
          </a:p>
          <a:p>
            <a:pPr lvl="3"/>
            <a:r>
              <a:rPr lang="ru-RU" noProof="0"/>
              <a:t>Fourth text level Inter</a:t>
            </a:r>
          </a:p>
          <a:p>
            <a:pPr lvl="4"/>
            <a:r>
              <a:rPr lang="ru-RU" noProof="0"/>
              <a:t>Fifth text level Inter</a:t>
            </a:r>
          </a:p>
          <a:p>
            <a:pPr lvl="5"/>
            <a:r>
              <a:rPr lang="ru-RU" noProof="0"/>
              <a:t>Sixth text level Inter</a:t>
            </a:r>
          </a:p>
          <a:p>
            <a:pPr lvl="6"/>
            <a:r>
              <a:rPr lang="ru-RU" noProof="0"/>
              <a:t>Eight text level Inter</a:t>
            </a:r>
          </a:p>
          <a:p>
            <a:pPr lvl="7"/>
            <a:r>
              <a:rPr lang="ru-RU" noProof="0"/>
              <a:t>Ninth text level Inter</a:t>
            </a:r>
            <a:endParaRPr lang="ru-RU" noProof="0" dirty="0"/>
          </a:p>
        </p:txBody>
      </p:sp>
      <p:sp>
        <p:nvSpPr>
          <p:cNvPr id="15" name="Inhaltsplatzhalter 14">
            <a:extLst>
              <a:ext uri="{FF2B5EF4-FFF2-40B4-BE49-F238E27FC236}">
                <a16:creationId xmlns:a16="http://schemas.microsoft.com/office/drawing/2014/main" id="{250C7F3C-6233-46AB-90D6-551477951463}"/>
              </a:ext>
            </a:extLst>
          </p:cNvPr>
          <p:cNvSpPr>
            <a:spLocks noGrp="1"/>
          </p:cNvSpPr>
          <p:nvPr>
            <p:ph sz="quarter" idx="23" hasCustomPrompt="1"/>
          </p:nvPr>
        </p:nvSpPr>
        <p:spPr>
          <a:xfrm>
            <a:off x="4259263" y="1449388"/>
            <a:ext cx="3670300" cy="4500562"/>
          </a:xfrm>
        </p:spPr>
        <p:txBody>
          <a:bodyPr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  <a:lvl4pPr rtl="0">
              <a:defRPr/>
            </a:lvl4pPr>
            <a:lvl5pPr rtl="0">
              <a:defRPr/>
            </a:lvl5pPr>
          </a:lstStyle>
          <a:p>
            <a:pPr lvl="0"/>
            <a:r>
              <a:rPr lang="ru-RU" noProof="0"/>
              <a:t>First text level Inter, 16pt</a:t>
            </a:r>
          </a:p>
          <a:p>
            <a:pPr lvl="1"/>
            <a:r>
              <a:rPr lang="ru-RU" noProof="0"/>
              <a:t>Second text level Inter</a:t>
            </a:r>
          </a:p>
          <a:p>
            <a:pPr lvl="2"/>
            <a:r>
              <a:rPr lang="ru-RU" noProof="0"/>
              <a:t>Third text level Inter</a:t>
            </a:r>
          </a:p>
          <a:p>
            <a:pPr lvl="3"/>
            <a:r>
              <a:rPr lang="ru-RU" noProof="0"/>
              <a:t>Fourth text level Inter</a:t>
            </a:r>
          </a:p>
          <a:p>
            <a:pPr lvl="4"/>
            <a:r>
              <a:rPr lang="ru-RU" noProof="0"/>
              <a:t>Fifth text level Inter</a:t>
            </a:r>
          </a:p>
          <a:p>
            <a:pPr lvl="5"/>
            <a:r>
              <a:rPr lang="ru-RU" noProof="0"/>
              <a:t>Sixth text level Inter</a:t>
            </a:r>
          </a:p>
          <a:p>
            <a:pPr lvl="6"/>
            <a:r>
              <a:rPr lang="ru-RU" noProof="0"/>
              <a:t>Eight text level Inter</a:t>
            </a:r>
          </a:p>
          <a:p>
            <a:pPr lvl="7"/>
            <a:r>
              <a:rPr lang="ru-RU" noProof="0"/>
              <a:t>Ninth text level Inter</a:t>
            </a:r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3464849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479">
          <p15:clr>
            <a:srgbClr val="FBAE40"/>
          </p15:clr>
        </p15:guide>
        <p15:guide id="4" pos="2683">
          <p15:clr>
            <a:srgbClr val="FBAE40"/>
          </p15:clr>
        </p15:guide>
        <p15:guide id="5" pos="4997">
          <p15:clr>
            <a:srgbClr val="FBAE40"/>
          </p15:clr>
        </p15:guide>
        <p15:guide id="6" pos="5201">
          <p15:clr>
            <a:srgbClr val="FBAE40"/>
          </p15:clr>
        </p15:guide>
        <p15:guide id="7" orient="horz" pos="3748">
          <p15:clr>
            <a:srgbClr val="FBAE40"/>
          </p15:clr>
        </p15:guide>
        <p15:guide id="8" orient="horz" pos="913">
          <p15:clr>
            <a:srgbClr val="FBAE40"/>
          </p15:clr>
        </p15:guide>
      </p15:sldGuideLst>
    </p:ext>
  </p:extLs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- white - 3 columns &amp; 2 row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2" name="Objekt 21" hidden="1">
            <a:extLst>
              <a:ext uri="{FF2B5EF4-FFF2-40B4-BE49-F238E27FC236}">
                <a16:creationId xmlns:a16="http://schemas.microsoft.com/office/drawing/2014/main" id="{2A35F7CB-B3C4-4081-BF51-7688BA186AC0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6629140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44" imgH="345" progId="TCLayout.ActiveDocument.1">
                  <p:embed/>
                </p:oleObj>
              </mc:Choice>
              <mc:Fallback>
                <p:oleObj name="think-cell Folie" r:id="rId3" imgW="344" imgH="345" progId="TCLayout.ActiveDocument.1">
                  <p:embed/>
                  <p:pic>
                    <p:nvPicPr>
                      <p:cNvPr id="22" name="Objekt 21" hidden="1">
                        <a:extLst>
                          <a:ext uri="{FF2B5EF4-FFF2-40B4-BE49-F238E27FC236}">
                            <a16:creationId xmlns:a16="http://schemas.microsoft.com/office/drawing/2014/main" id="{2A35F7CB-B3C4-4081-BF51-7688BA186AC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>
            <a:extLst>
              <a:ext uri="{FF2B5EF4-FFF2-40B4-BE49-F238E27FC236}">
                <a16:creationId xmlns:a16="http://schemas.microsoft.com/office/drawing/2014/main" id="{732DE84A-653F-40C4-B59B-7C286058B55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3525" y="229880"/>
            <a:ext cx="11664950" cy="461665"/>
          </a:xfrm>
        </p:spPr>
        <p:txBody>
          <a:bodyPr vert="horz"/>
          <a:lstStyle>
            <a:lvl1pPr rtl="0">
              <a:defRPr/>
            </a:lvl1pPr>
          </a:lstStyle>
          <a:p>
            <a:r>
              <a:rPr lang="ru-RU"/>
              <a:t>Headline Inter Medium bold 30pt</a:t>
            </a:r>
            <a:endParaRPr lang="ru-RU" dirty="0"/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5FF4BB13-4856-4ED9-9367-2041DC82D42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63525" y="683089"/>
            <a:ext cx="11664950" cy="307777"/>
          </a:xfrm>
        </p:spPr>
        <p:txBody>
          <a:bodyPr>
            <a:spAutoFit/>
          </a:bodyPr>
          <a:lstStyle>
            <a:lvl1pPr marL="0" indent="0" rtl="0">
              <a:buNone/>
              <a:defRPr sz="20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ru-RU"/>
              <a:t>Subheadline optional Inter Medium 20pt</a:t>
            </a:r>
            <a:endParaRPr lang="ru-RU" dirty="0"/>
          </a:p>
        </p:txBody>
      </p:sp>
      <p:sp>
        <p:nvSpPr>
          <p:cNvPr id="20" name="Textplatzhalter 19">
            <a:extLst>
              <a:ext uri="{FF2B5EF4-FFF2-40B4-BE49-F238E27FC236}">
                <a16:creationId xmlns:a16="http://schemas.microsoft.com/office/drawing/2014/main" id="{BF72E446-FFEE-4AD8-BB91-BBEF2515922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63525" y="6076176"/>
            <a:ext cx="11664950" cy="276999"/>
          </a:xfrm>
        </p:spPr>
        <p:txBody>
          <a:bodyPr wrap="square" anchor="b">
            <a:spAutoFit/>
          </a:bodyPr>
          <a:lstStyle>
            <a:lvl1pPr marL="0" indent="0" rtl="0">
              <a:spcBef>
                <a:spcPts val="0"/>
              </a:spcBef>
              <a:buNone/>
              <a:defRPr sz="900"/>
            </a:lvl1pPr>
            <a:lvl2pPr>
              <a:defRPr sz="900"/>
            </a:lvl2pPr>
            <a:lvl3pPr>
              <a:defRPr sz="9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ru-RU"/>
              <a:t>1 Footnote | 2 Footnote</a:t>
            </a:r>
          </a:p>
          <a:p>
            <a:pPr lvl="0"/>
            <a:r>
              <a:rPr lang="ru-RU"/>
              <a:t>Source: Here is the source </a:t>
            </a:r>
            <a:endParaRPr lang="ru-RU" dirty="0"/>
          </a:p>
        </p:txBody>
      </p:sp>
      <p:sp>
        <p:nvSpPr>
          <p:cNvPr id="8" name="Datumsplatzhalter 7">
            <a:extLst>
              <a:ext uri="{FF2B5EF4-FFF2-40B4-BE49-F238E27FC236}">
                <a16:creationId xmlns:a16="http://schemas.microsoft.com/office/drawing/2014/main" id="{15BC7344-3821-4FC6-A977-48636AE1A545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>
            <a:lvl1pPr rtl="0">
              <a:defRPr/>
            </a:lvl1pPr>
          </a:lstStyle>
          <a:p>
            <a:fld id="{6BDA09D8-382C-4EAD-B844-6AF6B02CF51E}" type="datetime4">
              <a:rPr lang="ru-RU" smtClean="0"/>
              <a:t>2 июля 2024 г.</a:t>
            </a:fld>
            <a:endParaRPr lang="ru-RU" dirty="0"/>
          </a:p>
        </p:txBody>
      </p:sp>
      <p:sp>
        <p:nvSpPr>
          <p:cNvPr id="9" name="Fußzeilenplatzhalter 8">
            <a:extLst>
              <a:ext uri="{FF2B5EF4-FFF2-40B4-BE49-F238E27FC236}">
                <a16:creationId xmlns:a16="http://schemas.microsoft.com/office/drawing/2014/main" id="{244FB837-7710-4FEE-BD1F-0EC31062B8DD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lvl1pPr rtl="0">
              <a:defRPr/>
            </a:lvl1pPr>
          </a:lstStyle>
          <a:p>
            <a:r>
              <a:rPr lang="ru-RU"/>
              <a:t>Insert text with »Insert Header and Footer«</a:t>
            </a:r>
            <a:endParaRPr lang="ru-RU" dirty="0"/>
          </a:p>
        </p:txBody>
      </p:sp>
      <p:sp>
        <p:nvSpPr>
          <p:cNvPr id="11" name="Foliennummernplatzhalter 10">
            <a:extLst>
              <a:ext uri="{FF2B5EF4-FFF2-40B4-BE49-F238E27FC236}">
                <a16:creationId xmlns:a16="http://schemas.microsoft.com/office/drawing/2014/main" id="{5C78657C-B6C7-42F5-A0C9-734F5AE0FFEE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>
            <a:lvl1pPr rtl="0">
              <a:defRPr/>
            </a:lvl1pPr>
          </a:lstStyle>
          <a:p>
            <a:fld id="{7D3B735A-0712-4989-8931-598C2A0907B8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F0A05889-6E4F-42E6-ACBC-C81C06105177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263525" y="1449388"/>
            <a:ext cx="3671888" cy="2088001"/>
          </a:xfrm>
        </p:spPr>
        <p:txBody>
          <a:bodyPr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  <a:lvl4pPr rtl="0">
              <a:defRPr/>
            </a:lvl4pPr>
            <a:lvl5pPr marL="895350" indent="-179388" defTabSz="808038" rtl="0">
              <a:defRPr/>
            </a:lvl5pPr>
          </a:lstStyle>
          <a:p>
            <a:pPr lvl="0"/>
            <a:r>
              <a:rPr lang="ru-RU" noProof="0"/>
              <a:t>First text level Inter, 16pt</a:t>
            </a:r>
          </a:p>
          <a:p>
            <a:pPr lvl="1"/>
            <a:r>
              <a:rPr lang="ru-RU" noProof="0"/>
              <a:t>Second text level Inter</a:t>
            </a:r>
          </a:p>
          <a:p>
            <a:pPr lvl="2"/>
            <a:r>
              <a:rPr lang="ru-RU" noProof="0"/>
              <a:t>Third text level Inter</a:t>
            </a:r>
          </a:p>
          <a:p>
            <a:pPr lvl="3"/>
            <a:r>
              <a:rPr lang="ru-RU" noProof="0"/>
              <a:t>Fourth text level Inter</a:t>
            </a:r>
          </a:p>
          <a:p>
            <a:pPr lvl="4"/>
            <a:r>
              <a:rPr lang="ru-RU" noProof="0"/>
              <a:t>Fifth text level Inter</a:t>
            </a:r>
            <a:endParaRPr lang="ru-RU" noProof="0" dirty="0"/>
          </a:p>
        </p:txBody>
      </p:sp>
      <p:sp>
        <p:nvSpPr>
          <p:cNvPr id="15" name="Inhaltsplatzhalter 14">
            <a:extLst>
              <a:ext uri="{FF2B5EF4-FFF2-40B4-BE49-F238E27FC236}">
                <a16:creationId xmlns:a16="http://schemas.microsoft.com/office/drawing/2014/main" id="{BA2009F8-231F-4A0F-ADDC-7EDBDAA459FF}"/>
              </a:ext>
            </a:extLst>
          </p:cNvPr>
          <p:cNvSpPr>
            <a:spLocks noGrp="1"/>
          </p:cNvSpPr>
          <p:nvPr>
            <p:ph sz="quarter" idx="25" hasCustomPrompt="1"/>
          </p:nvPr>
        </p:nvSpPr>
        <p:spPr>
          <a:xfrm>
            <a:off x="4259263" y="1449386"/>
            <a:ext cx="3671887" cy="2088001"/>
          </a:xfrm>
        </p:spPr>
        <p:txBody>
          <a:bodyPr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  <a:lvl4pPr rtl="0">
              <a:defRPr/>
            </a:lvl4pPr>
            <a:lvl5pPr rtl="0">
              <a:defRPr/>
            </a:lvl5pPr>
          </a:lstStyle>
          <a:p>
            <a:pPr lvl="0"/>
            <a:r>
              <a:rPr lang="ru-RU" noProof="0"/>
              <a:t>First text level Inter, 16pt</a:t>
            </a:r>
          </a:p>
          <a:p>
            <a:pPr lvl="1"/>
            <a:r>
              <a:rPr lang="ru-RU" noProof="0"/>
              <a:t>Second text level Inter</a:t>
            </a:r>
          </a:p>
          <a:p>
            <a:pPr lvl="2"/>
            <a:r>
              <a:rPr lang="ru-RU" noProof="0"/>
              <a:t>Third text level Inter</a:t>
            </a:r>
          </a:p>
          <a:p>
            <a:pPr lvl="3"/>
            <a:r>
              <a:rPr lang="ru-RU" noProof="0"/>
              <a:t>Fourth text level Inter</a:t>
            </a:r>
          </a:p>
          <a:p>
            <a:pPr lvl="4"/>
            <a:r>
              <a:rPr lang="ru-RU" noProof="0"/>
              <a:t>Fifth text level Inter</a:t>
            </a:r>
            <a:endParaRPr lang="ru-RU" noProof="0" dirty="0"/>
          </a:p>
        </p:txBody>
      </p:sp>
      <p:sp>
        <p:nvSpPr>
          <p:cNvPr id="17" name="Inhaltsplatzhalter 16">
            <a:extLst>
              <a:ext uri="{FF2B5EF4-FFF2-40B4-BE49-F238E27FC236}">
                <a16:creationId xmlns:a16="http://schemas.microsoft.com/office/drawing/2014/main" id="{696ACA37-06DB-4106-9D64-1CA98A588E41}"/>
              </a:ext>
            </a:extLst>
          </p:cNvPr>
          <p:cNvSpPr>
            <a:spLocks noGrp="1"/>
          </p:cNvSpPr>
          <p:nvPr>
            <p:ph sz="quarter" idx="26" hasCustomPrompt="1"/>
          </p:nvPr>
        </p:nvSpPr>
        <p:spPr>
          <a:xfrm>
            <a:off x="8255000" y="1449387"/>
            <a:ext cx="3673475" cy="2088001"/>
          </a:xfrm>
        </p:spPr>
        <p:txBody>
          <a:bodyPr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  <a:lvl4pPr rtl="0">
              <a:defRPr/>
            </a:lvl4pPr>
            <a:lvl5pPr rtl="0">
              <a:defRPr/>
            </a:lvl5pPr>
          </a:lstStyle>
          <a:p>
            <a:pPr lvl="0"/>
            <a:r>
              <a:rPr lang="ru-RU" noProof="0"/>
              <a:t>First text level Inter, 16pt</a:t>
            </a:r>
          </a:p>
          <a:p>
            <a:pPr lvl="1"/>
            <a:r>
              <a:rPr lang="ru-RU" noProof="0"/>
              <a:t>Second text level Inter</a:t>
            </a:r>
          </a:p>
          <a:p>
            <a:pPr lvl="2"/>
            <a:r>
              <a:rPr lang="ru-RU" noProof="0"/>
              <a:t>Third text level Inter</a:t>
            </a:r>
          </a:p>
          <a:p>
            <a:pPr lvl="3"/>
            <a:r>
              <a:rPr lang="ru-RU" noProof="0"/>
              <a:t>Fourth text level Inter</a:t>
            </a:r>
          </a:p>
          <a:p>
            <a:pPr lvl="4"/>
            <a:r>
              <a:rPr lang="ru-RU" noProof="0"/>
              <a:t>Fifth text level Inter</a:t>
            </a:r>
            <a:endParaRPr lang="ru-RU" noProof="0" dirty="0"/>
          </a:p>
        </p:txBody>
      </p:sp>
      <p:sp>
        <p:nvSpPr>
          <p:cNvPr id="21" name="Inhaltsplatzhalter 20">
            <a:extLst>
              <a:ext uri="{FF2B5EF4-FFF2-40B4-BE49-F238E27FC236}">
                <a16:creationId xmlns:a16="http://schemas.microsoft.com/office/drawing/2014/main" id="{1BA55846-8CAC-49BD-8143-FA6B69F8767F}"/>
              </a:ext>
            </a:extLst>
          </p:cNvPr>
          <p:cNvSpPr>
            <a:spLocks noGrp="1"/>
          </p:cNvSpPr>
          <p:nvPr>
            <p:ph sz="quarter" idx="27" hasCustomPrompt="1"/>
          </p:nvPr>
        </p:nvSpPr>
        <p:spPr>
          <a:xfrm>
            <a:off x="263525" y="3861948"/>
            <a:ext cx="3673475" cy="2088001"/>
          </a:xfrm>
        </p:spPr>
        <p:txBody>
          <a:bodyPr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  <a:lvl4pPr rtl="0">
              <a:defRPr/>
            </a:lvl4pPr>
            <a:lvl5pPr rtl="0">
              <a:defRPr/>
            </a:lvl5pPr>
          </a:lstStyle>
          <a:p>
            <a:pPr lvl="0"/>
            <a:r>
              <a:rPr lang="ru-RU" noProof="0"/>
              <a:t>First text level Inter, 16pt</a:t>
            </a:r>
          </a:p>
          <a:p>
            <a:pPr lvl="1"/>
            <a:r>
              <a:rPr lang="ru-RU" noProof="0"/>
              <a:t>Second text level Inter</a:t>
            </a:r>
          </a:p>
          <a:p>
            <a:pPr lvl="2"/>
            <a:r>
              <a:rPr lang="ru-RU" noProof="0"/>
              <a:t>Third text level Inter</a:t>
            </a:r>
          </a:p>
          <a:p>
            <a:pPr lvl="3"/>
            <a:r>
              <a:rPr lang="ru-RU" noProof="0"/>
              <a:t>Fourth text level Inter</a:t>
            </a:r>
          </a:p>
          <a:p>
            <a:pPr lvl="4"/>
            <a:r>
              <a:rPr lang="ru-RU" noProof="0"/>
              <a:t>Fifth text level Inter</a:t>
            </a:r>
            <a:endParaRPr lang="ru-RU" noProof="0" dirty="0"/>
          </a:p>
        </p:txBody>
      </p:sp>
      <p:sp>
        <p:nvSpPr>
          <p:cNvPr id="24" name="Inhaltsplatzhalter 23">
            <a:extLst>
              <a:ext uri="{FF2B5EF4-FFF2-40B4-BE49-F238E27FC236}">
                <a16:creationId xmlns:a16="http://schemas.microsoft.com/office/drawing/2014/main" id="{2EDA8475-E04B-4B64-B4D1-4F5E765A16D6}"/>
              </a:ext>
            </a:extLst>
          </p:cNvPr>
          <p:cNvSpPr>
            <a:spLocks noGrp="1"/>
          </p:cNvSpPr>
          <p:nvPr>
            <p:ph sz="quarter" idx="28" hasCustomPrompt="1"/>
          </p:nvPr>
        </p:nvSpPr>
        <p:spPr>
          <a:xfrm>
            <a:off x="4259263" y="3861948"/>
            <a:ext cx="3673475" cy="2088001"/>
          </a:xfrm>
        </p:spPr>
        <p:txBody>
          <a:bodyPr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  <a:lvl4pPr rtl="0">
              <a:defRPr/>
            </a:lvl4pPr>
            <a:lvl5pPr rtl="0">
              <a:defRPr/>
            </a:lvl5pPr>
          </a:lstStyle>
          <a:p>
            <a:pPr lvl="0"/>
            <a:r>
              <a:rPr lang="ru-RU" noProof="0"/>
              <a:t>First text level Inter, 16pt</a:t>
            </a:r>
          </a:p>
          <a:p>
            <a:pPr lvl="1"/>
            <a:r>
              <a:rPr lang="ru-RU" noProof="0"/>
              <a:t>Second text level Inter</a:t>
            </a:r>
          </a:p>
          <a:p>
            <a:pPr lvl="2"/>
            <a:r>
              <a:rPr lang="ru-RU" noProof="0"/>
              <a:t>Third text level Inter</a:t>
            </a:r>
          </a:p>
          <a:p>
            <a:pPr lvl="3"/>
            <a:r>
              <a:rPr lang="ru-RU" noProof="0"/>
              <a:t>Fourth text level Inter</a:t>
            </a:r>
          </a:p>
          <a:p>
            <a:pPr lvl="4"/>
            <a:r>
              <a:rPr lang="ru-RU" noProof="0"/>
              <a:t>Fifth text level Inter</a:t>
            </a:r>
            <a:endParaRPr lang="ru-RU" noProof="0" dirty="0"/>
          </a:p>
        </p:txBody>
      </p:sp>
      <p:sp>
        <p:nvSpPr>
          <p:cNvPr id="26" name="Inhaltsplatzhalter 25">
            <a:extLst>
              <a:ext uri="{FF2B5EF4-FFF2-40B4-BE49-F238E27FC236}">
                <a16:creationId xmlns:a16="http://schemas.microsoft.com/office/drawing/2014/main" id="{34DE9313-5FC6-4736-A450-A8B7D37DFAD2}"/>
              </a:ext>
            </a:extLst>
          </p:cNvPr>
          <p:cNvSpPr>
            <a:spLocks noGrp="1"/>
          </p:cNvSpPr>
          <p:nvPr>
            <p:ph sz="quarter" idx="29" hasCustomPrompt="1"/>
          </p:nvPr>
        </p:nvSpPr>
        <p:spPr>
          <a:xfrm>
            <a:off x="8256588" y="3861948"/>
            <a:ext cx="3671887" cy="2088001"/>
          </a:xfrm>
        </p:spPr>
        <p:txBody>
          <a:bodyPr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  <a:lvl4pPr rtl="0">
              <a:defRPr/>
            </a:lvl4pPr>
            <a:lvl5pPr rtl="0">
              <a:defRPr/>
            </a:lvl5pPr>
          </a:lstStyle>
          <a:p>
            <a:pPr lvl="0"/>
            <a:r>
              <a:rPr lang="ru-RU" noProof="0"/>
              <a:t>First text level Inter, 16pt</a:t>
            </a:r>
          </a:p>
          <a:p>
            <a:pPr lvl="1"/>
            <a:r>
              <a:rPr lang="ru-RU" noProof="0"/>
              <a:t>Second text level Inter</a:t>
            </a:r>
          </a:p>
          <a:p>
            <a:pPr lvl="2"/>
            <a:r>
              <a:rPr lang="ru-RU" noProof="0"/>
              <a:t>Third text level Inter</a:t>
            </a:r>
          </a:p>
          <a:p>
            <a:pPr lvl="3"/>
            <a:r>
              <a:rPr lang="ru-RU" noProof="0"/>
              <a:t>Fourth text level Inter</a:t>
            </a:r>
          </a:p>
          <a:p>
            <a:pPr lvl="4"/>
            <a:r>
              <a:rPr lang="ru-RU" noProof="0"/>
              <a:t>Fifth text level Inter</a:t>
            </a:r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152295652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479">
          <p15:clr>
            <a:srgbClr val="FBAE40"/>
          </p15:clr>
        </p15:guide>
        <p15:guide id="4" pos="2683">
          <p15:clr>
            <a:srgbClr val="FBAE40"/>
          </p15:clr>
        </p15:guide>
        <p15:guide id="5" pos="4997">
          <p15:clr>
            <a:srgbClr val="FBAE40"/>
          </p15:clr>
        </p15:guide>
        <p15:guide id="6" pos="5201">
          <p15:clr>
            <a:srgbClr val="FBAE40"/>
          </p15:clr>
        </p15:guide>
        <p15:guide id="7" orient="horz" pos="3748">
          <p15:clr>
            <a:srgbClr val="FBAE40"/>
          </p15:clr>
        </p15:guide>
        <p15:guide id="8" orient="horz" pos="913">
          <p15:clr>
            <a:srgbClr val="FBAE40"/>
          </p15:clr>
        </p15:guide>
      </p15:sldGuideLst>
    </p:ext>
  </p:extLs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- white - pattern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2" name="Objekt 21" hidden="1">
            <a:extLst>
              <a:ext uri="{FF2B5EF4-FFF2-40B4-BE49-F238E27FC236}">
                <a16:creationId xmlns:a16="http://schemas.microsoft.com/office/drawing/2014/main" id="{2A35F7CB-B3C4-4081-BF51-7688BA186AC0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11084020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44" imgH="345" progId="TCLayout.ActiveDocument.1">
                  <p:embed/>
                </p:oleObj>
              </mc:Choice>
              <mc:Fallback>
                <p:oleObj name="think-cell Folie" r:id="rId3" imgW="344" imgH="345" progId="TCLayout.ActiveDocument.1">
                  <p:embed/>
                  <p:pic>
                    <p:nvPicPr>
                      <p:cNvPr id="22" name="Objekt 21" hidden="1">
                        <a:extLst>
                          <a:ext uri="{FF2B5EF4-FFF2-40B4-BE49-F238E27FC236}">
                            <a16:creationId xmlns:a16="http://schemas.microsoft.com/office/drawing/2014/main" id="{2A35F7CB-B3C4-4081-BF51-7688BA186AC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Rechteck 12">
            <a:extLst>
              <a:ext uri="{FF2B5EF4-FFF2-40B4-BE49-F238E27FC236}">
                <a16:creationId xmlns:a16="http://schemas.microsoft.com/office/drawing/2014/main" id="{AF1A5936-F8DE-4713-8273-589D0015C74A}"/>
              </a:ext>
            </a:extLst>
          </p:cNvPr>
          <p:cNvSpPr>
            <a:spLocks/>
          </p:cNvSpPr>
          <p:nvPr userDrawn="1"/>
        </p:nvSpPr>
        <p:spPr>
          <a:xfrm>
            <a:off x="0" y="0"/>
            <a:ext cx="4104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72000" rIns="108000" bIns="72000" rtlCol="0" anchor="ctr"/>
          <a:lstStyle/>
          <a:p>
            <a:pPr algn="l" rtl="0"/>
            <a:endParaRPr lang="ru-RU" sz="1400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32DE84A-653F-40C4-B59B-7C286058B55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59263" y="229880"/>
            <a:ext cx="7669212" cy="461665"/>
          </a:xfrm>
        </p:spPr>
        <p:txBody>
          <a:bodyPr vert="horz"/>
          <a:lstStyle>
            <a:lvl1pPr rtl="0">
              <a:defRPr/>
            </a:lvl1pPr>
          </a:lstStyle>
          <a:p>
            <a:r>
              <a:rPr lang="ru-RU"/>
              <a:t>Headline Inter Medium bold 30pt</a:t>
            </a:r>
            <a:endParaRPr lang="ru-RU" dirty="0"/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5FF4BB13-4856-4ED9-9367-2041DC82D42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259263" y="683089"/>
            <a:ext cx="7669212" cy="307777"/>
          </a:xfrm>
        </p:spPr>
        <p:txBody>
          <a:bodyPr wrap="square">
            <a:spAutoFit/>
          </a:bodyPr>
          <a:lstStyle>
            <a:lvl1pPr marL="0" indent="0" rtl="0">
              <a:buNone/>
              <a:defRPr sz="20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ru-RU"/>
              <a:t>Subheadline optional Inter Medium 20pt</a:t>
            </a:r>
            <a:endParaRPr lang="ru-RU" dirty="0"/>
          </a:p>
        </p:txBody>
      </p:sp>
      <p:sp>
        <p:nvSpPr>
          <p:cNvPr id="20" name="Textplatzhalter 19">
            <a:extLst>
              <a:ext uri="{FF2B5EF4-FFF2-40B4-BE49-F238E27FC236}">
                <a16:creationId xmlns:a16="http://schemas.microsoft.com/office/drawing/2014/main" id="{BF72E446-FFEE-4AD8-BB91-BBEF2515922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259263" y="6076176"/>
            <a:ext cx="7669212" cy="276999"/>
          </a:xfrm>
        </p:spPr>
        <p:txBody>
          <a:bodyPr wrap="square" anchor="b">
            <a:spAutoFit/>
          </a:bodyPr>
          <a:lstStyle>
            <a:lvl1pPr marL="0" indent="0" rtl="0">
              <a:spcBef>
                <a:spcPts val="0"/>
              </a:spcBef>
              <a:buNone/>
              <a:defRPr sz="900"/>
            </a:lvl1pPr>
            <a:lvl2pPr>
              <a:defRPr sz="900"/>
            </a:lvl2pPr>
            <a:lvl3pPr>
              <a:defRPr sz="9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ru-RU"/>
              <a:t>1 Footnote | 2 Footnote</a:t>
            </a:r>
          </a:p>
          <a:p>
            <a:pPr lvl="0"/>
            <a:r>
              <a:rPr lang="ru-RU"/>
              <a:t>Source: Here is the source </a:t>
            </a:r>
            <a:endParaRPr lang="ru-RU" dirty="0"/>
          </a:p>
        </p:txBody>
      </p:sp>
      <p:sp>
        <p:nvSpPr>
          <p:cNvPr id="8" name="Datumsplatzhalter 7">
            <a:extLst>
              <a:ext uri="{FF2B5EF4-FFF2-40B4-BE49-F238E27FC236}">
                <a16:creationId xmlns:a16="http://schemas.microsoft.com/office/drawing/2014/main" id="{15BC7344-3821-4FC6-A977-48636AE1A545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>
            <a:lvl1pPr rtl="0">
              <a:defRPr/>
            </a:lvl1pPr>
          </a:lstStyle>
          <a:p>
            <a:fld id="{A8AB91DE-7750-4A8C-8271-D8E5ED5D5BF4}" type="datetime4">
              <a:rPr lang="ru-RU" smtClean="0"/>
              <a:t>2 июля 2024 г.</a:t>
            </a:fld>
            <a:endParaRPr lang="ru-RU" dirty="0"/>
          </a:p>
        </p:txBody>
      </p:sp>
      <p:sp>
        <p:nvSpPr>
          <p:cNvPr id="11" name="Foliennummernplatzhalter 10">
            <a:extLst>
              <a:ext uri="{FF2B5EF4-FFF2-40B4-BE49-F238E27FC236}">
                <a16:creationId xmlns:a16="http://schemas.microsoft.com/office/drawing/2014/main" id="{5C78657C-B6C7-42F5-A0C9-734F5AE0FFEE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>
            <a:lvl1pPr rtl="0">
              <a:defRPr/>
            </a:lvl1pPr>
          </a:lstStyle>
          <a:p>
            <a:fld id="{7D3B735A-0712-4989-8931-598C2A0907B8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C66C6F6E-3D67-4796-8249-6923FB4D5C6B}"/>
              </a:ext>
            </a:extLst>
          </p:cNvPr>
          <p:cNvSpPr>
            <a:spLocks noGrp="1"/>
          </p:cNvSpPr>
          <p:nvPr>
            <p:ph sz="quarter" idx="21" hasCustomPrompt="1"/>
          </p:nvPr>
        </p:nvSpPr>
        <p:spPr>
          <a:xfrm>
            <a:off x="4259842" y="1449388"/>
            <a:ext cx="7669212" cy="4500562"/>
          </a:xfrm>
        </p:spPr>
        <p:txBody>
          <a:bodyPr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  <a:lvl4pPr rtl="0">
              <a:defRPr/>
            </a:lvl4pPr>
            <a:lvl5pPr rtl="0">
              <a:defRPr/>
            </a:lvl5pPr>
          </a:lstStyle>
          <a:p>
            <a:pPr lvl="0"/>
            <a:r>
              <a:rPr lang="ru-RU" noProof="0"/>
              <a:t>First text level Inter, 16pt</a:t>
            </a:r>
          </a:p>
          <a:p>
            <a:pPr lvl="1"/>
            <a:r>
              <a:rPr lang="ru-RU" noProof="0"/>
              <a:t>Second text level Inter</a:t>
            </a:r>
          </a:p>
          <a:p>
            <a:pPr lvl="2"/>
            <a:r>
              <a:rPr lang="ru-RU" noProof="0"/>
              <a:t>Third text level Inter</a:t>
            </a:r>
          </a:p>
          <a:p>
            <a:pPr lvl="3"/>
            <a:r>
              <a:rPr lang="ru-RU" noProof="0"/>
              <a:t>Fourth text level Inter</a:t>
            </a:r>
          </a:p>
          <a:p>
            <a:pPr lvl="4"/>
            <a:r>
              <a:rPr lang="ru-RU" noProof="0"/>
              <a:t>Fifth text level Inter</a:t>
            </a:r>
          </a:p>
          <a:p>
            <a:pPr lvl="5"/>
            <a:r>
              <a:rPr lang="ru-RU" noProof="0"/>
              <a:t>Sixth text level Inter</a:t>
            </a:r>
          </a:p>
          <a:p>
            <a:pPr lvl="6"/>
            <a:r>
              <a:rPr lang="ru-RU" noProof="0"/>
              <a:t>Eight text level Inter</a:t>
            </a:r>
          </a:p>
          <a:p>
            <a:pPr lvl="7"/>
            <a:r>
              <a:rPr lang="ru-RU" noProof="0"/>
              <a:t>Ninth text level Inter</a:t>
            </a:r>
            <a:endParaRPr lang="ru-RU" noProof="0" dirty="0"/>
          </a:p>
        </p:txBody>
      </p:sp>
      <p:pic>
        <p:nvPicPr>
          <p:cNvPr id="18" name="Grafik 17" descr="Ein Bild, das drinnen, Outdoorobjekt, Spinnennetz enthält.&#10;&#10;Automatisch generierte Beschreibung">
            <a:extLst>
              <a:ext uri="{FF2B5EF4-FFF2-40B4-BE49-F238E27FC236}">
                <a16:creationId xmlns:a16="http://schemas.microsoft.com/office/drawing/2014/main" id="{0989CB71-08CE-47D2-B781-E7E59E455ED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l="34358" t="-253"/>
          <a:stretch/>
        </p:blipFill>
        <p:spPr>
          <a:xfrm flipH="1">
            <a:off x="0" y="590018"/>
            <a:ext cx="4104000" cy="6267982"/>
          </a:xfrm>
          <a:prstGeom prst="rect">
            <a:avLst/>
          </a:prstGeom>
        </p:spPr>
      </p:pic>
      <p:sp>
        <p:nvSpPr>
          <p:cNvPr id="9" name="Fußzeilenplatzhalter 8">
            <a:extLst>
              <a:ext uri="{FF2B5EF4-FFF2-40B4-BE49-F238E27FC236}">
                <a16:creationId xmlns:a16="http://schemas.microsoft.com/office/drawing/2014/main" id="{244FB837-7710-4FEE-BD1F-0EC31062B8DD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 bwMode="white"/>
        <p:txBody>
          <a:bodyPr/>
          <a:lstStyle>
            <a:lvl1pPr rtl="0">
              <a:defRPr>
                <a:solidFill>
                  <a:schemeClr val="bg1"/>
                </a:solidFill>
              </a:defRPr>
            </a:lvl1pPr>
          </a:lstStyle>
          <a:p>
            <a:r>
              <a:rPr lang="ru-RU"/>
              <a:t>Insert text with »Insert Header and Footer«</a:t>
            </a:r>
            <a:endParaRPr lang="ru-RU" dirty="0"/>
          </a:p>
        </p:txBody>
      </p:sp>
      <p:grpSp>
        <p:nvGrpSpPr>
          <p:cNvPr id="16" name="Gruppieren 15">
            <a:extLst>
              <a:ext uri="{FF2B5EF4-FFF2-40B4-BE49-F238E27FC236}">
                <a16:creationId xmlns:a16="http://schemas.microsoft.com/office/drawing/2014/main" id="{841DACF8-2F5B-4975-913A-04450B47F539}"/>
              </a:ext>
            </a:extLst>
          </p:cNvPr>
          <p:cNvGrpSpPr/>
          <p:nvPr userDrawn="1"/>
        </p:nvGrpSpPr>
        <p:grpSpPr>
          <a:xfrm>
            <a:off x="269875" y="6525716"/>
            <a:ext cx="485623" cy="147421"/>
            <a:chOff x="269875" y="6525716"/>
            <a:chExt cx="485623" cy="147421"/>
          </a:xfrm>
          <a:solidFill>
            <a:schemeClr val="bg1"/>
          </a:solidFill>
        </p:grpSpPr>
        <p:sp>
          <p:nvSpPr>
            <p:cNvPr id="17" name="Freihandform: Form 16">
              <a:extLst>
                <a:ext uri="{FF2B5EF4-FFF2-40B4-BE49-F238E27FC236}">
                  <a16:creationId xmlns:a16="http://schemas.microsoft.com/office/drawing/2014/main" id="{D2D681CA-BED4-4597-8D5A-D9F9768C7948}"/>
                </a:ext>
              </a:extLst>
            </p:cNvPr>
            <p:cNvSpPr/>
            <p:nvPr/>
          </p:nvSpPr>
          <p:spPr>
            <a:xfrm>
              <a:off x="620244" y="6525737"/>
              <a:ext cx="135254" cy="147399"/>
            </a:xfrm>
            <a:custGeom>
              <a:avLst/>
              <a:gdLst>
                <a:gd name="connsiteX0" fmla="*/ 61455 w 135254"/>
                <a:gd name="connsiteY0" fmla="*/ 0 h 147399"/>
                <a:gd name="connsiteX1" fmla="*/ 24578 w 135254"/>
                <a:gd name="connsiteY1" fmla="*/ 0 h 147399"/>
                <a:gd name="connsiteX2" fmla="*/ 0 w 135254"/>
                <a:gd name="connsiteY2" fmla="*/ 49133 h 147399"/>
                <a:gd name="connsiteX3" fmla="*/ 27345 w 135254"/>
                <a:gd name="connsiteY3" fmla="*/ 49133 h 147399"/>
                <a:gd name="connsiteX4" fmla="*/ 43115 w 135254"/>
                <a:gd name="connsiteY4" fmla="*/ 17673 h 147399"/>
                <a:gd name="connsiteX5" fmla="*/ 107909 w 135254"/>
                <a:gd name="connsiteY5" fmla="*/ 147399 h 147399"/>
                <a:gd name="connsiteX6" fmla="*/ 135254 w 135254"/>
                <a:gd name="connsiteY6" fmla="*/ 147399 h 1473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5254" h="147399">
                  <a:moveTo>
                    <a:pt x="61455" y="0"/>
                  </a:moveTo>
                  <a:lnTo>
                    <a:pt x="24578" y="0"/>
                  </a:lnTo>
                  <a:lnTo>
                    <a:pt x="0" y="49133"/>
                  </a:lnTo>
                  <a:lnTo>
                    <a:pt x="27345" y="49133"/>
                  </a:lnTo>
                  <a:lnTo>
                    <a:pt x="43115" y="17673"/>
                  </a:lnTo>
                  <a:lnTo>
                    <a:pt x="107909" y="147399"/>
                  </a:lnTo>
                  <a:lnTo>
                    <a:pt x="135254" y="147399"/>
                  </a:lnTo>
                  <a:close/>
                </a:path>
              </a:pathLst>
            </a:custGeom>
            <a:grpFill/>
            <a:ln w="215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 dirty="0">
                <a:solidFill>
                  <a:schemeClr val="tx2"/>
                </a:solidFill>
              </a:endParaRPr>
            </a:p>
          </p:txBody>
        </p:sp>
        <p:sp>
          <p:nvSpPr>
            <p:cNvPr id="19" name="Freihandform: Form 18">
              <a:extLst>
                <a:ext uri="{FF2B5EF4-FFF2-40B4-BE49-F238E27FC236}">
                  <a16:creationId xmlns:a16="http://schemas.microsoft.com/office/drawing/2014/main" id="{F444AD01-F00D-4CE7-BB97-231D06B1F329}"/>
                </a:ext>
              </a:extLst>
            </p:cNvPr>
            <p:cNvSpPr/>
            <p:nvPr/>
          </p:nvSpPr>
          <p:spPr>
            <a:xfrm>
              <a:off x="269875" y="6525716"/>
              <a:ext cx="411802" cy="147421"/>
            </a:xfrm>
            <a:custGeom>
              <a:avLst/>
              <a:gdLst>
                <a:gd name="connsiteX0" fmla="*/ 399525 w 411802"/>
                <a:gd name="connsiteY0" fmla="*/ 61449 h 147421"/>
                <a:gd name="connsiteX1" fmla="*/ 80015 w 411802"/>
                <a:gd name="connsiteY1" fmla="*/ 61427 h 147421"/>
                <a:gd name="connsiteX2" fmla="*/ 67737 w 411802"/>
                <a:gd name="connsiteY2" fmla="*/ 85994 h 147421"/>
                <a:gd name="connsiteX3" fmla="*/ 116892 w 411802"/>
                <a:gd name="connsiteY3" fmla="*/ 85994 h 147421"/>
                <a:gd name="connsiteX4" fmla="*/ 116892 w 411802"/>
                <a:gd name="connsiteY4" fmla="*/ 122833 h 147421"/>
                <a:gd name="connsiteX5" fmla="*/ 73316 w 411802"/>
                <a:gd name="connsiteY5" fmla="*/ 122833 h 147421"/>
                <a:gd name="connsiteX6" fmla="*/ 24468 w 411802"/>
                <a:gd name="connsiteY6" fmla="*/ 73722 h 147421"/>
                <a:gd name="connsiteX7" fmla="*/ 73316 w 411802"/>
                <a:gd name="connsiteY7" fmla="*/ 24589 h 147421"/>
                <a:gd name="connsiteX8" fmla="*/ 129126 w 411802"/>
                <a:gd name="connsiteY8" fmla="*/ 24589 h 147421"/>
                <a:gd name="connsiteX9" fmla="*/ 129126 w 411802"/>
                <a:gd name="connsiteY9" fmla="*/ 0 h 147421"/>
                <a:gd name="connsiteX10" fmla="*/ 73316 w 411802"/>
                <a:gd name="connsiteY10" fmla="*/ 0 h 147421"/>
                <a:gd name="connsiteX11" fmla="*/ 0 w 411802"/>
                <a:gd name="connsiteY11" fmla="*/ 73744 h 147421"/>
                <a:gd name="connsiteX12" fmla="*/ 73316 w 411802"/>
                <a:gd name="connsiteY12" fmla="*/ 147421 h 147421"/>
                <a:gd name="connsiteX13" fmla="*/ 141470 w 411802"/>
                <a:gd name="connsiteY13" fmla="*/ 147421 h 147421"/>
                <a:gd name="connsiteX14" fmla="*/ 141470 w 411802"/>
                <a:gd name="connsiteY14" fmla="*/ 85994 h 147421"/>
                <a:gd name="connsiteX15" fmla="*/ 178326 w 411802"/>
                <a:gd name="connsiteY15" fmla="*/ 85994 h 147421"/>
                <a:gd name="connsiteX16" fmla="*/ 178326 w 411802"/>
                <a:gd name="connsiteY16" fmla="*/ 147399 h 147421"/>
                <a:gd name="connsiteX17" fmla="*/ 276636 w 411802"/>
                <a:gd name="connsiteY17" fmla="*/ 147399 h 147421"/>
                <a:gd name="connsiteX18" fmla="*/ 288914 w 411802"/>
                <a:gd name="connsiteY18" fmla="*/ 122833 h 147421"/>
                <a:gd name="connsiteX19" fmla="*/ 202903 w 411802"/>
                <a:gd name="connsiteY19" fmla="*/ 122833 h 147421"/>
                <a:gd name="connsiteX20" fmla="*/ 202903 w 411802"/>
                <a:gd name="connsiteY20" fmla="*/ 85994 h 147421"/>
                <a:gd name="connsiteX21" fmla="*/ 331788 w 411802"/>
                <a:gd name="connsiteY21" fmla="*/ 85994 h 147421"/>
                <a:gd name="connsiteX22" fmla="*/ 301214 w 411802"/>
                <a:gd name="connsiteY22" fmla="*/ 147399 h 147421"/>
                <a:gd name="connsiteX23" fmla="*/ 328537 w 411802"/>
                <a:gd name="connsiteY23" fmla="*/ 147399 h 147421"/>
                <a:gd name="connsiteX24" fmla="*/ 359265 w 411802"/>
                <a:gd name="connsiteY24" fmla="*/ 85994 h 147421"/>
                <a:gd name="connsiteX25" fmla="*/ 411803 w 411802"/>
                <a:gd name="connsiteY25" fmla="*/ 85994 h 147421"/>
                <a:gd name="connsiteX26" fmla="*/ 399525 w 411802"/>
                <a:gd name="connsiteY26" fmla="*/ 61449 h 1474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411802" h="147421">
                  <a:moveTo>
                    <a:pt x="399525" y="61449"/>
                  </a:moveTo>
                  <a:lnTo>
                    <a:pt x="80015" y="61427"/>
                  </a:lnTo>
                  <a:lnTo>
                    <a:pt x="67737" y="85994"/>
                  </a:lnTo>
                  <a:lnTo>
                    <a:pt x="116892" y="85994"/>
                  </a:lnTo>
                  <a:lnTo>
                    <a:pt x="116892" y="122833"/>
                  </a:lnTo>
                  <a:lnTo>
                    <a:pt x="73316" y="122833"/>
                  </a:lnTo>
                  <a:cubicBezTo>
                    <a:pt x="46388" y="122833"/>
                    <a:pt x="24468" y="100901"/>
                    <a:pt x="24468" y="73722"/>
                  </a:cubicBezTo>
                  <a:cubicBezTo>
                    <a:pt x="24468" y="46543"/>
                    <a:pt x="46388" y="24589"/>
                    <a:pt x="73316" y="24589"/>
                  </a:cubicBezTo>
                  <a:lnTo>
                    <a:pt x="129126" y="24589"/>
                  </a:lnTo>
                  <a:lnTo>
                    <a:pt x="129126" y="0"/>
                  </a:lnTo>
                  <a:lnTo>
                    <a:pt x="73316" y="0"/>
                  </a:lnTo>
                  <a:cubicBezTo>
                    <a:pt x="32902" y="0"/>
                    <a:pt x="0" y="33085"/>
                    <a:pt x="0" y="73744"/>
                  </a:cubicBezTo>
                  <a:cubicBezTo>
                    <a:pt x="0" y="114380"/>
                    <a:pt x="32902" y="147421"/>
                    <a:pt x="73316" y="147421"/>
                  </a:cubicBezTo>
                  <a:lnTo>
                    <a:pt x="141470" y="147421"/>
                  </a:lnTo>
                  <a:lnTo>
                    <a:pt x="141470" y="85994"/>
                  </a:lnTo>
                  <a:lnTo>
                    <a:pt x="178326" y="85994"/>
                  </a:lnTo>
                  <a:lnTo>
                    <a:pt x="178326" y="147399"/>
                  </a:lnTo>
                  <a:lnTo>
                    <a:pt x="276636" y="147399"/>
                  </a:lnTo>
                  <a:lnTo>
                    <a:pt x="288914" y="122833"/>
                  </a:lnTo>
                  <a:lnTo>
                    <a:pt x="202903" y="122833"/>
                  </a:lnTo>
                  <a:lnTo>
                    <a:pt x="202903" y="85994"/>
                  </a:lnTo>
                  <a:lnTo>
                    <a:pt x="331788" y="85994"/>
                  </a:lnTo>
                  <a:lnTo>
                    <a:pt x="301214" y="147399"/>
                  </a:lnTo>
                  <a:lnTo>
                    <a:pt x="328537" y="147399"/>
                  </a:lnTo>
                  <a:lnTo>
                    <a:pt x="359265" y="85994"/>
                  </a:lnTo>
                  <a:lnTo>
                    <a:pt x="411803" y="85994"/>
                  </a:lnTo>
                  <a:lnTo>
                    <a:pt x="399525" y="61449"/>
                  </a:lnTo>
                  <a:close/>
                </a:path>
              </a:pathLst>
            </a:custGeom>
            <a:grpFill/>
            <a:ln w="215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 dirty="0">
                <a:solidFill>
                  <a:schemeClr val="tx2"/>
                </a:solidFill>
              </a:endParaRPr>
            </a:p>
          </p:txBody>
        </p:sp>
        <p:sp>
          <p:nvSpPr>
            <p:cNvPr id="21" name="Freihandform: Form 20">
              <a:extLst>
                <a:ext uri="{FF2B5EF4-FFF2-40B4-BE49-F238E27FC236}">
                  <a16:creationId xmlns:a16="http://schemas.microsoft.com/office/drawing/2014/main" id="{25F523D8-34BB-4127-8767-16CEC3D550AB}"/>
                </a:ext>
              </a:extLst>
            </p:cNvPr>
            <p:cNvSpPr/>
            <p:nvPr/>
          </p:nvSpPr>
          <p:spPr>
            <a:xfrm>
              <a:off x="448200" y="6525716"/>
              <a:ext cx="110610" cy="49155"/>
            </a:xfrm>
            <a:custGeom>
              <a:avLst/>
              <a:gdLst>
                <a:gd name="connsiteX0" fmla="*/ 24578 w 110610"/>
                <a:gd name="connsiteY0" fmla="*/ 24589 h 49155"/>
                <a:gd name="connsiteX1" fmla="*/ 110611 w 110610"/>
                <a:gd name="connsiteY1" fmla="*/ 24589 h 49155"/>
                <a:gd name="connsiteX2" fmla="*/ 110611 w 110610"/>
                <a:gd name="connsiteY2" fmla="*/ 22 h 49155"/>
                <a:gd name="connsiteX3" fmla="*/ 0 w 110610"/>
                <a:gd name="connsiteY3" fmla="*/ 0 h 49155"/>
                <a:gd name="connsiteX4" fmla="*/ 0 w 110610"/>
                <a:gd name="connsiteY4" fmla="*/ 49155 h 49155"/>
                <a:gd name="connsiteX5" fmla="*/ 24578 w 110610"/>
                <a:gd name="connsiteY5" fmla="*/ 49155 h 491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0610" h="49155">
                  <a:moveTo>
                    <a:pt x="24578" y="24589"/>
                  </a:moveTo>
                  <a:lnTo>
                    <a:pt x="110611" y="24589"/>
                  </a:lnTo>
                  <a:lnTo>
                    <a:pt x="110611" y="22"/>
                  </a:lnTo>
                  <a:lnTo>
                    <a:pt x="0" y="0"/>
                  </a:lnTo>
                  <a:lnTo>
                    <a:pt x="0" y="49155"/>
                  </a:lnTo>
                  <a:lnTo>
                    <a:pt x="24578" y="49155"/>
                  </a:lnTo>
                  <a:close/>
                </a:path>
              </a:pathLst>
            </a:custGeom>
            <a:grpFill/>
            <a:ln w="215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 dirty="0">
                <a:solidFill>
                  <a:schemeClr val="tx2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660222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479">
          <p15:clr>
            <a:srgbClr val="FBAE40"/>
          </p15:clr>
        </p15:guide>
        <p15:guide id="4" pos="2683">
          <p15:clr>
            <a:srgbClr val="FBAE40"/>
          </p15:clr>
        </p15:guide>
        <p15:guide id="7" orient="horz" pos="3748">
          <p15:clr>
            <a:srgbClr val="FBAE40"/>
          </p15:clr>
        </p15:guide>
        <p15:guide id="8" orient="horz" pos="913">
          <p15:clr>
            <a:srgbClr val="FBAE40"/>
          </p15:clr>
        </p15:guide>
      </p15:sldGuideLst>
    </p:ext>
  </p:extLs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- white - arrow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2" name="Objekt 21" hidden="1">
            <a:extLst>
              <a:ext uri="{FF2B5EF4-FFF2-40B4-BE49-F238E27FC236}">
                <a16:creationId xmlns:a16="http://schemas.microsoft.com/office/drawing/2014/main" id="{2A35F7CB-B3C4-4081-BF51-7688BA186AC0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7805999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44" imgH="345" progId="TCLayout.ActiveDocument.1">
                  <p:embed/>
                </p:oleObj>
              </mc:Choice>
              <mc:Fallback>
                <p:oleObj name="think-cell Folie" r:id="rId3" imgW="344" imgH="345" progId="TCLayout.ActiveDocument.1">
                  <p:embed/>
                  <p:pic>
                    <p:nvPicPr>
                      <p:cNvPr id="22" name="Objekt 21" hidden="1">
                        <a:extLst>
                          <a:ext uri="{FF2B5EF4-FFF2-40B4-BE49-F238E27FC236}">
                            <a16:creationId xmlns:a16="http://schemas.microsoft.com/office/drawing/2014/main" id="{2A35F7CB-B3C4-4081-BF51-7688BA186AC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Rechteck 12">
            <a:extLst>
              <a:ext uri="{FF2B5EF4-FFF2-40B4-BE49-F238E27FC236}">
                <a16:creationId xmlns:a16="http://schemas.microsoft.com/office/drawing/2014/main" id="{AF1A5936-F8DE-4713-8273-589D0015C74A}"/>
              </a:ext>
            </a:extLst>
          </p:cNvPr>
          <p:cNvSpPr>
            <a:spLocks/>
          </p:cNvSpPr>
          <p:nvPr userDrawn="1"/>
        </p:nvSpPr>
        <p:spPr>
          <a:xfrm>
            <a:off x="0" y="0"/>
            <a:ext cx="4104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72000" rIns="108000" bIns="72000" rtlCol="0" anchor="ctr"/>
          <a:lstStyle/>
          <a:p>
            <a:pPr algn="l" rtl="0"/>
            <a:endParaRPr lang="ru-RU" sz="1400" dirty="0"/>
          </a:p>
        </p:txBody>
      </p:sp>
      <p:sp>
        <p:nvSpPr>
          <p:cNvPr id="18" name="Freihandform: Form 17">
            <a:extLst>
              <a:ext uri="{FF2B5EF4-FFF2-40B4-BE49-F238E27FC236}">
                <a16:creationId xmlns:a16="http://schemas.microsoft.com/office/drawing/2014/main" id="{CE19D339-24A5-4AFB-8A0D-01FC286BBA93}"/>
              </a:ext>
            </a:extLst>
          </p:cNvPr>
          <p:cNvSpPr>
            <a:spLocks/>
          </p:cNvSpPr>
          <p:nvPr userDrawn="1"/>
        </p:nvSpPr>
        <p:spPr bwMode="gray">
          <a:xfrm>
            <a:off x="647618" y="-3475"/>
            <a:ext cx="3456382" cy="6861519"/>
          </a:xfrm>
          <a:custGeom>
            <a:avLst/>
            <a:gdLst>
              <a:gd name="connsiteX0" fmla="*/ 2229661 w 3456382"/>
              <a:gd name="connsiteY0" fmla="*/ 2733772 h 6861519"/>
              <a:gd name="connsiteX1" fmla="*/ 2917201 w 3456382"/>
              <a:gd name="connsiteY1" fmla="*/ 2733772 h 6861519"/>
              <a:gd name="connsiteX2" fmla="*/ 2917201 w 3456382"/>
              <a:gd name="connsiteY2" fmla="*/ 6861519 h 6861519"/>
              <a:gd name="connsiteX3" fmla="*/ 2229661 w 3456382"/>
              <a:gd name="connsiteY3" fmla="*/ 6861519 h 6861519"/>
              <a:gd name="connsiteX4" fmla="*/ 858387 w 3456382"/>
              <a:gd name="connsiteY4" fmla="*/ 2396618 h 6861519"/>
              <a:gd name="connsiteX5" fmla="*/ 1621902 w 3456382"/>
              <a:gd name="connsiteY5" fmla="*/ 2396618 h 6861519"/>
              <a:gd name="connsiteX6" fmla="*/ 763861 w 3456382"/>
              <a:gd name="connsiteY6" fmla="*/ 4112008 h 6861519"/>
              <a:gd name="connsiteX7" fmla="*/ 0 w 3456382"/>
              <a:gd name="connsiteY7" fmla="*/ 4112008 h 6861519"/>
              <a:gd name="connsiteX8" fmla="*/ 2056349 w 3456382"/>
              <a:gd name="connsiteY8" fmla="*/ 0 h 6861519"/>
              <a:gd name="connsiteX9" fmla="*/ 3090470 w 3456382"/>
              <a:gd name="connsiteY9" fmla="*/ 0 h 6861519"/>
              <a:gd name="connsiteX10" fmla="*/ 3456382 w 3456382"/>
              <a:gd name="connsiteY10" fmla="*/ 732132 h 6861519"/>
              <a:gd name="connsiteX11" fmla="*/ 3456382 w 3456382"/>
              <a:gd name="connsiteY11" fmla="*/ 2260386 h 6861519"/>
              <a:gd name="connsiteX12" fmla="*/ 2573431 w 3456382"/>
              <a:gd name="connsiteY12" fmla="*/ 494294 h 6861519"/>
              <a:gd name="connsiteX13" fmla="*/ 2135481 w 3456382"/>
              <a:gd name="connsiteY13" fmla="*/ 1369502 h 6861519"/>
              <a:gd name="connsiteX14" fmla="*/ 1371620 w 3456382"/>
              <a:gd name="connsiteY14" fmla="*/ 1369502 h 68615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456382" h="6861519">
                <a:moveTo>
                  <a:pt x="2229661" y="2733772"/>
                </a:moveTo>
                <a:lnTo>
                  <a:pt x="2917201" y="2733772"/>
                </a:lnTo>
                <a:lnTo>
                  <a:pt x="2917201" y="6861519"/>
                </a:lnTo>
                <a:lnTo>
                  <a:pt x="2229661" y="6861519"/>
                </a:lnTo>
                <a:close/>
                <a:moveTo>
                  <a:pt x="858387" y="2396618"/>
                </a:moveTo>
                <a:lnTo>
                  <a:pt x="1621902" y="2396618"/>
                </a:lnTo>
                <a:lnTo>
                  <a:pt x="763861" y="4112008"/>
                </a:lnTo>
                <a:lnTo>
                  <a:pt x="0" y="4112008"/>
                </a:lnTo>
                <a:close/>
                <a:moveTo>
                  <a:pt x="2056349" y="0"/>
                </a:moveTo>
                <a:lnTo>
                  <a:pt x="3090470" y="0"/>
                </a:lnTo>
                <a:lnTo>
                  <a:pt x="3456382" y="732132"/>
                </a:lnTo>
                <a:lnTo>
                  <a:pt x="3456382" y="2260386"/>
                </a:lnTo>
                <a:lnTo>
                  <a:pt x="2573431" y="494294"/>
                </a:lnTo>
                <a:lnTo>
                  <a:pt x="2135481" y="1369502"/>
                </a:lnTo>
                <a:lnTo>
                  <a:pt x="1371620" y="1369502"/>
                </a:lnTo>
                <a:close/>
              </a:path>
            </a:pathLst>
          </a:custGeom>
          <a:gradFill>
            <a:gsLst>
              <a:gs pos="10000">
                <a:schemeClr val="accent1"/>
              </a:gs>
              <a:gs pos="90000">
                <a:schemeClr val="accent6"/>
              </a:gs>
            </a:gsLst>
            <a:lin ang="18900000" scaled="1"/>
          </a:gradFill>
          <a:ln w="798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rtl="0"/>
            <a:endParaRPr lang="ru-RU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32DE84A-653F-40C4-B59B-7C286058B55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59263" y="229880"/>
            <a:ext cx="7669212" cy="461665"/>
          </a:xfrm>
        </p:spPr>
        <p:txBody>
          <a:bodyPr vert="horz"/>
          <a:lstStyle>
            <a:lvl1pPr rtl="0">
              <a:defRPr/>
            </a:lvl1pPr>
          </a:lstStyle>
          <a:p>
            <a:r>
              <a:rPr lang="ru-RU"/>
              <a:t>Headline Inter Medium bold 30pt</a:t>
            </a:r>
            <a:endParaRPr lang="ru-RU" dirty="0"/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5FF4BB13-4856-4ED9-9367-2041DC82D42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259263" y="683089"/>
            <a:ext cx="7669212" cy="307777"/>
          </a:xfrm>
        </p:spPr>
        <p:txBody>
          <a:bodyPr wrap="square">
            <a:spAutoFit/>
          </a:bodyPr>
          <a:lstStyle>
            <a:lvl1pPr marL="0" indent="0" rtl="0">
              <a:buNone/>
              <a:defRPr sz="20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ru-RU"/>
              <a:t>Subheadline optional Inter Medium 20pt</a:t>
            </a:r>
            <a:endParaRPr lang="ru-RU" dirty="0"/>
          </a:p>
        </p:txBody>
      </p:sp>
      <p:sp>
        <p:nvSpPr>
          <p:cNvPr id="20" name="Textplatzhalter 19">
            <a:extLst>
              <a:ext uri="{FF2B5EF4-FFF2-40B4-BE49-F238E27FC236}">
                <a16:creationId xmlns:a16="http://schemas.microsoft.com/office/drawing/2014/main" id="{BF72E446-FFEE-4AD8-BB91-BBEF2515922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259263" y="6076176"/>
            <a:ext cx="7669212" cy="276999"/>
          </a:xfrm>
        </p:spPr>
        <p:txBody>
          <a:bodyPr wrap="square" anchor="b">
            <a:spAutoFit/>
          </a:bodyPr>
          <a:lstStyle>
            <a:lvl1pPr marL="0" indent="0" rtl="0">
              <a:spcBef>
                <a:spcPts val="0"/>
              </a:spcBef>
              <a:buNone/>
              <a:defRPr sz="900"/>
            </a:lvl1pPr>
            <a:lvl2pPr>
              <a:defRPr sz="900"/>
            </a:lvl2pPr>
            <a:lvl3pPr>
              <a:defRPr sz="9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ru-RU"/>
              <a:t>1 Footnote | 2 Footnote</a:t>
            </a:r>
          </a:p>
          <a:p>
            <a:pPr lvl="0"/>
            <a:r>
              <a:rPr lang="ru-RU"/>
              <a:t>Source: Here is the source </a:t>
            </a:r>
            <a:endParaRPr lang="ru-RU" dirty="0"/>
          </a:p>
        </p:txBody>
      </p:sp>
      <p:sp>
        <p:nvSpPr>
          <p:cNvPr id="8" name="Datumsplatzhalter 7">
            <a:extLst>
              <a:ext uri="{FF2B5EF4-FFF2-40B4-BE49-F238E27FC236}">
                <a16:creationId xmlns:a16="http://schemas.microsoft.com/office/drawing/2014/main" id="{15BC7344-3821-4FC6-A977-48636AE1A545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>
            <a:lvl1pPr rtl="0">
              <a:defRPr/>
            </a:lvl1pPr>
          </a:lstStyle>
          <a:p>
            <a:fld id="{F3E2BE35-9059-4C15-A170-F80EE7D3D4F5}" type="datetime4">
              <a:rPr lang="ru-RU" smtClean="0"/>
              <a:t>2 июля 2024 г.</a:t>
            </a:fld>
            <a:endParaRPr lang="ru-RU" dirty="0"/>
          </a:p>
        </p:txBody>
      </p:sp>
      <p:sp>
        <p:nvSpPr>
          <p:cNvPr id="9" name="Fußzeilenplatzhalter 8">
            <a:extLst>
              <a:ext uri="{FF2B5EF4-FFF2-40B4-BE49-F238E27FC236}">
                <a16:creationId xmlns:a16="http://schemas.microsoft.com/office/drawing/2014/main" id="{244FB837-7710-4FEE-BD1F-0EC31062B8DD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 bwMode="white"/>
        <p:txBody>
          <a:bodyPr/>
          <a:lstStyle>
            <a:lvl1pPr rtl="0">
              <a:defRPr>
                <a:solidFill>
                  <a:schemeClr val="bg1"/>
                </a:solidFill>
              </a:defRPr>
            </a:lvl1pPr>
          </a:lstStyle>
          <a:p>
            <a:r>
              <a:rPr lang="ru-RU"/>
              <a:t>Insert text with »Insert Header and Footer«</a:t>
            </a:r>
            <a:endParaRPr lang="ru-RU" dirty="0"/>
          </a:p>
        </p:txBody>
      </p:sp>
      <p:sp>
        <p:nvSpPr>
          <p:cNvPr id="11" name="Foliennummernplatzhalter 10">
            <a:extLst>
              <a:ext uri="{FF2B5EF4-FFF2-40B4-BE49-F238E27FC236}">
                <a16:creationId xmlns:a16="http://schemas.microsoft.com/office/drawing/2014/main" id="{5C78657C-B6C7-42F5-A0C9-734F5AE0FFEE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>
            <a:lvl1pPr rtl="0">
              <a:defRPr/>
            </a:lvl1pPr>
          </a:lstStyle>
          <a:p>
            <a:fld id="{7D3B735A-0712-4989-8931-598C2A0907B8}" type="slidenum">
              <a:rPr lang="ru-RU" smtClean="0"/>
              <a:pPr/>
              <a:t>‹#›</a:t>
            </a:fld>
            <a:endParaRPr lang="ru-RU" dirty="0"/>
          </a:p>
        </p:txBody>
      </p:sp>
      <p:grpSp>
        <p:nvGrpSpPr>
          <p:cNvPr id="16" name="Gruppieren 15">
            <a:extLst>
              <a:ext uri="{FF2B5EF4-FFF2-40B4-BE49-F238E27FC236}">
                <a16:creationId xmlns:a16="http://schemas.microsoft.com/office/drawing/2014/main" id="{841DACF8-2F5B-4975-913A-04450B47F539}"/>
              </a:ext>
            </a:extLst>
          </p:cNvPr>
          <p:cNvGrpSpPr/>
          <p:nvPr userDrawn="1"/>
        </p:nvGrpSpPr>
        <p:grpSpPr>
          <a:xfrm>
            <a:off x="269875" y="6525716"/>
            <a:ext cx="485623" cy="147421"/>
            <a:chOff x="269875" y="6525716"/>
            <a:chExt cx="485623" cy="147421"/>
          </a:xfrm>
          <a:solidFill>
            <a:schemeClr val="bg1"/>
          </a:solidFill>
        </p:grpSpPr>
        <p:sp>
          <p:nvSpPr>
            <p:cNvPr id="17" name="Freihandform: Form 16">
              <a:extLst>
                <a:ext uri="{FF2B5EF4-FFF2-40B4-BE49-F238E27FC236}">
                  <a16:creationId xmlns:a16="http://schemas.microsoft.com/office/drawing/2014/main" id="{D2D681CA-BED4-4597-8D5A-D9F9768C7948}"/>
                </a:ext>
              </a:extLst>
            </p:cNvPr>
            <p:cNvSpPr/>
            <p:nvPr/>
          </p:nvSpPr>
          <p:spPr>
            <a:xfrm>
              <a:off x="620244" y="6525737"/>
              <a:ext cx="135254" cy="147399"/>
            </a:xfrm>
            <a:custGeom>
              <a:avLst/>
              <a:gdLst>
                <a:gd name="connsiteX0" fmla="*/ 61455 w 135254"/>
                <a:gd name="connsiteY0" fmla="*/ 0 h 147399"/>
                <a:gd name="connsiteX1" fmla="*/ 24578 w 135254"/>
                <a:gd name="connsiteY1" fmla="*/ 0 h 147399"/>
                <a:gd name="connsiteX2" fmla="*/ 0 w 135254"/>
                <a:gd name="connsiteY2" fmla="*/ 49133 h 147399"/>
                <a:gd name="connsiteX3" fmla="*/ 27345 w 135254"/>
                <a:gd name="connsiteY3" fmla="*/ 49133 h 147399"/>
                <a:gd name="connsiteX4" fmla="*/ 43115 w 135254"/>
                <a:gd name="connsiteY4" fmla="*/ 17673 h 147399"/>
                <a:gd name="connsiteX5" fmla="*/ 107909 w 135254"/>
                <a:gd name="connsiteY5" fmla="*/ 147399 h 147399"/>
                <a:gd name="connsiteX6" fmla="*/ 135254 w 135254"/>
                <a:gd name="connsiteY6" fmla="*/ 147399 h 1473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5254" h="147399">
                  <a:moveTo>
                    <a:pt x="61455" y="0"/>
                  </a:moveTo>
                  <a:lnTo>
                    <a:pt x="24578" y="0"/>
                  </a:lnTo>
                  <a:lnTo>
                    <a:pt x="0" y="49133"/>
                  </a:lnTo>
                  <a:lnTo>
                    <a:pt x="27345" y="49133"/>
                  </a:lnTo>
                  <a:lnTo>
                    <a:pt x="43115" y="17673"/>
                  </a:lnTo>
                  <a:lnTo>
                    <a:pt x="107909" y="147399"/>
                  </a:lnTo>
                  <a:lnTo>
                    <a:pt x="135254" y="147399"/>
                  </a:lnTo>
                  <a:close/>
                </a:path>
              </a:pathLst>
            </a:custGeom>
            <a:grpFill/>
            <a:ln w="215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 dirty="0">
                <a:solidFill>
                  <a:schemeClr val="tx2"/>
                </a:solidFill>
              </a:endParaRPr>
            </a:p>
          </p:txBody>
        </p:sp>
        <p:sp>
          <p:nvSpPr>
            <p:cNvPr id="19" name="Freihandform: Form 18">
              <a:extLst>
                <a:ext uri="{FF2B5EF4-FFF2-40B4-BE49-F238E27FC236}">
                  <a16:creationId xmlns:a16="http://schemas.microsoft.com/office/drawing/2014/main" id="{F444AD01-F00D-4CE7-BB97-231D06B1F329}"/>
                </a:ext>
              </a:extLst>
            </p:cNvPr>
            <p:cNvSpPr/>
            <p:nvPr/>
          </p:nvSpPr>
          <p:spPr>
            <a:xfrm>
              <a:off x="269875" y="6525716"/>
              <a:ext cx="411802" cy="147421"/>
            </a:xfrm>
            <a:custGeom>
              <a:avLst/>
              <a:gdLst>
                <a:gd name="connsiteX0" fmla="*/ 399525 w 411802"/>
                <a:gd name="connsiteY0" fmla="*/ 61449 h 147421"/>
                <a:gd name="connsiteX1" fmla="*/ 80015 w 411802"/>
                <a:gd name="connsiteY1" fmla="*/ 61427 h 147421"/>
                <a:gd name="connsiteX2" fmla="*/ 67737 w 411802"/>
                <a:gd name="connsiteY2" fmla="*/ 85994 h 147421"/>
                <a:gd name="connsiteX3" fmla="*/ 116892 w 411802"/>
                <a:gd name="connsiteY3" fmla="*/ 85994 h 147421"/>
                <a:gd name="connsiteX4" fmla="*/ 116892 w 411802"/>
                <a:gd name="connsiteY4" fmla="*/ 122833 h 147421"/>
                <a:gd name="connsiteX5" fmla="*/ 73316 w 411802"/>
                <a:gd name="connsiteY5" fmla="*/ 122833 h 147421"/>
                <a:gd name="connsiteX6" fmla="*/ 24468 w 411802"/>
                <a:gd name="connsiteY6" fmla="*/ 73722 h 147421"/>
                <a:gd name="connsiteX7" fmla="*/ 73316 w 411802"/>
                <a:gd name="connsiteY7" fmla="*/ 24589 h 147421"/>
                <a:gd name="connsiteX8" fmla="*/ 129126 w 411802"/>
                <a:gd name="connsiteY8" fmla="*/ 24589 h 147421"/>
                <a:gd name="connsiteX9" fmla="*/ 129126 w 411802"/>
                <a:gd name="connsiteY9" fmla="*/ 0 h 147421"/>
                <a:gd name="connsiteX10" fmla="*/ 73316 w 411802"/>
                <a:gd name="connsiteY10" fmla="*/ 0 h 147421"/>
                <a:gd name="connsiteX11" fmla="*/ 0 w 411802"/>
                <a:gd name="connsiteY11" fmla="*/ 73744 h 147421"/>
                <a:gd name="connsiteX12" fmla="*/ 73316 w 411802"/>
                <a:gd name="connsiteY12" fmla="*/ 147421 h 147421"/>
                <a:gd name="connsiteX13" fmla="*/ 141470 w 411802"/>
                <a:gd name="connsiteY13" fmla="*/ 147421 h 147421"/>
                <a:gd name="connsiteX14" fmla="*/ 141470 w 411802"/>
                <a:gd name="connsiteY14" fmla="*/ 85994 h 147421"/>
                <a:gd name="connsiteX15" fmla="*/ 178326 w 411802"/>
                <a:gd name="connsiteY15" fmla="*/ 85994 h 147421"/>
                <a:gd name="connsiteX16" fmla="*/ 178326 w 411802"/>
                <a:gd name="connsiteY16" fmla="*/ 147399 h 147421"/>
                <a:gd name="connsiteX17" fmla="*/ 276636 w 411802"/>
                <a:gd name="connsiteY17" fmla="*/ 147399 h 147421"/>
                <a:gd name="connsiteX18" fmla="*/ 288914 w 411802"/>
                <a:gd name="connsiteY18" fmla="*/ 122833 h 147421"/>
                <a:gd name="connsiteX19" fmla="*/ 202903 w 411802"/>
                <a:gd name="connsiteY19" fmla="*/ 122833 h 147421"/>
                <a:gd name="connsiteX20" fmla="*/ 202903 w 411802"/>
                <a:gd name="connsiteY20" fmla="*/ 85994 h 147421"/>
                <a:gd name="connsiteX21" fmla="*/ 331788 w 411802"/>
                <a:gd name="connsiteY21" fmla="*/ 85994 h 147421"/>
                <a:gd name="connsiteX22" fmla="*/ 301214 w 411802"/>
                <a:gd name="connsiteY22" fmla="*/ 147399 h 147421"/>
                <a:gd name="connsiteX23" fmla="*/ 328537 w 411802"/>
                <a:gd name="connsiteY23" fmla="*/ 147399 h 147421"/>
                <a:gd name="connsiteX24" fmla="*/ 359265 w 411802"/>
                <a:gd name="connsiteY24" fmla="*/ 85994 h 147421"/>
                <a:gd name="connsiteX25" fmla="*/ 411803 w 411802"/>
                <a:gd name="connsiteY25" fmla="*/ 85994 h 147421"/>
                <a:gd name="connsiteX26" fmla="*/ 399525 w 411802"/>
                <a:gd name="connsiteY26" fmla="*/ 61449 h 1474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411802" h="147421">
                  <a:moveTo>
                    <a:pt x="399525" y="61449"/>
                  </a:moveTo>
                  <a:lnTo>
                    <a:pt x="80015" y="61427"/>
                  </a:lnTo>
                  <a:lnTo>
                    <a:pt x="67737" y="85994"/>
                  </a:lnTo>
                  <a:lnTo>
                    <a:pt x="116892" y="85994"/>
                  </a:lnTo>
                  <a:lnTo>
                    <a:pt x="116892" y="122833"/>
                  </a:lnTo>
                  <a:lnTo>
                    <a:pt x="73316" y="122833"/>
                  </a:lnTo>
                  <a:cubicBezTo>
                    <a:pt x="46388" y="122833"/>
                    <a:pt x="24468" y="100901"/>
                    <a:pt x="24468" y="73722"/>
                  </a:cubicBezTo>
                  <a:cubicBezTo>
                    <a:pt x="24468" y="46543"/>
                    <a:pt x="46388" y="24589"/>
                    <a:pt x="73316" y="24589"/>
                  </a:cubicBezTo>
                  <a:lnTo>
                    <a:pt x="129126" y="24589"/>
                  </a:lnTo>
                  <a:lnTo>
                    <a:pt x="129126" y="0"/>
                  </a:lnTo>
                  <a:lnTo>
                    <a:pt x="73316" y="0"/>
                  </a:lnTo>
                  <a:cubicBezTo>
                    <a:pt x="32902" y="0"/>
                    <a:pt x="0" y="33085"/>
                    <a:pt x="0" y="73744"/>
                  </a:cubicBezTo>
                  <a:cubicBezTo>
                    <a:pt x="0" y="114380"/>
                    <a:pt x="32902" y="147421"/>
                    <a:pt x="73316" y="147421"/>
                  </a:cubicBezTo>
                  <a:lnTo>
                    <a:pt x="141470" y="147421"/>
                  </a:lnTo>
                  <a:lnTo>
                    <a:pt x="141470" y="85994"/>
                  </a:lnTo>
                  <a:lnTo>
                    <a:pt x="178326" y="85994"/>
                  </a:lnTo>
                  <a:lnTo>
                    <a:pt x="178326" y="147399"/>
                  </a:lnTo>
                  <a:lnTo>
                    <a:pt x="276636" y="147399"/>
                  </a:lnTo>
                  <a:lnTo>
                    <a:pt x="288914" y="122833"/>
                  </a:lnTo>
                  <a:lnTo>
                    <a:pt x="202903" y="122833"/>
                  </a:lnTo>
                  <a:lnTo>
                    <a:pt x="202903" y="85994"/>
                  </a:lnTo>
                  <a:lnTo>
                    <a:pt x="331788" y="85994"/>
                  </a:lnTo>
                  <a:lnTo>
                    <a:pt x="301214" y="147399"/>
                  </a:lnTo>
                  <a:lnTo>
                    <a:pt x="328537" y="147399"/>
                  </a:lnTo>
                  <a:lnTo>
                    <a:pt x="359265" y="85994"/>
                  </a:lnTo>
                  <a:lnTo>
                    <a:pt x="411803" y="85994"/>
                  </a:lnTo>
                  <a:lnTo>
                    <a:pt x="399525" y="61449"/>
                  </a:lnTo>
                  <a:close/>
                </a:path>
              </a:pathLst>
            </a:custGeom>
            <a:grpFill/>
            <a:ln w="215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 dirty="0">
                <a:solidFill>
                  <a:schemeClr val="tx2"/>
                </a:solidFill>
              </a:endParaRPr>
            </a:p>
          </p:txBody>
        </p:sp>
        <p:sp>
          <p:nvSpPr>
            <p:cNvPr id="21" name="Freihandform: Form 20">
              <a:extLst>
                <a:ext uri="{FF2B5EF4-FFF2-40B4-BE49-F238E27FC236}">
                  <a16:creationId xmlns:a16="http://schemas.microsoft.com/office/drawing/2014/main" id="{25F523D8-34BB-4127-8767-16CEC3D550AB}"/>
                </a:ext>
              </a:extLst>
            </p:cNvPr>
            <p:cNvSpPr/>
            <p:nvPr/>
          </p:nvSpPr>
          <p:spPr>
            <a:xfrm>
              <a:off x="448200" y="6525716"/>
              <a:ext cx="110610" cy="49155"/>
            </a:xfrm>
            <a:custGeom>
              <a:avLst/>
              <a:gdLst>
                <a:gd name="connsiteX0" fmla="*/ 24578 w 110610"/>
                <a:gd name="connsiteY0" fmla="*/ 24589 h 49155"/>
                <a:gd name="connsiteX1" fmla="*/ 110611 w 110610"/>
                <a:gd name="connsiteY1" fmla="*/ 24589 h 49155"/>
                <a:gd name="connsiteX2" fmla="*/ 110611 w 110610"/>
                <a:gd name="connsiteY2" fmla="*/ 22 h 49155"/>
                <a:gd name="connsiteX3" fmla="*/ 0 w 110610"/>
                <a:gd name="connsiteY3" fmla="*/ 0 h 49155"/>
                <a:gd name="connsiteX4" fmla="*/ 0 w 110610"/>
                <a:gd name="connsiteY4" fmla="*/ 49155 h 49155"/>
                <a:gd name="connsiteX5" fmla="*/ 24578 w 110610"/>
                <a:gd name="connsiteY5" fmla="*/ 49155 h 491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0610" h="49155">
                  <a:moveTo>
                    <a:pt x="24578" y="24589"/>
                  </a:moveTo>
                  <a:lnTo>
                    <a:pt x="110611" y="24589"/>
                  </a:lnTo>
                  <a:lnTo>
                    <a:pt x="110611" y="22"/>
                  </a:lnTo>
                  <a:lnTo>
                    <a:pt x="0" y="0"/>
                  </a:lnTo>
                  <a:lnTo>
                    <a:pt x="0" y="49155"/>
                  </a:lnTo>
                  <a:lnTo>
                    <a:pt x="24578" y="49155"/>
                  </a:lnTo>
                  <a:close/>
                </a:path>
              </a:pathLst>
            </a:custGeom>
            <a:grpFill/>
            <a:ln w="215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 dirty="0">
                <a:solidFill>
                  <a:schemeClr val="tx2"/>
                </a:solidFill>
              </a:endParaRPr>
            </a:p>
          </p:txBody>
        </p:sp>
      </p:grp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2A4DB5C8-1242-4218-B406-524CDEEE870C}"/>
              </a:ext>
            </a:extLst>
          </p:cNvPr>
          <p:cNvSpPr>
            <a:spLocks noGrp="1"/>
          </p:cNvSpPr>
          <p:nvPr>
            <p:ph sz="quarter" idx="21" hasCustomPrompt="1"/>
          </p:nvPr>
        </p:nvSpPr>
        <p:spPr>
          <a:xfrm>
            <a:off x="4259842" y="1449388"/>
            <a:ext cx="7669212" cy="4500562"/>
          </a:xfrm>
        </p:spPr>
        <p:txBody>
          <a:bodyPr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  <a:lvl4pPr rtl="0">
              <a:defRPr/>
            </a:lvl4pPr>
            <a:lvl5pPr rtl="0">
              <a:defRPr/>
            </a:lvl5pPr>
          </a:lstStyle>
          <a:p>
            <a:pPr lvl="0"/>
            <a:r>
              <a:rPr lang="ru-RU" noProof="0"/>
              <a:t>First text level Inter, 16pt</a:t>
            </a:r>
          </a:p>
          <a:p>
            <a:pPr lvl="1"/>
            <a:r>
              <a:rPr lang="ru-RU" noProof="0"/>
              <a:t>Second text level Inter</a:t>
            </a:r>
          </a:p>
          <a:p>
            <a:pPr lvl="2"/>
            <a:r>
              <a:rPr lang="ru-RU" noProof="0"/>
              <a:t>Third text level Inter</a:t>
            </a:r>
          </a:p>
          <a:p>
            <a:pPr lvl="3"/>
            <a:r>
              <a:rPr lang="ru-RU" noProof="0"/>
              <a:t>Fourth text level Inter</a:t>
            </a:r>
          </a:p>
          <a:p>
            <a:pPr lvl="4"/>
            <a:r>
              <a:rPr lang="ru-RU" noProof="0"/>
              <a:t>Fifth text level Inter</a:t>
            </a:r>
          </a:p>
          <a:p>
            <a:pPr lvl="5"/>
            <a:r>
              <a:rPr lang="ru-RU" noProof="0"/>
              <a:t>Sixth text level Inter</a:t>
            </a:r>
          </a:p>
          <a:p>
            <a:pPr lvl="6"/>
            <a:r>
              <a:rPr lang="ru-RU" noProof="0"/>
              <a:t>Eight text level Inter</a:t>
            </a:r>
          </a:p>
          <a:p>
            <a:pPr lvl="7"/>
            <a:r>
              <a:rPr lang="ru-RU" noProof="0"/>
              <a:t>Ninth text level Inter</a:t>
            </a:r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236962926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479">
          <p15:clr>
            <a:srgbClr val="FBAE40"/>
          </p15:clr>
        </p15:guide>
        <p15:guide id="4" pos="2683">
          <p15:clr>
            <a:srgbClr val="FBAE40"/>
          </p15:clr>
        </p15:guide>
        <p15:guide id="7" orient="horz" pos="3748">
          <p15:clr>
            <a:srgbClr val="FBAE40"/>
          </p15:clr>
        </p15:guide>
        <p15:guide id="8" orient="horz" pos="913">
          <p15:clr>
            <a:srgbClr val="FBAE40"/>
          </p15:clr>
        </p15:guide>
      </p15:sldGuideLst>
    </p:ext>
  </p:extLs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 - white - pictur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2" name="Objekt 21" hidden="1">
            <a:extLst>
              <a:ext uri="{FF2B5EF4-FFF2-40B4-BE49-F238E27FC236}">
                <a16:creationId xmlns:a16="http://schemas.microsoft.com/office/drawing/2014/main" id="{2A35F7CB-B3C4-4081-BF51-7688BA186AC0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29475574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44" imgH="345" progId="TCLayout.ActiveDocument.1">
                  <p:embed/>
                </p:oleObj>
              </mc:Choice>
              <mc:Fallback>
                <p:oleObj name="think-cell Folie" r:id="rId3" imgW="344" imgH="345" progId="TCLayout.ActiveDocument.1">
                  <p:embed/>
                  <p:pic>
                    <p:nvPicPr>
                      <p:cNvPr id="22" name="Objekt 21" hidden="1">
                        <a:extLst>
                          <a:ext uri="{FF2B5EF4-FFF2-40B4-BE49-F238E27FC236}">
                            <a16:creationId xmlns:a16="http://schemas.microsoft.com/office/drawing/2014/main" id="{2A35F7CB-B3C4-4081-BF51-7688BA186AC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" name="Bildplatzhalter 23">
            <a:extLst>
              <a:ext uri="{FF2B5EF4-FFF2-40B4-BE49-F238E27FC236}">
                <a16:creationId xmlns:a16="http://schemas.microsoft.com/office/drawing/2014/main" id="{39ECB866-6BC4-476E-A243-AAEEEE98FD5A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0" y="0"/>
            <a:ext cx="4103688" cy="6858000"/>
          </a:xfrm>
          <a:custGeom>
            <a:avLst/>
            <a:gdLst>
              <a:gd name="connsiteX0" fmla="*/ 644822 w 4103688"/>
              <a:gd name="connsiteY0" fmla="*/ 6525737 h 6858000"/>
              <a:gd name="connsiteX1" fmla="*/ 620244 w 4103688"/>
              <a:gd name="connsiteY1" fmla="*/ 6574870 h 6858000"/>
              <a:gd name="connsiteX2" fmla="*/ 647589 w 4103688"/>
              <a:gd name="connsiteY2" fmla="*/ 6574870 h 6858000"/>
              <a:gd name="connsiteX3" fmla="*/ 663359 w 4103688"/>
              <a:gd name="connsiteY3" fmla="*/ 6543410 h 6858000"/>
              <a:gd name="connsiteX4" fmla="*/ 728153 w 4103688"/>
              <a:gd name="connsiteY4" fmla="*/ 6673136 h 6858000"/>
              <a:gd name="connsiteX5" fmla="*/ 755498 w 4103688"/>
              <a:gd name="connsiteY5" fmla="*/ 6673136 h 6858000"/>
              <a:gd name="connsiteX6" fmla="*/ 681699 w 4103688"/>
              <a:gd name="connsiteY6" fmla="*/ 6525737 h 6858000"/>
              <a:gd name="connsiteX7" fmla="*/ 448200 w 4103688"/>
              <a:gd name="connsiteY7" fmla="*/ 6525716 h 6858000"/>
              <a:gd name="connsiteX8" fmla="*/ 448200 w 4103688"/>
              <a:gd name="connsiteY8" fmla="*/ 6574871 h 6858000"/>
              <a:gd name="connsiteX9" fmla="*/ 472778 w 4103688"/>
              <a:gd name="connsiteY9" fmla="*/ 6574871 h 6858000"/>
              <a:gd name="connsiteX10" fmla="*/ 472778 w 4103688"/>
              <a:gd name="connsiteY10" fmla="*/ 6550305 h 6858000"/>
              <a:gd name="connsiteX11" fmla="*/ 558811 w 4103688"/>
              <a:gd name="connsiteY11" fmla="*/ 6550305 h 6858000"/>
              <a:gd name="connsiteX12" fmla="*/ 558811 w 4103688"/>
              <a:gd name="connsiteY12" fmla="*/ 6525738 h 6858000"/>
              <a:gd name="connsiteX13" fmla="*/ 343191 w 4103688"/>
              <a:gd name="connsiteY13" fmla="*/ 6525716 h 6858000"/>
              <a:gd name="connsiteX14" fmla="*/ 269875 w 4103688"/>
              <a:gd name="connsiteY14" fmla="*/ 6599460 h 6858000"/>
              <a:gd name="connsiteX15" fmla="*/ 343191 w 4103688"/>
              <a:gd name="connsiteY15" fmla="*/ 6673137 h 6858000"/>
              <a:gd name="connsiteX16" fmla="*/ 411345 w 4103688"/>
              <a:gd name="connsiteY16" fmla="*/ 6673137 h 6858000"/>
              <a:gd name="connsiteX17" fmla="*/ 411345 w 4103688"/>
              <a:gd name="connsiteY17" fmla="*/ 6611710 h 6858000"/>
              <a:gd name="connsiteX18" fmla="*/ 448201 w 4103688"/>
              <a:gd name="connsiteY18" fmla="*/ 6611710 h 6858000"/>
              <a:gd name="connsiteX19" fmla="*/ 448201 w 4103688"/>
              <a:gd name="connsiteY19" fmla="*/ 6673115 h 6858000"/>
              <a:gd name="connsiteX20" fmla="*/ 546511 w 4103688"/>
              <a:gd name="connsiteY20" fmla="*/ 6673115 h 6858000"/>
              <a:gd name="connsiteX21" fmla="*/ 558789 w 4103688"/>
              <a:gd name="connsiteY21" fmla="*/ 6648549 h 6858000"/>
              <a:gd name="connsiteX22" fmla="*/ 472778 w 4103688"/>
              <a:gd name="connsiteY22" fmla="*/ 6648549 h 6858000"/>
              <a:gd name="connsiteX23" fmla="*/ 472778 w 4103688"/>
              <a:gd name="connsiteY23" fmla="*/ 6611710 h 6858000"/>
              <a:gd name="connsiteX24" fmla="*/ 601663 w 4103688"/>
              <a:gd name="connsiteY24" fmla="*/ 6611710 h 6858000"/>
              <a:gd name="connsiteX25" fmla="*/ 571089 w 4103688"/>
              <a:gd name="connsiteY25" fmla="*/ 6673115 h 6858000"/>
              <a:gd name="connsiteX26" fmla="*/ 598412 w 4103688"/>
              <a:gd name="connsiteY26" fmla="*/ 6673115 h 6858000"/>
              <a:gd name="connsiteX27" fmla="*/ 629140 w 4103688"/>
              <a:gd name="connsiteY27" fmla="*/ 6611710 h 6858000"/>
              <a:gd name="connsiteX28" fmla="*/ 681678 w 4103688"/>
              <a:gd name="connsiteY28" fmla="*/ 6611710 h 6858000"/>
              <a:gd name="connsiteX29" fmla="*/ 669400 w 4103688"/>
              <a:gd name="connsiteY29" fmla="*/ 6587165 h 6858000"/>
              <a:gd name="connsiteX30" fmla="*/ 349890 w 4103688"/>
              <a:gd name="connsiteY30" fmla="*/ 6587143 h 6858000"/>
              <a:gd name="connsiteX31" fmla="*/ 337612 w 4103688"/>
              <a:gd name="connsiteY31" fmla="*/ 6611710 h 6858000"/>
              <a:gd name="connsiteX32" fmla="*/ 386767 w 4103688"/>
              <a:gd name="connsiteY32" fmla="*/ 6611710 h 6858000"/>
              <a:gd name="connsiteX33" fmla="*/ 386767 w 4103688"/>
              <a:gd name="connsiteY33" fmla="*/ 6648549 h 6858000"/>
              <a:gd name="connsiteX34" fmla="*/ 343191 w 4103688"/>
              <a:gd name="connsiteY34" fmla="*/ 6648549 h 6858000"/>
              <a:gd name="connsiteX35" fmla="*/ 294343 w 4103688"/>
              <a:gd name="connsiteY35" fmla="*/ 6599438 h 6858000"/>
              <a:gd name="connsiteX36" fmla="*/ 343191 w 4103688"/>
              <a:gd name="connsiteY36" fmla="*/ 6550305 h 6858000"/>
              <a:gd name="connsiteX37" fmla="*/ 399001 w 4103688"/>
              <a:gd name="connsiteY37" fmla="*/ 6550305 h 6858000"/>
              <a:gd name="connsiteX38" fmla="*/ 399001 w 4103688"/>
              <a:gd name="connsiteY38" fmla="*/ 6525716 h 6858000"/>
              <a:gd name="connsiteX39" fmla="*/ 0 w 4103688"/>
              <a:gd name="connsiteY39" fmla="*/ 0 h 6858000"/>
              <a:gd name="connsiteX40" fmla="*/ 4103688 w 4103688"/>
              <a:gd name="connsiteY40" fmla="*/ 0 h 6858000"/>
              <a:gd name="connsiteX41" fmla="*/ 4103688 w 4103688"/>
              <a:gd name="connsiteY41" fmla="*/ 6858000 h 6858000"/>
              <a:gd name="connsiteX42" fmla="*/ 0 w 4103688"/>
              <a:gd name="connsiteY4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4103688" h="6858000">
                <a:moveTo>
                  <a:pt x="644822" y="6525737"/>
                </a:moveTo>
                <a:lnTo>
                  <a:pt x="620244" y="6574870"/>
                </a:lnTo>
                <a:lnTo>
                  <a:pt x="647589" y="6574870"/>
                </a:lnTo>
                <a:lnTo>
                  <a:pt x="663359" y="6543410"/>
                </a:lnTo>
                <a:lnTo>
                  <a:pt x="728153" y="6673136"/>
                </a:lnTo>
                <a:lnTo>
                  <a:pt x="755498" y="6673136"/>
                </a:lnTo>
                <a:lnTo>
                  <a:pt x="681699" y="6525737"/>
                </a:lnTo>
                <a:close/>
                <a:moveTo>
                  <a:pt x="448200" y="6525716"/>
                </a:moveTo>
                <a:lnTo>
                  <a:pt x="448200" y="6574871"/>
                </a:lnTo>
                <a:lnTo>
                  <a:pt x="472778" y="6574871"/>
                </a:lnTo>
                <a:lnTo>
                  <a:pt x="472778" y="6550305"/>
                </a:lnTo>
                <a:lnTo>
                  <a:pt x="558811" y="6550305"/>
                </a:lnTo>
                <a:lnTo>
                  <a:pt x="558811" y="6525738"/>
                </a:lnTo>
                <a:close/>
                <a:moveTo>
                  <a:pt x="343191" y="6525716"/>
                </a:moveTo>
                <a:cubicBezTo>
                  <a:pt x="302777" y="6525716"/>
                  <a:pt x="269875" y="6558801"/>
                  <a:pt x="269875" y="6599460"/>
                </a:cubicBezTo>
                <a:cubicBezTo>
                  <a:pt x="269875" y="6640096"/>
                  <a:pt x="302777" y="6673137"/>
                  <a:pt x="343191" y="6673137"/>
                </a:cubicBezTo>
                <a:lnTo>
                  <a:pt x="411345" y="6673137"/>
                </a:lnTo>
                <a:lnTo>
                  <a:pt x="411345" y="6611710"/>
                </a:lnTo>
                <a:lnTo>
                  <a:pt x="448201" y="6611710"/>
                </a:lnTo>
                <a:lnTo>
                  <a:pt x="448201" y="6673115"/>
                </a:lnTo>
                <a:lnTo>
                  <a:pt x="546511" y="6673115"/>
                </a:lnTo>
                <a:lnTo>
                  <a:pt x="558789" y="6648549"/>
                </a:lnTo>
                <a:lnTo>
                  <a:pt x="472778" y="6648549"/>
                </a:lnTo>
                <a:lnTo>
                  <a:pt x="472778" y="6611710"/>
                </a:lnTo>
                <a:lnTo>
                  <a:pt x="601663" y="6611710"/>
                </a:lnTo>
                <a:lnTo>
                  <a:pt x="571089" y="6673115"/>
                </a:lnTo>
                <a:lnTo>
                  <a:pt x="598412" y="6673115"/>
                </a:lnTo>
                <a:lnTo>
                  <a:pt x="629140" y="6611710"/>
                </a:lnTo>
                <a:lnTo>
                  <a:pt x="681678" y="6611710"/>
                </a:lnTo>
                <a:lnTo>
                  <a:pt x="669400" y="6587165"/>
                </a:lnTo>
                <a:lnTo>
                  <a:pt x="349890" y="6587143"/>
                </a:lnTo>
                <a:lnTo>
                  <a:pt x="337612" y="6611710"/>
                </a:lnTo>
                <a:lnTo>
                  <a:pt x="386767" y="6611710"/>
                </a:lnTo>
                <a:lnTo>
                  <a:pt x="386767" y="6648549"/>
                </a:lnTo>
                <a:lnTo>
                  <a:pt x="343191" y="6648549"/>
                </a:lnTo>
                <a:cubicBezTo>
                  <a:pt x="316263" y="6648549"/>
                  <a:pt x="294343" y="6626617"/>
                  <a:pt x="294343" y="6599438"/>
                </a:cubicBezTo>
                <a:cubicBezTo>
                  <a:pt x="294343" y="6572259"/>
                  <a:pt x="316263" y="6550305"/>
                  <a:pt x="343191" y="6550305"/>
                </a:cubicBezTo>
                <a:lnTo>
                  <a:pt x="399001" y="6550305"/>
                </a:lnTo>
                <a:lnTo>
                  <a:pt x="399001" y="6525716"/>
                </a:lnTo>
                <a:close/>
                <a:moveTo>
                  <a:pt x="0" y="0"/>
                </a:moveTo>
                <a:lnTo>
                  <a:pt x="4103688" y="0"/>
                </a:lnTo>
                <a:lnTo>
                  <a:pt x="4103688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anchor="ctr">
            <a:noAutofit/>
          </a:bodyPr>
          <a:lstStyle>
            <a:lvl1pPr marL="0" indent="0" algn="ctr" rtl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ru-RU"/>
              <a:t>Please insert picture</a:t>
            </a:r>
            <a:endParaRPr lang="ru-RU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32DE84A-653F-40C4-B59B-7C286058B55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59263" y="229880"/>
            <a:ext cx="7669212" cy="461665"/>
          </a:xfrm>
        </p:spPr>
        <p:txBody>
          <a:bodyPr vert="horz"/>
          <a:lstStyle>
            <a:lvl1pPr rtl="0">
              <a:defRPr/>
            </a:lvl1pPr>
          </a:lstStyle>
          <a:p>
            <a:r>
              <a:rPr lang="ru-RU"/>
              <a:t>Headline Inter Medium bold 30pt</a:t>
            </a:r>
            <a:endParaRPr lang="ru-RU" dirty="0"/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5FF4BB13-4856-4ED9-9367-2041DC82D42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259263" y="683089"/>
            <a:ext cx="7669212" cy="307777"/>
          </a:xfrm>
        </p:spPr>
        <p:txBody>
          <a:bodyPr wrap="square">
            <a:spAutoFit/>
          </a:bodyPr>
          <a:lstStyle>
            <a:lvl1pPr marL="0" indent="0" rtl="0">
              <a:buNone/>
              <a:defRPr sz="20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ru-RU"/>
              <a:t>Subheadline optional Inter Medium 20pt</a:t>
            </a:r>
            <a:endParaRPr lang="ru-RU" dirty="0"/>
          </a:p>
        </p:txBody>
      </p:sp>
      <p:sp>
        <p:nvSpPr>
          <p:cNvPr id="20" name="Textplatzhalter 19">
            <a:extLst>
              <a:ext uri="{FF2B5EF4-FFF2-40B4-BE49-F238E27FC236}">
                <a16:creationId xmlns:a16="http://schemas.microsoft.com/office/drawing/2014/main" id="{BF72E446-FFEE-4AD8-BB91-BBEF2515922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259263" y="6076176"/>
            <a:ext cx="7669212" cy="276999"/>
          </a:xfrm>
        </p:spPr>
        <p:txBody>
          <a:bodyPr wrap="square" anchor="b">
            <a:spAutoFit/>
          </a:bodyPr>
          <a:lstStyle>
            <a:lvl1pPr marL="0" indent="0" rtl="0">
              <a:spcBef>
                <a:spcPts val="0"/>
              </a:spcBef>
              <a:buNone/>
              <a:defRPr sz="900"/>
            </a:lvl1pPr>
            <a:lvl2pPr>
              <a:defRPr sz="900"/>
            </a:lvl2pPr>
            <a:lvl3pPr>
              <a:defRPr sz="9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ru-RU"/>
              <a:t>1 Footnote | 2 Footnote</a:t>
            </a:r>
          </a:p>
          <a:p>
            <a:pPr lvl="0"/>
            <a:r>
              <a:rPr lang="ru-RU"/>
              <a:t>Source: Here is the source </a:t>
            </a:r>
            <a:endParaRPr lang="ru-RU" dirty="0"/>
          </a:p>
        </p:txBody>
      </p:sp>
      <p:sp>
        <p:nvSpPr>
          <p:cNvPr id="8" name="Datumsplatzhalter 7">
            <a:extLst>
              <a:ext uri="{FF2B5EF4-FFF2-40B4-BE49-F238E27FC236}">
                <a16:creationId xmlns:a16="http://schemas.microsoft.com/office/drawing/2014/main" id="{15BC7344-3821-4FC6-A977-48636AE1A545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>
            <a:lvl1pPr rtl="0">
              <a:defRPr/>
            </a:lvl1pPr>
          </a:lstStyle>
          <a:p>
            <a:fld id="{BE18DBDC-B09F-46BE-872E-3DB59E263B80}" type="datetime4">
              <a:rPr lang="ru-RU" smtClean="0"/>
              <a:t>2 июля 2024 г.</a:t>
            </a:fld>
            <a:endParaRPr lang="ru-RU" dirty="0"/>
          </a:p>
        </p:txBody>
      </p:sp>
      <p:sp>
        <p:nvSpPr>
          <p:cNvPr id="9" name="Fußzeilenplatzhalter 8">
            <a:extLst>
              <a:ext uri="{FF2B5EF4-FFF2-40B4-BE49-F238E27FC236}">
                <a16:creationId xmlns:a16="http://schemas.microsoft.com/office/drawing/2014/main" id="{244FB837-7710-4FEE-BD1F-0EC31062B8DD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lvl1pPr rtl="0">
              <a:defRPr>
                <a:solidFill>
                  <a:schemeClr val="bg1"/>
                </a:solidFill>
              </a:defRPr>
            </a:lvl1pPr>
          </a:lstStyle>
          <a:p>
            <a:r>
              <a:rPr lang="ru-RU"/>
              <a:t>Insert text with »Insert Header and Footer«</a:t>
            </a:r>
            <a:endParaRPr lang="ru-RU" dirty="0"/>
          </a:p>
        </p:txBody>
      </p:sp>
      <p:sp>
        <p:nvSpPr>
          <p:cNvPr id="11" name="Foliennummernplatzhalter 10">
            <a:extLst>
              <a:ext uri="{FF2B5EF4-FFF2-40B4-BE49-F238E27FC236}">
                <a16:creationId xmlns:a16="http://schemas.microsoft.com/office/drawing/2014/main" id="{5C78657C-B6C7-42F5-A0C9-734F5AE0FFEE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>
            <a:lvl1pPr rtl="0">
              <a:defRPr/>
            </a:lvl1pPr>
          </a:lstStyle>
          <a:p>
            <a:fld id="{7D3B735A-0712-4989-8931-598C2A0907B8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DB26D4A1-D6CF-4C7C-ABDC-C599E88E6207}"/>
              </a:ext>
            </a:extLst>
          </p:cNvPr>
          <p:cNvSpPr>
            <a:spLocks noGrp="1"/>
          </p:cNvSpPr>
          <p:nvPr>
            <p:ph sz="quarter" idx="22" hasCustomPrompt="1"/>
          </p:nvPr>
        </p:nvSpPr>
        <p:spPr>
          <a:xfrm>
            <a:off x="4259842" y="1449388"/>
            <a:ext cx="7668633" cy="4500562"/>
          </a:xfrm>
        </p:spPr>
        <p:txBody>
          <a:bodyPr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  <a:lvl4pPr rtl="0">
              <a:defRPr/>
            </a:lvl4pPr>
            <a:lvl5pPr rtl="0">
              <a:defRPr/>
            </a:lvl5pPr>
          </a:lstStyle>
          <a:p>
            <a:pPr lvl="0"/>
            <a:r>
              <a:rPr lang="ru-RU" noProof="0"/>
              <a:t>First text level Inter, 16pt</a:t>
            </a:r>
          </a:p>
          <a:p>
            <a:pPr lvl="1"/>
            <a:r>
              <a:rPr lang="ru-RU" noProof="0"/>
              <a:t>Second text level Inter</a:t>
            </a:r>
          </a:p>
          <a:p>
            <a:pPr lvl="2"/>
            <a:r>
              <a:rPr lang="ru-RU" noProof="0"/>
              <a:t>Third text level Inter</a:t>
            </a:r>
          </a:p>
          <a:p>
            <a:pPr lvl="3"/>
            <a:r>
              <a:rPr lang="ru-RU" noProof="0"/>
              <a:t>Fourth text level Inter</a:t>
            </a:r>
          </a:p>
          <a:p>
            <a:pPr lvl="4"/>
            <a:r>
              <a:rPr lang="ru-RU" noProof="0"/>
              <a:t>Fifth text level Inter</a:t>
            </a:r>
          </a:p>
          <a:p>
            <a:pPr lvl="5"/>
            <a:r>
              <a:rPr lang="ru-RU" noProof="0"/>
              <a:t>Sixth text level Inter</a:t>
            </a:r>
          </a:p>
          <a:p>
            <a:pPr lvl="6"/>
            <a:r>
              <a:rPr lang="ru-RU" noProof="0"/>
              <a:t>Eight text level Inter</a:t>
            </a:r>
          </a:p>
          <a:p>
            <a:pPr lvl="7"/>
            <a:r>
              <a:rPr lang="ru-RU" noProof="0"/>
              <a:t>Ninth text level Inter</a:t>
            </a:r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397838179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479">
          <p15:clr>
            <a:srgbClr val="FBAE40"/>
          </p15:clr>
        </p15:guide>
        <p15:guide id="4" pos="2683">
          <p15:clr>
            <a:srgbClr val="FBAE40"/>
          </p15:clr>
        </p15:guide>
        <p15:guide id="7" orient="horz" pos="3748">
          <p15:clr>
            <a:srgbClr val="FBAE40"/>
          </p15:clr>
        </p15:guide>
        <p15:guide id="8" orient="horz" pos="913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- Asia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kt 6" hidden="1">
            <a:extLst>
              <a:ext uri="{FF2B5EF4-FFF2-40B4-BE49-F238E27FC236}">
                <a16:creationId xmlns:a16="http://schemas.microsoft.com/office/drawing/2014/main" id="{7A9BF7E1-7479-4B02-8452-601829203BE6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30309426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44" imgH="345" progId="TCLayout.ActiveDocument.1">
                  <p:embed/>
                </p:oleObj>
              </mc:Choice>
              <mc:Fallback>
                <p:oleObj name="think-cell Folie" r:id="rId3" imgW="344" imgH="345" progId="TCLayout.ActiveDocument.1">
                  <p:embed/>
                  <p:pic>
                    <p:nvPicPr>
                      <p:cNvPr id="7" name="Objekt 6" hidden="1">
                        <a:extLst>
                          <a:ext uri="{FF2B5EF4-FFF2-40B4-BE49-F238E27FC236}">
                            <a16:creationId xmlns:a16="http://schemas.microsoft.com/office/drawing/2014/main" id="{7A9BF7E1-7479-4B02-8452-601829203BE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89" name="Gruppieren 88">
            <a:extLst>
              <a:ext uri="{FF2B5EF4-FFF2-40B4-BE49-F238E27FC236}">
                <a16:creationId xmlns:a16="http://schemas.microsoft.com/office/drawing/2014/main" id="{92F8E679-E260-49EB-A3CA-F368C0674365}"/>
              </a:ext>
            </a:extLst>
          </p:cNvPr>
          <p:cNvGrpSpPr/>
          <p:nvPr userDrawn="1"/>
        </p:nvGrpSpPr>
        <p:grpSpPr>
          <a:xfrm>
            <a:off x="270000" y="270000"/>
            <a:ext cx="1346400" cy="244836"/>
            <a:chOff x="270000" y="270000"/>
            <a:chExt cx="1346400" cy="244836"/>
          </a:xfrm>
        </p:grpSpPr>
        <p:sp>
          <p:nvSpPr>
            <p:cNvPr id="86" name="Freihandform 42">
              <a:extLst>
                <a:ext uri="{FF2B5EF4-FFF2-40B4-BE49-F238E27FC236}">
                  <a16:creationId xmlns:a16="http://schemas.microsoft.com/office/drawing/2014/main" id="{C78A4FAC-CC44-4149-A771-0D69677F7ECA}"/>
                </a:ext>
              </a:extLst>
            </p:cNvPr>
            <p:cNvSpPr/>
            <p:nvPr/>
          </p:nvSpPr>
          <p:spPr bwMode="invGray">
            <a:xfrm>
              <a:off x="846965" y="272507"/>
              <a:ext cx="222709" cy="241364"/>
            </a:xfrm>
            <a:custGeom>
              <a:avLst/>
              <a:gdLst>
                <a:gd name="connsiteX0" fmla="*/ 462697 w 1018566"/>
                <a:gd name="connsiteY0" fmla="*/ 0 h 1103885"/>
                <a:gd name="connsiteX1" fmla="*/ 185079 w 1018566"/>
                <a:gd name="connsiteY1" fmla="*/ 0 h 1103885"/>
                <a:gd name="connsiteX2" fmla="*/ 0 w 1018566"/>
                <a:gd name="connsiteY2" fmla="*/ 368046 h 1103885"/>
                <a:gd name="connsiteX3" fmla="*/ 205995 w 1018566"/>
                <a:gd name="connsiteY3" fmla="*/ 368046 h 1103885"/>
                <a:gd name="connsiteX4" fmla="*/ 324648 w 1018566"/>
                <a:gd name="connsiteY4" fmla="*/ 132300 h 1103885"/>
                <a:gd name="connsiteX5" fmla="*/ 812698 w 1018566"/>
                <a:gd name="connsiteY5" fmla="*/ 1103886 h 1103885"/>
                <a:gd name="connsiteX6" fmla="*/ 1018566 w 1018566"/>
                <a:gd name="connsiteY6" fmla="*/ 1103886 h 11038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18566" h="1103885">
                  <a:moveTo>
                    <a:pt x="462697" y="0"/>
                  </a:moveTo>
                  <a:lnTo>
                    <a:pt x="185079" y="0"/>
                  </a:lnTo>
                  <a:lnTo>
                    <a:pt x="0" y="368046"/>
                  </a:lnTo>
                  <a:lnTo>
                    <a:pt x="205995" y="368046"/>
                  </a:lnTo>
                  <a:lnTo>
                    <a:pt x="324648" y="132300"/>
                  </a:lnTo>
                  <a:lnTo>
                    <a:pt x="812698" y="1103886"/>
                  </a:lnTo>
                  <a:lnTo>
                    <a:pt x="1018566" y="1103886"/>
                  </a:lnTo>
                  <a:close/>
                </a:path>
              </a:pathLst>
            </a:custGeom>
            <a:solidFill>
              <a:schemeClr val="bg1"/>
            </a:solidFill>
            <a:ln w="1266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 dirty="0"/>
            </a:p>
          </p:txBody>
        </p:sp>
        <p:sp>
          <p:nvSpPr>
            <p:cNvPr id="87" name="Freihandform 43">
              <a:extLst>
                <a:ext uri="{FF2B5EF4-FFF2-40B4-BE49-F238E27FC236}">
                  <a16:creationId xmlns:a16="http://schemas.microsoft.com/office/drawing/2014/main" id="{DE7A47C8-1A17-47CB-B506-734C6F33ACE4}"/>
                </a:ext>
              </a:extLst>
            </p:cNvPr>
            <p:cNvSpPr/>
            <p:nvPr/>
          </p:nvSpPr>
          <p:spPr bwMode="invGray">
            <a:xfrm>
              <a:off x="270000" y="272479"/>
              <a:ext cx="678133" cy="241392"/>
            </a:xfrm>
            <a:custGeom>
              <a:avLst/>
              <a:gdLst>
                <a:gd name="connsiteX0" fmla="*/ 3008922 w 3101461"/>
                <a:gd name="connsiteY0" fmla="*/ 460152 h 1104011"/>
                <a:gd name="connsiteX1" fmla="*/ 602646 w 3101461"/>
                <a:gd name="connsiteY1" fmla="*/ 460152 h 1104011"/>
                <a:gd name="connsiteX2" fmla="*/ 510107 w 3101461"/>
                <a:gd name="connsiteY2" fmla="*/ 644112 h 1104011"/>
                <a:gd name="connsiteX3" fmla="*/ 880264 w 3101461"/>
                <a:gd name="connsiteY3" fmla="*/ 644112 h 1104011"/>
                <a:gd name="connsiteX4" fmla="*/ 880264 w 3101461"/>
                <a:gd name="connsiteY4" fmla="*/ 920052 h 1104011"/>
                <a:gd name="connsiteX5" fmla="*/ 552193 w 3101461"/>
                <a:gd name="connsiteY5" fmla="*/ 920052 h 1104011"/>
                <a:gd name="connsiteX6" fmla="*/ 184191 w 3101461"/>
                <a:gd name="connsiteY6" fmla="*/ 552258 h 1104011"/>
                <a:gd name="connsiteX7" fmla="*/ 552193 w 3101461"/>
                <a:gd name="connsiteY7" fmla="*/ 184086 h 1104011"/>
                <a:gd name="connsiteX8" fmla="*/ 972550 w 3101461"/>
                <a:gd name="connsiteY8" fmla="*/ 184086 h 1104011"/>
                <a:gd name="connsiteX9" fmla="*/ 972550 w 3101461"/>
                <a:gd name="connsiteY9" fmla="*/ 0 h 1104011"/>
                <a:gd name="connsiteX10" fmla="*/ 552193 w 3101461"/>
                <a:gd name="connsiteY10" fmla="*/ 0 h 1104011"/>
                <a:gd name="connsiteX11" fmla="*/ 0 w 3101461"/>
                <a:gd name="connsiteY11" fmla="*/ 552258 h 1104011"/>
                <a:gd name="connsiteX12" fmla="*/ 552193 w 3101461"/>
                <a:gd name="connsiteY12" fmla="*/ 1104012 h 1104011"/>
                <a:gd name="connsiteX13" fmla="*/ 1065470 w 3101461"/>
                <a:gd name="connsiteY13" fmla="*/ 1104012 h 1104011"/>
                <a:gd name="connsiteX14" fmla="*/ 1065470 w 3101461"/>
                <a:gd name="connsiteY14" fmla="*/ 644112 h 1104011"/>
                <a:gd name="connsiteX15" fmla="*/ 1343088 w 3101461"/>
                <a:gd name="connsiteY15" fmla="*/ 644112 h 1104011"/>
                <a:gd name="connsiteX16" fmla="*/ 1343088 w 3101461"/>
                <a:gd name="connsiteY16" fmla="*/ 1104012 h 1104011"/>
                <a:gd name="connsiteX17" fmla="*/ 2083529 w 3101461"/>
                <a:gd name="connsiteY17" fmla="*/ 1104012 h 1104011"/>
                <a:gd name="connsiteX18" fmla="*/ 2176068 w 3101461"/>
                <a:gd name="connsiteY18" fmla="*/ 920052 h 1104011"/>
                <a:gd name="connsiteX19" fmla="*/ 1528166 w 3101461"/>
                <a:gd name="connsiteY19" fmla="*/ 920052 h 1104011"/>
                <a:gd name="connsiteX20" fmla="*/ 1528166 w 3101461"/>
                <a:gd name="connsiteY20" fmla="*/ 644112 h 1104011"/>
                <a:gd name="connsiteX21" fmla="*/ 2498815 w 3101461"/>
                <a:gd name="connsiteY21" fmla="*/ 644112 h 1104011"/>
                <a:gd name="connsiteX22" fmla="*/ 2268608 w 3101461"/>
                <a:gd name="connsiteY22" fmla="*/ 1104012 h 1104011"/>
                <a:gd name="connsiteX23" fmla="*/ 2474476 w 3101461"/>
                <a:gd name="connsiteY23" fmla="*/ 1104012 h 1104011"/>
                <a:gd name="connsiteX24" fmla="*/ 2705824 w 3101461"/>
                <a:gd name="connsiteY24" fmla="*/ 644112 h 1104011"/>
                <a:gd name="connsiteX25" fmla="*/ 3101461 w 3101461"/>
                <a:gd name="connsiteY25" fmla="*/ 644112 h 1104011"/>
                <a:gd name="connsiteX26" fmla="*/ 3008922 w 3101461"/>
                <a:gd name="connsiteY26" fmla="*/ 460152 h 11040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101461" h="1104011">
                  <a:moveTo>
                    <a:pt x="3008922" y="460152"/>
                  </a:moveTo>
                  <a:lnTo>
                    <a:pt x="602646" y="460152"/>
                  </a:lnTo>
                  <a:lnTo>
                    <a:pt x="510107" y="644112"/>
                  </a:lnTo>
                  <a:lnTo>
                    <a:pt x="880264" y="644112"/>
                  </a:lnTo>
                  <a:lnTo>
                    <a:pt x="880264" y="920052"/>
                  </a:lnTo>
                  <a:lnTo>
                    <a:pt x="552193" y="920052"/>
                  </a:lnTo>
                  <a:cubicBezTo>
                    <a:pt x="349368" y="920052"/>
                    <a:pt x="184191" y="755748"/>
                    <a:pt x="184191" y="552258"/>
                  </a:cubicBezTo>
                  <a:cubicBezTo>
                    <a:pt x="184191" y="348768"/>
                    <a:pt x="349241" y="184086"/>
                    <a:pt x="552193" y="184086"/>
                  </a:cubicBezTo>
                  <a:lnTo>
                    <a:pt x="972550" y="184086"/>
                  </a:lnTo>
                  <a:lnTo>
                    <a:pt x="972550" y="0"/>
                  </a:lnTo>
                  <a:lnTo>
                    <a:pt x="552193" y="0"/>
                  </a:lnTo>
                  <a:cubicBezTo>
                    <a:pt x="247701" y="0"/>
                    <a:pt x="0" y="247716"/>
                    <a:pt x="0" y="552258"/>
                  </a:cubicBezTo>
                  <a:cubicBezTo>
                    <a:pt x="0" y="856800"/>
                    <a:pt x="247701" y="1104012"/>
                    <a:pt x="552193" y="1104012"/>
                  </a:cubicBezTo>
                  <a:lnTo>
                    <a:pt x="1065470" y="1104012"/>
                  </a:lnTo>
                  <a:lnTo>
                    <a:pt x="1065470" y="644112"/>
                  </a:lnTo>
                  <a:lnTo>
                    <a:pt x="1343088" y="644112"/>
                  </a:lnTo>
                  <a:lnTo>
                    <a:pt x="1343088" y="1104012"/>
                  </a:lnTo>
                  <a:lnTo>
                    <a:pt x="2083529" y="1104012"/>
                  </a:lnTo>
                  <a:lnTo>
                    <a:pt x="2176068" y="920052"/>
                  </a:lnTo>
                  <a:lnTo>
                    <a:pt x="1528166" y="920052"/>
                  </a:lnTo>
                  <a:lnTo>
                    <a:pt x="1528166" y="644112"/>
                  </a:lnTo>
                  <a:lnTo>
                    <a:pt x="2498815" y="644112"/>
                  </a:lnTo>
                  <a:lnTo>
                    <a:pt x="2268608" y="1104012"/>
                  </a:lnTo>
                  <a:lnTo>
                    <a:pt x="2474476" y="1104012"/>
                  </a:lnTo>
                  <a:lnTo>
                    <a:pt x="2705824" y="644112"/>
                  </a:lnTo>
                  <a:lnTo>
                    <a:pt x="3101461" y="644112"/>
                  </a:lnTo>
                  <a:lnTo>
                    <a:pt x="3008922" y="460152"/>
                  </a:lnTo>
                  <a:close/>
                </a:path>
              </a:pathLst>
            </a:custGeom>
            <a:solidFill>
              <a:schemeClr val="bg1"/>
            </a:solidFill>
            <a:ln w="1266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 dirty="0"/>
            </a:p>
          </p:txBody>
        </p:sp>
        <p:sp>
          <p:nvSpPr>
            <p:cNvPr id="88" name="Freihandform 46">
              <a:extLst>
                <a:ext uri="{FF2B5EF4-FFF2-40B4-BE49-F238E27FC236}">
                  <a16:creationId xmlns:a16="http://schemas.microsoft.com/office/drawing/2014/main" id="{F6980514-C5C3-4070-9D53-3F4B40A250FD}"/>
                </a:ext>
              </a:extLst>
            </p:cNvPr>
            <p:cNvSpPr/>
            <p:nvPr/>
          </p:nvSpPr>
          <p:spPr bwMode="invGray">
            <a:xfrm>
              <a:off x="563638" y="272479"/>
              <a:ext cx="182159" cy="80501"/>
            </a:xfrm>
            <a:custGeom>
              <a:avLst/>
              <a:gdLst>
                <a:gd name="connsiteX0" fmla="*/ 185205 w 833107"/>
                <a:gd name="connsiteY0" fmla="*/ 184086 h 368172"/>
                <a:gd name="connsiteX1" fmla="*/ 833107 w 833107"/>
                <a:gd name="connsiteY1" fmla="*/ 184212 h 368172"/>
                <a:gd name="connsiteX2" fmla="*/ 833107 w 833107"/>
                <a:gd name="connsiteY2" fmla="*/ 126 h 368172"/>
                <a:gd name="connsiteX3" fmla="*/ 0 w 833107"/>
                <a:gd name="connsiteY3" fmla="*/ 0 h 368172"/>
                <a:gd name="connsiteX4" fmla="*/ 0 w 833107"/>
                <a:gd name="connsiteY4" fmla="*/ 368172 h 368172"/>
                <a:gd name="connsiteX5" fmla="*/ 185205 w 833107"/>
                <a:gd name="connsiteY5" fmla="*/ 368172 h 3681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33107" h="368172">
                  <a:moveTo>
                    <a:pt x="185205" y="184086"/>
                  </a:moveTo>
                  <a:lnTo>
                    <a:pt x="833107" y="184212"/>
                  </a:lnTo>
                  <a:lnTo>
                    <a:pt x="833107" y="126"/>
                  </a:lnTo>
                  <a:lnTo>
                    <a:pt x="0" y="0"/>
                  </a:lnTo>
                  <a:lnTo>
                    <a:pt x="0" y="368172"/>
                  </a:lnTo>
                  <a:lnTo>
                    <a:pt x="185205" y="368172"/>
                  </a:lnTo>
                  <a:close/>
                </a:path>
              </a:pathLst>
            </a:custGeom>
            <a:solidFill>
              <a:schemeClr val="bg1"/>
            </a:solidFill>
            <a:ln w="1266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 dirty="0"/>
            </a:p>
          </p:txBody>
        </p:sp>
        <p:sp>
          <p:nvSpPr>
            <p:cNvPr id="57" name="Freihandform 13">
              <a:extLst>
                <a:ext uri="{FF2B5EF4-FFF2-40B4-BE49-F238E27FC236}">
                  <a16:creationId xmlns:a16="http://schemas.microsoft.com/office/drawing/2014/main" id="{5F79A0FA-6215-4C9E-88D3-6859B5F32E15}"/>
                </a:ext>
              </a:extLst>
            </p:cNvPr>
            <p:cNvSpPr/>
            <p:nvPr/>
          </p:nvSpPr>
          <p:spPr bwMode="invGray">
            <a:xfrm>
              <a:off x="1130320" y="272535"/>
              <a:ext cx="40440" cy="63502"/>
            </a:xfrm>
            <a:custGeom>
              <a:avLst/>
              <a:gdLst>
                <a:gd name="connsiteX0" fmla="*/ 184952 w 184951"/>
                <a:gd name="connsiteY0" fmla="*/ 252630 h 290429"/>
                <a:gd name="connsiteX1" fmla="*/ 44114 w 184951"/>
                <a:gd name="connsiteY1" fmla="*/ 252630 h 290429"/>
                <a:gd name="connsiteX2" fmla="*/ 44114 w 184951"/>
                <a:gd name="connsiteY2" fmla="*/ 163800 h 290429"/>
                <a:gd name="connsiteX3" fmla="*/ 173669 w 184951"/>
                <a:gd name="connsiteY3" fmla="*/ 163800 h 290429"/>
                <a:gd name="connsiteX4" fmla="*/ 173669 w 184951"/>
                <a:gd name="connsiteY4" fmla="*/ 126252 h 290429"/>
                <a:gd name="connsiteX5" fmla="*/ 44114 w 184951"/>
                <a:gd name="connsiteY5" fmla="*/ 126252 h 290429"/>
                <a:gd name="connsiteX6" fmla="*/ 44114 w 184951"/>
                <a:gd name="connsiteY6" fmla="*/ 37800 h 290429"/>
                <a:gd name="connsiteX7" fmla="*/ 183177 w 184951"/>
                <a:gd name="connsiteY7" fmla="*/ 37800 h 290429"/>
                <a:gd name="connsiteX8" fmla="*/ 183177 w 184951"/>
                <a:gd name="connsiteY8" fmla="*/ 0 h 290429"/>
                <a:gd name="connsiteX9" fmla="*/ 0 w 184951"/>
                <a:gd name="connsiteY9" fmla="*/ 0 h 290429"/>
                <a:gd name="connsiteX10" fmla="*/ 0 w 184951"/>
                <a:gd name="connsiteY10" fmla="*/ 290430 h 290429"/>
                <a:gd name="connsiteX11" fmla="*/ 184952 w 184951"/>
                <a:gd name="connsiteY11" fmla="*/ 290430 h 2904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84951" h="290429">
                  <a:moveTo>
                    <a:pt x="184952" y="252630"/>
                  </a:moveTo>
                  <a:lnTo>
                    <a:pt x="44114" y="252630"/>
                  </a:lnTo>
                  <a:lnTo>
                    <a:pt x="44114" y="163800"/>
                  </a:lnTo>
                  <a:lnTo>
                    <a:pt x="173669" y="163800"/>
                  </a:lnTo>
                  <a:lnTo>
                    <a:pt x="173669" y="126252"/>
                  </a:lnTo>
                  <a:lnTo>
                    <a:pt x="44114" y="126252"/>
                  </a:lnTo>
                  <a:lnTo>
                    <a:pt x="44114" y="37800"/>
                  </a:lnTo>
                  <a:lnTo>
                    <a:pt x="183177" y="37800"/>
                  </a:lnTo>
                  <a:lnTo>
                    <a:pt x="183177" y="0"/>
                  </a:lnTo>
                  <a:lnTo>
                    <a:pt x="0" y="0"/>
                  </a:lnTo>
                  <a:lnTo>
                    <a:pt x="0" y="290430"/>
                  </a:lnTo>
                  <a:lnTo>
                    <a:pt x="184952" y="290430"/>
                  </a:lnTo>
                  <a:close/>
                </a:path>
              </a:pathLst>
            </a:custGeom>
            <a:solidFill>
              <a:schemeClr val="bg1"/>
            </a:solidFill>
            <a:ln w="1266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 dirty="0"/>
            </a:p>
          </p:txBody>
        </p:sp>
        <p:sp>
          <p:nvSpPr>
            <p:cNvPr id="58" name="Freihandform 14">
              <a:extLst>
                <a:ext uri="{FF2B5EF4-FFF2-40B4-BE49-F238E27FC236}">
                  <a16:creationId xmlns:a16="http://schemas.microsoft.com/office/drawing/2014/main" id="{E57EC58B-2D5D-4877-9B03-E31621E4FFDE}"/>
                </a:ext>
              </a:extLst>
            </p:cNvPr>
            <p:cNvSpPr/>
            <p:nvPr/>
          </p:nvSpPr>
          <p:spPr bwMode="invGray">
            <a:xfrm>
              <a:off x="1182623" y="287769"/>
              <a:ext cx="39941" cy="48240"/>
            </a:xfrm>
            <a:custGeom>
              <a:avLst/>
              <a:gdLst>
                <a:gd name="connsiteX0" fmla="*/ 42340 w 182670"/>
                <a:gd name="connsiteY0" fmla="*/ 91350 h 220625"/>
                <a:gd name="connsiteX1" fmla="*/ 48932 w 182670"/>
                <a:gd name="connsiteY1" fmla="*/ 61740 h 220625"/>
                <a:gd name="connsiteX2" fmla="*/ 67059 w 182670"/>
                <a:gd name="connsiteY2" fmla="*/ 43092 h 220625"/>
                <a:gd name="connsiteX3" fmla="*/ 93427 w 182670"/>
                <a:gd name="connsiteY3" fmla="*/ 36666 h 220625"/>
                <a:gd name="connsiteX4" fmla="*/ 127527 w 182670"/>
                <a:gd name="connsiteY4" fmla="*/ 50022 h 220625"/>
                <a:gd name="connsiteX5" fmla="*/ 139950 w 182670"/>
                <a:gd name="connsiteY5" fmla="*/ 87066 h 220625"/>
                <a:gd name="connsiteX6" fmla="*/ 139950 w 182670"/>
                <a:gd name="connsiteY6" fmla="*/ 220500 h 220625"/>
                <a:gd name="connsiteX7" fmla="*/ 182670 w 182670"/>
                <a:gd name="connsiteY7" fmla="*/ 220500 h 220625"/>
                <a:gd name="connsiteX8" fmla="*/ 182670 w 182670"/>
                <a:gd name="connsiteY8" fmla="*/ 82152 h 220625"/>
                <a:gd name="connsiteX9" fmla="*/ 173416 w 182670"/>
                <a:gd name="connsiteY9" fmla="*/ 36918 h 220625"/>
                <a:gd name="connsiteX10" fmla="*/ 147302 w 182670"/>
                <a:gd name="connsiteY10" fmla="*/ 9324 h 220625"/>
                <a:gd name="connsiteX11" fmla="*/ 108132 w 182670"/>
                <a:gd name="connsiteY11" fmla="*/ 0 h 220625"/>
                <a:gd name="connsiteX12" fmla="*/ 67313 w 182670"/>
                <a:gd name="connsiteY12" fmla="*/ 10458 h 220625"/>
                <a:gd name="connsiteX13" fmla="*/ 43608 w 182670"/>
                <a:gd name="connsiteY13" fmla="*/ 38304 h 220625"/>
                <a:gd name="connsiteX14" fmla="*/ 40945 w 182670"/>
                <a:gd name="connsiteY14" fmla="*/ 38304 h 220625"/>
                <a:gd name="connsiteX15" fmla="*/ 40945 w 182670"/>
                <a:gd name="connsiteY15" fmla="*/ 2898 h 220625"/>
                <a:gd name="connsiteX16" fmla="*/ 0 w 182670"/>
                <a:gd name="connsiteY16" fmla="*/ 2898 h 220625"/>
                <a:gd name="connsiteX17" fmla="*/ 0 w 182670"/>
                <a:gd name="connsiteY17" fmla="*/ 220626 h 220625"/>
                <a:gd name="connsiteX18" fmla="*/ 42720 w 182670"/>
                <a:gd name="connsiteY18" fmla="*/ 220626 h 220625"/>
                <a:gd name="connsiteX19" fmla="*/ 42720 w 182670"/>
                <a:gd name="connsiteY19" fmla="*/ 91350 h 220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82670" h="220625">
                  <a:moveTo>
                    <a:pt x="42340" y="91350"/>
                  </a:moveTo>
                  <a:cubicBezTo>
                    <a:pt x="42340" y="79884"/>
                    <a:pt x="44495" y="69930"/>
                    <a:pt x="48932" y="61740"/>
                  </a:cubicBezTo>
                  <a:cubicBezTo>
                    <a:pt x="53368" y="53550"/>
                    <a:pt x="59326" y="47376"/>
                    <a:pt x="67059" y="43092"/>
                  </a:cubicBezTo>
                  <a:cubicBezTo>
                    <a:pt x="74665" y="38808"/>
                    <a:pt x="83539" y="36666"/>
                    <a:pt x="93427" y="36666"/>
                  </a:cubicBezTo>
                  <a:cubicBezTo>
                    <a:pt x="107878" y="36666"/>
                    <a:pt x="119287" y="41076"/>
                    <a:pt x="127527" y="50022"/>
                  </a:cubicBezTo>
                  <a:cubicBezTo>
                    <a:pt x="135766" y="58968"/>
                    <a:pt x="139950" y="71316"/>
                    <a:pt x="139950" y="87066"/>
                  </a:cubicBezTo>
                  <a:lnTo>
                    <a:pt x="139950" y="220500"/>
                  </a:lnTo>
                  <a:lnTo>
                    <a:pt x="182670" y="220500"/>
                  </a:lnTo>
                  <a:lnTo>
                    <a:pt x="182670" y="82152"/>
                  </a:lnTo>
                  <a:cubicBezTo>
                    <a:pt x="182670" y="64260"/>
                    <a:pt x="179627" y="49140"/>
                    <a:pt x="173416" y="36918"/>
                  </a:cubicBezTo>
                  <a:cubicBezTo>
                    <a:pt x="167205" y="24696"/>
                    <a:pt x="158584" y="15498"/>
                    <a:pt x="147302" y="9324"/>
                  </a:cubicBezTo>
                  <a:cubicBezTo>
                    <a:pt x="136147" y="3150"/>
                    <a:pt x="122963" y="0"/>
                    <a:pt x="108132" y="0"/>
                  </a:cubicBezTo>
                  <a:cubicBezTo>
                    <a:pt x="91652" y="0"/>
                    <a:pt x="78088" y="3528"/>
                    <a:pt x="67313" y="10458"/>
                  </a:cubicBezTo>
                  <a:cubicBezTo>
                    <a:pt x="56538" y="17514"/>
                    <a:pt x="48551" y="26712"/>
                    <a:pt x="43608" y="38304"/>
                  </a:cubicBezTo>
                  <a:lnTo>
                    <a:pt x="40945" y="38304"/>
                  </a:lnTo>
                  <a:lnTo>
                    <a:pt x="40945" y="2898"/>
                  </a:lnTo>
                  <a:lnTo>
                    <a:pt x="0" y="2898"/>
                  </a:lnTo>
                  <a:lnTo>
                    <a:pt x="0" y="220626"/>
                  </a:lnTo>
                  <a:lnTo>
                    <a:pt x="42720" y="220626"/>
                  </a:lnTo>
                  <a:lnTo>
                    <a:pt x="42720" y="91350"/>
                  </a:lnTo>
                  <a:close/>
                </a:path>
              </a:pathLst>
            </a:custGeom>
            <a:solidFill>
              <a:schemeClr val="bg1"/>
            </a:solidFill>
            <a:ln w="1266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 dirty="0"/>
            </a:p>
          </p:txBody>
        </p:sp>
        <p:sp>
          <p:nvSpPr>
            <p:cNvPr id="59" name="Freihandform 15">
              <a:extLst>
                <a:ext uri="{FF2B5EF4-FFF2-40B4-BE49-F238E27FC236}">
                  <a16:creationId xmlns:a16="http://schemas.microsoft.com/office/drawing/2014/main" id="{3B593BEE-0095-4972-88AF-BE89E168AFD9}"/>
                </a:ext>
              </a:extLst>
            </p:cNvPr>
            <p:cNvSpPr/>
            <p:nvPr/>
          </p:nvSpPr>
          <p:spPr bwMode="invGray">
            <a:xfrm>
              <a:off x="1232902" y="287797"/>
              <a:ext cx="43821" cy="66974"/>
            </a:xfrm>
            <a:custGeom>
              <a:avLst/>
              <a:gdLst>
                <a:gd name="connsiteX0" fmla="*/ 151739 w 200417"/>
                <a:gd name="connsiteY0" fmla="*/ 297738 h 306306"/>
                <a:gd name="connsiteX1" fmla="*/ 187234 w 200417"/>
                <a:gd name="connsiteY1" fmla="*/ 271152 h 306306"/>
                <a:gd name="connsiteX2" fmla="*/ 200417 w 200417"/>
                <a:gd name="connsiteY2" fmla="*/ 225414 h 306306"/>
                <a:gd name="connsiteX3" fmla="*/ 200417 w 200417"/>
                <a:gd name="connsiteY3" fmla="*/ 2772 h 306306"/>
                <a:gd name="connsiteX4" fmla="*/ 158585 w 200417"/>
                <a:gd name="connsiteY4" fmla="*/ 2772 h 306306"/>
                <a:gd name="connsiteX5" fmla="*/ 158585 w 200417"/>
                <a:gd name="connsiteY5" fmla="*/ 38052 h 306306"/>
                <a:gd name="connsiteX6" fmla="*/ 155415 w 200417"/>
                <a:gd name="connsiteY6" fmla="*/ 38052 h 306306"/>
                <a:gd name="connsiteX7" fmla="*/ 144513 w 200417"/>
                <a:gd name="connsiteY7" fmla="*/ 22302 h 306306"/>
                <a:gd name="connsiteX8" fmla="*/ 124865 w 200417"/>
                <a:gd name="connsiteY8" fmla="*/ 6678 h 306306"/>
                <a:gd name="connsiteX9" fmla="*/ 91905 w 200417"/>
                <a:gd name="connsiteY9" fmla="*/ 0 h 306306"/>
                <a:gd name="connsiteX10" fmla="*/ 44622 w 200417"/>
                <a:gd name="connsiteY10" fmla="*/ 13230 h 306306"/>
                <a:gd name="connsiteX11" fmla="*/ 11916 w 200417"/>
                <a:gd name="connsiteY11" fmla="*/ 51282 h 306306"/>
                <a:gd name="connsiteX12" fmla="*/ 0 w 200417"/>
                <a:gd name="connsiteY12" fmla="*/ 110880 h 306306"/>
                <a:gd name="connsiteX13" fmla="*/ 12043 w 200417"/>
                <a:gd name="connsiteY13" fmla="*/ 169344 h 306306"/>
                <a:gd name="connsiteX14" fmla="*/ 44875 w 200417"/>
                <a:gd name="connsiteY14" fmla="*/ 205254 h 306306"/>
                <a:gd name="connsiteX15" fmla="*/ 91525 w 200417"/>
                <a:gd name="connsiteY15" fmla="*/ 217350 h 306306"/>
                <a:gd name="connsiteX16" fmla="*/ 124231 w 200417"/>
                <a:gd name="connsiteY16" fmla="*/ 211050 h 306306"/>
                <a:gd name="connsiteX17" fmla="*/ 144007 w 200417"/>
                <a:gd name="connsiteY17" fmla="*/ 196308 h 306306"/>
                <a:gd name="connsiteX18" fmla="*/ 155035 w 200417"/>
                <a:gd name="connsiteY18" fmla="*/ 180810 h 306306"/>
                <a:gd name="connsiteX19" fmla="*/ 157697 w 200417"/>
                <a:gd name="connsiteY19" fmla="*/ 180810 h 306306"/>
                <a:gd name="connsiteX20" fmla="*/ 157697 w 200417"/>
                <a:gd name="connsiteY20" fmla="*/ 223650 h 306306"/>
                <a:gd name="connsiteX21" fmla="*/ 141851 w 200417"/>
                <a:gd name="connsiteY21" fmla="*/ 260568 h 306306"/>
                <a:gd name="connsiteX22" fmla="*/ 101793 w 200417"/>
                <a:gd name="connsiteY22" fmla="*/ 272160 h 306306"/>
                <a:gd name="connsiteX23" fmla="*/ 72891 w 200417"/>
                <a:gd name="connsiteY23" fmla="*/ 267246 h 306306"/>
                <a:gd name="connsiteX24" fmla="*/ 55270 w 200417"/>
                <a:gd name="connsiteY24" fmla="*/ 255276 h 306306"/>
                <a:gd name="connsiteX25" fmla="*/ 44875 w 200417"/>
                <a:gd name="connsiteY25" fmla="*/ 242424 h 306306"/>
                <a:gd name="connsiteX26" fmla="*/ 8240 w 200417"/>
                <a:gd name="connsiteY26" fmla="*/ 257418 h 306306"/>
                <a:gd name="connsiteX27" fmla="*/ 25860 w 200417"/>
                <a:gd name="connsiteY27" fmla="*/ 281610 h 306306"/>
                <a:gd name="connsiteX28" fmla="*/ 56411 w 200417"/>
                <a:gd name="connsiteY28" fmla="*/ 299502 h 306306"/>
                <a:gd name="connsiteX29" fmla="*/ 101286 w 200417"/>
                <a:gd name="connsiteY29" fmla="*/ 306306 h 306306"/>
                <a:gd name="connsiteX30" fmla="*/ 151739 w 200417"/>
                <a:gd name="connsiteY30" fmla="*/ 297738 h 306306"/>
                <a:gd name="connsiteX31" fmla="*/ 151612 w 200417"/>
                <a:gd name="connsiteY31" fmla="*/ 148932 h 306306"/>
                <a:gd name="connsiteX32" fmla="*/ 132217 w 200417"/>
                <a:gd name="connsiteY32" fmla="*/ 173628 h 306306"/>
                <a:gd name="connsiteX33" fmla="*/ 101033 w 200417"/>
                <a:gd name="connsiteY33" fmla="*/ 182196 h 306306"/>
                <a:gd name="connsiteX34" fmla="*/ 69214 w 200417"/>
                <a:gd name="connsiteY34" fmla="*/ 173124 h 306306"/>
                <a:gd name="connsiteX35" fmla="*/ 49819 w 200417"/>
                <a:gd name="connsiteY35" fmla="*/ 147924 h 306306"/>
                <a:gd name="connsiteX36" fmla="*/ 43227 w 200417"/>
                <a:gd name="connsiteY36" fmla="*/ 110376 h 306306"/>
                <a:gd name="connsiteX37" fmla="*/ 49693 w 200417"/>
                <a:gd name="connsiteY37" fmla="*/ 72702 h 306306"/>
                <a:gd name="connsiteX38" fmla="*/ 68961 w 200417"/>
                <a:gd name="connsiteY38" fmla="*/ 45990 h 306306"/>
                <a:gd name="connsiteX39" fmla="*/ 101033 w 200417"/>
                <a:gd name="connsiteY39" fmla="*/ 36162 h 306306"/>
                <a:gd name="connsiteX40" fmla="*/ 132471 w 200417"/>
                <a:gd name="connsiteY40" fmla="*/ 45612 h 306306"/>
                <a:gd name="connsiteX41" fmla="*/ 151739 w 200417"/>
                <a:gd name="connsiteY41" fmla="*/ 71820 h 306306"/>
                <a:gd name="connsiteX42" fmla="*/ 158331 w 200417"/>
                <a:gd name="connsiteY42" fmla="*/ 110502 h 306306"/>
                <a:gd name="connsiteX43" fmla="*/ 151612 w 200417"/>
                <a:gd name="connsiteY43" fmla="*/ 148932 h 3063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200417" h="306306">
                  <a:moveTo>
                    <a:pt x="151739" y="297738"/>
                  </a:moveTo>
                  <a:cubicBezTo>
                    <a:pt x="166571" y="291942"/>
                    <a:pt x="178487" y="283122"/>
                    <a:pt x="187234" y="271152"/>
                  </a:cubicBezTo>
                  <a:cubicBezTo>
                    <a:pt x="195980" y="259182"/>
                    <a:pt x="200417" y="243936"/>
                    <a:pt x="200417" y="225414"/>
                  </a:cubicBezTo>
                  <a:lnTo>
                    <a:pt x="200417" y="2772"/>
                  </a:lnTo>
                  <a:lnTo>
                    <a:pt x="158585" y="2772"/>
                  </a:lnTo>
                  <a:lnTo>
                    <a:pt x="158585" y="38052"/>
                  </a:lnTo>
                  <a:lnTo>
                    <a:pt x="155415" y="38052"/>
                  </a:lnTo>
                  <a:cubicBezTo>
                    <a:pt x="152880" y="33516"/>
                    <a:pt x="149204" y="28224"/>
                    <a:pt x="144513" y="22302"/>
                  </a:cubicBezTo>
                  <a:cubicBezTo>
                    <a:pt x="139823" y="16380"/>
                    <a:pt x="133231" y="11088"/>
                    <a:pt x="124865" y="6678"/>
                  </a:cubicBezTo>
                  <a:cubicBezTo>
                    <a:pt x="116498" y="2142"/>
                    <a:pt x="105470" y="0"/>
                    <a:pt x="91905" y="0"/>
                  </a:cubicBezTo>
                  <a:cubicBezTo>
                    <a:pt x="74285" y="0"/>
                    <a:pt x="58566" y="4410"/>
                    <a:pt x="44622" y="13230"/>
                  </a:cubicBezTo>
                  <a:cubicBezTo>
                    <a:pt x="30678" y="22050"/>
                    <a:pt x="19775" y="34776"/>
                    <a:pt x="11916" y="51282"/>
                  </a:cubicBezTo>
                  <a:cubicBezTo>
                    <a:pt x="3930" y="67788"/>
                    <a:pt x="0" y="87696"/>
                    <a:pt x="0" y="110880"/>
                  </a:cubicBezTo>
                  <a:cubicBezTo>
                    <a:pt x="0" y="134064"/>
                    <a:pt x="4057" y="153594"/>
                    <a:pt x="12043" y="169344"/>
                  </a:cubicBezTo>
                  <a:cubicBezTo>
                    <a:pt x="20029" y="185220"/>
                    <a:pt x="31058" y="197190"/>
                    <a:pt x="44875" y="205254"/>
                  </a:cubicBezTo>
                  <a:cubicBezTo>
                    <a:pt x="58693" y="213318"/>
                    <a:pt x="74285" y="217350"/>
                    <a:pt x="91525" y="217350"/>
                  </a:cubicBezTo>
                  <a:cubicBezTo>
                    <a:pt x="104962" y="217350"/>
                    <a:pt x="115864" y="215208"/>
                    <a:pt x="124231" y="211050"/>
                  </a:cubicBezTo>
                  <a:cubicBezTo>
                    <a:pt x="132597" y="206892"/>
                    <a:pt x="139189" y="201978"/>
                    <a:pt x="144007" y="196308"/>
                  </a:cubicBezTo>
                  <a:cubicBezTo>
                    <a:pt x="148824" y="190638"/>
                    <a:pt x="152500" y="185472"/>
                    <a:pt x="155035" y="180810"/>
                  </a:cubicBezTo>
                  <a:lnTo>
                    <a:pt x="157697" y="180810"/>
                  </a:lnTo>
                  <a:lnTo>
                    <a:pt x="157697" y="223650"/>
                  </a:lnTo>
                  <a:cubicBezTo>
                    <a:pt x="157697" y="240534"/>
                    <a:pt x="152373" y="252756"/>
                    <a:pt x="141851" y="260568"/>
                  </a:cubicBezTo>
                  <a:cubicBezTo>
                    <a:pt x="131330" y="268380"/>
                    <a:pt x="117893" y="272160"/>
                    <a:pt x="101793" y="272160"/>
                  </a:cubicBezTo>
                  <a:cubicBezTo>
                    <a:pt x="90004" y="272160"/>
                    <a:pt x="80370" y="270522"/>
                    <a:pt x="72891" y="267246"/>
                  </a:cubicBezTo>
                  <a:cubicBezTo>
                    <a:pt x="65411" y="263970"/>
                    <a:pt x="59580" y="259938"/>
                    <a:pt x="55270" y="255276"/>
                  </a:cubicBezTo>
                  <a:cubicBezTo>
                    <a:pt x="50960" y="250614"/>
                    <a:pt x="47537" y="246330"/>
                    <a:pt x="44875" y="242424"/>
                  </a:cubicBezTo>
                  <a:lnTo>
                    <a:pt x="8240" y="257418"/>
                  </a:lnTo>
                  <a:cubicBezTo>
                    <a:pt x="12043" y="266112"/>
                    <a:pt x="18001" y="274176"/>
                    <a:pt x="25860" y="281610"/>
                  </a:cubicBezTo>
                  <a:cubicBezTo>
                    <a:pt x="33720" y="289044"/>
                    <a:pt x="43988" y="294966"/>
                    <a:pt x="56411" y="299502"/>
                  </a:cubicBezTo>
                  <a:cubicBezTo>
                    <a:pt x="68961" y="304038"/>
                    <a:pt x="83919" y="306306"/>
                    <a:pt x="101286" y="306306"/>
                  </a:cubicBezTo>
                  <a:cubicBezTo>
                    <a:pt x="120048" y="306306"/>
                    <a:pt x="136781" y="303534"/>
                    <a:pt x="151739" y="297738"/>
                  </a:cubicBezTo>
                  <a:close/>
                  <a:moveTo>
                    <a:pt x="151612" y="148932"/>
                  </a:moveTo>
                  <a:cubicBezTo>
                    <a:pt x="147176" y="159642"/>
                    <a:pt x="140711" y="167832"/>
                    <a:pt x="132217" y="173628"/>
                  </a:cubicBezTo>
                  <a:cubicBezTo>
                    <a:pt x="123724" y="179298"/>
                    <a:pt x="113329" y="182196"/>
                    <a:pt x="101033" y="182196"/>
                  </a:cubicBezTo>
                  <a:cubicBezTo>
                    <a:pt x="88356" y="182196"/>
                    <a:pt x="77708" y="179172"/>
                    <a:pt x="69214" y="173124"/>
                  </a:cubicBezTo>
                  <a:cubicBezTo>
                    <a:pt x="60594" y="167076"/>
                    <a:pt x="54129" y="158634"/>
                    <a:pt x="49819" y="147924"/>
                  </a:cubicBezTo>
                  <a:cubicBezTo>
                    <a:pt x="45383" y="137088"/>
                    <a:pt x="43227" y="124614"/>
                    <a:pt x="43227" y="110376"/>
                  </a:cubicBezTo>
                  <a:cubicBezTo>
                    <a:pt x="43227" y="96516"/>
                    <a:pt x="45383" y="83916"/>
                    <a:pt x="49693" y="72702"/>
                  </a:cubicBezTo>
                  <a:cubicBezTo>
                    <a:pt x="54003" y="61488"/>
                    <a:pt x="60468" y="52542"/>
                    <a:pt x="68961" y="45990"/>
                  </a:cubicBezTo>
                  <a:cubicBezTo>
                    <a:pt x="77454" y="39438"/>
                    <a:pt x="88229" y="36162"/>
                    <a:pt x="101033" y="36162"/>
                  </a:cubicBezTo>
                  <a:cubicBezTo>
                    <a:pt x="113456" y="36162"/>
                    <a:pt x="123977" y="39312"/>
                    <a:pt x="132471" y="45612"/>
                  </a:cubicBezTo>
                  <a:cubicBezTo>
                    <a:pt x="140964" y="51912"/>
                    <a:pt x="147302" y="60606"/>
                    <a:pt x="151739" y="71820"/>
                  </a:cubicBezTo>
                  <a:cubicBezTo>
                    <a:pt x="156049" y="83034"/>
                    <a:pt x="158331" y="95886"/>
                    <a:pt x="158331" y="110502"/>
                  </a:cubicBezTo>
                  <a:cubicBezTo>
                    <a:pt x="158204" y="125370"/>
                    <a:pt x="156049" y="138222"/>
                    <a:pt x="151612" y="148932"/>
                  </a:cubicBezTo>
                  <a:close/>
                </a:path>
              </a:pathLst>
            </a:custGeom>
            <a:solidFill>
              <a:schemeClr val="bg1"/>
            </a:solidFill>
            <a:ln w="1266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 dirty="0"/>
            </a:p>
          </p:txBody>
        </p:sp>
        <p:sp>
          <p:nvSpPr>
            <p:cNvPr id="60" name="Freihandform 16">
              <a:extLst>
                <a:ext uri="{FF2B5EF4-FFF2-40B4-BE49-F238E27FC236}">
                  <a16:creationId xmlns:a16="http://schemas.microsoft.com/office/drawing/2014/main" id="{61DB7D41-1F3C-4577-8DF3-381E205FC7E3}"/>
                </a:ext>
              </a:extLst>
            </p:cNvPr>
            <p:cNvSpPr/>
            <p:nvPr/>
          </p:nvSpPr>
          <p:spPr bwMode="invGray">
            <a:xfrm>
              <a:off x="1288032" y="270000"/>
              <a:ext cx="11752" cy="11075"/>
            </a:xfrm>
            <a:custGeom>
              <a:avLst/>
              <a:gdLst>
                <a:gd name="connsiteX0" fmla="*/ 26874 w 53748"/>
                <a:gd name="connsiteY0" fmla="*/ 50652 h 50651"/>
                <a:gd name="connsiteX1" fmla="*/ 45889 w 53748"/>
                <a:gd name="connsiteY1" fmla="*/ 43218 h 50651"/>
                <a:gd name="connsiteX2" fmla="*/ 53749 w 53748"/>
                <a:gd name="connsiteY2" fmla="*/ 25452 h 50651"/>
                <a:gd name="connsiteX3" fmla="*/ 45889 w 53748"/>
                <a:gd name="connsiteY3" fmla="*/ 7560 h 50651"/>
                <a:gd name="connsiteX4" fmla="*/ 26874 w 53748"/>
                <a:gd name="connsiteY4" fmla="*/ 0 h 50651"/>
                <a:gd name="connsiteX5" fmla="*/ 7859 w 53748"/>
                <a:gd name="connsiteY5" fmla="*/ 7434 h 50651"/>
                <a:gd name="connsiteX6" fmla="*/ 0 w 53748"/>
                <a:gd name="connsiteY6" fmla="*/ 25326 h 50651"/>
                <a:gd name="connsiteX7" fmla="*/ 7859 w 53748"/>
                <a:gd name="connsiteY7" fmla="*/ 43092 h 50651"/>
                <a:gd name="connsiteX8" fmla="*/ 26874 w 53748"/>
                <a:gd name="connsiteY8" fmla="*/ 50652 h 506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3748" h="50651">
                  <a:moveTo>
                    <a:pt x="26874" y="50652"/>
                  </a:moveTo>
                  <a:cubicBezTo>
                    <a:pt x="34354" y="50652"/>
                    <a:pt x="40692" y="48132"/>
                    <a:pt x="45889" y="43218"/>
                  </a:cubicBezTo>
                  <a:cubicBezTo>
                    <a:pt x="51213" y="38304"/>
                    <a:pt x="53749" y="32382"/>
                    <a:pt x="53749" y="25452"/>
                  </a:cubicBezTo>
                  <a:cubicBezTo>
                    <a:pt x="53749" y="18396"/>
                    <a:pt x="51087" y="12474"/>
                    <a:pt x="45889" y="7560"/>
                  </a:cubicBezTo>
                  <a:cubicBezTo>
                    <a:pt x="40692" y="2520"/>
                    <a:pt x="34354" y="0"/>
                    <a:pt x="26874" y="0"/>
                  </a:cubicBezTo>
                  <a:cubicBezTo>
                    <a:pt x="19395" y="0"/>
                    <a:pt x="13057" y="2520"/>
                    <a:pt x="7859" y="7434"/>
                  </a:cubicBezTo>
                  <a:cubicBezTo>
                    <a:pt x="2535" y="12348"/>
                    <a:pt x="0" y="18396"/>
                    <a:pt x="0" y="25326"/>
                  </a:cubicBezTo>
                  <a:cubicBezTo>
                    <a:pt x="0" y="32256"/>
                    <a:pt x="2662" y="38178"/>
                    <a:pt x="7859" y="43092"/>
                  </a:cubicBezTo>
                  <a:cubicBezTo>
                    <a:pt x="13057" y="48132"/>
                    <a:pt x="19522" y="50652"/>
                    <a:pt x="26874" y="50652"/>
                  </a:cubicBezTo>
                  <a:close/>
                </a:path>
              </a:pathLst>
            </a:custGeom>
            <a:solidFill>
              <a:schemeClr val="bg1"/>
            </a:solidFill>
            <a:ln w="1266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 dirty="0"/>
            </a:p>
          </p:txBody>
        </p:sp>
        <p:sp>
          <p:nvSpPr>
            <p:cNvPr id="61" name="Freihandform 17">
              <a:extLst>
                <a:ext uri="{FF2B5EF4-FFF2-40B4-BE49-F238E27FC236}">
                  <a16:creationId xmlns:a16="http://schemas.microsoft.com/office/drawing/2014/main" id="{5FAB5E34-4947-4A96-B073-3D90C2A47D69}"/>
                </a:ext>
              </a:extLst>
            </p:cNvPr>
            <p:cNvSpPr/>
            <p:nvPr/>
          </p:nvSpPr>
          <p:spPr bwMode="invGray">
            <a:xfrm>
              <a:off x="1289196" y="288403"/>
              <a:ext cx="9341" cy="47606"/>
            </a:xfrm>
            <a:custGeom>
              <a:avLst/>
              <a:gdLst>
                <a:gd name="connsiteX0" fmla="*/ 0 w 42720"/>
                <a:gd name="connsiteY0" fmla="*/ 0 h 217728"/>
                <a:gd name="connsiteX1" fmla="*/ 42720 w 42720"/>
                <a:gd name="connsiteY1" fmla="*/ 0 h 217728"/>
                <a:gd name="connsiteX2" fmla="*/ 42720 w 42720"/>
                <a:gd name="connsiteY2" fmla="*/ 217728 h 217728"/>
                <a:gd name="connsiteX3" fmla="*/ 0 w 42720"/>
                <a:gd name="connsiteY3" fmla="*/ 217728 h 217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2720" h="217728">
                  <a:moveTo>
                    <a:pt x="0" y="0"/>
                  </a:moveTo>
                  <a:lnTo>
                    <a:pt x="42720" y="0"/>
                  </a:lnTo>
                  <a:lnTo>
                    <a:pt x="42720" y="217728"/>
                  </a:lnTo>
                  <a:lnTo>
                    <a:pt x="0" y="217728"/>
                  </a:lnTo>
                  <a:close/>
                </a:path>
              </a:pathLst>
            </a:custGeom>
            <a:solidFill>
              <a:schemeClr val="bg1"/>
            </a:solidFill>
            <a:ln w="1266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 dirty="0"/>
            </a:p>
          </p:txBody>
        </p:sp>
        <p:sp>
          <p:nvSpPr>
            <p:cNvPr id="62" name="Freihandform 18">
              <a:extLst>
                <a:ext uri="{FF2B5EF4-FFF2-40B4-BE49-F238E27FC236}">
                  <a16:creationId xmlns:a16="http://schemas.microsoft.com/office/drawing/2014/main" id="{E901DCE8-17C4-4D0F-A0D3-C842B85B34DF}"/>
                </a:ext>
              </a:extLst>
            </p:cNvPr>
            <p:cNvSpPr/>
            <p:nvPr/>
          </p:nvSpPr>
          <p:spPr bwMode="invGray">
            <a:xfrm>
              <a:off x="1311148" y="287769"/>
              <a:ext cx="39941" cy="48240"/>
            </a:xfrm>
            <a:custGeom>
              <a:avLst/>
              <a:gdLst>
                <a:gd name="connsiteX0" fmla="*/ 42340 w 182670"/>
                <a:gd name="connsiteY0" fmla="*/ 91350 h 220625"/>
                <a:gd name="connsiteX1" fmla="*/ 48932 w 182670"/>
                <a:gd name="connsiteY1" fmla="*/ 61740 h 220625"/>
                <a:gd name="connsiteX2" fmla="*/ 67059 w 182670"/>
                <a:gd name="connsiteY2" fmla="*/ 43092 h 220625"/>
                <a:gd name="connsiteX3" fmla="*/ 93427 w 182670"/>
                <a:gd name="connsiteY3" fmla="*/ 36666 h 220625"/>
                <a:gd name="connsiteX4" fmla="*/ 127527 w 182670"/>
                <a:gd name="connsiteY4" fmla="*/ 50022 h 220625"/>
                <a:gd name="connsiteX5" fmla="*/ 139950 w 182670"/>
                <a:gd name="connsiteY5" fmla="*/ 87066 h 220625"/>
                <a:gd name="connsiteX6" fmla="*/ 139950 w 182670"/>
                <a:gd name="connsiteY6" fmla="*/ 220500 h 220625"/>
                <a:gd name="connsiteX7" fmla="*/ 182670 w 182670"/>
                <a:gd name="connsiteY7" fmla="*/ 220500 h 220625"/>
                <a:gd name="connsiteX8" fmla="*/ 182670 w 182670"/>
                <a:gd name="connsiteY8" fmla="*/ 82152 h 220625"/>
                <a:gd name="connsiteX9" fmla="*/ 173416 w 182670"/>
                <a:gd name="connsiteY9" fmla="*/ 36918 h 220625"/>
                <a:gd name="connsiteX10" fmla="*/ 147302 w 182670"/>
                <a:gd name="connsiteY10" fmla="*/ 9324 h 220625"/>
                <a:gd name="connsiteX11" fmla="*/ 108132 w 182670"/>
                <a:gd name="connsiteY11" fmla="*/ 0 h 220625"/>
                <a:gd name="connsiteX12" fmla="*/ 67313 w 182670"/>
                <a:gd name="connsiteY12" fmla="*/ 10458 h 220625"/>
                <a:gd name="connsiteX13" fmla="*/ 43608 w 182670"/>
                <a:gd name="connsiteY13" fmla="*/ 38304 h 220625"/>
                <a:gd name="connsiteX14" fmla="*/ 40945 w 182670"/>
                <a:gd name="connsiteY14" fmla="*/ 38304 h 220625"/>
                <a:gd name="connsiteX15" fmla="*/ 40945 w 182670"/>
                <a:gd name="connsiteY15" fmla="*/ 2898 h 220625"/>
                <a:gd name="connsiteX16" fmla="*/ 0 w 182670"/>
                <a:gd name="connsiteY16" fmla="*/ 2898 h 220625"/>
                <a:gd name="connsiteX17" fmla="*/ 0 w 182670"/>
                <a:gd name="connsiteY17" fmla="*/ 220626 h 220625"/>
                <a:gd name="connsiteX18" fmla="*/ 42720 w 182670"/>
                <a:gd name="connsiteY18" fmla="*/ 220626 h 220625"/>
                <a:gd name="connsiteX19" fmla="*/ 42720 w 182670"/>
                <a:gd name="connsiteY19" fmla="*/ 91350 h 220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82670" h="220625">
                  <a:moveTo>
                    <a:pt x="42340" y="91350"/>
                  </a:moveTo>
                  <a:cubicBezTo>
                    <a:pt x="42340" y="79884"/>
                    <a:pt x="44495" y="69930"/>
                    <a:pt x="48932" y="61740"/>
                  </a:cubicBezTo>
                  <a:cubicBezTo>
                    <a:pt x="53368" y="53550"/>
                    <a:pt x="59326" y="47376"/>
                    <a:pt x="67059" y="43092"/>
                  </a:cubicBezTo>
                  <a:cubicBezTo>
                    <a:pt x="74792" y="38808"/>
                    <a:pt x="83539" y="36666"/>
                    <a:pt x="93427" y="36666"/>
                  </a:cubicBezTo>
                  <a:cubicBezTo>
                    <a:pt x="107878" y="36666"/>
                    <a:pt x="119287" y="41076"/>
                    <a:pt x="127527" y="50022"/>
                  </a:cubicBezTo>
                  <a:cubicBezTo>
                    <a:pt x="135766" y="58968"/>
                    <a:pt x="139950" y="71316"/>
                    <a:pt x="139950" y="87066"/>
                  </a:cubicBezTo>
                  <a:lnTo>
                    <a:pt x="139950" y="220500"/>
                  </a:lnTo>
                  <a:lnTo>
                    <a:pt x="182670" y="220500"/>
                  </a:lnTo>
                  <a:lnTo>
                    <a:pt x="182670" y="82152"/>
                  </a:lnTo>
                  <a:cubicBezTo>
                    <a:pt x="182670" y="64260"/>
                    <a:pt x="179627" y="49140"/>
                    <a:pt x="173416" y="36918"/>
                  </a:cubicBezTo>
                  <a:cubicBezTo>
                    <a:pt x="167205" y="24696"/>
                    <a:pt x="158585" y="15498"/>
                    <a:pt x="147302" y="9324"/>
                  </a:cubicBezTo>
                  <a:cubicBezTo>
                    <a:pt x="136147" y="3150"/>
                    <a:pt x="122963" y="0"/>
                    <a:pt x="108132" y="0"/>
                  </a:cubicBezTo>
                  <a:cubicBezTo>
                    <a:pt x="91652" y="0"/>
                    <a:pt x="78088" y="3528"/>
                    <a:pt x="67313" y="10458"/>
                  </a:cubicBezTo>
                  <a:cubicBezTo>
                    <a:pt x="56538" y="17514"/>
                    <a:pt x="48551" y="26712"/>
                    <a:pt x="43608" y="38304"/>
                  </a:cubicBezTo>
                  <a:lnTo>
                    <a:pt x="40945" y="38304"/>
                  </a:lnTo>
                  <a:lnTo>
                    <a:pt x="40945" y="2898"/>
                  </a:lnTo>
                  <a:lnTo>
                    <a:pt x="0" y="2898"/>
                  </a:lnTo>
                  <a:lnTo>
                    <a:pt x="0" y="220626"/>
                  </a:lnTo>
                  <a:lnTo>
                    <a:pt x="42720" y="220626"/>
                  </a:lnTo>
                  <a:lnTo>
                    <a:pt x="42720" y="91350"/>
                  </a:lnTo>
                  <a:close/>
                </a:path>
              </a:pathLst>
            </a:custGeom>
            <a:solidFill>
              <a:schemeClr val="bg1"/>
            </a:solidFill>
            <a:ln w="1266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 dirty="0"/>
            </a:p>
          </p:txBody>
        </p:sp>
        <p:sp>
          <p:nvSpPr>
            <p:cNvPr id="63" name="Freihandform 19">
              <a:extLst>
                <a:ext uri="{FF2B5EF4-FFF2-40B4-BE49-F238E27FC236}">
                  <a16:creationId xmlns:a16="http://schemas.microsoft.com/office/drawing/2014/main" id="{7B705228-D5D6-44EB-AB29-6486B6E45C00}"/>
                </a:ext>
              </a:extLst>
            </p:cNvPr>
            <p:cNvSpPr/>
            <p:nvPr/>
          </p:nvSpPr>
          <p:spPr bwMode="invGray">
            <a:xfrm>
              <a:off x="1361400" y="287852"/>
              <a:ext cx="43350" cy="49149"/>
            </a:xfrm>
            <a:custGeom>
              <a:avLst/>
              <a:gdLst>
                <a:gd name="connsiteX0" fmla="*/ 48424 w 198262"/>
                <a:gd name="connsiteY0" fmla="*/ 210924 h 224783"/>
                <a:gd name="connsiteX1" fmla="*/ 104202 w 198262"/>
                <a:gd name="connsiteY1" fmla="*/ 224784 h 224783"/>
                <a:gd name="connsiteX2" fmla="*/ 146922 w 198262"/>
                <a:gd name="connsiteY2" fmla="*/ 217476 h 224783"/>
                <a:gd name="connsiteX3" fmla="*/ 178106 w 198262"/>
                <a:gd name="connsiteY3" fmla="*/ 196938 h 224783"/>
                <a:gd name="connsiteX4" fmla="*/ 195473 w 198262"/>
                <a:gd name="connsiteY4" fmla="*/ 165942 h 224783"/>
                <a:gd name="connsiteX5" fmla="*/ 155162 w 198262"/>
                <a:gd name="connsiteY5" fmla="*/ 158760 h 224783"/>
                <a:gd name="connsiteX6" fmla="*/ 144006 w 198262"/>
                <a:gd name="connsiteY6" fmla="*/ 175896 h 224783"/>
                <a:gd name="connsiteX7" fmla="*/ 126766 w 198262"/>
                <a:gd name="connsiteY7" fmla="*/ 186354 h 224783"/>
                <a:gd name="connsiteX8" fmla="*/ 104709 w 198262"/>
                <a:gd name="connsiteY8" fmla="*/ 189882 h 224783"/>
                <a:gd name="connsiteX9" fmla="*/ 72003 w 198262"/>
                <a:gd name="connsiteY9" fmla="*/ 181818 h 224783"/>
                <a:gd name="connsiteX10" fmla="*/ 50326 w 198262"/>
                <a:gd name="connsiteY10" fmla="*/ 158508 h 224783"/>
                <a:gd name="connsiteX11" fmla="*/ 42847 w 198262"/>
                <a:gd name="connsiteY11" fmla="*/ 124362 h 224783"/>
                <a:gd name="connsiteX12" fmla="*/ 198262 w 198262"/>
                <a:gd name="connsiteY12" fmla="*/ 124362 h 224783"/>
                <a:gd name="connsiteX13" fmla="*/ 198262 w 198262"/>
                <a:gd name="connsiteY13" fmla="*/ 109368 h 224783"/>
                <a:gd name="connsiteX14" fmla="*/ 190276 w 198262"/>
                <a:gd name="connsiteY14" fmla="*/ 58968 h 224783"/>
                <a:gd name="connsiteX15" fmla="*/ 168472 w 198262"/>
                <a:gd name="connsiteY15" fmla="*/ 25200 h 224783"/>
                <a:gd name="connsiteX16" fmla="*/ 137288 w 198262"/>
                <a:gd name="connsiteY16" fmla="*/ 6048 h 224783"/>
                <a:gd name="connsiteX17" fmla="*/ 101286 w 198262"/>
                <a:gd name="connsiteY17" fmla="*/ 0 h 224783"/>
                <a:gd name="connsiteX18" fmla="*/ 48044 w 198262"/>
                <a:gd name="connsiteY18" fmla="*/ 14364 h 224783"/>
                <a:gd name="connsiteX19" fmla="*/ 12677 w 198262"/>
                <a:gd name="connsiteY19" fmla="*/ 54180 h 224783"/>
                <a:gd name="connsiteX20" fmla="*/ 0 w 198262"/>
                <a:gd name="connsiteY20" fmla="*/ 113148 h 224783"/>
                <a:gd name="connsiteX21" fmla="*/ 12677 w 198262"/>
                <a:gd name="connsiteY21" fmla="*/ 172242 h 224783"/>
                <a:gd name="connsiteX22" fmla="*/ 48424 w 198262"/>
                <a:gd name="connsiteY22" fmla="*/ 210924 h 224783"/>
                <a:gd name="connsiteX23" fmla="*/ 49566 w 198262"/>
                <a:gd name="connsiteY23" fmla="*/ 66150 h 224783"/>
                <a:gd name="connsiteX24" fmla="*/ 70102 w 198262"/>
                <a:gd name="connsiteY24" fmla="*/ 43470 h 224783"/>
                <a:gd name="connsiteX25" fmla="*/ 101413 w 198262"/>
                <a:gd name="connsiteY25" fmla="*/ 34776 h 224783"/>
                <a:gd name="connsiteX26" fmla="*/ 130316 w 198262"/>
                <a:gd name="connsiteY26" fmla="*/ 42336 h 224783"/>
                <a:gd name="connsiteX27" fmla="*/ 149457 w 198262"/>
                <a:gd name="connsiteY27" fmla="*/ 62874 h 224783"/>
                <a:gd name="connsiteX28" fmla="*/ 156303 w 198262"/>
                <a:gd name="connsiteY28" fmla="*/ 92610 h 224783"/>
                <a:gd name="connsiteX29" fmla="*/ 42847 w 198262"/>
                <a:gd name="connsiteY29" fmla="*/ 92610 h 224783"/>
                <a:gd name="connsiteX30" fmla="*/ 49566 w 198262"/>
                <a:gd name="connsiteY30" fmla="*/ 66150 h 2247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98262" h="224783">
                  <a:moveTo>
                    <a:pt x="48424" y="210924"/>
                  </a:moveTo>
                  <a:cubicBezTo>
                    <a:pt x="64017" y="220122"/>
                    <a:pt x="82525" y="224784"/>
                    <a:pt x="104202" y="224784"/>
                  </a:cubicBezTo>
                  <a:cubicBezTo>
                    <a:pt x="120174" y="224784"/>
                    <a:pt x="134372" y="222390"/>
                    <a:pt x="146922" y="217476"/>
                  </a:cubicBezTo>
                  <a:cubicBezTo>
                    <a:pt x="159472" y="212562"/>
                    <a:pt x="169867" y="205758"/>
                    <a:pt x="178106" y="196938"/>
                  </a:cubicBezTo>
                  <a:cubicBezTo>
                    <a:pt x="186473" y="188118"/>
                    <a:pt x="192178" y="177786"/>
                    <a:pt x="195473" y="165942"/>
                  </a:cubicBezTo>
                  <a:lnTo>
                    <a:pt x="155162" y="158760"/>
                  </a:lnTo>
                  <a:cubicBezTo>
                    <a:pt x="152626" y="165564"/>
                    <a:pt x="148823" y="171234"/>
                    <a:pt x="144006" y="175896"/>
                  </a:cubicBezTo>
                  <a:cubicBezTo>
                    <a:pt x="139189" y="180558"/>
                    <a:pt x="133358" y="183960"/>
                    <a:pt x="126766" y="186354"/>
                  </a:cubicBezTo>
                  <a:cubicBezTo>
                    <a:pt x="120048" y="188622"/>
                    <a:pt x="112695" y="189882"/>
                    <a:pt x="104709" y="189882"/>
                  </a:cubicBezTo>
                  <a:cubicBezTo>
                    <a:pt x="92286" y="189882"/>
                    <a:pt x="81384" y="187236"/>
                    <a:pt x="72003" y="181818"/>
                  </a:cubicBezTo>
                  <a:cubicBezTo>
                    <a:pt x="62749" y="176526"/>
                    <a:pt x="55397" y="168714"/>
                    <a:pt x="50326" y="158508"/>
                  </a:cubicBezTo>
                  <a:cubicBezTo>
                    <a:pt x="45509" y="149058"/>
                    <a:pt x="43227" y="137592"/>
                    <a:pt x="42847" y="124362"/>
                  </a:cubicBezTo>
                  <a:lnTo>
                    <a:pt x="198262" y="124362"/>
                  </a:lnTo>
                  <a:lnTo>
                    <a:pt x="198262" y="109368"/>
                  </a:lnTo>
                  <a:cubicBezTo>
                    <a:pt x="198262" y="89586"/>
                    <a:pt x="195600" y="72828"/>
                    <a:pt x="190276" y="58968"/>
                  </a:cubicBezTo>
                  <a:cubicBezTo>
                    <a:pt x="184952" y="45108"/>
                    <a:pt x="177726" y="33894"/>
                    <a:pt x="168472" y="25200"/>
                  </a:cubicBezTo>
                  <a:cubicBezTo>
                    <a:pt x="159218" y="16506"/>
                    <a:pt x="148823" y="10080"/>
                    <a:pt x="137288" y="6048"/>
                  </a:cubicBezTo>
                  <a:cubicBezTo>
                    <a:pt x="125625" y="2016"/>
                    <a:pt x="113709" y="0"/>
                    <a:pt x="101286" y="0"/>
                  </a:cubicBezTo>
                  <a:cubicBezTo>
                    <a:pt x="81003" y="0"/>
                    <a:pt x="63256" y="4788"/>
                    <a:pt x="48044" y="14364"/>
                  </a:cubicBezTo>
                  <a:cubicBezTo>
                    <a:pt x="32832" y="23940"/>
                    <a:pt x="21043" y="37170"/>
                    <a:pt x="12677" y="54180"/>
                  </a:cubicBezTo>
                  <a:cubicBezTo>
                    <a:pt x="4310" y="71190"/>
                    <a:pt x="0" y="90846"/>
                    <a:pt x="0" y="113148"/>
                  </a:cubicBezTo>
                  <a:cubicBezTo>
                    <a:pt x="0" y="135702"/>
                    <a:pt x="4183" y="155484"/>
                    <a:pt x="12677" y="172242"/>
                  </a:cubicBezTo>
                  <a:cubicBezTo>
                    <a:pt x="20916" y="188748"/>
                    <a:pt x="32959" y="201726"/>
                    <a:pt x="48424" y="210924"/>
                  </a:cubicBezTo>
                  <a:close/>
                  <a:moveTo>
                    <a:pt x="49566" y="66150"/>
                  </a:moveTo>
                  <a:cubicBezTo>
                    <a:pt x="54382" y="56826"/>
                    <a:pt x="61228" y="49266"/>
                    <a:pt x="70102" y="43470"/>
                  </a:cubicBezTo>
                  <a:cubicBezTo>
                    <a:pt x="78975" y="37674"/>
                    <a:pt x="89370" y="34776"/>
                    <a:pt x="101413" y="34776"/>
                  </a:cubicBezTo>
                  <a:cubicBezTo>
                    <a:pt x="112442" y="34776"/>
                    <a:pt x="122076" y="37296"/>
                    <a:pt x="130316" y="42336"/>
                  </a:cubicBezTo>
                  <a:cubicBezTo>
                    <a:pt x="138555" y="47376"/>
                    <a:pt x="144894" y="54180"/>
                    <a:pt x="149457" y="62874"/>
                  </a:cubicBezTo>
                  <a:cubicBezTo>
                    <a:pt x="154021" y="71568"/>
                    <a:pt x="156303" y="81396"/>
                    <a:pt x="156303" y="92610"/>
                  </a:cubicBezTo>
                  <a:lnTo>
                    <a:pt x="42847" y="92610"/>
                  </a:lnTo>
                  <a:cubicBezTo>
                    <a:pt x="43354" y="83160"/>
                    <a:pt x="45382" y="74340"/>
                    <a:pt x="49566" y="66150"/>
                  </a:cubicBezTo>
                  <a:close/>
                </a:path>
              </a:pathLst>
            </a:custGeom>
            <a:solidFill>
              <a:schemeClr val="bg1"/>
            </a:solidFill>
            <a:ln w="1266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 dirty="0"/>
            </a:p>
          </p:txBody>
        </p:sp>
        <p:sp>
          <p:nvSpPr>
            <p:cNvPr id="64" name="Freihandform 20">
              <a:extLst>
                <a:ext uri="{FF2B5EF4-FFF2-40B4-BE49-F238E27FC236}">
                  <a16:creationId xmlns:a16="http://schemas.microsoft.com/office/drawing/2014/main" id="{21E22395-C023-4230-9959-623017CB2A5A}"/>
                </a:ext>
              </a:extLst>
            </p:cNvPr>
            <p:cNvSpPr/>
            <p:nvPr/>
          </p:nvSpPr>
          <p:spPr bwMode="invGray">
            <a:xfrm>
              <a:off x="1412954" y="287852"/>
              <a:ext cx="43350" cy="49149"/>
            </a:xfrm>
            <a:custGeom>
              <a:avLst/>
              <a:gdLst>
                <a:gd name="connsiteX0" fmla="*/ 48552 w 198262"/>
                <a:gd name="connsiteY0" fmla="*/ 210924 h 224783"/>
                <a:gd name="connsiteX1" fmla="*/ 104329 w 198262"/>
                <a:gd name="connsiteY1" fmla="*/ 224784 h 224783"/>
                <a:gd name="connsiteX2" fmla="*/ 147049 w 198262"/>
                <a:gd name="connsiteY2" fmla="*/ 217476 h 224783"/>
                <a:gd name="connsiteX3" fmla="*/ 178234 w 198262"/>
                <a:gd name="connsiteY3" fmla="*/ 196938 h 224783"/>
                <a:gd name="connsiteX4" fmla="*/ 195601 w 198262"/>
                <a:gd name="connsiteY4" fmla="*/ 165942 h 224783"/>
                <a:gd name="connsiteX5" fmla="*/ 155289 w 198262"/>
                <a:gd name="connsiteY5" fmla="*/ 158760 h 224783"/>
                <a:gd name="connsiteX6" fmla="*/ 144133 w 198262"/>
                <a:gd name="connsiteY6" fmla="*/ 175896 h 224783"/>
                <a:gd name="connsiteX7" fmla="*/ 126893 w 198262"/>
                <a:gd name="connsiteY7" fmla="*/ 186354 h 224783"/>
                <a:gd name="connsiteX8" fmla="*/ 104836 w 198262"/>
                <a:gd name="connsiteY8" fmla="*/ 189882 h 224783"/>
                <a:gd name="connsiteX9" fmla="*/ 72130 w 198262"/>
                <a:gd name="connsiteY9" fmla="*/ 181818 h 224783"/>
                <a:gd name="connsiteX10" fmla="*/ 50453 w 198262"/>
                <a:gd name="connsiteY10" fmla="*/ 158508 h 224783"/>
                <a:gd name="connsiteX11" fmla="*/ 42974 w 198262"/>
                <a:gd name="connsiteY11" fmla="*/ 124362 h 224783"/>
                <a:gd name="connsiteX12" fmla="*/ 198262 w 198262"/>
                <a:gd name="connsiteY12" fmla="*/ 124362 h 224783"/>
                <a:gd name="connsiteX13" fmla="*/ 198262 w 198262"/>
                <a:gd name="connsiteY13" fmla="*/ 109368 h 224783"/>
                <a:gd name="connsiteX14" fmla="*/ 190276 w 198262"/>
                <a:gd name="connsiteY14" fmla="*/ 58968 h 224783"/>
                <a:gd name="connsiteX15" fmla="*/ 168472 w 198262"/>
                <a:gd name="connsiteY15" fmla="*/ 25200 h 224783"/>
                <a:gd name="connsiteX16" fmla="*/ 137288 w 198262"/>
                <a:gd name="connsiteY16" fmla="*/ 6048 h 224783"/>
                <a:gd name="connsiteX17" fmla="*/ 101286 w 198262"/>
                <a:gd name="connsiteY17" fmla="*/ 0 h 224783"/>
                <a:gd name="connsiteX18" fmla="*/ 48044 w 198262"/>
                <a:gd name="connsiteY18" fmla="*/ 14364 h 224783"/>
                <a:gd name="connsiteX19" fmla="*/ 12677 w 198262"/>
                <a:gd name="connsiteY19" fmla="*/ 54180 h 224783"/>
                <a:gd name="connsiteX20" fmla="*/ 0 w 198262"/>
                <a:gd name="connsiteY20" fmla="*/ 113148 h 224783"/>
                <a:gd name="connsiteX21" fmla="*/ 12677 w 198262"/>
                <a:gd name="connsiteY21" fmla="*/ 172242 h 224783"/>
                <a:gd name="connsiteX22" fmla="*/ 48552 w 198262"/>
                <a:gd name="connsiteY22" fmla="*/ 210924 h 224783"/>
                <a:gd name="connsiteX23" fmla="*/ 49693 w 198262"/>
                <a:gd name="connsiteY23" fmla="*/ 66150 h 224783"/>
                <a:gd name="connsiteX24" fmla="*/ 70229 w 198262"/>
                <a:gd name="connsiteY24" fmla="*/ 43470 h 224783"/>
                <a:gd name="connsiteX25" fmla="*/ 101540 w 198262"/>
                <a:gd name="connsiteY25" fmla="*/ 34776 h 224783"/>
                <a:gd name="connsiteX26" fmla="*/ 130443 w 198262"/>
                <a:gd name="connsiteY26" fmla="*/ 42336 h 224783"/>
                <a:gd name="connsiteX27" fmla="*/ 149584 w 198262"/>
                <a:gd name="connsiteY27" fmla="*/ 62874 h 224783"/>
                <a:gd name="connsiteX28" fmla="*/ 156430 w 198262"/>
                <a:gd name="connsiteY28" fmla="*/ 92610 h 224783"/>
                <a:gd name="connsiteX29" fmla="*/ 42974 w 198262"/>
                <a:gd name="connsiteY29" fmla="*/ 92610 h 224783"/>
                <a:gd name="connsiteX30" fmla="*/ 49693 w 198262"/>
                <a:gd name="connsiteY30" fmla="*/ 66150 h 2247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98262" h="224783">
                  <a:moveTo>
                    <a:pt x="48552" y="210924"/>
                  </a:moveTo>
                  <a:cubicBezTo>
                    <a:pt x="64144" y="220122"/>
                    <a:pt x="82652" y="224784"/>
                    <a:pt x="104329" y="224784"/>
                  </a:cubicBezTo>
                  <a:cubicBezTo>
                    <a:pt x="120301" y="224784"/>
                    <a:pt x="134499" y="222390"/>
                    <a:pt x="147049" y="217476"/>
                  </a:cubicBezTo>
                  <a:cubicBezTo>
                    <a:pt x="159599" y="212562"/>
                    <a:pt x="169993" y="205758"/>
                    <a:pt x="178234" y="196938"/>
                  </a:cubicBezTo>
                  <a:cubicBezTo>
                    <a:pt x="186600" y="188118"/>
                    <a:pt x="192304" y="177786"/>
                    <a:pt x="195601" y="165942"/>
                  </a:cubicBezTo>
                  <a:lnTo>
                    <a:pt x="155289" y="158760"/>
                  </a:lnTo>
                  <a:cubicBezTo>
                    <a:pt x="152753" y="165564"/>
                    <a:pt x="148950" y="171234"/>
                    <a:pt x="144133" y="175896"/>
                  </a:cubicBezTo>
                  <a:cubicBezTo>
                    <a:pt x="139316" y="180558"/>
                    <a:pt x="133485" y="183960"/>
                    <a:pt x="126893" y="186354"/>
                  </a:cubicBezTo>
                  <a:cubicBezTo>
                    <a:pt x="120174" y="188622"/>
                    <a:pt x="112822" y="189882"/>
                    <a:pt x="104836" y="189882"/>
                  </a:cubicBezTo>
                  <a:cubicBezTo>
                    <a:pt x="92413" y="189882"/>
                    <a:pt x="81511" y="187236"/>
                    <a:pt x="72130" y="181818"/>
                  </a:cubicBezTo>
                  <a:cubicBezTo>
                    <a:pt x="62876" y="176526"/>
                    <a:pt x="55524" y="168714"/>
                    <a:pt x="50453" y="158508"/>
                  </a:cubicBezTo>
                  <a:cubicBezTo>
                    <a:pt x="45636" y="149058"/>
                    <a:pt x="43354" y="137592"/>
                    <a:pt x="42974" y="124362"/>
                  </a:cubicBezTo>
                  <a:lnTo>
                    <a:pt x="198262" y="124362"/>
                  </a:lnTo>
                  <a:lnTo>
                    <a:pt x="198262" y="109368"/>
                  </a:lnTo>
                  <a:cubicBezTo>
                    <a:pt x="198262" y="89586"/>
                    <a:pt x="195601" y="72828"/>
                    <a:pt x="190276" y="58968"/>
                  </a:cubicBezTo>
                  <a:cubicBezTo>
                    <a:pt x="184952" y="45108"/>
                    <a:pt x="177726" y="33894"/>
                    <a:pt x="168472" y="25200"/>
                  </a:cubicBezTo>
                  <a:cubicBezTo>
                    <a:pt x="159219" y="16506"/>
                    <a:pt x="148824" y="10080"/>
                    <a:pt x="137288" y="6048"/>
                  </a:cubicBezTo>
                  <a:cubicBezTo>
                    <a:pt x="125625" y="2016"/>
                    <a:pt x="113709" y="0"/>
                    <a:pt x="101286" y="0"/>
                  </a:cubicBezTo>
                  <a:cubicBezTo>
                    <a:pt x="81004" y="0"/>
                    <a:pt x="63257" y="4788"/>
                    <a:pt x="48044" y="14364"/>
                  </a:cubicBezTo>
                  <a:cubicBezTo>
                    <a:pt x="32833" y="23940"/>
                    <a:pt x="21043" y="37170"/>
                    <a:pt x="12677" y="54180"/>
                  </a:cubicBezTo>
                  <a:cubicBezTo>
                    <a:pt x="4310" y="71190"/>
                    <a:pt x="0" y="90846"/>
                    <a:pt x="0" y="113148"/>
                  </a:cubicBezTo>
                  <a:cubicBezTo>
                    <a:pt x="0" y="135702"/>
                    <a:pt x="4184" y="155484"/>
                    <a:pt x="12677" y="172242"/>
                  </a:cubicBezTo>
                  <a:cubicBezTo>
                    <a:pt x="21043" y="188748"/>
                    <a:pt x="33086" y="201726"/>
                    <a:pt x="48552" y="210924"/>
                  </a:cubicBezTo>
                  <a:close/>
                  <a:moveTo>
                    <a:pt x="49693" y="66150"/>
                  </a:moveTo>
                  <a:cubicBezTo>
                    <a:pt x="54510" y="56826"/>
                    <a:pt x="61355" y="49266"/>
                    <a:pt x="70229" y="43470"/>
                  </a:cubicBezTo>
                  <a:cubicBezTo>
                    <a:pt x="79102" y="37674"/>
                    <a:pt x="89497" y="34776"/>
                    <a:pt x="101540" y="34776"/>
                  </a:cubicBezTo>
                  <a:cubicBezTo>
                    <a:pt x="112568" y="34776"/>
                    <a:pt x="122203" y="37296"/>
                    <a:pt x="130443" y="42336"/>
                  </a:cubicBezTo>
                  <a:cubicBezTo>
                    <a:pt x="138682" y="47376"/>
                    <a:pt x="145021" y="54180"/>
                    <a:pt x="149584" y="62874"/>
                  </a:cubicBezTo>
                  <a:cubicBezTo>
                    <a:pt x="154148" y="71568"/>
                    <a:pt x="156430" y="81396"/>
                    <a:pt x="156430" y="92610"/>
                  </a:cubicBezTo>
                  <a:lnTo>
                    <a:pt x="42974" y="92610"/>
                  </a:lnTo>
                  <a:cubicBezTo>
                    <a:pt x="43481" y="83160"/>
                    <a:pt x="45509" y="74340"/>
                    <a:pt x="49693" y="66150"/>
                  </a:cubicBezTo>
                  <a:close/>
                </a:path>
              </a:pathLst>
            </a:custGeom>
            <a:solidFill>
              <a:schemeClr val="bg1"/>
            </a:solidFill>
            <a:ln w="1266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 dirty="0"/>
            </a:p>
          </p:txBody>
        </p:sp>
        <p:sp>
          <p:nvSpPr>
            <p:cNvPr id="65" name="Freihandform 21">
              <a:extLst>
                <a:ext uri="{FF2B5EF4-FFF2-40B4-BE49-F238E27FC236}">
                  <a16:creationId xmlns:a16="http://schemas.microsoft.com/office/drawing/2014/main" id="{1E2BB517-8F29-4022-AE5A-40B42F664F3A}"/>
                </a:ext>
              </a:extLst>
            </p:cNvPr>
            <p:cNvSpPr/>
            <p:nvPr/>
          </p:nvSpPr>
          <p:spPr bwMode="invGray">
            <a:xfrm>
              <a:off x="1466698" y="287687"/>
              <a:ext cx="25638" cy="48322"/>
            </a:xfrm>
            <a:custGeom>
              <a:avLst/>
              <a:gdLst>
                <a:gd name="connsiteX0" fmla="*/ 42720 w 117258"/>
                <a:gd name="connsiteY0" fmla="*/ 88074 h 221003"/>
                <a:gd name="connsiteX1" fmla="*/ 49566 w 117258"/>
                <a:gd name="connsiteY1" fmla="*/ 62748 h 221003"/>
                <a:gd name="connsiteX2" fmla="*/ 68200 w 117258"/>
                <a:gd name="connsiteY2" fmla="*/ 45360 h 221003"/>
                <a:gd name="connsiteX3" fmla="*/ 95075 w 117258"/>
                <a:gd name="connsiteY3" fmla="*/ 39060 h 221003"/>
                <a:gd name="connsiteX4" fmla="*/ 108132 w 117258"/>
                <a:gd name="connsiteY4" fmla="*/ 39942 h 221003"/>
                <a:gd name="connsiteX5" fmla="*/ 117259 w 117258"/>
                <a:gd name="connsiteY5" fmla="*/ 41580 h 221003"/>
                <a:gd name="connsiteX6" fmla="*/ 117259 w 117258"/>
                <a:gd name="connsiteY6" fmla="*/ 1008 h 221003"/>
                <a:gd name="connsiteX7" fmla="*/ 108639 w 117258"/>
                <a:gd name="connsiteY7" fmla="*/ 252 h 221003"/>
                <a:gd name="connsiteX8" fmla="*/ 99131 w 117258"/>
                <a:gd name="connsiteY8" fmla="*/ 0 h 221003"/>
                <a:gd name="connsiteX9" fmla="*/ 64651 w 117258"/>
                <a:gd name="connsiteY9" fmla="*/ 10080 h 221003"/>
                <a:gd name="connsiteX10" fmla="*/ 43481 w 117258"/>
                <a:gd name="connsiteY10" fmla="*/ 37800 h 221003"/>
                <a:gd name="connsiteX11" fmla="*/ 41199 w 117258"/>
                <a:gd name="connsiteY11" fmla="*/ 37800 h 221003"/>
                <a:gd name="connsiteX12" fmla="*/ 41199 w 117258"/>
                <a:gd name="connsiteY12" fmla="*/ 3276 h 221003"/>
                <a:gd name="connsiteX13" fmla="*/ 0 w 117258"/>
                <a:gd name="connsiteY13" fmla="*/ 3276 h 221003"/>
                <a:gd name="connsiteX14" fmla="*/ 0 w 117258"/>
                <a:gd name="connsiteY14" fmla="*/ 221004 h 221003"/>
                <a:gd name="connsiteX15" fmla="*/ 42720 w 117258"/>
                <a:gd name="connsiteY15" fmla="*/ 221004 h 221003"/>
                <a:gd name="connsiteX16" fmla="*/ 42720 w 117258"/>
                <a:gd name="connsiteY16" fmla="*/ 88074 h 221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17258" h="221003">
                  <a:moveTo>
                    <a:pt x="42720" y="88074"/>
                  </a:moveTo>
                  <a:cubicBezTo>
                    <a:pt x="42720" y="78624"/>
                    <a:pt x="45002" y="70182"/>
                    <a:pt x="49566" y="62748"/>
                  </a:cubicBezTo>
                  <a:cubicBezTo>
                    <a:pt x="54129" y="55314"/>
                    <a:pt x="60341" y="49518"/>
                    <a:pt x="68200" y="45360"/>
                  </a:cubicBezTo>
                  <a:cubicBezTo>
                    <a:pt x="76060" y="41202"/>
                    <a:pt x="85060" y="39060"/>
                    <a:pt x="95075" y="39060"/>
                  </a:cubicBezTo>
                  <a:cubicBezTo>
                    <a:pt x="99385" y="39060"/>
                    <a:pt x="103822" y="39438"/>
                    <a:pt x="108132" y="39942"/>
                  </a:cubicBezTo>
                  <a:cubicBezTo>
                    <a:pt x="112568" y="40572"/>
                    <a:pt x="115611" y="41076"/>
                    <a:pt x="117259" y="41580"/>
                  </a:cubicBezTo>
                  <a:lnTo>
                    <a:pt x="117259" y="1008"/>
                  </a:lnTo>
                  <a:cubicBezTo>
                    <a:pt x="115104" y="756"/>
                    <a:pt x="112315" y="504"/>
                    <a:pt x="108639" y="252"/>
                  </a:cubicBezTo>
                  <a:cubicBezTo>
                    <a:pt x="104962" y="0"/>
                    <a:pt x="101793" y="0"/>
                    <a:pt x="99131" y="0"/>
                  </a:cubicBezTo>
                  <a:cubicBezTo>
                    <a:pt x="86328" y="0"/>
                    <a:pt x="74792" y="3402"/>
                    <a:pt x="64651" y="10080"/>
                  </a:cubicBezTo>
                  <a:cubicBezTo>
                    <a:pt x="54509" y="16884"/>
                    <a:pt x="47410" y="26082"/>
                    <a:pt x="43481" y="37800"/>
                  </a:cubicBezTo>
                  <a:lnTo>
                    <a:pt x="41199" y="37800"/>
                  </a:lnTo>
                  <a:lnTo>
                    <a:pt x="41199" y="3276"/>
                  </a:lnTo>
                  <a:lnTo>
                    <a:pt x="0" y="3276"/>
                  </a:lnTo>
                  <a:lnTo>
                    <a:pt x="0" y="221004"/>
                  </a:lnTo>
                  <a:lnTo>
                    <a:pt x="42720" y="221004"/>
                  </a:lnTo>
                  <a:lnTo>
                    <a:pt x="42720" y="88074"/>
                  </a:lnTo>
                  <a:close/>
                </a:path>
              </a:pathLst>
            </a:custGeom>
            <a:solidFill>
              <a:schemeClr val="bg1"/>
            </a:solidFill>
            <a:ln w="1266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 dirty="0"/>
            </a:p>
          </p:txBody>
        </p:sp>
        <p:sp>
          <p:nvSpPr>
            <p:cNvPr id="66" name="Freihandform 22">
              <a:extLst>
                <a:ext uri="{FF2B5EF4-FFF2-40B4-BE49-F238E27FC236}">
                  <a16:creationId xmlns:a16="http://schemas.microsoft.com/office/drawing/2014/main" id="{0C728F05-57FE-4401-8837-450B15131652}"/>
                </a:ext>
              </a:extLst>
            </p:cNvPr>
            <p:cNvSpPr/>
            <p:nvPr/>
          </p:nvSpPr>
          <p:spPr bwMode="invGray">
            <a:xfrm>
              <a:off x="1500430" y="288403"/>
              <a:ext cx="9341" cy="47606"/>
            </a:xfrm>
            <a:custGeom>
              <a:avLst/>
              <a:gdLst>
                <a:gd name="connsiteX0" fmla="*/ 0 w 42720"/>
                <a:gd name="connsiteY0" fmla="*/ 0 h 217728"/>
                <a:gd name="connsiteX1" fmla="*/ 42720 w 42720"/>
                <a:gd name="connsiteY1" fmla="*/ 0 h 217728"/>
                <a:gd name="connsiteX2" fmla="*/ 42720 w 42720"/>
                <a:gd name="connsiteY2" fmla="*/ 217728 h 217728"/>
                <a:gd name="connsiteX3" fmla="*/ 0 w 42720"/>
                <a:gd name="connsiteY3" fmla="*/ 217728 h 217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2720" h="217728">
                  <a:moveTo>
                    <a:pt x="0" y="0"/>
                  </a:moveTo>
                  <a:lnTo>
                    <a:pt x="42720" y="0"/>
                  </a:lnTo>
                  <a:lnTo>
                    <a:pt x="42720" y="217728"/>
                  </a:lnTo>
                  <a:lnTo>
                    <a:pt x="0" y="217728"/>
                  </a:lnTo>
                  <a:close/>
                </a:path>
              </a:pathLst>
            </a:custGeom>
            <a:solidFill>
              <a:schemeClr val="bg1"/>
            </a:solidFill>
            <a:ln w="1266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 dirty="0"/>
            </a:p>
          </p:txBody>
        </p:sp>
        <p:sp>
          <p:nvSpPr>
            <p:cNvPr id="67" name="Freihandform 23">
              <a:extLst>
                <a:ext uri="{FF2B5EF4-FFF2-40B4-BE49-F238E27FC236}">
                  <a16:creationId xmlns:a16="http://schemas.microsoft.com/office/drawing/2014/main" id="{139BA451-36CE-4C7D-8CDD-B97DEAC6048F}"/>
                </a:ext>
              </a:extLst>
            </p:cNvPr>
            <p:cNvSpPr/>
            <p:nvPr/>
          </p:nvSpPr>
          <p:spPr bwMode="invGray">
            <a:xfrm>
              <a:off x="1499266" y="270000"/>
              <a:ext cx="11752" cy="11075"/>
            </a:xfrm>
            <a:custGeom>
              <a:avLst/>
              <a:gdLst>
                <a:gd name="connsiteX0" fmla="*/ 26874 w 53748"/>
                <a:gd name="connsiteY0" fmla="*/ 50652 h 50651"/>
                <a:gd name="connsiteX1" fmla="*/ 45889 w 53748"/>
                <a:gd name="connsiteY1" fmla="*/ 43218 h 50651"/>
                <a:gd name="connsiteX2" fmla="*/ 53749 w 53748"/>
                <a:gd name="connsiteY2" fmla="*/ 25452 h 50651"/>
                <a:gd name="connsiteX3" fmla="*/ 45889 w 53748"/>
                <a:gd name="connsiteY3" fmla="*/ 7560 h 50651"/>
                <a:gd name="connsiteX4" fmla="*/ 26874 w 53748"/>
                <a:gd name="connsiteY4" fmla="*/ 0 h 50651"/>
                <a:gd name="connsiteX5" fmla="*/ 7859 w 53748"/>
                <a:gd name="connsiteY5" fmla="*/ 7434 h 50651"/>
                <a:gd name="connsiteX6" fmla="*/ 0 w 53748"/>
                <a:gd name="connsiteY6" fmla="*/ 25326 h 50651"/>
                <a:gd name="connsiteX7" fmla="*/ 7859 w 53748"/>
                <a:gd name="connsiteY7" fmla="*/ 43092 h 50651"/>
                <a:gd name="connsiteX8" fmla="*/ 26874 w 53748"/>
                <a:gd name="connsiteY8" fmla="*/ 50652 h 506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3748" h="50651">
                  <a:moveTo>
                    <a:pt x="26874" y="50652"/>
                  </a:moveTo>
                  <a:cubicBezTo>
                    <a:pt x="34354" y="50652"/>
                    <a:pt x="40692" y="48132"/>
                    <a:pt x="45889" y="43218"/>
                  </a:cubicBezTo>
                  <a:cubicBezTo>
                    <a:pt x="51214" y="38304"/>
                    <a:pt x="53749" y="32382"/>
                    <a:pt x="53749" y="25452"/>
                  </a:cubicBezTo>
                  <a:cubicBezTo>
                    <a:pt x="53749" y="18396"/>
                    <a:pt x="51087" y="12474"/>
                    <a:pt x="45889" y="7560"/>
                  </a:cubicBezTo>
                  <a:cubicBezTo>
                    <a:pt x="40692" y="2520"/>
                    <a:pt x="34354" y="0"/>
                    <a:pt x="26874" y="0"/>
                  </a:cubicBezTo>
                  <a:cubicBezTo>
                    <a:pt x="19395" y="0"/>
                    <a:pt x="13057" y="2520"/>
                    <a:pt x="7859" y="7434"/>
                  </a:cubicBezTo>
                  <a:cubicBezTo>
                    <a:pt x="2535" y="12348"/>
                    <a:pt x="0" y="18396"/>
                    <a:pt x="0" y="25326"/>
                  </a:cubicBezTo>
                  <a:cubicBezTo>
                    <a:pt x="0" y="32256"/>
                    <a:pt x="2662" y="38178"/>
                    <a:pt x="7859" y="43092"/>
                  </a:cubicBezTo>
                  <a:cubicBezTo>
                    <a:pt x="13184" y="48132"/>
                    <a:pt x="19522" y="50652"/>
                    <a:pt x="26874" y="50652"/>
                  </a:cubicBezTo>
                  <a:close/>
                </a:path>
              </a:pathLst>
            </a:custGeom>
            <a:solidFill>
              <a:schemeClr val="bg1"/>
            </a:solidFill>
            <a:ln w="1266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 dirty="0"/>
            </a:p>
          </p:txBody>
        </p:sp>
        <p:sp>
          <p:nvSpPr>
            <p:cNvPr id="68" name="Freihandform 24">
              <a:extLst>
                <a:ext uri="{FF2B5EF4-FFF2-40B4-BE49-F238E27FC236}">
                  <a16:creationId xmlns:a16="http://schemas.microsoft.com/office/drawing/2014/main" id="{249EBBFB-F3E2-46CC-A091-037BADCC2169}"/>
                </a:ext>
              </a:extLst>
            </p:cNvPr>
            <p:cNvSpPr/>
            <p:nvPr/>
          </p:nvSpPr>
          <p:spPr bwMode="invGray">
            <a:xfrm>
              <a:off x="1522355" y="287769"/>
              <a:ext cx="39941" cy="48267"/>
            </a:xfrm>
            <a:custGeom>
              <a:avLst/>
              <a:gdLst>
                <a:gd name="connsiteX0" fmla="*/ 182670 w 182670"/>
                <a:gd name="connsiteY0" fmla="*/ 220752 h 220751"/>
                <a:gd name="connsiteX1" fmla="*/ 182670 w 182670"/>
                <a:gd name="connsiteY1" fmla="*/ 82152 h 220751"/>
                <a:gd name="connsiteX2" fmla="*/ 173416 w 182670"/>
                <a:gd name="connsiteY2" fmla="*/ 36918 h 220751"/>
                <a:gd name="connsiteX3" fmla="*/ 147303 w 182670"/>
                <a:gd name="connsiteY3" fmla="*/ 9324 h 220751"/>
                <a:gd name="connsiteX4" fmla="*/ 108132 w 182670"/>
                <a:gd name="connsiteY4" fmla="*/ 0 h 220751"/>
                <a:gd name="connsiteX5" fmla="*/ 67313 w 182670"/>
                <a:gd name="connsiteY5" fmla="*/ 10458 h 220751"/>
                <a:gd name="connsiteX6" fmla="*/ 43608 w 182670"/>
                <a:gd name="connsiteY6" fmla="*/ 38304 h 220751"/>
                <a:gd name="connsiteX7" fmla="*/ 40946 w 182670"/>
                <a:gd name="connsiteY7" fmla="*/ 38304 h 220751"/>
                <a:gd name="connsiteX8" fmla="*/ 40946 w 182670"/>
                <a:gd name="connsiteY8" fmla="*/ 2898 h 220751"/>
                <a:gd name="connsiteX9" fmla="*/ 0 w 182670"/>
                <a:gd name="connsiteY9" fmla="*/ 2898 h 220751"/>
                <a:gd name="connsiteX10" fmla="*/ 0 w 182670"/>
                <a:gd name="connsiteY10" fmla="*/ 220626 h 220751"/>
                <a:gd name="connsiteX11" fmla="*/ 42721 w 182670"/>
                <a:gd name="connsiteY11" fmla="*/ 220626 h 220751"/>
                <a:gd name="connsiteX12" fmla="*/ 42721 w 182670"/>
                <a:gd name="connsiteY12" fmla="*/ 91350 h 220751"/>
                <a:gd name="connsiteX13" fmla="*/ 49312 w 182670"/>
                <a:gd name="connsiteY13" fmla="*/ 61740 h 220751"/>
                <a:gd name="connsiteX14" fmla="*/ 67440 w 182670"/>
                <a:gd name="connsiteY14" fmla="*/ 43092 h 220751"/>
                <a:gd name="connsiteX15" fmla="*/ 93807 w 182670"/>
                <a:gd name="connsiteY15" fmla="*/ 36666 h 220751"/>
                <a:gd name="connsiteX16" fmla="*/ 127907 w 182670"/>
                <a:gd name="connsiteY16" fmla="*/ 50022 h 220751"/>
                <a:gd name="connsiteX17" fmla="*/ 140330 w 182670"/>
                <a:gd name="connsiteY17" fmla="*/ 87066 h 220751"/>
                <a:gd name="connsiteX18" fmla="*/ 140330 w 182670"/>
                <a:gd name="connsiteY18" fmla="*/ 220500 h 220751"/>
                <a:gd name="connsiteX19" fmla="*/ 182670 w 182670"/>
                <a:gd name="connsiteY19" fmla="*/ 220500 h 2207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82670" h="220751">
                  <a:moveTo>
                    <a:pt x="182670" y="220752"/>
                  </a:moveTo>
                  <a:lnTo>
                    <a:pt x="182670" y="82152"/>
                  </a:lnTo>
                  <a:cubicBezTo>
                    <a:pt x="182670" y="64260"/>
                    <a:pt x="179628" y="49140"/>
                    <a:pt x="173416" y="36918"/>
                  </a:cubicBezTo>
                  <a:cubicBezTo>
                    <a:pt x="167205" y="24696"/>
                    <a:pt x="158585" y="15498"/>
                    <a:pt x="147303" y="9324"/>
                  </a:cubicBezTo>
                  <a:cubicBezTo>
                    <a:pt x="136147" y="3150"/>
                    <a:pt x="122963" y="0"/>
                    <a:pt x="108132" y="0"/>
                  </a:cubicBezTo>
                  <a:cubicBezTo>
                    <a:pt x="91652" y="0"/>
                    <a:pt x="78088" y="3528"/>
                    <a:pt x="67313" y="10458"/>
                  </a:cubicBezTo>
                  <a:cubicBezTo>
                    <a:pt x="56538" y="17514"/>
                    <a:pt x="48552" y="26712"/>
                    <a:pt x="43608" y="38304"/>
                  </a:cubicBezTo>
                  <a:lnTo>
                    <a:pt x="40946" y="38304"/>
                  </a:lnTo>
                  <a:lnTo>
                    <a:pt x="40946" y="2898"/>
                  </a:lnTo>
                  <a:lnTo>
                    <a:pt x="0" y="2898"/>
                  </a:lnTo>
                  <a:lnTo>
                    <a:pt x="0" y="220626"/>
                  </a:lnTo>
                  <a:lnTo>
                    <a:pt x="42721" y="220626"/>
                  </a:lnTo>
                  <a:lnTo>
                    <a:pt x="42721" y="91350"/>
                  </a:lnTo>
                  <a:cubicBezTo>
                    <a:pt x="42721" y="79884"/>
                    <a:pt x="44875" y="69930"/>
                    <a:pt x="49312" y="61740"/>
                  </a:cubicBezTo>
                  <a:cubicBezTo>
                    <a:pt x="53749" y="53550"/>
                    <a:pt x="59707" y="47376"/>
                    <a:pt x="67440" y="43092"/>
                  </a:cubicBezTo>
                  <a:cubicBezTo>
                    <a:pt x="75173" y="38808"/>
                    <a:pt x="83920" y="36666"/>
                    <a:pt x="93807" y="36666"/>
                  </a:cubicBezTo>
                  <a:cubicBezTo>
                    <a:pt x="108258" y="36666"/>
                    <a:pt x="119667" y="41076"/>
                    <a:pt x="127907" y="50022"/>
                  </a:cubicBezTo>
                  <a:cubicBezTo>
                    <a:pt x="136147" y="58968"/>
                    <a:pt x="140330" y="71316"/>
                    <a:pt x="140330" y="87066"/>
                  </a:cubicBezTo>
                  <a:lnTo>
                    <a:pt x="140330" y="220500"/>
                  </a:lnTo>
                  <a:lnTo>
                    <a:pt x="182670" y="220500"/>
                  </a:lnTo>
                  <a:close/>
                </a:path>
              </a:pathLst>
            </a:custGeom>
            <a:solidFill>
              <a:schemeClr val="bg1"/>
            </a:solidFill>
            <a:ln w="1266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 dirty="0"/>
            </a:p>
          </p:txBody>
        </p:sp>
        <p:sp>
          <p:nvSpPr>
            <p:cNvPr id="69" name="Freihandform 25">
              <a:extLst>
                <a:ext uri="{FF2B5EF4-FFF2-40B4-BE49-F238E27FC236}">
                  <a16:creationId xmlns:a16="http://schemas.microsoft.com/office/drawing/2014/main" id="{DCDE3BF8-38D7-49D1-99BC-C197D071097F}"/>
                </a:ext>
              </a:extLst>
            </p:cNvPr>
            <p:cNvSpPr/>
            <p:nvPr/>
          </p:nvSpPr>
          <p:spPr bwMode="invGray">
            <a:xfrm>
              <a:off x="1572634" y="287797"/>
              <a:ext cx="43766" cy="66974"/>
            </a:xfrm>
            <a:custGeom>
              <a:avLst/>
              <a:gdLst>
                <a:gd name="connsiteX0" fmla="*/ 158585 w 200163"/>
                <a:gd name="connsiteY0" fmla="*/ 2772 h 306306"/>
                <a:gd name="connsiteX1" fmla="*/ 158585 w 200163"/>
                <a:gd name="connsiteY1" fmla="*/ 38052 h 306306"/>
                <a:gd name="connsiteX2" fmla="*/ 155415 w 200163"/>
                <a:gd name="connsiteY2" fmla="*/ 38052 h 306306"/>
                <a:gd name="connsiteX3" fmla="*/ 144513 w 200163"/>
                <a:gd name="connsiteY3" fmla="*/ 22302 h 306306"/>
                <a:gd name="connsiteX4" fmla="*/ 124865 w 200163"/>
                <a:gd name="connsiteY4" fmla="*/ 6678 h 306306"/>
                <a:gd name="connsiteX5" fmla="*/ 91905 w 200163"/>
                <a:gd name="connsiteY5" fmla="*/ 0 h 306306"/>
                <a:gd name="connsiteX6" fmla="*/ 44622 w 200163"/>
                <a:gd name="connsiteY6" fmla="*/ 13230 h 306306"/>
                <a:gd name="connsiteX7" fmla="*/ 11916 w 200163"/>
                <a:gd name="connsiteY7" fmla="*/ 51282 h 306306"/>
                <a:gd name="connsiteX8" fmla="*/ 0 w 200163"/>
                <a:gd name="connsiteY8" fmla="*/ 110880 h 306306"/>
                <a:gd name="connsiteX9" fmla="*/ 12043 w 200163"/>
                <a:gd name="connsiteY9" fmla="*/ 169344 h 306306"/>
                <a:gd name="connsiteX10" fmla="*/ 44875 w 200163"/>
                <a:gd name="connsiteY10" fmla="*/ 205254 h 306306"/>
                <a:gd name="connsiteX11" fmla="*/ 91525 w 200163"/>
                <a:gd name="connsiteY11" fmla="*/ 217350 h 306306"/>
                <a:gd name="connsiteX12" fmla="*/ 124231 w 200163"/>
                <a:gd name="connsiteY12" fmla="*/ 211050 h 306306"/>
                <a:gd name="connsiteX13" fmla="*/ 144006 w 200163"/>
                <a:gd name="connsiteY13" fmla="*/ 196308 h 306306"/>
                <a:gd name="connsiteX14" fmla="*/ 155035 w 200163"/>
                <a:gd name="connsiteY14" fmla="*/ 180810 h 306306"/>
                <a:gd name="connsiteX15" fmla="*/ 157697 w 200163"/>
                <a:gd name="connsiteY15" fmla="*/ 180810 h 306306"/>
                <a:gd name="connsiteX16" fmla="*/ 157697 w 200163"/>
                <a:gd name="connsiteY16" fmla="*/ 223650 h 306306"/>
                <a:gd name="connsiteX17" fmla="*/ 141851 w 200163"/>
                <a:gd name="connsiteY17" fmla="*/ 260568 h 306306"/>
                <a:gd name="connsiteX18" fmla="*/ 101793 w 200163"/>
                <a:gd name="connsiteY18" fmla="*/ 272160 h 306306"/>
                <a:gd name="connsiteX19" fmla="*/ 72891 w 200163"/>
                <a:gd name="connsiteY19" fmla="*/ 267246 h 306306"/>
                <a:gd name="connsiteX20" fmla="*/ 55270 w 200163"/>
                <a:gd name="connsiteY20" fmla="*/ 255276 h 306306"/>
                <a:gd name="connsiteX21" fmla="*/ 44875 w 200163"/>
                <a:gd name="connsiteY21" fmla="*/ 242424 h 306306"/>
                <a:gd name="connsiteX22" fmla="*/ 8240 w 200163"/>
                <a:gd name="connsiteY22" fmla="*/ 257418 h 306306"/>
                <a:gd name="connsiteX23" fmla="*/ 25860 w 200163"/>
                <a:gd name="connsiteY23" fmla="*/ 281610 h 306306"/>
                <a:gd name="connsiteX24" fmla="*/ 56411 w 200163"/>
                <a:gd name="connsiteY24" fmla="*/ 299502 h 306306"/>
                <a:gd name="connsiteX25" fmla="*/ 101286 w 200163"/>
                <a:gd name="connsiteY25" fmla="*/ 306306 h 306306"/>
                <a:gd name="connsiteX26" fmla="*/ 151486 w 200163"/>
                <a:gd name="connsiteY26" fmla="*/ 297612 h 306306"/>
                <a:gd name="connsiteX27" fmla="*/ 186980 w 200163"/>
                <a:gd name="connsiteY27" fmla="*/ 271026 h 306306"/>
                <a:gd name="connsiteX28" fmla="*/ 200164 w 200163"/>
                <a:gd name="connsiteY28" fmla="*/ 225288 h 306306"/>
                <a:gd name="connsiteX29" fmla="*/ 200164 w 200163"/>
                <a:gd name="connsiteY29" fmla="*/ 2772 h 306306"/>
                <a:gd name="connsiteX30" fmla="*/ 158585 w 200163"/>
                <a:gd name="connsiteY30" fmla="*/ 2772 h 306306"/>
                <a:gd name="connsiteX31" fmla="*/ 151739 w 200163"/>
                <a:gd name="connsiteY31" fmla="*/ 148932 h 306306"/>
                <a:gd name="connsiteX32" fmla="*/ 132344 w 200163"/>
                <a:gd name="connsiteY32" fmla="*/ 173628 h 306306"/>
                <a:gd name="connsiteX33" fmla="*/ 101160 w 200163"/>
                <a:gd name="connsiteY33" fmla="*/ 182196 h 306306"/>
                <a:gd name="connsiteX34" fmla="*/ 69341 w 200163"/>
                <a:gd name="connsiteY34" fmla="*/ 173124 h 306306"/>
                <a:gd name="connsiteX35" fmla="*/ 49946 w 200163"/>
                <a:gd name="connsiteY35" fmla="*/ 147924 h 306306"/>
                <a:gd name="connsiteX36" fmla="*/ 43354 w 200163"/>
                <a:gd name="connsiteY36" fmla="*/ 110376 h 306306"/>
                <a:gd name="connsiteX37" fmla="*/ 49819 w 200163"/>
                <a:gd name="connsiteY37" fmla="*/ 72702 h 306306"/>
                <a:gd name="connsiteX38" fmla="*/ 69088 w 200163"/>
                <a:gd name="connsiteY38" fmla="*/ 45990 h 306306"/>
                <a:gd name="connsiteX39" fmla="*/ 101160 w 200163"/>
                <a:gd name="connsiteY39" fmla="*/ 36162 h 306306"/>
                <a:gd name="connsiteX40" fmla="*/ 132597 w 200163"/>
                <a:gd name="connsiteY40" fmla="*/ 45612 h 306306"/>
                <a:gd name="connsiteX41" fmla="*/ 151866 w 200163"/>
                <a:gd name="connsiteY41" fmla="*/ 71820 h 306306"/>
                <a:gd name="connsiteX42" fmla="*/ 158458 w 200163"/>
                <a:gd name="connsiteY42" fmla="*/ 110502 h 306306"/>
                <a:gd name="connsiteX43" fmla="*/ 151739 w 200163"/>
                <a:gd name="connsiteY43" fmla="*/ 148932 h 3063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200163" h="306306">
                  <a:moveTo>
                    <a:pt x="158585" y="2772"/>
                  </a:moveTo>
                  <a:lnTo>
                    <a:pt x="158585" y="38052"/>
                  </a:lnTo>
                  <a:lnTo>
                    <a:pt x="155415" y="38052"/>
                  </a:lnTo>
                  <a:cubicBezTo>
                    <a:pt x="152880" y="33516"/>
                    <a:pt x="149204" y="28224"/>
                    <a:pt x="144513" y="22302"/>
                  </a:cubicBezTo>
                  <a:cubicBezTo>
                    <a:pt x="139823" y="16380"/>
                    <a:pt x="133231" y="11088"/>
                    <a:pt x="124865" y="6678"/>
                  </a:cubicBezTo>
                  <a:cubicBezTo>
                    <a:pt x="116498" y="2142"/>
                    <a:pt x="105470" y="0"/>
                    <a:pt x="91905" y="0"/>
                  </a:cubicBezTo>
                  <a:cubicBezTo>
                    <a:pt x="74285" y="0"/>
                    <a:pt x="58566" y="4410"/>
                    <a:pt x="44622" y="13230"/>
                  </a:cubicBezTo>
                  <a:cubicBezTo>
                    <a:pt x="30678" y="22050"/>
                    <a:pt x="19775" y="34776"/>
                    <a:pt x="11916" y="51282"/>
                  </a:cubicBezTo>
                  <a:cubicBezTo>
                    <a:pt x="3930" y="67788"/>
                    <a:pt x="0" y="87696"/>
                    <a:pt x="0" y="110880"/>
                  </a:cubicBezTo>
                  <a:cubicBezTo>
                    <a:pt x="0" y="134064"/>
                    <a:pt x="4057" y="153594"/>
                    <a:pt x="12043" y="169344"/>
                  </a:cubicBezTo>
                  <a:cubicBezTo>
                    <a:pt x="20029" y="185220"/>
                    <a:pt x="31058" y="197190"/>
                    <a:pt x="44875" y="205254"/>
                  </a:cubicBezTo>
                  <a:cubicBezTo>
                    <a:pt x="58693" y="213318"/>
                    <a:pt x="74285" y="217350"/>
                    <a:pt x="91525" y="217350"/>
                  </a:cubicBezTo>
                  <a:cubicBezTo>
                    <a:pt x="104962" y="217350"/>
                    <a:pt x="115864" y="215208"/>
                    <a:pt x="124231" y="211050"/>
                  </a:cubicBezTo>
                  <a:cubicBezTo>
                    <a:pt x="132597" y="206892"/>
                    <a:pt x="139189" y="201978"/>
                    <a:pt x="144006" y="196308"/>
                  </a:cubicBezTo>
                  <a:cubicBezTo>
                    <a:pt x="148823" y="190638"/>
                    <a:pt x="152500" y="185472"/>
                    <a:pt x="155035" y="180810"/>
                  </a:cubicBezTo>
                  <a:lnTo>
                    <a:pt x="157697" y="180810"/>
                  </a:lnTo>
                  <a:lnTo>
                    <a:pt x="157697" y="223650"/>
                  </a:lnTo>
                  <a:cubicBezTo>
                    <a:pt x="157697" y="240534"/>
                    <a:pt x="152373" y="252756"/>
                    <a:pt x="141851" y="260568"/>
                  </a:cubicBezTo>
                  <a:cubicBezTo>
                    <a:pt x="131330" y="268380"/>
                    <a:pt x="117892" y="272160"/>
                    <a:pt x="101793" y="272160"/>
                  </a:cubicBezTo>
                  <a:cubicBezTo>
                    <a:pt x="90004" y="272160"/>
                    <a:pt x="80370" y="270522"/>
                    <a:pt x="72891" y="267246"/>
                  </a:cubicBezTo>
                  <a:cubicBezTo>
                    <a:pt x="65411" y="263970"/>
                    <a:pt x="59580" y="259938"/>
                    <a:pt x="55270" y="255276"/>
                  </a:cubicBezTo>
                  <a:cubicBezTo>
                    <a:pt x="50960" y="250614"/>
                    <a:pt x="47537" y="246330"/>
                    <a:pt x="44875" y="242424"/>
                  </a:cubicBezTo>
                  <a:lnTo>
                    <a:pt x="8240" y="257418"/>
                  </a:lnTo>
                  <a:cubicBezTo>
                    <a:pt x="12043" y="266112"/>
                    <a:pt x="18001" y="274176"/>
                    <a:pt x="25860" y="281610"/>
                  </a:cubicBezTo>
                  <a:cubicBezTo>
                    <a:pt x="33720" y="289044"/>
                    <a:pt x="43988" y="294966"/>
                    <a:pt x="56411" y="299502"/>
                  </a:cubicBezTo>
                  <a:cubicBezTo>
                    <a:pt x="68961" y="304038"/>
                    <a:pt x="83919" y="306306"/>
                    <a:pt x="101286" y="306306"/>
                  </a:cubicBezTo>
                  <a:cubicBezTo>
                    <a:pt x="119921" y="306306"/>
                    <a:pt x="136654" y="303408"/>
                    <a:pt x="151486" y="297612"/>
                  </a:cubicBezTo>
                  <a:cubicBezTo>
                    <a:pt x="166317" y="291816"/>
                    <a:pt x="178233" y="282996"/>
                    <a:pt x="186980" y="271026"/>
                  </a:cubicBezTo>
                  <a:cubicBezTo>
                    <a:pt x="195727" y="259056"/>
                    <a:pt x="200164" y="243810"/>
                    <a:pt x="200164" y="225288"/>
                  </a:cubicBezTo>
                  <a:lnTo>
                    <a:pt x="200164" y="2772"/>
                  </a:lnTo>
                  <a:lnTo>
                    <a:pt x="158585" y="2772"/>
                  </a:lnTo>
                  <a:close/>
                  <a:moveTo>
                    <a:pt x="151739" y="148932"/>
                  </a:moveTo>
                  <a:cubicBezTo>
                    <a:pt x="147302" y="159642"/>
                    <a:pt x="140837" y="167832"/>
                    <a:pt x="132344" y="173628"/>
                  </a:cubicBezTo>
                  <a:cubicBezTo>
                    <a:pt x="123850" y="179298"/>
                    <a:pt x="113456" y="182196"/>
                    <a:pt x="101160" y="182196"/>
                  </a:cubicBezTo>
                  <a:cubicBezTo>
                    <a:pt x="88483" y="182196"/>
                    <a:pt x="77834" y="179172"/>
                    <a:pt x="69341" y="173124"/>
                  </a:cubicBezTo>
                  <a:cubicBezTo>
                    <a:pt x="60848" y="167076"/>
                    <a:pt x="54256" y="158634"/>
                    <a:pt x="49946" y="147924"/>
                  </a:cubicBezTo>
                  <a:cubicBezTo>
                    <a:pt x="45509" y="137088"/>
                    <a:pt x="43354" y="124614"/>
                    <a:pt x="43354" y="110376"/>
                  </a:cubicBezTo>
                  <a:cubicBezTo>
                    <a:pt x="43354" y="96516"/>
                    <a:pt x="45509" y="83916"/>
                    <a:pt x="49819" y="72702"/>
                  </a:cubicBezTo>
                  <a:cubicBezTo>
                    <a:pt x="54129" y="61488"/>
                    <a:pt x="60594" y="52542"/>
                    <a:pt x="69088" y="45990"/>
                  </a:cubicBezTo>
                  <a:cubicBezTo>
                    <a:pt x="77581" y="39438"/>
                    <a:pt x="88356" y="36162"/>
                    <a:pt x="101160" y="36162"/>
                  </a:cubicBezTo>
                  <a:cubicBezTo>
                    <a:pt x="113582" y="36162"/>
                    <a:pt x="124104" y="39312"/>
                    <a:pt x="132597" y="45612"/>
                  </a:cubicBezTo>
                  <a:cubicBezTo>
                    <a:pt x="141091" y="51912"/>
                    <a:pt x="147429" y="60606"/>
                    <a:pt x="151866" y="71820"/>
                  </a:cubicBezTo>
                  <a:cubicBezTo>
                    <a:pt x="156176" y="83034"/>
                    <a:pt x="158458" y="95886"/>
                    <a:pt x="158458" y="110502"/>
                  </a:cubicBezTo>
                  <a:cubicBezTo>
                    <a:pt x="158331" y="125370"/>
                    <a:pt x="156176" y="138222"/>
                    <a:pt x="151739" y="148932"/>
                  </a:cubicBezTo>
                  <a:close/>
                </a:path>
              </a:pathLst>
            </a:custGeom>
            <a:solidFill>
              <a:schemeClr val="bg1"/>
            </a:solidFill>
            <a:ln w="1266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 dirty="0"/>
            </a:p>
          </p:txBody>
        </p:sp>
        <p:sp>
          <p:nvSpPr>
            <p:cNvPr id="70" name="Freihandform 26">
              <a:extLst>
                <a:ext uri="{FF2B5EF4-FFF2-40B4-BE49-F238E27FC236}">
                  <a16:creationId xmlns:a16="http://schemas.microsoft.com/office/drawing/2014/main" id="{D35E5E15-C461-4439-AC18-BA347E8E9B02}"/>
                </a:ext>
              </a:extLst>
            </p:cNvPr>
            <p:cNvSpPr/>
            <p:nvPr/>
          </p:nvSpPr>
          <p:spPr bwMode="invGray">
            <a:xfrm>
              <a:off x="1125303" y="358490"/>
              <a:ext cx="29408" cy="66478"/>
            </a:xfrm>
            <a:custGeom>
              <a:avLst/>
              <a:gdLst>
                <a:gd name="connsiteX0" fmla="*/ 33974 w 134499"/>
                <a:gd name="connsiteY0" fmla="*/ 304038 h 304038"/>
                <a:gd name="connsiteX1" fmla="*/ 76567 w 134499"/>
                <a:gd name="connsiteY1" fmla="*/ 304038 h 304038"/>
                <a:gd name="connsiteX2" fmla="*/ 76567 w 134499"/>
                <a:gd name="connsiteY2" fmla="*/ 120204 h 304038"/>
                <a:gd name="connsiteX3" fmla="*/ 123851 w 134499"/>
                <a:gd name="connsiteY3" fmla="*/ 120204 h 304038"/>
                <a:gd name="connsiteX4" fmla="*/ 123851 w 134499"/>
                <a:gd name="connsiteY4" fmla="*/ 86184 h 304038"/>
                <a:gd name="connsiteX5" fmla="*/ 76567 w 134499"/>
                <a:gd name="connsiteY5" fmla="*/ 86184 h 304038"/>
                <a:gd name="connsiteX6" fmla="*/ 76567 w 134499"/>
                <a:gd name="connsiteY6" fmla="*/ 66654 h 304038"/>
                <a:gd name="connsiteX7" fmla="*/ 83159 w 134499"/>
                <a:gd name="connsiteY7" fmla="*/ 44478 h 304038"/>
                <a:gd name="connsiteX8" fmla="*/ 105343 w 134499"/>
                <a:gd name="connsiteY8" fmla="*/ 36792 h 304038"/>
                <a:gd name="connsiteX9" fmla="*/ 116752 w 134499"/>
                <a:gd name="connsiteY9" fmla="*/ 38052 h 304038"/>
                <a:gd name="connsiteX10" fmla="*/ 124484 w 134499"/>
                <a:gd name="connsiteY10" fmla="*/ 40068 h 304038"/>
                <a:gd name="connsiteX11" fmla="*/ 134499 w 134499"/>
                <a:gd name="connsiteY11" fmla="*/ 5796 h 304038"/>
                <a:gd name="connsiteX12" fmla="*/ 120935 w 134499"/>
                <a:gd name="connsiteY12" fmla="*/ 2016 h 304038"/>
                <a:gd name="connsiteX13" fmla="*/ 99005 w 134499"/>
                <a:gd name="connsiteY13" fmla="*/ 0 h 304038"/>
                <a:gd name="connsiteX14" fmla="*/ 66806 w 134499"/>
                <a:gd name="connsiteY14" fmla="*/ 6804 h 304038"/>
                <a:gd name="connsiteX15" fmla="*/ 42974 w 134499"/>
                <a:gd name="connsiteY15" fmla="*/ 27090 h 304038"/>
                <a:gd name="connsiteX16" fmla="*/ 33974 w 134499"/>
                <a:gd name="connsiteY16" fmla="*/ 60984 h 304038"/>
                <a:gd name="connsiteX17" fmla="*/ 33974 w 134499"/>
                <a:gd name="connsiteY17" fmla="*/ 86184 h 304038"/>
                <a:gd name="connsiteX18" fmla="*/ 0 w 134499"/>
                <a:gd name="connsiteY18" fmla="*/ 86184 h 304038"/>
                <a:gd name="connsiteX19" fmla="*/ 0 w 134499"/>
                <a:gd name="connsiteY19" fmla="*/ 120204 h 304038"/>
                <a:gd name="connsiteX20" fmla="*/ 33974 w 134499"/>
                <a:gd name="connsiteY20" fmla="*/ 120204 h 304038"/>
                <a:gd name="connsiteX21" fmla="*/ 33974 w 134499"/>
                <a:gd name="connsiteY21" fmla="*/ 304038 h 3040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34499" h="304038">
                  <a:moveTo>
                    <a:pt x="33974" y="304038"/>
                  </a:moveTo>
                  <a:lnTo>
                    <a:pt x="76567" y="304038"/>
                  </a:lnTo>
                  <a:lnTo>
                    <a:pt x="76567" y="120204"/>
                  </a:lnTo>
                  <a:lnTo>
                    <a:pt x="123851" y="120204"/>
                  </a:lnTo>
                  <a:lnTo>
                    <a:pt x="123851" y="86184"/>
                  </a:lnTo>
                  <a:lnTo>
                    <a:pt x="76567" y="86184"/>
                  </a:lnTo>
                  <a:lnTo>
                    <a:pt x="76567" y="66654"/>
                  </a:lnTo>
                  <a:cubicBezTo>
                    <a:pt x="76567" y="56952"/>
                    <a:pt x="78849" y="49644"/>
                    <a:pt x="83159" y="44478"/>
                  </a:cubicBezTo>
                  <a:cubicBezTo>
                    <a:pt x="87595" y="39438"/>
                    <a:pt x="94948" y="36792"/>
                    <a:pt x="105343" y="36792"/>
                  </a:cubicBezTo>
                  <a:cubicBezTo>
                    <a:pt x="109780" y="36792"/>
                    <a:pt x="113583" y="37170"/>
                    <a:pt x="116752" y="38052"/>
                  </a:cubicBezTo>
                  <a:cubicBezTo>
                    <a:pt x="119921" y="38808"/>
                    <a:pt x="122456" y="39564"/>
                    <a:pt x="124484" y="40068"/>
                  </a:cubicBezTo>
                  <a:lnTo>
                    <a:pt x="134499" y="5796"/>
                  </a:lnTo>
                  <a:cubicBezTo>
                    <a:pt x="131583" y="4662"/>
                    <a:pt x="127020" y="3402"/>
                    <a:pt x="120935" y="2016"/>
                  </a:cubicBezTo>
                  <a:cubicBezTo>
                    <a:pt x="114851" y="630"/>
                    <a:pt x="107498" y="0"/>
                    <a:pt x="99005" y="0"/>
                  </a:cubicBezTo>
                  <a:cubicBezTo>
                    <a:pt x="87469" y="0"/>
                    <a:pt x="76694" y="2268"/>
                    <a:pt x="66806" y="6804"/>
                  </a:cubicBezTo>
                  <a:cubicBezTo>
                    <a:pt x="56918" y="11340"/>
                    <a:pt x="48932" y="18018"/>
                    <a:pt x="42974" y="27090"/>
                  </a:cubicBezTo>
                  <a:cubicBezTo>
                    <a:pt x="37016" y="36162"/>
                    <a:pt x="33974" y="47376"/>
                    <a:pt x="33974" y="60984"/>
                  </a:cubicBezTo>
                  <a:lnTo>
                    <a:pt x="33974" y="86184"/>
                  </a:lnTo>
                  <a:lnTo>
                    <a:pt x="0" y="86184"/>
                  </a:lnTo>
                  <a:lnTo>
                    <a:pt x="0" y="120204"/>
                  </a:lnTo>
                  <a:lnTo>
                    <a:pt x="33974" y="120204"/>
                  </a:lnTo>
                  <a:lnTo>
                    <a:pt x="33974" y="304038"/>
                  </a:lnTo>
                  <a:close/>
                </a:path>
              </a:pathLst>
            </a:custGeom>
            <a:solidFill>
              <a:schemeClr val="bg1"/>
            </a:solidFill>
            <a:ln w="1266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 dirty="0"/>
            </a:p>
          </p:txBody>
        </p:sp>
        <p:sp>
          <p:nvSpPr>
            <p:cNvPr id="71" name="Freihandform 27">
              <a:extLst>
                <a:ext uri="{FF2B5EF4-FFF2-40B4-BE49-F238E27FC236}">
                  <a16:creationId xmlns:a16="http://schemas.microsoft.com/office/drawing/2014/main" id="{6C5BF7EA-6C05-489E-9BEF-0CFEC8C016FB}"/>
                </a:ext>
              </a:extLst>
            </p:cNvPr>
            <p:cNvSpPr/>
            <p:nvPr/>
          </p:nvSpPr>
          <p:spPr bwMode="invGray">
            <a:xfrm>
              <a:off x="1159174" y="376728"/>
              <a:ext cx="44625" cy="49176"/>
            </a:xfrm>
            <a:custGeom>
              <a:avLst/>
              <a:gdLst>
                <a:gd name="connsiteX0" fmla="*/ 204094 w 204093"/>
                <a:gd name="connsiteY0" fmla="*/ 112644 h 224909"/>
                <a:gd name="connsiteX1" fmla="*/ 191417 w 204093"/>
                <a:gd name="connsiteY1" fmla="*/ 53424 h 224909"/>
                <a:gd name="connsiteX2" fmla="*/ 155796 w 204093"/>
                <a:gd name="connsiteY2" fmla="*/ 13986 h 224909"/>
                <a:gd name="connsiteX3" fmla="*/ 102047 w 204093"/>
                <a:gd name="connsiteY3" fmla="*/ 0 h 224909"/>
                <a:gd name="connsiteX4" fmla="*/ 48298 w 204093"/>
                <a:gd name="connsiteY4" fmla="*/ 13986 h 224909"/>
                <a:gd name="connsiteX5" fmla="*/ 12677 w 204093"/>
                <a:gd name="connsiteY5" fmla="*/ 53424 h 224909"/>
                <a:gd name="connsiteX6" fmla="*/ 0 w 204093"/>
                <a:gd name="connsiteY6" fmla="*/ 112644 h 224909"/>
                <a:gd name="connsiteX7" fmla="*/ 12677 w 204093"/>
                <a:gd name="connsiteY7" fmla="*/ 171612 h 224909"/>
                <a:gd name="connsiteX8" fmla="*/ 48298 w 204093"/>
                <a:gd name="connsiteY8" fmla="*/ 210924 h 224909"/>
                <a:gd name="connsiteX9" fmla="*/ 102047 w 204093"/>
                <a:gd name="connsiteY9" fmla="*/ 224910 h 224909"/>
                <a:gd name="connsiteX10" fmla="*/ 155796 w 204093"/>
                <a:gd name="connsiteY10" fmla="*/ 210924 h 224909"/>
                <a:gd name="connsiteX11" fmla="*/ 191417 w 204093"/>
                <a:gd name="connsiteY11" fmla="*/ 171612 h 224909"/>
                <a:gd name="connsiteX12" fmla="*/ 204094 w 204093"/>
                <a:gd name="connsiteY12" fmla="*/ 112644 h 224909"/>
                <a:gd name="connsiteX13" fmla="*/ 154655 w 204093"/>
                <a:gd name="connsiteY13" fmla="*/ 150948 h 224909"/>
                <a:gd name="connsiteX14" fmla="*/ 135133 w 204093"/>
                <a:gd name="connsiteY14" fmla="*/ 178920 h 224909"/>
                <a:gd name="connsiteX15" fmla="*/ 102047 w 204093"/>
                <a:gd name="connsiteY15" fmla="*/ 189378 h 224909"/>
                <a:gd name="connsiteX16" fmla="*/ 68707 w 204093"/>
                <a:gd name="connsiteY16" fmla="*/ 178920 h 224909"/>
                <a:gd name="connsiteX17" fmla="*/ 49185 w 204093"/>
                <a:gd name="connsiteY17" fmla="*/ 150948 h 224909"/>
                <a:gd name="connsiteX18" fmla="*/ 42847 w 204093"/>
                <a:gd name="connsiteY18" fmla="*/ 112518 h 224909"/>
                <a:gd name="connsiteX19" fmla="*/ 49185 w 204093"/>
                <a:gd name="connsiteY19" fmla="*/ 74214 h 224909"/>
                <a:gd name="connsiteX20" fmla="*/ 68707 w 204093"/>
                <a:gd name="connsiteY20" fmla="*/ 46116 h 224909"/>
                <a:gd name="connsiteX21" fmla="*/ 102047 w 204093"/>
                <a:gd name="connsiteY21" fmla="*/ 35532 h 224909"/>
                <a:gd name="connsiteX22" fmla="*/ 135133 w 204093"/>
                <a:gd name="connsiteY22" fmla="*/ 46116 h 224909"/>
                <a:gd name="connsiteX23" fmla="*/ 154655 w 204093"/>
                <a:gd name="connsiteY23" fmla="*/ 74214 h 224909"/>
                <a:gd name="connsiteX24" fmla="*/ 160993 w 204093"/>
                <a:gd name="connsiteY24" fmla="*/ 112518 h 224909"/>
                <a:gd name="connsiteX25" fmla="*/ 154655 w 204093"/>
                <a:gd name="connsiteY25" fmla="*/ 150948 h 2249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204093" h="224909">
                  <a:moveTo>
                    <a:pt x="204094" y="112644"/>
                  </a:moveTo>
                  <a:cubicBezTo>
                    <a:pt x="204094" y="90090"/>
                    <a:pt x="199911" y="70308"/>
                    <a:pt x="191417" y="53424"/>
                  </a:cubicBezTo>
                  <a:cubicBezTo>
                    <a:pt x="182924" y="36540"/>
                    <a:pt x="171008" y="23436"/>
                    <a:pt x="155796" y="13986"/>
                  </a:cubicBezTo>
                  <a:cubicBezTo>
                    <a:pt x="140457" y="4662"/>
                    <a:pt x="122583" y="0"/>
                    <a:pt x="102047" y="0"/>
                  </a:cubicBezTo>
                  <a:cubicBezTo>
                    <a:pt x="81511" y="0"/>
                    <a:pt x="63637" y="4662"/>
                    <a:pt x="48298" y="13986"/>
                  </a:cubicBezTo>
                  <a:cubicBezTo>
                    <a:pt x="32959" y="23310"/>
                    <a:pt x="21043" y="36540"/>
                    <a:pt x="12677" y="53424"/>
                  </a:cubicBezTo>
                  <a:cubicBezTo>
                    <a:pt x="4184" y="70308"/>
                    <a:pt x="0" y="90090"/>
                    <a:pt x="0" y="112644"/>
                  </a:cubicBezTo>
                  <a:cubicBezTo>
                    <a:pt x="0" y="135198"/>
                    <a:pt x="4310" y="154854"/>
                    <a:pt x="12677" y="171612"/>
                  </a:cubicBezTo>
                  <a:cubicBezTo>
                    <a:pt x="21170" y="188496"/>
                    <a:pt x="32959" y="201474"/>
                    <a:pt x="48298" y="210924"/>
                  </a:cubicBezTo>
                  <a:cubicBezTo>
                    <a:pt x="63637" y="220248"/>
                    <a:pt x="81511" y="224910"/>
                    <a:pt x="102047" y="224910"/>
                  </a:cubicBezTo>
                  <a:cubicBezTo>
                    <a:pt x="122583" y="224910"/>
                    <a:pt x="140457" y="220248"/>
                    <a:pt x="155796" y="210924"/>
                  </a:cubicBezTo>
                  <a:cubicBezTo>
                    <a:pt x="171134" y="201600"/>
                    <a:pt x="183050" y="188496"/>
                    <a:pt x="191417" y="171612"/>
                  </a:cubicBezTo>
                  <a:cubicBezTo>
                    <a:pt x="199911" y="154854"/>
                    <a:pt x="204094" y="135198"/>
                    <a:pt x="204094" y="112644"/>
                  </a:cubicBezTo>
                  <a:close/>
                  <a:moveTo>
                    <a:pt x="154655" y="150948"/>
                  </a:moveTo>
                  <a:cubicBezTo>
                    <a:pt x="150345" y="162540"/>
                    <a:pt x="143880" y="171864"/>
                    <a:pt x="135133" y="178920"/>
                  </a:cubicBezTo>
                  <a:cubicBezTo>
                    <a:pt x="126386" y="185976"/>
                    <a:pt x="115357" y="189378"/>
                    <a:pt x="102047" y="189378"/>
                  </a:cubicBezTo>
                  <a:cubicBezTo>
                    <a:pt x="88610" y="189378"/>
                    <a:pt x="77581" y="185850"/>
                    <a:pt x="68707" y="178920"/>
                  </a:cubicBezTo>
                  <a:cubicBezTo>
                    <a:pt x="59961" y="171990"/>
                    <a:pt x="53369" y="162666"/>
                    <a:pt x="49185" y="150948"/>
                  </a:cubicBezTo>
                  <a:cubicBezTo>
                    <a:pt x="44875" y="139356"/>
                    <a:pt x="42847" y="126504"/>
                    <a:pt x="42847" y="112518"/>
                  </a:cubicBezTo>
                  <a:cubicBezTo>
                    <a:pt x="42847" y="98658"/>
                    <a:pt x="45002" y="85806"/>
                    <a:pt x="49185" y="74214"/>
                  </a:cubicBezTo>
                  <a:cubicBezTo>
                    <a:pt x="53369" y="62496"/>
                    <a:pt x="59961" y="53172"/>
                    <a:pt x="68707" y="46116"/>
                  </a:cubicBezTo>
                  <a:cubicBezTo>
                    <a:pt x="77454" y="39060"/>
                    <a:pt x="88610" y="35532"/>
                    <a:pt x="102047" y="35532"/>
                  </a:cubicBezTo>
                  <a:cubicBezTo>
                    <a:pt x="115357" y="35532"/>
                    <a:pt x="126386" y="39060"/>
                    <a:pt x="135133" y="46116"/>
                  </a:cubicBezTo>
                  <a:cubicBezTo>
                    <a:pt x="143880" y="53172"/>
                    <a:pt x="150345" y="62622"/>
                    <a:pt x="154655" y="74214"/>
                  </a:cubicBezTo>
                  <a:cubicBezTo>
                    <a:pt x="158838" y="85932"/>
                    <a:pt x="160993" y="98658"/>
                    <a:pt x="160993" y="112518"/>
                  </a:cubicBezTo>
                  <a:cubicBezTo>
                    <a:pt x="160993" y="126504"/>
                    <a:pt x="158838" y="139356"/>
                    <a:pt x="154655" y="150948"/>
                  </a:cubicBezTo>
                  <a:close/>
                </a:path>
              </a:pathLst>
            </a:custGeom>
            <a:solidFill>
              <a:schemeClr val="bg1"/>
            </a:solidFill>
            <a:ln w="1266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 dirty="0"/>
            </a:p>
          </p:txBody>
        </p:sp>
        <p:sp>
          <p:nvSpPr>
            <p:cNvPr id="72" name="Freihandform 28">
              <a:extLst>
                <a:ext uri="{FF2B5EF4-FFF2-40B4-BE49-F238E27FC236}">
                  <a16:creationId xmlns:a16="http://schemas.microsoft.com/office/drawing/2014/main" id="{6EFBF79A-4A51-48BF-89A7-AA431ACDE9A8}"/>
                </a:ext>
              </a:extLst>
            </p:cNvPr>
            <p:cNvSpPr/>
            <p:nvPr/>
          </p:nvSpPr>
          <p:spPr bwMode="invGray">
            <a:xfrm>
              <a:off x="1213472" y="376618"/>
              <a:ext cx="25638" cy="48323"/>
            </a:xfrm>
            <a:custGeom>
              <a:avLst/>
              <a:gdLst>
                <a:gd name="connsiteX0" fmla="*/ 41199 w 117258"/>
                <a:gd name="connsiteY0" fmla="*/ 3276 h 221004"/>
                <a:gd name="connsiteX1" fmla="*/ 0 w 117258"/>
                <a:gd name="connsiteY1" fmla="*/ 3276 h 221004"/>
                <a:gd name="connsiteX2" fmla="*/ 0 w 117258"/>
                <a:gd name="connsiteY2" fmla="*/ 221004 h 221004"/>
                <a:gd name="connsiteX3" fmla="*/ 42720 w 117258"/>
                <a:gd name="connsiteY3" fmla="*/ 221004 h 221004"/>
                <a:gd name="connsiteX4" fmla="*/ 42720 w 117258"/>
                <a:gd name="connsiteY4" fmla="*/ 88074 h 221004"/>
                <a:gd name="connsiteX5" fmla="*/ 49565 w 117258"/>
                <a:gd name="connsiteY5" fmla="*/ 62748 h 221004"/>
                <a:gd name="connsiteX6" fmla="*/ 68200 w 117258"/>
                <a:gd name="connsiteY6" fmla="*/ 45360 h 221004"/>
                <a:gd name="connsiteX7" fmla="*/ 95075 w 117258"/>
                <a:gd name="connsiteY7" fmla="*/ 39060 h 221004"/>
                <a:gd name="connsiteX8" fmla="*/ 108132 w 117258"/>
                <a:gd name="connsiteY8" fmla="*/ 39942 h 221004"/>
                <a:gd name="connsiteX9" fmla="*/ 117259 w 117258"/>
                <a:gd name="connsiteY9" fmla="*/ 41580 h 221004"/>
                <a:gd name="connsiteX10" fmla="*/ 117259 w 117258"/>
                <a:gd name="connsiteY10" fmla="*/ 1008 h 221004"/>
                <a:gd name="connsiteX11" fmla="*/ 108638 w 117258"/>
                <a:gd name="connsiteY11" fmla="*/ 252 h 221004"/>
                <a:gd name="connsiteX12" fmla="*/ 99131 w 117258"/>
                <a:gd name="connsiteY12" fmla="*/ 0 h 221004"/>
                <a:gd name="connsiteX13" fmla="*/ 64650 w 117258"/>
                <a:gd name="connsiteY13" fmla="*/ 10080 h 221004"/>
                <a:gd name="connsiteX14" fmla="*/ 43481 w 117258"/>
                <a:gd name="connsiteY14" fmla="*/ 37800 h 221004"/>
                <a:gd name="connsiteX15" fmla="*/ 41199 w 117258"/>
                <a:gd name="connsiteY15" fmla="*/ 37800 h 221004"/>
                <a:gd name="connsiteX16" fmla="*/ 41199 w 117258"/>
                <a:gd name="connsiteY16" fmla="*/ 3276 h 221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17258" h="221004">
                  <a:moveTo>
                    <a:pt x="41199" y="3276"/>
                  </a:moveTo>
                  <a:lnTo>
                    <a:pt x="0" y="3276"/>
                  </a:lnTo>
                  <a:lnTo>
                    <a:pt x="0" y="221004"/>
                  </a:lnTo>
                  <a:lnTo>
                    <a:pt x="42720" y="221004"/>
                  </a:lnTo>
                  <a:lnTo>
                    <a:pt x="42720" y="88074"/>
                  </a:lnTo>
                  <a:cubicBezTo>
                    <a:pt x="42720" y="78624"/>
                    <a:pt x="45002" y="70182"/>
                    <a:pt x="49565" y="62748"/>
                  </a:cubicBezTo>
                  <a:cubicBezTo>
                    <a:pt x="54129" y="55314"/>
                    <a:pt x="60340" y="49518"/>
                    <a:pt x="68200" y="45360"/>
                  </a:cubicBezTo>
                  <a:cubicBezTo>
                    <a:pt x="76060" y="41202"/>
                    <a:pt x="85060" y="39060"/>
                    <a:pt x="95075" y="39060"/>
                  </a:cubicBezTo>
                  <a:cubicBezTo>
                    <a:pt x="99385" y="39060"/>
                    <a:pt x="103821" y="39438"/>
                    <a:pt x="108132" y="39942"/>
                  </a:cubicBezTo>
                  <a:cubicBezTo>
                    <a:pt x="112568" y="40572"/>
                    <a:pt x="115611" y="41076"/>
                    <a:pt x="117259" y="41580"/>
                  </a:cubicBezTo>
                  <a:lnTo>
                    <a:pt x="117259" y="1008"/>
                  </a:lnTo>
                  <a:cubicBezTo>
                    <a:pt x="115104" y="756"/>
                    <a:pt x="112315" y="504"/>
                    <a:pt x="108638" y="252"/>
                  </a:cubicBezTo>
                  <a:cubicBezTo>
                    <a:pt x="104962" y="0"/>
                    <a:pt x="101793" y="0"/>
                    <a:pt x="99131" y="0"/>
                  </a:cubicBezTo>
                  <a:cubicBezTo>
                    <a:pt x="86328" y="0"/>
                    <a:pt x="74792" y="3402"/>
                    <a:pt x="64650" y="10080"/>
                  </a:cubicBezTo>
                  <a:cubicBezTo>
                    <a:pt x="54509" y="16884"/>
                    <a:pt x="47410" y="26082"/>
                    <a:pt x="43481" y="37800"/>
                  </a:cubicBezTo>
                  <a:lnTo>
                    <a:pt x="41199" y="37800"/>
                  </a:lnTo>
                  <a:lnTo>
                    <a:pt x="41199" y="3276"/>
                  </a:lnTo>
                  <a:close/>
                </a:path>
              </a:pathLst>
            </a:custGeom>
            <a:solidFill>
              <a:schemeClr val="bg1"/>
            </a:solidFill>
            <a:ln w="1266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 dirty="0"/>
            </a:p>
          </p:txBody>
        </p:sp>
        <p:sp>
          <p:nvSpPr>
            <p:cNvPr id="73" name="Freihandform 29">
              <a:extLst>
                <a:ext uri="{FF2B5EF4-FFF2-40B4-BE49-F238E27FC236}">
                  <a16:creationId xmlns:a16="http://schemas.microsoft.com/office/drawing/2014/main" id="{87888852-2BFD-4EEE-8AB2-7E8FD59E1AB6}"/>
                </a:ext>
              </a:extLst>
            </p:cNvPr>
            <p:cNvSpPr/>
            <p:nvPr/>
          </p:nvSpPr>
          <p:spPr bwMode="invGray">
            <a:xfrm>
              <a:off x="1266856" y="376728"/>
              <a:ext cx="39857" cy="49314"/>
            </a:xfrm>
            <a:custGeom>
              <a:avLst/>
              <a:gdLst>
                <a:gd name="connsiteX0" fmla="*/ 152627 w 182289"/>
                <a:gd name="connsiteY0" fmla="*/ 14112 h 225539"/>
                <a:gd name="connsiteX1" fmla="*/ 124992 w 182289"/>
                <a:gd name="connsiteY1" fmla="*/ 3024 h 225539"/>
                <a:gd name="connsiteX2" fmla="*/ 97103 w 182289"/>
                <a:gd name="connsiteY2" fmla="*/ 0 h 225539"/>
                <a:gd name="connsiteX3" fmla="*/ 59326 w 182289"/>
                <a:gd name="connsiteY3" fmla="*/ 5544 h 225539"/>
                <a:gd name="connsiteX4" fmla="*/ 27635 w 182289"/>
                <a:gd name="connsiteY4" fmla="*/ 23436 h 225539"/>
                <a:gd name="connsiteX5" fmla="*/ 6719 w 182289"/>
                <a:gd name="connsiteY5" fmla="*/ 55566 h 225539"/>
                <a:gd name="connsiteX6" fmla="*/ 46777 w 182289"/>
                <a:gd name="connsiteY6" fmla="*/ 64638 h 225539"/>
                <a:gd name="connsiteX7" fmla="*/ 63890 w 182289"/>
                <a:gd name="connsiteY7" fmla="*/ 43722 h 225539"/>
                <a:gd name="connsiteX8" fmla="*/ 97737 w 182289"/>
                <a:gd name="connsiteY8" fmla="*/ 34272 h 225539"/>
                <a:gd name="connsiteX9" fmla="*/ 128921 w 182289"/>
                <a:gd name="connsiteY9" fmla="*/ 44478 h 225539"/>
                <a:gd name="connsiteX10" fmla="*/ 139443 w 182289"/>
                <a:gd name="connsiteY10" fmla="*/ 73332 h 225539"/>
                <a:gd name="connsiteX11" fmla="*/ 139443 w 182289"/>
                <a:gd name="connsiteY11" fmla="*/ 74340 h 225539"/>
                <a:gd name="connsiteX12" fmla="*/ 133865 w 182289"/>
                <a:gd name="connsiteY12" fmla="*/ 85428 h 225539"/>
                <a:gd name="connsiteX13" fmla="*/ 115991 w 182289"/>
                <a:gd name="connsiteY13" fmla="*/ 90342 h 225539"/>
                <a:gd name="connsiteX14" fmla="*/ 84046 w 182289"/>
                <a:gd name="connsiteY14" fmla="*/ 94122 h 225539"/>
                <a:gd name="connsiteX15" fmla="*/ 53495 w 182289"/>
                <a:gd name="connsiteY15" fmla="*/ 99540 h 225539"/>
                <a:gd name="connsiteX16" fmla="*/ 26368 w 182289"/>
                <a:gd name="connsiteY16" fmla="*/ 109998 h 225539"/>
                <a:gd name="connsiteX17" fmla="*/ 7099 w 182289"/>
                <a:gd name="connsiteY17" fmla="*/ 128898 h 225539"/>
                <a:gd name="connsiteX18" fmla="*/ 0 w 182289"/>
                <a:gd name="connsiteY18" fmla="*/ 159264 h 225539"/>
                <a:gd name="connsiteX19" fmla="*/ 9761 w 182289"/>
                <a:gd name="connsiteY19" fmla="*/ 195426 h 225539"/>
                <a:gd name="connsiteX20" fmla="*/ 36382 w 182289"/>
                <a:gd name="connsiteY20" fmla="*/ 217854 h 225539"/>
                <a:gd name="connsiteX21" fmla="*/ 74031 w 182289"/>
                <a:gd name="connsiteY21" fmla="*/ 225540 h 225539"/>
                <a:gd name="connsiteX22" fmla="*/ 105089 w 182289"/>
                <a:gd name="connsiteY22" fmla="*/ 220248 h 225539"/>
                <a:gd name="connsiteX23" fmla="*/ 126386 w 182289"/>
                <a:gd name="connsiteY23" fmla="*/ 207018 h 225539"/>
                <a:gd name="connsiteX24" fmla="*/ 138809 w 182289"/>
                <a:gd name="connsiteY24" fmla="*/ 190890 h 225539"/>
                <a:gd name="connsiteX25" fmla="*/ 140584 w 182289"/>
                <a:gd name="connsiteY25" fmla="*/ 190890 h 225539"/>
                <a:gd name="connsiteX26" fmla="*/ 140584 w 182289"/>
                <a:gd name="connsiteY26" fmla="*/ 220626 h 225539"/>
                <a:gd name="connsiteX27" fmla="*/ 182290 w 182289"/>
                <a:gd name="connsiteY27" fmla="*/ 220626 h 225539"/>
                <a:gd name="connsiteX28" fmla="*/ 182290 w 182289"/>
                <a:gd name="connsiteY28" fmla="*/ 75978 h 225539"/>
                <a:gd name="connsiteX29" fmla="*/ 173923 w 182289"/>
                <a:gd name="connsiteY29" fmla="*/ 37170 h 225539"/>
                <a:gd name="connsiteX30" fmla="*/ 152627 w 182289"/>
                <a:gd name="connsiteY30" fmla="*/ 14112 h 225539"/>
                <a:gd name="connsiteX31" fmla="*/ 139443 w 182289"/>
                <a:gd name="connsiteY31" fmla="*/ 142002 h 225539"/>
                <a:gd name="connsiteX32" fmla="*/ 132851 w 182289"/>
                <a:gd name="connsiteY32" fmla="*/ 166194 h 225539"/>
                <a:gd name="connsiteX33" fmla="*/ 113582 w 182289"/>
                <a:gd name="connsiteY33" fmla="*/ 184464 h 225539"/>
                <a:gd name="connsiteX34" fmla="*/ 83285 w 182289"/>
                <a:gd name="connsiteY34" fmla="*/ 191394 h 225539"/>
                <a:gd name="connsiteX35" fmla="*/ 53495 w 182289"/>
                <a:gd name="connsiteY35" fmla="*/ 183330 h 225539"/>
                <a:gd name="connsiteX36" fmla="*/ 41833 w 182289"/>
                <a:gd name="connsiteY36" fmla="*/ 159642 h 225539"/>
                <a:gd name="connsiteX37" fmla="*/ 47918 w 182289"/>
                <a:gd name="connsiteY37" fmla="*/ 141372 h 225539"/>
                <a:gd name="connsiteX38" fmla="*/ 64144 w 182289"/>
                <a:gd name="connsiteY38" fmla="*/ 130788 h 225539"/>
                <a:gd name="connsiteX39" fmla="*/ 86708 w 182289"/>
                <a:gd name="connsiteY39" fmla="*/ 125496 h 225539"/>
                <a:gd name="connsiteX40" fmla="*/ 99892 w 182289"/>
                <a:gd name="connsiteY40" fmla="*/ 123732 h 225539"/>
                <a:gd name="connsiteX41" fmla="*/ 115991 w 182289"/>
                <a:gd name="connsiteY41" fmla="*/ 121338 h 225539"/>
                <a:gd name="connsiteX42" fmla="*/ 130823 w 182289"/>
                <a:gd name="connsiteY42" fmla="*/ 118062 h 225539"/>
                <a:gd name="connsiteX43" fmla="*/ 139570 w 182289"/>
                <a:gd name="connsiteY43" fmla="*/ 113904 h 225539"/>
                <a:gd name="connsiteX44" fmla="*/ 139570 w 182289"/>
                <a:gd name="connsiteY44" fmla="*/ 142002 h 2255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182289" h="225539">
                  <a:moveTo>
                    <a:pt x="152627" y="14112"/>
                  </a:moveTo>
                  <a:cubicBezTo>
                    <a:pt x="144007" y="8694"/>
                    <a:pt x="134753" y="5040"/>
                    <a:pt x="124992" y="3024"/>
                  </a:cubicBezTo>
                  <a:cubicBezTo>
                    <a:pt x="115104" y="1008"/>
                    <a:pt x="105850" y="0"/>
                    <a:pt x="97103" y="0"/>
                  </a:cubicBezTo>
                  <a:cubicBezTo>
                    <a:pt x="83919" y="0"/>
                    <a:pt x="71243" y="1890"/>
                    <a:pt x="59326" y="5544"/>
                  </a:cubicBezTo>
                  <a:cubicBezTo>
                    <a:pt x="47411" y="9324"/>
                    <a:pt x="36762" y="15246"/>
                    <a:pt x="27635" y="23436"/>
                  </a:cubicBezTo>
                  <a:cubicBezTo>
                    <a:pt x="18508" y="31626"/>
                    <a:pt x="11536" y="42336"/>
                    <a:pt x="6719" y="55566"/>
                  </a:cubicBezTo>
                  <a:lnTo>
                    <a:pt x="46777" y="64638"/>
                  </a:lnTo>
                  <a:cubicBezTo>
                    <a:pt x="49946" y="56952"/>
                    <a:pt x="55651" y="50022"/>
                    <a:pt x="63890" y="43722"/>
                  </a:cubicBezTo>
                  <a:cubicBezTo>
                    <a:pt x="72130" y="37422"/>
                    <a:pt x="83412" y="34272"/>
                    <a:pt x="97737" y="34272"/>
                  </a:cubicBezTo>
                  <a:cubicBezTo>
                    <a:pt x="111554" y="34272"/>
                    <a:pt x="121949" y="37674"/>
                    <a:pt x="128921" y="44478"/>
                  </a:cubicBezTo>
                  <a:cubicBezTo>
                    <a:pt x="135893" y="51282"/>
                    <a:pt x="139443" y="60858"/>
                    <a:pt x="139443" y="73332"/>
                  </a:cubicBezTo>
                  <a:lnTo>
                    <a:pt x="139443" y="74340"/>
                  </a:lnTo>
                  <a:cubicBezTo>
                    <a:pt x="139443" y="79380"/>
                    <a:pt x="137668" y="83160"/>
                    <a:pt x="133865" y="85428"/>
                  </a:cubicBezTo>
                  <a:cubicBezTo>
                    <a:pt x="130189" y="87696"/>
                    <a:pt x="124231" y="89334"/>
                    <a:pt x="115991" y="90342"/>
                  </a:cubicBezTo>
                  <a:cubicBezTo>
                    <a:pt x="107751" y="91350"/>
                    <a:pt x="97103" y="92610"/>
                    <a:pt x="84046" y="94122"/>
                  </a:cubicBezTo>
                  <a:cubicBezTo>
                    <a:pt x="73651" y="95382"/>
                    <a:pt x="63510" y="97146"/>
                    <a:pt x="53495" y="99540"/>
                  </a:cubicBezTo>
                  <a:cubicBezTo>
                    <a:pt x="43481" y="101934"/>
                    <a:pt x="34480" y="105462"/>
                    <a:pt x="26368" y="109998"/>
                  </a:cubicBezTo>
                  <a:cubicBezTo>
                    <a:pt x="18254" y="114660"/>
                    <a:pt x="11916" y="120960"/>
                    <a:pt x="7099" y="128898"/>
                  </a:cubicBezTo>
                  <a:cubicBezTo>
                    <a:pt x="2409" y="136836"/>
                    <a:pt x="0" y="146916"/>
                    <a:pt x="0" y="159264"/>
                  </a:cubicBezTo>
                  <a:cubicBezTo>
                    <a:pt x="0" y="173502"/>
                    <a:pt x="3296" y="185598"/>
                    <a:pt x="9761" y="195426"/>
                  </a:cubicBezTo>
                  <a:cubicBezTo>
                    <a:pt x="16226" y="205254"/>
                    <a:pt x="25100" y="212688"/>
                    <a:pt x="36382" y="217854"/>
                  </a:cubicBezTo>
                  <a:cubicBezTo>
                    <a:pt x="47664" y="223020"/>
                    <a:pt x="60087" y="225540"/>
                    <a:pt x="74031" y="225540"/>
                  </a:cubicBezTo>
                  <a:cubicBezTo>
                    <a:pt x="86074" y="225540"/>
                    <a:pt x="96469" y="223776"/>
                    <a:pt x="105089" y="220248"/>
                  </a:cubicBezTo>
                  <a:cubicBezTo>
                    <a:pt x="113709" y="216720"/>
                    <a:pt x="120808" y="212310"/>
                    <a:pt x="126386" y="207018"/>
                  </a:cubicBezTo>
                  <a:cubicBezTo>
                    <a:pt x="131837" y="201726"/>
                    <a:pt x="136020" y="196308"/>
                    <a:pt x="138809" y="190890"/>
                  </a:cubicBezTo>
                  <a:lnTo>
                    <a:pt x="140584" y="190890"/>
                  </a:lnTo>
                  <a:lnTo>
                    <a:pt x="140584" y="220626"/>
                  </a:lnTo>
                  <a:lnTo>
                    <a:pt x="182290" y="220626"/>
                  </a:lnTo>
                  <a:lnTo>
                    <a:pt x="182290" y="75978"/>
                  </a:lnTo>
                  <a:cubicBezTo>
                    <a:pt x="182290" y="60102"/>
                    <a:pt x="179501" y="47124"/>
                    <a:pt x="173923" y="37170"/>
                  </a:cubicBezTo>
                  <a:cubicBezTo>
                    <a:pt x="168219" y="27216"/>
                    <a:pt x="161247" y="19530"/>
                    <a:pt x="152627" y="14112"/>
                  </a:cubicBezTo>
                  <a:close/>
                  <a:moveTo>
                    <a:pt x="139443" y="142002"/>
                  </a:moveTo>
                  <a:cubicBezTo>
                    <a:pt x="139443" y="150570"/>
                    <a:pt x="137161" y="158634"/>
                    <a:pt x="132851" y="166194"/>
                  </a:cubicBezTo>
                  <a:cubicBezTo>
                    <a:pt x="128414" y="173754"/>
                    <a:pt x="122076" y="179802"/>
                    <a:pt x="113582" y="184464"/>
                  </a:cubicBezTo>
                  <a:cubicBezTo>
                    <a:pt x="105216" y="189126"/>
                    <a:pt x="95075" y="191394"/>
                    <a:pt x="83285" y="191394"/>
                  </a:cubicBezTo>
                  <a:cubicBezTo>
                    <a:pt x="71243" y="191394"/>
                    <a:pt x="61228" y="188748"/>
                    <a:pt x="53495" y="183330"/>
                  </a:cubicBezTo>
                  <a:cubicBezTo>
                    <a:pt x="45636" y="178038"/>
                    <a:pt x="41833" y="170100"/>
                    <a:pt x="41833" y="159642"/>
                  </a:cubicBezTo>
                  <a:cubicBezTo>
                    <a:pt x="41833" y="152082"/>
                    <a:pt x="43861" y="146034"/>
                    <a:pt x="47918" y="141372"/>
                  </a:cubicBezTo>
                  <a:cubicBezTo>
                    <a:pt x="51974" y="136836"/>
                    <a:pt x="57425" y="133308"/>
                    <a:pt x="64144" y="130788"/>
                  </a:cubicBezTo>
                  <a:cubicBezTo>
                    <a:pt x="70989" y="128394"/>
                    <a:pt x="78468" y="126630"/>
                    <a:pt x="86708" y="125496"/>
                  </a:cubicBezTo>
                  <a:cubicBezTo>
                    <a:pt x="90257" y="124992"/>
                    <a:pt x="94567" y="124488"/>
                    <a:pt x="99892" y="123732"/>
                  </a:cubicBezTo>
                  <a:cubicBezTo>
                    <a:pt x="105089" y="122976"/>
                    <a:pt x="110540" y="122220"/>
                    <a:pt x="115991" y="121338"/>
                  </a:cubicBezTo>
                  <a:cubicBezTo>
                    <a:pt x="121442" y="120456"/>
                    <a:pt x="126386" y="119322"/>
                    <a:pt x="130823" y="118062"/>
                  </a:cubicBezTo>
                  <a:cubicBezTo>
                    <a:pt x="135133" y="116802"/>
                    <a:pt x="138049" y="115416"/>
                    <a:pt x="139570" y="113904"/>
                  </a:cubicBezTo>
                  <a:lnTo>
                    <a:pt x="139570" y="142002"/>
                  </a:lnTo>
                  <a:close/>
                </a:path>
              </a:pathLst>
            </a:custGeom>
            <a:solidFill>
              <a:schemeClr val="bg1"/>
            </a:solidFill>
            <a:ln w="1266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 dirty="0"/>
            </a:p>
          </p:txBody>
        </p:sp>
        <p:sp>
          <p:nvSpPr>
            <p:cNvPr id="74" name="Freihandform 30">
              <a:extLst>
                <a:ext uri="{FF2B5EF4-FFF2-40B4-BE49-F238E27FC236}">
                  <a16:creationId xmlns:a16="http://schemas.microsoft.com/office/drawing/2014/main" id="{4CD6FB8B-DE54-4690-B9D4-F6C26DA2CE2C}"/>
                </a:ext>
              </a:extLst>
            </p:cNvPr>
            <p:cNvSpPr/>
            <p:nvPr/>
          </p:nvSpPr>
          <p:spPr bwMode="invGray">
            <a:xfrm>
              <a:off x="1341693" y="361466"/>
              <a:ext cx="43766" cy="64412"/>
            </a:xfrm>
            <a:custGeom>
              <a:avLst/>
              <a:gdLst>
                <a:gd name="connsiteX0" fmla="*/ 155415 w 200163"/>
                <a:gd name="connsiteY0" fmla="*/ 83034 h 294588"/>
                <a:gd name="connsiteX1" fmla="*/ 108132 w 200163"/>
                <a:gd name="connsiteY1" fmla="*/ 69678 h 294588"/>
                <a:gd name="connsiteX2" fmla="*/ 75299 w 200163"/>
                <a:gd name="connsiteY2" fmla="*/ 76356 h 294588"/>
                <a:gd name="connsiteX3" fmla="*/ 55904 w 200163"/>
                <a:gd name="connsiteY3" fmla="*/ 91980 h 294588"/>
                <a:gd name="connsiteX4" fmla="*/ 45129 w 200163"/>
                <a:gd name="connsiteY4" fmla="*/ 107730 h 294588"/>
                <a:gd name="connsiteX5" fmla="*/ 42594 w 200163"/>
                <a:gd name="connsiteY5" fmla="*/ 107730 h 294588"/>
                <a:gd name="connsiteX6" fmla="*/ 42594 w 200163"/>
                <a:gd name="connsiteY6" fmla="*/ 0 h 294588"/>
                <a:gd name="connsiteX7" fmla="*/ 0 w 200163"/>
                <a:gd name="connsiteY7" fmla="*/ 0 h 294588"/>
                <a:gd name="connsiteX8" fmla="*/ 0 w 200163"/>
                <a:gd name="connsiteY8" fmla="*/ 290304 h 294588"/>
                <a:gd name="connsiteX9" fmla="*/ 41579 w 200163"/>
                <a:gd name="connsiteY9" fmla="*/ 290304 h 294588"/>
                <a:gd name="connsiteX10" fmla="*/ 41579 w 200163"/>
                <a:gd name="connsiteY10" fmla="*/ 256410 h 294588"/>
                <a:gd name="connsiteX11" fmla="*/ 45129 w 200163"/>
                <a:gd name="connsiteY11" fmla="*/ 256410 h 294588"/>
                <a:gd name="connsiteX12" fmla="*/ 56157 w 200163"/>
                <a:gd name="connsiteY12" fmla="*/ 272286 h 294588"/>
                <a:gd name="connsiteX13" fmla="*/ 75933 w 200163"/>
                <a:gd name="connsiteY13" fmla="*/ 287910 h 294588"/>
                <a:gd name="connsiteX14" fmla="*/ 108512 w 200163"/>
                <a:gd name="connsiteY14" fmla="*/ 294588 h 294588"/>
                <a:gd name="connsiteX15" fmla="*/ 155796 w 200163"/>
                <a:gd name="connsiteY15" fmla="*/ 281106 h 294588"/>
                <a:gd name="connsiteX16" fmla="*/ 188375 w 200163"/>
                <a:gd name="connsiteY16" fmla="*/ 242424 h 294588"/>
                <a:gd name="connsiteX17" fmla="*/ 200164 w 200163"/>
                <a:gd name="connsiteY17" fmla="*/ 181944 h 294588"/>
                <a:gd name="connsiteX18" fmla="*/ 188248 w 200163"/>
                <a:gd name="connsiteY18" fmla="*/ 121590 h 294588"/>
                <a:gd name="connsiteX19" fmla="*/ 155415 w 200163"/>
                <a:gd name="connsiteY19" fmla="*/ 83034 h 294588"/>
                <a:gd name="connsiteX20" fmla="*/ 150345 w 200163"/>
                <a:gd name="connsiteY20" fmla="*/ 220752 h 294588"/>
                <a:gd name="connsiteX21" fmla="*/ 130823 w 200163"/>
                <a:gd name="connsiteY21" fmla="*/ 248346 h 294588"/>
                <a:gd name="connsiteX22" fmla="*/ 98878 w 200163"/>
                <a:gd name="connsiteY22" fmla="*/ 258426 h 294588"/>
                <a:gd name="connsiteX23" fmla="*/ 67820 w 200163"/>
                <a:gd name="connsiteY23" fmla="*/ 248724 h 294588"/>
                <a:gd name="connsiteX24" fmla="*/ 48425 w 200163"/>
                <a:gd name="connsiteY24" fmla="*/ 221760 h 294588"/>
                <a:gd name="connsiteX25" fmla="*/ 41706 w 200163"/>
                <a:gd name="connsiteY25" fmla="*/ 181440 h 294588"/>
                <a:gd name="connsiteX26" fmla="*/ 48298 w 200163"/>
                <a:gd name="connsiteY26" fmla="*/ 141750 h 294588"/>
                <a:gd name="connsiteX27" fmla="*/ 67567 w 200163"/>
                <a:gd name="connsiteY27" fmla="*/ 115290 h 294588"/>
                <a:gd name="connsiteX28" fmla="*/ 98878 w 200163"/>
                <a:gd name="connsiteY28" fmla="*/ 105840 h 294588"/>
                <a:gd name="connsiteX29" fmla="*/ 131076 w 200163"/>
                <a:gd name="connsiteY29" fmla="*/ 115794 h 294588"/>
                <a:gd name="connsiteX30" fmla="*/ 150471 w 200163"/>
                <a:gd name="connsiteY30" fmla="*/ 142884 h 294588"/>
                <a:gd name="connsiteX31" fmla="*/ 156937 w 200163"/>
                <a:gd name="connsiteY31" fmla="*/ 181566 h 294588"/>
                <a:gd name="connsiteX32" fmla="*/ 150345 w 200163"/>
                <a:gd name="connsiteY32" fmla="*/ 220752 h 2945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200163" h="294588">
                  <a:moveTo>
                    <a:pt x="155415" y="83034"/>
                  </a:moveTo>
                  <a:cubicBezTo>
                    <a:pt x="141598" y="74214"/>
                    <a:pt x="125752" y="69678"/>
                    <a:pt x="108132" y="69678"/>
                  </a:cubicBezTo>
                  <a:cubicBezTo>
                    <a:pt x="94567" y="69678"/>
                    <a:pt x="83539" y="71946"/>
                    <a:pt x="75299" y="76356"/>
                  </a:cubicBezTo>
                  <a:cubicBezTo>
                    <a:pt x="66933" y="80892"/>
                    <a:pt x="60468" y="86058"/>
                    <a:pt x="55904" y="91980"/>
                  </a:cubicBezTo>
                  <a:cubicBezTo>
                    <a:pt x="51214" y="97902"/>
                    <a:pt x="47664" y="103194"/>
                    <a:pt x="45129" y="107730"/>
                  </a:cubicBezTo>
                  <a:lnTo>
                    <a:pt x="42594" y="107730"/>
                  </a:lnTo>
                  <a:lnTo>
                    <a:pt x="42594" y="0"/>
                  </a:lnTo>
                  <a:lnTo>
                    <a:pt x="0" y="0"/>
                  </a:lnTo>
                  <a:lnTo>
                    <a:pt x="0" y="290304"/>
                  </a:lnTo>
                  <a:lnTo>
                    <a:pt x="41579" y="290304"/>
                  </a:lnTo>
                  <a:lnTo>
                    <a:pt x="41579" y="256410"/>
                  </a:lnTo>
                  <a:lnTo>
                    <a:pt x="45129" y="256410"/>
                  </a:lnTo>
                  <a:cubicBezTo>
                    <a:pt x="47664" y="261072"/>
                    <a:pt x="51341" y="266364"/>
                    <a:pt x="56157" y="272286"/>
                  </a:cubicBezTo>
                  <a:cubicBezTo>
                    <a:pt x="60848" y="278208"/>
                    <a:pt x="67567" y="283500"/>
                    <a:pt x="75933" y="287910"/>
                  </a:cubicBezTo>
                  <a:cubicBezTo>
                    <a:pt x="84299" y="292320"/>
                    <a:pt x="95202" y="294588"/>
                    <a:pt x="108512" y="294588"/>
                  </a:cubicBezTo>
                  <a:cubicBezTo>
                    <a:pt x="126133" y="294588"/>
                    <a:pt x="141978" y="290052"/>
                    <a:pt x="155796" y="281106"/>
                  </a:cubicBezTo>
                  <a:cubicBezTo>
                    <a:pt x="169613" y="272034"/>
                    <a:pt x="180388" y="259182"/>
                    <a:pt x="188375" y="242424"/>
                  </a:cubicBezTo>
                  <a:cubicBezTo>
                    <a:pt x="196234" y="225666"/>
                    <a:pt x="200164" y="205506"/>
                    <a:pt x="200164" y="181944"/>
                  </a:cubicBezTo>
                  <a:cubicBezTo>
                    <a:pt x="200164" y="158382"/>
                    <a:pt x="196234" y="138222"/>
                    <a:pt x="188248" y="121590"/>
                  </a:cubicBezTo>
                  <a:cubicBezTo>
                    <a:pt x="180262" y="104832"/>
                    <a:pt x="169360" y="91980"/>
                    <a:pt x="155415" y="83034"/>
                  </a:cubicBezTo>
                  <a:close/>
                  <a:moveTo>
                    <a:pt x="150345" y="220752"/>
                  </a:moveTo>
                  <a:cubicBezTo>
                    <a:pt x="145908" y="232344"/>
                    <a:pt x="139443" y="241542"/>
                    <a:pt x="130823" y="248346"/>
                  </a:cubicBezTo>
                  <a:cubicBezTo>
                    <a:pt x="122329" y="255150"/>
                    <a:pt x="111554" y="258426"/>
                    <a:pt x="98878" y="258426"/>
                  </a:cubicBezTo>
                  <a:cubicBezTo>
                    <a:pt x="86582" y="258426"/>
                    <a:pt x="76313" y="255150"/>
                    <a:pt x="67820" y="248724"/>
                  </a:cubicBezTo>
                  <a:cubicBezTo>
                    <a:pt x="59326" y="242298"/>
                    <a:pt x="52862" y="233226"/>
                    <a:pt x="48425" y="221760"/>
                  </a:cubicBezTo>
                  <a:cubicBezTo>
                    <a:pt x="43988" y="210294"/>
                    <a:pt x="41706" y="196812"/>
                    <a:pt x="41706" y="181440"/>
                  </a:cubicBezTo>
                  <a:cubicBezTo>
                    <a:pt x="41706" y="166320"/>
                    <a:pt x="43861" y="153090"/>
                    <a:pt x="48298" y="141750"/>
                  </a:cubicBezTo>
                  <a:cubicBezTo>
                    <a:pt x="52608" y="130410"/>
                    <a:pt x="59073" y="121590"/>
                    <a:pt x="67567" y="115290"/>
                  </a:cubicBezTo>
                  <a:cubicBezTo>
                    <a:pt x="76060" y="108990"/>
                    <a:pt x="86455" y="105840"/>
                    <a:pt x="98878" y="105840"/>
                  </a:cubicBezTo>
                  <a:cubicBezTo>
                    <a:pt x="111681" y="105840"/>
                    <a:pt x="122456" y="109116"/>
                    <a:pt x="131076" y="115794"/>
                  </a:cubicBezTo>
                  <a:cubicBezTo>
                    <a:pt x="139697" y="122472"/>
                    <a:pt x="146161" y="131418"/>
                    <a:pt x="150471" y="142884"/>
                  </a:cubicBezTo>
                  <a:cubicBezTo>
                    <a:pt x="154781" y="154350"/>
                    <a:pt x="156937" y="167202"/>
                    <a:pt x="156937" y="181566"/>
                  </a:cubicBezTo>
                  <a:cubicBezTo>
                    <a:pt x="156937" y="196056"/>
                    <a:pt x="154781" y="209160"/>
                    <a:pt x="150345" y="220752"/>
                  </a:cubicBezTo>
                  <a:close/>
                </a:path>
              </a:pathLst>
            </a:custGeom>
            <a:solidFill>
              <a:schemeClr val="bg1"/>
            </a:solidFill>
            <a:ln w="1266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 dirty="0"/>
            </a:p>
          </p:txBody>
        </p:sp>
        <p:sp>
          <p:nvSpPr>
            <p:cNvPr id="75" name="Freihandform 31">
              <a:extLst>
                <a:ext uri="{FF2B5EF4-FFF2-40B4-BE49-F238E27FC236}">
                  <a16:creationId xmlns:a16="http://schemas.microsoft.com/office/drawing/2014/main" id="{0776F73C-2EA7-438E-9F38-7669ABC7897E}"/>
                </a:ext>
              </a:extLst>
            </p:cNvPr>
            <p:cNvSpPr/>
            <p:nvPr/>
          </p:nvSpPr>
          <p:spPr bwMode="invGray">
            <a:xfrm>
              <a:off x="1393026" y="376728"/>
              <a:ext cx="43378" cy="49204"/>
            </a:xfrm>
            <a:custGeom>
              <a:avLst/>
              <a:gdLst>
                <a:gd name="connsiteX0" fmla="*/ 168472 w 198388"/>
                <a:gd name="connsiteY0" fmla="*/ 25200 h 225035"/>
                <a:gd name="connsiteX1" fmla="*/ 137288 w 198388"/>
                <a:gd name="connsiteY1" fmla="*/ 6048 h 225035"/>
                <a:gd name="connsiteX2" fmla="*/ 101286 w 198388"/>
                <a:gd name="connsiteY2" fmla="*/ 0 h 225035"/>
                <a:gd name="connsiteX3" fmla="*/ 48044 w 198388"/>
                <a:gd name="connsiteY3" fmla="*/ 14364 h 225035"/>
                <a:gd name="connsiteX4" fmla="*/ 12677 w 198388"/>
                <a:gd name="connsiteY4" fmla="*/ 54180 h 225035"/>
                <a:gd name="connsiteX5" fmla="*/ 0 w 198388"/>
                <a:gd name="connsiteY5" fmla="*/ 113148 h 225035"/>
                <a:gd name="connsiteX6" fmla="*/ 12677 w 198388"/>
                <a:gd name="connsiteY6" fmla="*/ 172242 h 225035"/>
                <a:gd name="connsiteX7" fmla="*/ 48551 w 198388"/>
                <a:gd name="connsiteY7" fmla="*/ 211176 h 225035"/>
                <a:gd name="connsiteX8" fmla="*/ 104328 w 198388"/>
                <a:gd name="connsiteY8" fmla="*/ 225036 h 225035"/>
                <a:gd name="connsiteX9" fmla="*/ 147048 w 198388"/>
                <a:gd name="connsiteY9" fmla="*/ 217728 h 225035"/>
                <a:gd name="connsiteX10" fmla="*/ 178233 w 198388"/>
                <a:gd name="connsiteY10" fmla="*/ 197190 h 225035"/>
                <a:gd name="connsiteX11" fmla="*/ 195600 w 198388"/>
                <a:gd name="connsiteY11" fmla="*/ 166194 h 225035"/>
                <a:gd name="connsiteX12" fmla="*/ 155289 w 198388"/>
                <a:gd name="connsiteY12" fmla="*/ 159012 h 225035"/>
                <a:gd name="connsiteX13" fmla="*/ 144133 w 198388"/>
                <a:gd name="connsiteY13" fmla="*/ 176148 h 225035"/>
                <a:gd name="connsiteX14" fmla="*/ 126893 w 198388"/>
                <a:gd name="connsiteY14" fmla="*/ 186606 h 225035"/>
                <a:gd name="connsiteX15" fmla="*/ 104835 w 198388"/>
                <a:gd name="connsiteY15" fmla="*/ 190134 h 225035"/>
                <a:gd name="connsiteX16" fmla="*/ 72130 w 198388"/>
                <a:gd name="connsiteY16" fmla="*/ 182070 h 225035"/>
                <a:gd name="connsiteX17" fmla="*/ 50453 w 198388"/>
                <a:gd name="connsiteY17" fmla="*/ 158760 h 225035"/>
                <a:gd name="connsiteX18" fmla="*/ 42974 w 198388"/>
                <a:gd name="connsiteY18" fmla="*/ 124614 h 225035"/>
                <a:gd name="connsiteX19" fmla="*/ 198389 w 198388"/>
                <a:gd name="connsiteY19" fmla="*/ 124614 h 225035"/>
                <a:gd name="connsiteX20" fmla="*/ 198389 w 198388"/>
                <a:gd name="connsiteY20" fmla="*/ 109620 h 225035"/>
                <a:gd name="connsiteX21" fmla="*/ 190403 w 198388"/>
                <a:gd name="connsiteY21" fmla="*/ 59220 h 225035"/>
                <a:gd name="connsiteX22" fmla="*/ 168472 w 198388"/>
                <a:gd name="connsiteY22" fmla="*/ 25200 h 225035"/>
                <a:gd name="connsiteX23" fmla="*/ 42974 w 198388"/>
                <a:gd name="connsiteY23" fmla="*/ 92736 h 225035"/>
                <a:gd name="connsiteX24" fmla="*/ 49692 w 198388"/>
                <a:gd name="connsiteY24" fmla="*/ 66402 h 225035"/>
                <a:gd name="connsiteX25" fmla="*/ 70228 w 198388"/>
                <a:gd name="connsiteY25" fmla="*/ 43722 h 225035"/>
                <a:gd name="connsiteX26" fmla="*/ 101539 w 198388"/>
                <a:gd name="connsiteY26" fmla="*/ 35028 h 225035"/>
                <a:gd name="connsiteX27" fmla="*/ 130442 w 198388"/>
                <a:gd name="connsiteY27" fmla="*/ 42588 h 225035"/>
                <a:gd name="connsiteX28" fmla="*/ 149584 w 198388"/>
                <a:gd name="connsiteY28" fmla="*/ 63126 h 225035"/>
                <a:gd name="connsiteX29" fmla="*/ 156429 w 198388"/>
                <a:gd name="connsiteY29" fmla="*/ 92862 h 225035"/>
                <a:gd name="connsiteX30" fmla="*/ 42974 w 198388"/>
                <a:gd name="connsiteY30" fmla="*/ 92862 h 2250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98388" h="225035">
                  <a:moveTo>
                    <a:pt x="168472" y="25200"/>
                  </a:moveTo>
                  <a:cubicBezTo>
                    <a:pt x="159218" y="16506"/>
                    <a:pt x="148823" y="10080"/>
                    <a:pt x="137288" y="6048"/>
                  </a:cubicBezTo>
                  <a:cubicBezTo>
                    <a:pt x="125625" y="2016"/>
                    <a:pt x="113709" y="0"/>
                    <a:pt x="101286" y="0"/>
                  </a:cubicBezTo>
                  <a:cubicBezTo>
                    <a:pt x="81003" y="0"/>
                    <a:pt x="63256" y="4788"/>
                    <a:pt x="48044" y="14364"/>
                  </a:cubicBezTo>
                  <a:cubicBezTo>
                    <a:pt x="32832" y="23940"/>
                    <a:pt x="21043" y="37170"/>
                    <a:pt x="12677" y="54180"/>
                  </a:cubicBezTo>
                  <a:cubicBezTo>
                    <a:pt x="4310" y="71190"/>
                    <a:pt x="0" y="90846"/>
                    <a:pt x="0" y="113148"/>
                  </a:cubicBezTo>
                  <a:cubicBezTo>
                    <a:pt x="0" y="135702"/>
                    <a:pt x="4183" y="155484"/>
                    <a:pt x="12677" y="172242"/>
                  </a:cubicBezTo>
                  <a:cubicBezTo>
                    <a:pt x="21043" y="189000"/>
                    <a:pt x="33086" y="201978"/>
                    <a:pt x="48551" y="211176"/>
                  </a:cubicBezTo>
                  <a:cubicBezTo>
                    <a:pt x="64144" y="220374"/>
                    <a:pt x="82651" y="225036"/>
                    <a:pt x="104328" y="225036"/>
                  </a:cubicBezTo>
                  <a:cubicBezTo>
                    <a:pt x="120301" y="225036"/>
                    <a:pt x="134499" y="222642"/>
                    <a:pt x="147048" y="217728"/>
                  </a:cubicBezTo>
                  <a:cubicBezTo>
                    <a:pt x="159599" y="212814"/>
                    <a:pt x="169993" y="206010"/>
                    <a:pt x="178233" y="197190"/>
                  </a:cubicBezTo>
                  <a:cubicBezTo>
                    <a:pt x="186600" y="188370"/>
                    <a:pt x="192304" y="178038"/>
                    <a:pt x="195600" y="166194"/>
                  </a:cubicBezTo>
                  <a:lnTo>
                    <a:pt x="155289" y="159012"/>
                  </a:lnTo>
                  <a:cubicBezTo>
                    <a:pt x="152753" y="165816"/>
                    <a:pt x="148950" y="171486"/>
                    <a:pt x="144133" y="176148"/>
                  </a:cubicBezTo>
                  <a:cubicBezTo>
                    <a:pt x="139316" y="180810"/>
                    <a:pt x="133485" y="184212"/>
                    <a:pt x="126893" y="186606"/>
                  </a:cubicBezTo>
                  <a:cubicBezTo>
                    <a:pt x="120174" y="188874"/>
                    <a:pt x="112822" y="190134"/>
                    <a:pt x="104835" y="190134"/>
                  </a:cubicBezTo>
                  <a:cubicBezTo>
                    <a:pt x="92412" y="190134"/>
                    <a:pt x="81511" y="187488"/>
                    <a:pt x="72130" y="182070"/>
                  </a:cubicBezTo>
                  <a:cubicBezTo>
                    <a:pt x="62876" y="176778"/>
                    <a:pt x="55523" y="168966"/>
                    <a:pt x="50453" y="158760"/>
                  </a:cubicBezTo>
                  <a:cubicBezTo>
                    <a:pt x="45636" y="149310"/>
                    <a:pt x="43354" y="137844"/>
                    <a:pt x="42974" y="124614"/>
                  </a:cubicBezTo>
                  <a:lnTo>
                    <a:pt x="198389" y="124614"/>
                  </a:lnTo>
                  <a:lnTo>
                    <a:pt x="198389" y="109620"/>
                  </a:lnTo>
                  <a:cubicBezTo>
                    <a:pt x="198389" y="89838"/>
                    <a:pt x="195727" y="73080"/>
                    <a:pt x="190403" y="59220"/>
                  </a:cubicBezTo>
                  <a:cubicBezTo>
                    <a:pt x="184952" y="45234"/>
                    <a:pt x="177726" y="33894"/>
                    <a:pt x="168472" y="25200"/>
                  </a:cubicBezTo>
                  <a:close/>
                  <a:moveTo>
                    <a:pt x="42974" y="92736"/>
                  </a:moveTo>
                  <a:cubicBezTo>
                    <a:pt x="43481" y="83412"/>
                    <a:pt x="45509" y="74592"/>
                    <a:pt x="49692" y="66402"/>
                  </a:cubicBezTo>
                  <a:cubicBezTo>
                    <a:pt x="54509" y="57078"/>
                    <a:pt x="61355" y="49518"/>
                    <a:pt x="70228" y="43722"/>
                  </a:cubicBezTo>
                  <a:cubicBezTo>
                    <a:pt x="79102" y="37926"/>
                    <a:pt x="89497" y="35028"/>
                    <a:pt x="101539" y="35028"/>
                  </a:cubicBezTo>
                  <a:cubicBezTo>
                    <a:pt x="112568" y="35028"/>
                    <a:pt x="122202" y="37548"/>
                    <a:pt x="130442" y="42588"/>
                  </a:cubicBezTo>
                  <a:cubicBezTo>
                    <a:pt x="138682" y="47628"/>
                    <a:pt x="145020" y="54432"/>
                    <a:pt x="149584" y="63126"/>
                  </a:cubicBezTo>
                  <a:cubicBezTo>
                    <a:pt x="154147" y="71820"/>
                    <a:pt x="156429" y="81648"/>
                    <a:pt x="156429" y="92862"/>
                  </a:cubicBezTo>
                  <a:lnTo>
                    <a:pt x="42974" y="92862"/>
                  </a:lnTo>
                  <a:close/>
                </a:path>
              </a:pathLst>
            </a:custGeom>
            <a:solidFill>
              <a:schemeClr val="bg1"/>
            </a:solidFill>
            <a:ln w="1266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 dirty="0"/>
            </a:p>
          </p:txBody>
        </p:sp>
        <p:sp>
          <p:nvSpPr>
            <p:cNvPr id="76" name="Freihandform 32">
              <a:extLst>
                <a:ext uri="{FF2B5EF4-FFF2-40B4-BE49-F238E27FC236}">
                  <a16:creationId xmlns:a16="http://schemas.microsoft.com/office/drawing/2014/main" id="{96A47144-B517-4D9E-9D34-8B4529613420}"/>
                </a:ext>
              </a:extLst>
            </p:cNvPr>
            <p:cNvSpPr/>
            <p:nvPr/>
          </p:nvSpPr>
          <p:spPr bwMode="invGray">
            <a:xfrm>
              <a:off x="1442252" y="365956"/>
              <a:ext cx="27052" cy="59650"/>
            </a:xfrm>
            <a:custGeom>
              <a:avLst/>
              <a:gdLst>
                <a:gd name="connsiteX0" fmla="*/ 110033 w 123723"/>
                <a:gd name="connsiteY0" fmla="*/ 234234 h 272810"/>
                <a:gd name="connsiteX1" fmla="*/ 101033 w 123723"/>
                <a:gd name="connsiteY1" fmla="*/ 234990 h 272810"/>
                <a:gd name="connsiteX2" fmla="*/ 88103 w 123723"/>
                <a:gd name="connsiteY2" fmla="*/ 232848 h 272810"/>
                <a:gd name="connsiteX3" fmla="*/ 78468 w 123723"/>
                <a:gd name="connsiteY3" fmla="*/ 224532 h 272810"/>
                <a:gd name="connsiteX4" fmla="*/ 74792 w 123723"/>
                <a:gd name="connsiteY4" fmla="*/ 206010 h 272810"/>
                <a:gd name="connsiteX5" fmla="*/ 74792 w 123723"/>
                <a:gd name="connsiteY5" fmla="*/ 86184 h 272810"/>
                <a:gd name="connsiteX6" fmla="*/ 119667 w 123723"/>
                <a:gd name="connsiteY6" fmla="*/ 86184 h 272810"/>
                <a:gd name="connsiteX7" fmla="*/ 119667 w 123723"/>
                <a:gd name="connsiteY7" fmla="*/ 52164 h 272810"/>
                <a:gd name="connsiteX8" fmla="*/ 74792 w 123723"/>
                <a:gd name="connsiteY8" fmla="*/ 52164 h 272810"/>
                <a:gd name="connsiteX9" fmla="*/ 74792 w 123723"/>
                <a:gd name="connsiteY9" fmla="*/ 0 h 272810"/>
                <a:gd name="connsiteX10" fmla="*/ 32072 w 123723"/>
                <a:gd name="connsiteY10" fmla="*/ 0 h 272810"/>
                <a:gd name="connsiteX11" fmla="*/ 32072 w 123723"/>
                <a:gd name="connsiteY11" fmla="*/ 52164 h 272810"/>
                <a:gd name="connsiteX12" fmla="*/ 0 w 123723"/>
                <a:gd name="connsiteY12" fmla="*/ 52164 h 272810"/>
                <a:gd name="connsiteX13" fmla="*/ 0 w 123723"/>
                <a:gd name="connsiteY13" fmla="*/ 86184 h 272810"/>
                <a:gd name="connsiteX14" fmla="*/ 32072 w 123723"/>
                <a:gd name="connsiteY14" fmla="*/ 86184 h 272810"/>
                <a:gd name="connsiteX15" fmla="*/ 32072 w 123723"/>
                <a:gd name="connsiteY15" fmla="*/ 214830 h 272810"/>
                <a:gd name="connsiteX16" fmla="*/ 41073 w 123723"/>
                <a:gd name="connsiteY16" fmla="*/ 247590 h 272810"/>
                <a:gd name="connsiteX17" fmla="*/ 64651 w 123723"/>
                <a:gd name="connsiteY17" fmla="*/ 266868 h 272810"/>
                <a:gd name="connsiteX18" fmla="*/ 96089 w 123723"/>
                <a:gd name="connsiteY18" fmla="*/ 272790 h 272810"/>
                <a:gd name="connsiteX19" fmla="*/ 113202 w 123723"/>
                <a:gd name="connsiteY19" fmla="*/ 271152 h 272810"/>
                <a:gd name="connsiteX20" fmla="*/ 123724 w 123723"/>
                <a:gd name="connsiteY20" fmla="*/ 268254 h 272810"/>
                <a:gd name="connsiteX21" fmla="*/ 115991 w 123723"/>
                <a:gd name="connsiteY21" fmla="*/ 233226 h 272810"/>
                <a:gd name="connsiteX22" fmla="*/ 110033 w 123723"/>
                <a:gd name="connsiteY22" fmla="*/ 234234 h 2728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23723" h="272810">
                  <a:moveTo>
                    <a:pt x="110033" y="234234"/>
                  </a:moveTo>
                  <a:cubicBezTo>
                    <a:pt x="107498" y="234738"/>
                    <a:pt x="104456" y="234990"/>
                    <a:pt x="101033" y="234990"/>
                  </a:cubicBezTo>
                  <a:cubicBezTo>
                    <a:pt x="96342" y="234990"/>
                    <a:pt x="92032" y="234234"/>
                    <a:pt x="88103" y="232848"/>
                  </a:cubicBezTo>
                  <a:cubicBezTo>
                    <a:pt x="84173" y="231336"/>
                    <a:pt x="81004" y="228564"/>
                    <a:pt x="78468" y="224532"/>
                  </a:cubicBezTo>
                  <a:cubicBezTo>
                    <a:pt x="76060" y="220374"/>
                    <a:pt x="74792" y="214200"/>
                    <a:pt x="74792" y="206010"/>
                  </a:cubicBezTo>
                  <a:lnTo>
                    <a:pt x="74792" y="86184"/>
                  </a:lnTo>
                  <a:lnTo>
                    <a:pt x="119667" y="86184"/>
                  </a:lnTo>
                  <a:lnTo>
                    <a:pt x="119667" y="52164"/>
                  </a:lnTo>
                  <a:lnTo>
                    <a:pt x="74792" y="52164"/>
                  </a:lnTo>
                  <a:lnTo>
                    <a:pt x="74792" y="0"/>
                  </a:lnTo>
                  <a:lnTo>
                    <a:pt x="32072" y="0"/>
                  </a:lnTo>
                  <a:lnTo>
                    <a:pt x="32072" y="52164"/>
                  </a:lnTo>
                  <a:lnTo>
                    <a:pt x="0" y="52164"/>
                  </a:lnTo>
                  <a:lnTo>
                    <a:pt x="0" y="86184"/>
                  </a:lnTo>
                  <a:lnTo>
                    <a:pt x="32072" y="86184"/>
                  </a:lnTo>
                  <a:lnTo>
                    <a:pt x="32072" y="214830"/>
                  </a:lnTo>
                  <a:cubicBezTo>
                    <a:pt x="32072" y="227934"/>
                    <a:pt x="35114" y="238896"/>
                    <a:pt x="41073" y="247590"/>
                  </a:cubicBezTo>
                  <a:cubicBezTo>
                    <a:pt x="47031" y="256284"/>
                    <a:pt x="54890" y="262710"/>
                    <a:pt x="64651" y="266868"/>
                  </a:cubicBezTo>
                  <a:cubicBezTo>
                    <a:pt x="74285" y="271026"/>
                    <a:pt x="84807" y="273042"/>
                    <a:pt x="96089" y="272790"/>
                  </a:cubicBezTo>
                  <a:cubicBezTo>
                    <a:pt x="102934" y="272664"/>
                    <a:pt x="108639" y="272160"/>
                    <a:pt x="113202" y="271152"/>
                  </a:cubicBezTo>
                  <a:cubicBezTo>
                    <a:pt x="117766" y="270144"/>
                    <a:pt x="121315" y="269136"/>
                    <a:pt x="123724" y="268254"/>
                  </a:cubicBezTo>
                  <a:lnTo>
                    <a:pt x="115991" y="233226"/>
                  </a:lnTo>
                  <a:cubicBezTo>
                    <a:pt x="114597" y="233352"/>
                    <a:pt x="112568" y="233730"/>
                    <a:pt x="110033" y="234234"/>
                  </a:cubicBezTo>
                  <a:close/>
                </a:path>
              </a:pathLst>
            </a:custGeom>
            <a:solidFill>
              <a:schemeClr val="bg1"/>
            </a:solidFill>
            <a:ln w="1266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 dirty="0"/>
            </a:p>
          </p:txBody>
        </p:sp>
        <p:sp>
          <p:nvSpPr>
            <p:cNvPr id="77" name="Freihandform 33">
              <a:extLst>
                <a:ext uri="{FF2B5EF4-FFF2-40B4-BE49-F238E27FC236}">
                  <a16:creationId xmlns:a16="http://schemas.microsoft.com/office/drawing/2014/main" id="{6675D025-AB85-467D-AF5E-E67FCC064833}"/>
                </a:ext>
              </a:extLst>
            </p:cNvPr>
            <p:cNvSpPr/>
            <p:nvPr/>
          </p:nvSpPr>
          <p:spPr bwMode="invGray">
            <a:xfrm>
              <a:off x="1474182" y="365956"/>
              <a:ext cx="27052" cy="59650"/>
            </a:xfrm>
            <a:custGeom>
              <a:avLst/>
              <a:gdLst>
                <a:gd name="connsiteX0" fmla="*/ 110033 w 123723"/>
                <a:gd name="connsiteY0" fmla="*/ 234234 h 272810"/>
                <a:gd name="connsiteX1" fmla="*/ 101033 w 123723"/>
                <a:gd name="connsiteY1" fmla="*/ 234990 h 272810"/>
                <a:gd name="connsiteX2" fmla="*/ 88102 w 123723"/>
                <a:gd name="connsiteY2" fmla="*/ 232848 h 272810"/>
                <a:gd name="connsiteX3" fmla="*/ 78468 w 123723"/>
                <a:gd name="connsiteY3" fmla="*/ 224532 h 272810"/>
                <a:gd name="connsiteX4" fmla="*/ 74792 w 123723"/>
                <a:gd name="connsiteY4" fmla="*/ 206010 h 272810"/>
                <a:gd name="connsiteX5" fmla="*/ 74792 w 123723"/>
                <a:gd name="connsiteY5" fmla="*/ 86184 h 272810"/>
                <a:gd name="connsiteX6" fmla="*/ 119667 w 123723"/>
                <a:gd name="connsiteY6" fmla="*/ 86184 h 272810"/>
                <a:gd name="connsiteX7" fmla="*/ 119667 w 123723"/>
                <a:gd name="connsiteY7" fmla="*/ 52164 h 272810"/>
                <a:gd name="connsiteX8" fmla="*/ 74792 w 123723"/>
                <a:gd name="connsiteY8" fmla="*/ 52164 h 272810"/>
                <a:gd name="connsiteX9" fmla="*/ 74792 w 123723"/>
                <a:gd name="connsiteY9" fmla="*/ 0 h 272810"/>
                <a:gd name="connsiteX10" fmla="*/ 32072 w 123723"/>
                <a:gd name="connsiteY10" fmla="*/ 0 h 272810"/>
                <a:gd name="connsiteX11" fmla="*/ 32072 w 123723"/>
                <a:gd name="connsiteY11" fmla="*/ 52164 h 272810"/>
                <a:gd name="connsiteX12" fmla="*/ 0 w 123723"/>
                <a:gd name="connsiteY12" fmla="*/ 52164 h 272810"/>
                <a:gd name="connsiteX13" fmla="*/ 0 w 123723"/>
                <a:gd name="connsiteY13" fmla="*/ 86184 h 272810"/>
                <a:gd name="connsiteX14" fmla="*/ 32072 w 123723"/>
                <a:gd name="connsiteY14" fmla="*/ 86184 h 272810"/>
                <a:gd name="connsiteX15" fmla="*/ 32072 w 123723"/>
                <a:gd name="connsiteY15" fmla="*/ 214830 h 272810"/>
                <a:gd name="connsiteX16" fmla="*/ 41072 w 123723"/>
                <a:gd name="connsiteY16" fmla="*/ 247590 h 272810"/>
                <a:gd name="connsiteX17" fmla="*/ 64650 w 123723"/>
                <a:gd name="connsiteY17" fmla="*/ 266868 h 272810"/>
                <a:gd name="connsiteX18" fmla="*/ 96089 w 123723"/>
                <a:gd name="connsiteY18" fmla="*/ 272790 h 272810"/>
                <a:gd name="connsiteX19" fmla="*/ 113202 w 123723"/>
                <a:gd name="connsiteY19" fmla="*/ 271152 h 272810"/>
                <a:gd name="connsiteX20" fmla="*/ 123724 w 123723"/>
                <a:gd name="connsiteY20" fmla="*/ 268254 h 272810"/>
                <a:gd name="connsiteX21" fmla="*/ 115991 w 123723"/>
                <a:gd name="connsiteY21" fmla="*/ 233226 h 272810"/>
                <a:gd name="connsiteX22" fmla="*/ 110033 w 123723"/>
                <a:gd name="connsiteY22" fmla="*/ 234234 h 2728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23723" h="272810">
                  <a:moveTo>
                    <a:pt x="110033" y="234234"/>
                  </a:moveTo>
                  <a:cubicBezTo>
                    <a:pt x="107497" y="234738"/>
                    <a:pt x="104455" y="234990"/>
                    <a:pt x="101033" y="234990"/>
                  </a:cubicBezTo>
                  <a:cubicBezTo>
                    <a:pt x="96342" y="234990"/>
                    <a:pt x="92032" y="234234"/>
                    <a:pt x="88102" y="232848"/>
                  </a:cubicBezTo>
                  <a:cubicBezTo>
                    <a:pt x="84173" y="231336"/>
                    <a:pt x="81003" y="228564"/>
                    <a:pt x="78468" y="224532"/>
                  </a:cubicBezTo>
                  <a:cubicBezTo>
                    <a:pt x="76060" y="220374"/>
                    <a:pt x="74792" y="214200"/>
                    <a:pt x="74792" y="206010"/>
                  </a:cubicBezTo>
                  <a:lnTo>
                    <a:pt x="74792" y="86184"/>
                  </a:lnTo>
                  <a:lnTo>
                    <a:pt x="119667" y="86184"/>
                  </a:lnTo>
                  <a:lnTo>
                    <a:pt x="119667" y="52164"/>
                  </a:lnTo>
                  <a:lnTo>
                    <a:pt x="74792" y="52164"/>
                  </a:lnTo>
                  <a:lnTo>
                    <a:pt x="74792" y="0"/>
                  </a:lnTo>
                  <a:lnTo>
                    <a:pt x="32072" y="0"/>
                  </a:lnTo>
                  <a:lnTo>
                    <a:pt x="32072" y="52164"/>
                  </a:lnTo>
                  <a:lnTo>
                    <a:pt x="0" y="52164"/>
                  </a:lnTo>
                  <a:lnTo>
                    <a:pt x="0" y="86184"/>
                  </a:lnTo>
                  <a:lnTo>
                    <a:pt x="32072" y="86184"/>
                  </a:lnTo>
                  <a:lnTo>
                    <a:pt x="32072" y="214830"/>
                  </a:lnTo>
                  <a:cubicBezTo>
                    <a:pt x="32072" y="227934"/>
                    <a:pt x="35114" y="238896"/>
                    <a:pt x="41072" y="247590"/>
                  </a:cubicBezTo>
                  <a:cubicBezTo>
                    <a:pt x="47030" y="256284"/>
                    <a:pt x="54890" y="262710"/>
                    <a:pt x="64650" y="266868"/>
                  </a:cubicBezTo>
                  <a:cubicBezTo>
                    <a:pt x="74285" y="271026"/>
                    <a:pt x="84807" y="273042"/>
                    <a:pt x="96089" y="272790"/>
                  </a:cubicBezTo>
                  <a:cubicBezTo>
                    <a:pt x="102934" y="272664"/>
                    <a:pt x="108638" y="272160"/>
                    <a:pt x="113202" y="271152"/>
                  </a:cubicBezTo>
                  <a:cubicBezTo>
                    <a:pt x="117765" y="270144"/>
                    <a:pt x="121315" y="269136"/>
                    <a:pt x="123724" y="268254"/>
                  </a:cubicBezTo>
                  <a:lnTo>
                    <a:pt x="115991" y="233226"/>
                  </a:lnTo>
                  <a:cubicBezTo>
                    <a:pt x="114596" y="233352"/>
                    <a:pt x="112695" y="233730"/>
                    <a:pt x="110033" y="234234"/>
                  </a:cubicBezTo>
                  <a:close/>
                </a:path>
              </a:pathLst>
            </a:custGeom>
            <a:solidFill>
              <a:schemeClr val="bg1"/>
            </a:solidFill>
            <a:ln w="1266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 dirty="0"/>
            </a:p>
          </p:txBody>
        </p:sp>
        <p:sp>
          <p:nvSpPr>
            <p:cNvPr id="78" name="Freihandform 34">
              <a:extLst>
                <a:ext uri="{FF2B5EF4-FFF2-40B4-BE49-F238E27FC236}">
                  <a16:creationId xmlns:a16="http://schemas.microsoft.com/office/drawing/2014/main" id="{AB95B676-DB6F-411F-BA1D-501D07F12161}"/>
                </a:ext>
              </a:extLst>
            </p:cNvPr>
            <p:cNvSpPr/>
            <p:nvPr/>
          </p:nvSpPr>
          <p:spPr bwMode="invGray">
            <a:xfrm>
              <a:off x="1507803" y="376728"/>
              <a:ext cx="43378" cy="49204"/>
            </a:xfrm>
            <a:custGeom>
              <a:avLst/>
              <a:gdLst>
                <a:gd name="connsiteX0" fmla="*/ 168472 w 198389"/>
                <a:gd name="connsiteY0" fmla="*/ 25200 h 225035"/>
                <a:gd name="connsiteX1" fmla="*/ 137288 w 198389"/>
                <a:gd name="connsiteY1" fmla="*/ 6048 h 225035"/>
                <a:gd name="connsiteX2" fmla="*/ 101286 w 198389"/>
                <a:gd name="connsiteY2" fmla="*/ 0 h 225035"/>
                <a:gd name="connsiteX3" fmla="*/ 48044 w 198389"/>
                <a:gd name="connsiteY3" fmla="*/ 14364 h 225035"/>
                <a:gd name="connsiteX4" fmla="*/ 12677 w 198389"/>
                <a:gd name="connsiteY4" fmla="*/ 54180 h 225035"/>
                <a:gd name="connsiteX5" fmla="*/ 0 w 198389"/>
                <a:gd name="connsiteY5" fmla="*/ 113148 h 225035"/>
                <a:gd name="connsiteX6" fmla="*/ 12677 w 198389"/>
                <a:gd name="connsiteY6" fmla="*/ 172242 h 225035"/>
                <a:gd name="connsiteX7" fmla="*/ 48552 w 198389"/>
                <a:gd name="connsiteY7" fmla="*/ 211176 h 225035"/>
                <a:gd name="connsiteX8" fmla="*/ 104329 w 198389"/>
                <a:gd name="connsiteY8" fmla="*/ 225036 h 225035"/>
                <a:gd name="connsiteX9" fmla="*/ 147049 w 198389"/>
                <a:gd name="connsiteY9" fmla="*/ 217728 h 225035"/>
                <a:gd name="connsiteX10" fmla="*/ 178234 w 198389"/>
                <a:gd name="connsiteY10" fmla="*/ 197190 h 225035"/>
                <a:gd name="connsiteX11" fmla="*/ 195601 w 198389"/>
                <a:gd name="connsiteY11" fmla="*/ 166194 h 225035"/>
                <a:gd name="connsiteX12" fmla="*/ 155289 w 198389"/>
                <a:gd name="connsiteY12" fmla="*/ 159012 h 225035"/>
                <a:gd name="connsiteX13" fmla="*/ 144133 w 198389"/>
                <a:gd name="connsiteY13" fmla="*/ 176148 h 225035"/>
                <a:gd name="connsiteX14" fmla="*/ 126893 w 198389"/>
                <a:gd name="connsiteY14" fmla="*/ 186606 h 225035"/>
                <a:gd name="connsiteX15" fmla="*/ 104836 w 198389"/>
                <a:gd name="connsiteY15" fmla="*/ 190134 h 225035"/>
                <a:gd name="connsiteX16" fmla="*/ 72130 w 198389"/>
                <a:gd name="connsiteY16" fmla="*/ 182070 h 225035"/>
                <a:gd name="connsiteX17" fmla="*/ 50453 w 198389"/>
                <a:gd name="connsiteY17" fmla="*/ 158760 h 225035"/>
                <a:gd name="connsiteX18" fmla="*/ 42974 w 198389"/>
                <a:gd name="connsiteY18" fmla="*/ 124614 h 225035"/>
                <a:gd name="connsiteX19" fmla="*/ 198389 w 198389"/>
                <a:gd name="connsiteY19" fmla="*/ 124614 h 225035"/>
                <a:gd name="connsiteX20" fmla="*/ 198389 w 198389"/>
                <a:gd name="connsiteY20" fmla="*/ 109620 h 225035"/>
                <a:gd name="connsiteX21" fmla="*/ 190403 w 198389"/>
                <a:gd name="connsiteY21" fmla="*/ 59220 h 225035"/>
                <a:gd name="connsiteX22" fmla="*/ 168472 w 198389"/>
                <a:gd name="connsiteY22" fmla="*/ 25200 h 225035"/>
                <a:gd name="connsiteX23" fmla="*/ 42974 w 198389"/>
                <a:gd name="connsiteY23" fmla="*/ 92736 h 225035"/>
                <a:gd name="connsiteX24" fmla="*/ 49693 w 198389"/>
                <a:gd name="connsiteY24" fmla="*/ 66402 h 225035"/>
                <a:gd name="connsiteX25" fmla="*/ 70229 w 198389"/>
                <a:gd name="connsiteY25" fmla="*/ 43722 h 225035"/>
                <a:gd name="connsiteX26" fmla="*/ 101540 w 198389"/>
                <a:gd name="connsiteY26" fmla="*/ 35028 h 225035"/>
                <a:gd name="connsiteX27" fmla="*/ 130443 w 198389"/>
                <a:gd name="connsiteY27" fmla="*/ 42588 h 225035"/>
                <a:gd name="connsiteX28" fmla="*/ 149584 w 198389"/>
                <a:gd name="connsiteY28" fmla="*/ 63126 h 225035"/>
                <a:gd name="connsiteX29" fmla="*/ 156430 w 198389"/>
                <a:gd name="connsiteY29" fmla="*/ 92862 h 225035"/>
                <a:gd name="connsiteX30" fmla="*/ 42974 w 198389"/>
                <a:gd name="connsiteY30" fmla="*/ 92862 h 2250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98389" h="225035">
                  <a:moveTo>
                    <a:pt x="168472" y="25200"/>
                  </a:moveTo>
                  <a:cubicBezTo>
                    <a:pt x="159219" y="16506"/>
                    <a:pt x="148824" y="10080"/>
                    <a:pt x="137288" y="6048"/>
                  </a:cubicBezTo>
                  <a:cubicBezTo>
                    <a:pt x="125625" y="2016"/>
                    <a:pt x="113709" y="0"/>
                    <a:pt x="101286" y="0"/>
                  </a:cubicBezTo>
                  <a:cubicBezTo>
                    <a:pt x="81004" y="0"/>
                    <a:pt x="63257" y="4788"/>
                    <a:pt x="48044" y="14364"/>
                  </a:cubicBezTo>
                  <a:cubicBezTo>
                    <a:pt x="32833" y="23940"/>
                    <a:pt x="21043" y="37170"/>
                    <a:pt x="12677" y="54180"/>
                  </a:cubicBezTo>
                  <a:cubicBezTo>
                    <a:pt x="4310" y="71190"/>
                    <a:pt x="0" y="90846"/>
                    <a:pt x="0" y="113148"/>
                  </a:cubicBezTo>
                  <a:cubicBezTo>
                    <a:pt x="0" y="135702"/>
                    <a:pt x="4184" y="155484"/>
                    <a:pt x="12677" y="172242"/>
                  </a:cubicBezTo>
                  <a:cubicBezTo>
                    <a:pt x="21043" y="189000"/>
                    <a:pt x="33086" y="201978"/>
                    <a:pt x="48552" y="211176"/>
                  </a:cubicBezTo>
                  <a:cubicBezTo>
                    <a:pt x="64144" y="220374"/>
                    <a:pt x="82652" y="225036"/>
                    <a:pt x="104329" y="225036"/>
                  </a:cubicBezTo>
                  <a:cubicBezTo>
                    <a:pt x="120301" y="225036"/>
                    <a:pt x="134499" y="222642"/>
                    <a:pt x="147049" y="217728"/>
                  </a:cubicBezTo>
                  <a:cubicBezTo>
                    <a:pt x="159599" y="212814"/>
                    <a:pt x="169993" y="206010"/>
                    <a:pt x="178234" y="197190"/>
                  </a:cubicBezTo>
                  <a:cubicBezTo>
                    <a:pt x="186600" y="188370"/>
                    <a:pt x="192304" y="178038"/>
                    <a:pt x="195601" y="166194"/>
                  </a:cubicBezTo>
                  <a:lnTo>
                    <a:pt x="155289" y="159012"/>
                  </a:lnTo>
                  <a:cubicBezTo>
                    <a:pt x="152753" y="165816"/>
                    <a:pt x="148950" y="171486"/>
                    <a:pt x="144133" y="176148"/>
                  </a:cubicBezTo>
                  <a:cubicBezTo>
                    <a:pt x="139316" y="180810"/>
                    <a:pt x="133485" y="184212"/>
                    <a:pt x="126893" y="186606"/>
                  </a:cubicBezTo>
                  <a:cubicBezTo>
                    <a:pt x="120174" y="188874"/>
                    <a:pt x="112822" y="190134"/>
                    <a:pt x="104836" y="190134"/>
                  </a:cubicBezTo>
                  <a:cubicBezTo>
                    <a:pt x="92413" y="190134"/>
                    <a:pt x="81511" y="187488"/>
                    <a:pt x="72130" y="182070"/>
                  </a:cubicBezTo>
                  <a:cubicBezTo>
                    <a:pt x="62876" y="176778"/>
                    <a:pt x="55524" y="168966"/>
                    <a:pt x="50453" y="158760"/>
                  </a:cubicBezTo>
                  <a:cubicBezTo>
                    <a:pt x="45636" y="149310"/>
                    <a:pt x="43354" y="137844"/>
                    <a:pt x="42974" y="124614"/>
                  </a:cubicBezTo>
                  <a:lnTo>
                    <a:pt x="198389" y="124614"/>
                  </a:lnTo>
                  <a:lnTo>
                    <a:pt x="198389" y="109620"/>
                  </a:lnTo>
                  <a:cubicBezTo>
                    <a:pt x="198389" y="89838"/>
                    <a:pt x="195727" y="73080"/>
                    <a:pt x="190403" y="59220"/>
                  </a:cubicBezTo>
                  <a:cubicBezTo>
                    <a:pt x="184952" y="45234"/>
                    <a:pt x="177726" y="33894"/>
                    <a:pt x="168472" y="25200"/>
                  </a:cubicBezTo>
                  <a:close/>
                  <a:moveTo>
                    <a:pt x="42974" y="92736"/>
                  </a:moveTo>
                  <a:cubicBezTo>
                    <a:pt x="43481" y="83412"/>
                    <a:pt x="45509" y="74592"/>
                    <a:pt x="49693" y="66402"/>
                  </a:cubicBezTo>
                  <a:cubicBezTo>
                    <a:pt x="54510" y="57078"/>
                    <a:pt x="61355" y="49518"/>
                    <a:pt x="70229" y="43722"/>
                  </a:cubicBezTo>
                  <a:cubicBezTo>
                    <a:pt x="79102" y="37926"/>
                    <a:pt x="89497" y="35028"/>
                    <a:pt x="101540" y="35028"/>
                  </a:cubicBezTo>
                  <a:cubicBezTo>
                    <a:pt x="112568" y="35028"/>
                    <a:pt x="122203" y="37548"/>
                    <a:pt x="130443" y="42588"/>
                  </a:cubicBezTo>
                  <a:cubicBezTo>
                    <a:pt x="138682" y="47628"/>
                    <a:pt x="145021" y="54432"/>
                    <a:pt x="149584" y="63126"/>
                  </a:cubicBezTo>
                  <a:cubicBezTo>
                    <a:pt x="154148" y="71820"/>
                    <a:pt x="156430" y="81648"/>
                    <a:pt x="156430" y="92862"/>
                  </a:cubicBezTo>
                  <a:lnTo>
                    <a:pt x="42974" y="92862"/>
                  </a:lnTo>
                  <a:close/>
                </a:path>
              </a:pathLst>
            </a:custGeom>
            <a:solidFill>
              <a:schemeClr val="bg1"/>
            </a:solidFill>
            <a:ln w="1266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 dirty="0"/>
            </a:p>
          </p:txBody>
        </p:sp>
        <p:sp>
          <p:nvSpPr>
            <p:cNvPr id="79" name="Freihandform 35">
              <a:extLst>
                <a:ext uri="{FF2B5EF4-FFF2-40B4-BE49-F238E27FC236}">
                  <a16:creationId xmlns:a16="http://schemas.microsoft.com/office/drawing/2014/main" id="{37D4CE77-3FC3-4C90-8C7C-52858E35942C}"/>
                </a:ext>
              </a:extLst>
            </p:cNvPr>
            <p:cNvSpPr/>
            <p:nvPr/>
          </p:nvSpPr>
          <p:spPr bwMode="invGray">
            <a:xfrm>
              <a:off x="1560854" y="376618"/>
              <a:ext cx="25638" cy="48295"/>
            </a:xfrm>
            <a:custGeom>
              <a:avLst/>
              <a:gdLst>
                <a:gd name="connsiteX0" fmla="*/ 99131 w 117258"/>
                <a:gd name="connsiteY0" fmla="*/ 0 h 220877"/>
                <a:gd name="connsiteX1" fmla="*/ 64651 w 117258"/>
                <a:gd name="connsiteY1" fmla="*/ 10080 h 220877"/>
                <a:gd name="connsiteX2" fmla="*/ 43481 w 117258"/>
                <a:gd name="connsiteY2" fmla="*/ 37800 h 220877"/>
                <a:gd name="connsiteX3" fmla="*/ 41199 w 117258"/>
                <a:gd name="connsiteY3" fmla="*/ 37800 h 220877"/>
                <a:gd name="connsiteX4" fmla="*/ 41199 w 117258"/>
                <a:gd name="connsiteY4" fmla="*/ 3150 h 220877"/>
                <a:gd name="connsiteX5" fmla="*/ 0 w 117258"/>
                <a:gd name="connsiteY5" fmla="*/ 3150 h 220877"/>
                <a:gd name="connsiteX6" fmla="*/ 0 w 117258"/>
                <a:gd name="connsiteY6" fmla="*/ 220878 h 220877"/>
                <a:gd name="connsiteX7" fmla="*/ 42720 w 117258"/>
                <a:gd name="connsiteY7" fmla="*/ 220878 h 220877"/>
                <a:gd name="connsiteX8" fmla="*/ 42720 w 117258"/>
                <a:gd name="connsiteY8" fmla="*/ 88074 h 220877"/>
                <a:gd name="connsiteX9" fmla="*/ 49566 w 117258"/>
                <a:gd name="connsiteY9" fmla="*/ 62748 h 220877"/>
                <a:gd name="connsiteX10" fmla="*/ 68200 w 117258"/>
                <a:gd name="connsiteY10" fmla="*/ 45360 h 220877"/>
                <a:gd name="connsiteX11" fmla="*/ 95075 w 117258"/>
                <a:gd name="connsiteY11" fmla="*/ 39060 h 220877"/>
                <a:gd name="connsiteX12" fmla="*/ 108132 w 117258"/>
                <a:gd name="connsiteY12" fmla="*/ 39942 h 220877"/>
                <a:gd name="connsiteX13" fmla="*/ 117259 w 117258"/>
                <a:gd name="connsiteY13" fmla="*/ 41580 h 220877"/>
                <a:gd name="connsiteX14" fmla="*/ 117259 w 117258"/>
                <a:gd name="connsiteY14" fmla="*/ 1008 h 220877"/>
                <a:gd name="connsiteX15" fmla="*/ 108639 w 117258"/>
                <a:gd name="connsiteY15" fmla="*/ 252 h 220877"/>
                <a:gd name="connsiteX16" fmla="*/ 99131 w 117258"/>
                <a:gd name="connsiteY16" fmla="*/ 0 h 2208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17258" h="220877">
                  <a:moveTo>
                    <a:pt x="99131" y="0"/>
                  </a:moveTo>
                  <a:cubicBezTo>
                    <a:pt x="86328" y="0"/>
                    <a:pt x="74792" y="3402"/>
                    <a:pt x="64651" y="10080"/>
                  </a:cubicBezTo>
                  <a:cubicBezTo>
                    <a:pt x="54509" y="16884"/>
                    <a:pt x="47410" y="26082"/>
                    <a:pt x="43481" y="37800"/>
                  </a:cubicBezTo>
                  <a:lnTo>
                    <a:pt x="41199" y="37800"/>
                  </a:lnTo>
                  <a:lnTo>
                    <a:pt x="41199" y="3150"/>
                  </a:lnTo>
                  <a:lnTo>
                    <a:pt x="0" y="3150"/>
                  </a:lnTo>
                  <a:lnTo>
                    <a:pt x="0" y="220878"/>
                  </a:lnTo>
                  <a:lnTo>
                    <a:pt x="42720" y="220878"/>
                  </a:lnTo>
                  <a:lnTo>
                    <a:pt x="42720" y="88074"/>
                  </a:lnTo>
                  <a:cubicBezTo>
                    <a:pt x="42720" y="78624"/>
                    <a:pt x="45002" y="70182"/>
                    <a:pt x="49566" y="62748"/>
                  </a:cubicBezTo>
                  <a:cubicBezTo>
                    <a:pt x="54129" y="55314"/>
                    <a:pt x="60341" y="49518"/>
                    <a:pt x="68200" y="45360"/>
                  </a:cubicBezTo>
                  <a:cubicBezTo>
                    <a:pt x="76060" y="41202"/>
                    <a:pt x="85060" y="39060"/>
                    <a:pt x="95075" y="39060"/>
                  </a:cubicBezTo>
                  <a:cubicBezTo>
                    <a:pt x="99385" y="39060"/>
                    <a:pt x="103822" y="39438"/>
                    <a:pt x="108132" y="39942"/>
                  </a:cubicBezTo>
                  <a:cubicBezTo>
                    <a:pt x="112568" y="40572"/>
                    <a:pt x="115611" y="41076"/>
                    <a:pt x="117259" y="41580"/>
                  </a:cubicBezTo>
                  <a:lnTo>
                    <a:pt x="117259" y="1008"/>
                  </a:lnTo>
                  <a:cubicBezTo>
                    <a:pt x="115104" y="756"/>
                    <a:pt x="112315" y="504"/>
                    <a:pt x="108639" y="252"/>
                  </a:cubicBezTo>
                  <a:cubicBezTo>
                    <a:pt x="104962" y="126"/>
                    <a:pt x="101793" y="0"/>
                    <a:pt x="99131" y="0"/>
                  </a:cubicBezTo>
                  <a:close/>
                </a:path>
              </a:pathLst>
            </a:custGeom>
            <a:solidFill>
              <a:schemeClr val="bg1"/>
            </a:solidFill>
            <a:ln w="1266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 dirty="0"/>
            </a:p>
          </p:txBody>
        </p:sp>
        <p:sp>
          <p:nvSpPr>
            <p:cNvPr id="80" name="Freihandform 36">
              <a:extLst>
                <a:ext uri="{FF2B5EF4-FFF2-40B4-BE49-F238E27FC236}">
                  <a16:creationId xmlns:a16="http://schemas.microsoft.com/office/drawing/2014/main" id="{663953A3-132C-4F8A-A542-F246666170C7}"/>
                </a:ext>
              </a:extLst>
            </p:cNvPr>
            <p:cNvSpPr/>
            <p:nvPr/>
          </p:nvSpPr>
          <p:spPr bwMode="invGray">
            <a:xfrm>
              <a:off x="1125885" y="466265"/>
              <a:ext cx="67325" cy="47634"/>
            </a:xfrm>
            <a:custGeom>
              <a:avLst/>
              <a:gdLst>
                <a:gd name="connsiteX0" fmla="*/ 221207 w 307914"/>
                <a:gd name="connsiteY0" fmla="*/ 159264 h 217854"/>
                <a:gd name="connsiteX1" fmla="*/ 219052 w 307914"/>
                <a:gd name="connsiteY1" fmla="*/ 159264 h 217854"/>
                <a:gd name="connsiteX2" fmla="*/ 176205 w 307914"/>
                <a:gd name="connsiteY2" fmla="*/ 0 h 217854"/>
                <a:gd name="connsiteX3" fmla="*/ 132217 w 307914"/>
                <a:gd name="connsiteY3" fmla="*/ 0 h 217854"/>
                <a:gd name="connsiteX4" fmla="*/ 89117 w 307914"/>
                <a:gd name="connsiteY4" fmla="*/ 159894 h 217854"/>
                <a:gd name="connsiteX5" fmla="*/ 86961 w 307914"/>
                <a:gd name="connsiteY5" fmla="*/ 159894 h 217854"/>
                <a:gd name="connsiteX6" fmla="*/ 43988 w 307914"/>
                <a:gd name="connsiteY6" fmla="*/ 0 h 217854"/>
                <a:gd name="connsiteX7" fmla="*/ 0 w 307914"/>
                <a:gd name="connsiteY7" fmla="*/ 0 h 217854"/>
                <a:gd name="connsiteX8" fmla="*/ 64397 w 307914"/>
                <a:gd name="connsiteY8" fmla="*/ 217854 h 217854"/>
                <a:gd name="connsiteX9" fmla="*/ 107751 w 307914"/>
                <a:gd name="connsiteY9" fmla="*/ 217854 h 217854"/>
                <a:gd name="connsiteX10" fmla="*/ 152246 w 307914"/>
                <a:gd name="connsiteY10" fmla="*/ 60606 h 217854"/>
                <a:gd name="connsiteX11" fmla="*/ 155542 w 307914"/>
                <a:gd name="connsiteY11" fmla="*/ 60606 h 217854"/>
                <a:gd name="connsiteX12" fmla="*/ 200037 w 307914"/>
                <a:gd name="connsiteY12" fmla="*/ 217854 h 217854"/>
                <a:gd name="connsiteX13" fmla="*/ 243518 w 307914"/>
                <a:gd name="connsiteY13" fmla="*/ 217854 h 217854"/>
                <a:gd name="connsiteX14" fmla="*/ 307915 w 307914"/>
                <a:gd name="connsiteY14" fmla="*/ 0 h 217854"/>
                <a:gd name="connsiteX15" fmla="*/ 263800 w 307914"/>
                <a:gd name="connsiteY15" fmla="*/ 0 h 2178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07914" h="217854">
                  <a:moveTo>
                    <a:pt x="221207" y="159264"/>
                  </a:moveTo>
                  <a:lnTo>
                    <a:pt x="219052" y="159264"/>
                  </a:lnTo>
                  <a:lnTo>
                    <a:pt x="176205" y="0"/>
                  </a:lnTo>
                  <a:lnTo>
                    <a:pt x="132217" y="0"/>
                  </a:lnTo>
                  <a:lnTo>
                    <a:pt x="89117" y="159894"/>
                  </a:lnTo>
                  <a:lnTo>
                    <a:pt x="86961" y="159894"/>
                  </a:lnTo>
                  <a:lnTo>
                    <a:pt x="43988" y="0"/>
                  </a:lnTo>
                  <a:lnTo>
                    <a:pt x="0" y="0"/>
                  </a:lnTo>
                  <a:lnTo>
                    <a:pt x="64397" y="217854"/>
                  </a:lnTo>
                  <a:lnTo>
                    <a:pt x="107751" y="217854"/>
                  </a:lnTo>
                  <a:lnTo>
                    <a:pt x="152246" y="60606"/>
                  </a:lnTo>
                  <a:lnTo>
                    <a:pt x="155542" y="60606"/>
                  </a:lnTo>
                  <a:lnTo>
                    <a:pt x="200037" y="217854"/>
                  </a:lnTo>
                  <a:lnTo>
                    <a:pt x="243518" y="217854"/>
                  </a:lnTo>
                  <a:lnTo>
                    <a:pt x="307915" y="0"/>
                  </a:lnTo>
                  <a:lnTo>
                    <a:pt x="263800" y="0"/>
                  </a:lnTo>
                  <a:close/>
                </a:path>
              </a:pathLst>
            </a:custGeom>
            <a:solidFill>
              <a:schemeClr val="bg1"/>
            </a:solidFill>
            <a:ln w="1266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 dirty="0"/>
            </a:p>
          </p:txBody>
        </p:sp>
        <p:sp>
          <p:nvSpPr>
            <p:cNvPr id="81" name="Freihandform 37">
              <a:extLst>
                <a:ext uri="{FF2B5EF4-FFF2-40B4-BE49-F238E27FC236}">
                  <a16:creationId xmlns:a16="http://schemas.microsoft.com/office/drawing/2014/main" id="{A9437713-E829-48C1-8155-9D1DB29E79D5}"/>
                </a:ext>
              </a:extLst>
            </p:cNvPr>
            <p:cNvSpPr/>
            <p:nvPr/>
          </p:nvSpPr>
          <p:spPr bwMode="invGray">
            <a:xfrm>
              <a:off x="1198532" y="465659"/>
              <a:ext cx="44625" cy="49177"/>
            </a:xfrm>
            <a:custGeom>
              <a:avLst/>
              <a:gdLst>
                <a:gd name="connsiteX0" fmla="*/ 155796 w 204093"/>
                <a:gd name="connsiteY0" fmla="*/ 13986 h 224910"/>
                <a:gd name="connsiteX1" fmla="*/ 102047 w 204093"/>
                <a:gd name="connsiteY1" fmla="*/ 0 h 224910"/>
                <a:gd name="connsiteX2" fmla="*/ 48298 w 204093"/>
                <a:gd name="connsiteY2" fmla="*/ 13986 h 224910"/>
                <a:gd name="connsiteX3" fmla="*/ 12677 w 204093"/>
                <a:gd name="connsiteY3" fmla="*/ 53424 h 224910"/>
                <a:gd name="connsiteX4" fmla="*/ 0 w 204093"/>
                <a:gd name="connsiteY4" fmla="*/ 112644 h 224910"/>
                <a:gd name="connsiteX5" fmla="*/ 12677 w 204093"/>
                <a:gd name="connsiteY5" fmla="*/ 171612 h 224910"/>
                <a:gd name="connsiteX6" fmla="*/ 48298 w 204093"/>
                <a:gd name="connsiteY6" fmla="*/ 210924 h 224910"/>
                <a:gd name="connsiteX7" fmla="*/ 102047 w 204093"/>
                <a:gd name="connsiteY7" fmla="*/ 224910 h 224910"/>
                <a:gd name="connsiteX8" fmla="*/ 155796 w 204093"/>
                <a:gd name="connsiteY8" fmla="*/ 210924 h 224910"/>
                <a:gd name="connsiteX9" fmla="*/ 191417 w 204093"/>
                <a:gd name="connsiteY9" fmla="*/ 171612 h 224910"/>
                <a:gd name="connsiteX10" fmla="*/ 204094 w 204093"/>
                <a:gd name="connsiteY10" fmla="*/ 112644 h 224910"/>
                <a:gd name="connsiteX11" fmla="*/ 191417 w 204093"/>
                <a:gd name="connsiteY11" fmla="*/ 53424 h 224910"/>
                <a:gd name="connsiteX12" fmla="*/ 155796 w 204093"/>
                <a:gd name="connsiteY12" fmla="*/ 13986 h 224910"/>
                <a:gd name="connsiteX13" fmla="*/ 154655 w 204093"/>
                <a:gd name="connsiteY13" fmla="*/ 150948 h 224910"/>
                <a:gd name="connsiteX14" fmla="*/ 135133 w 204093"/>
                <a:gd name="connsiteY14" fmla="*/ 178920 h 224910"/>
                <a:gd name="connsiteX15" fmla="*/ 102047 w 204093"/>
                <a:gd name="connsiteY15" fmla="*/ 189378 h 224910"/>
                <a:gd name="connsiteX16" fmla="*/ 68707 w 204093"/>
                <a:gd name="connsiteY16" fmla="*/ 178920 h 224910"/>
                <a:gd name="connsiteX17" fmla="*/ 49185 w 204093"/>
                <a:gd name="connsiteY17" fmla="*/ 150948 h 224910"/>
                <a:gd name="connsiteX18" fmla="*/ 42847 w 204093"/>
                <a:gd name="connsiteY18" fmla="*/ 112518 h 224910"/>
                <a:gd name="connsiteX19" fmla="*/ 49185 w 204093"/>
                <a:gd name="connsiteY19" fmla="*/ 74214 h 224910"/>
                <a:gd name="connsiteX20" fmla="*/ 68707 w 204093"/>
                <a:gd name="connsiteY20" fmla="*/ 46116 h 224910"/>
                <a:gd name="connsiteX21" fmla="*/ 102047 w 204093"/>
                <a:gd name="connsiteY21" fmla="*/ 35532 h 224910"/>
                <a:gd name="connsiteX22" fmla="*/ 135133 w 204093"/>
                <a:gd name="connsiteY22" fmla="*/ 46116 h 224910"/>
                <a:gd name="connsiteX23" fmla="*/ 154655 w 204093"/>
                <a:gd name="connsiteY23" fmla="*/ 74214 h 224910"/>
                <a:gd name="connsiteX24" fmla="*/ 160993 w 204093"/>
                <a:gd name="connsiteY24" fmla="*/ 112518 h 224910"/>
                <a:gd name="connsiteX25" fmla="*/ 154655 w 204093"/>
                <a:gd name="connsiteY25" fmla="*/ 150948 h 2249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204093" h="224910">
                  <a:moveTo>
                    <a:pt x="155796" y="13986"/>
                  </a:moveTo>
                  <a:cubicBezTo>
                    <a:pt x="140457" y="4662"/>
                    <a:pt x="122583" y="0"/>
                    <a:pt x="102047" y="0"/>
                  </a:cubicBezTo>
                  <a:cubicBezTo>
                    <a:pt x="81511" y="0"/>
                    <a:pt x="63636" y="4662"/>
                    <a:pt x="48298" y="13986"/>
                  </a:cubicBezTo>
                  <a:cubicBezTo>
                    <a:pt x="32959" y="23310"/>
                    <a:pt x="21043" y="36540"/>
                    <a:pt x="12677" y="53424"/>
                  </a:cubicBezTo>
                  <a:cubicBezTo>
                    <a:pt x="4183" y="70308"/>
                    <a:pt x="0" y="90090"/>
                    <a:pt x="0" y="112644"/>
                  </a:cubicBezTo>
                  <a:cubicBezTo>
                    <a:pt x="0" y="135198"/>
                    <a:pt x="4310" y="154854"/>
                    <a:pt x="12677" y="171612"/>
                  </a:cubicBezTo>
                  <a:cubicBezTo>
                    <a:pt x="21170" y="188496"/>
                    <a:pt x="32959" y="201474"/>
                    <a:pt x="48298" y="210924"/>
                  </a:cubicBezTo>
                  <a:cubicBezTo>
                    <a:pt x="63636" y="220248"/>
                    <a:pt x="81511" y="224910"/>
                    <a:pt x="102047" y="224910"/>
                  </a:cubicBezTo>
                  <a:cubicBezTo>
                    <a:pt x="122583" y="224910"/>
                    <a:pt x="140457" y="220248"/>
                    <a:pt x="155796" y="210924"/>
                  </a:cubicBezTo>
                  <a:cubicBezTo>
                    <a:pt x="171134" y="201600"/>
                    <a:pt x="183050" y="188496"/>
                    <a:pt x="191417" y="171612"/>
                  </a:cubicBezTo>
                  <a:cubicBezTo>
                    <a:pt x="199910" y="154854"/>
                    <a:pt x="204094" y="135072"/>
                    <a:pt x="204094" y="112644"/>
                  </a:cubicBezTo>
                  <a:cubicBezTo>
                    <a:pt x="204094" y="90090"/>
                    <a:pt x="199910" y="70308"/>
                    <a:pt x="191417" y="53424"/>
                  </a:cubicBezTo>
                  <a:cubicBezTo>
                    <a:pt x="182924" y="36540"/>
                    <a:pt x="171007" y="23310"/>
                    <a:pt x="155796" y="13986"/>
                  </a:cubicBezTo>
                  <a:close/>
                  <a:moveTo>
                    <a:pt x="154655" y="150948"/>
                  </a:moveTo>
                  <a:cubicBezTo>
                    <a:pt x="150345" y="162540"/>
                    <a:pt x="143880" y="171864"/>
                    <a:pt x="135133" y="178920"/>
                  </a:cubicBezTo>
                  <a:cubicBezTo>
                    <a:pt x="126386" y="185976"/>
                    <a:pt x="115357" y="189378"/>
                    <a:pt x="102047" y="189378"/>
                  </a:cubicBezTo>
                  <a:cubicBezTo>
                    <a:pt x="88609" y="189378"/>
                    <a:pt x="77581" y="185850"/>
                    <a:pt x="68707" y="178920"/>
                  </a:cubicBezTo>
                  <a:cubicBezTo>
                    <a:pt x="59961" y="171990"/>
                    <a:pt x="53368" y="162666"/>
                    <a:pt x="49185" y="150948"/>
                  </a:cubicBezTo>
                  <a:cubicBezTo>
                    <a:pt x="44875" y="139356"/>
                    <a:pt x="42847" y="126504"/>
                    <a:pt x="42847" y="112518"/>
                  </a:cubicBezTo>
                  <a:cubicBezTo>
                    <a:pt x="42847" y="98658"/>
                    <a:pt x="45002" y="85806"/>
                    <a:pt x="49185" y="74214"/>
                  </a:cubicBezTo>
                  <a:cubicBezTo>
                    <a:pt x="53368" y="62496"/>
                    <a:pt x="59961" y="53172"/>
                    <a:pt x="68707" y="46116"/>
                  </a:cubicBezTo>
                  <a:cubicBezTo>
                    <a:pt x="77454" y="39060"/>
                    <a:pt x="88609" y="35532"/>
                    <a:pt x="102047" y="35532"/>
                  </a:cubicBezTo>
                  <a:cubicBezTo>
                    <a:pt x="115357" y="35532"/>
                    <a:pt x="126386" y="39060"/>
                    <a:pt x="135133" y="46116"/>
                  </a:cubicBezTo>
                  <a:cubicBezTo>
                    <a:pt x="143880" y="53172"/>
                    <a:pt x="150345" y="62622"/>
                    <a:pt x="154655" y="74214"/>
                  </a:cubicBezTo>
                  <a:cubicBezTo>
                    <a:pt x="158838" y="85932"/>
                    <a:pt x="160993" y="98658"/>
                    <a:pt x="160993" y="112518"/>
                  </a:cubicBezTo>
                  <a:cubicBezTo>
                    <a:pt x="160993" y="126504"/>
                    <a:pt x="158838" y="139356"/>
                    <a:pt x="154655" y="150948"/>
                  </a:cubicBezTo>
                  <a:close/>
                </a:path>
              </a:pathLst>
            </a:custGeom>
            <a:solidFill>
              <a:schemeClr val="bg1"/>
            </a:solidFill>
            <a:ln w="1266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 dirty="0"/>
            </a:p>
          </p:txBody>
        </p:sp>
        <p:sp>
          <p:nvSpPr>
            <p:cNvPr id="82" name="Freihandform 38">
              <a:extLst>
                <a:ext uri="{FF2B5EF4-FFF2-40B4-BE49-F238E27FC236}">
                  <a16:creationId xmlns:a16="http://schemas.microsoft.com/office/drawing/2014/main" id="{A557F429-6F93-4F3C-B06C-6AA11804ED92}"/>
                </a:ext>
              </a:extLst>
            </p:cNvPr>
            <p:cNvSpPr/>
            <p:nvPr/>
          </p:nvSpPr>
          <p:spPr bwMode="invGray">
            <a:xfrm>
              <a:off x="1253635" y="465549"/>
              <a:ext cx="25638" cy="48295"/>
            </a:xfrm>
            <a:custGeom>
              <a:avLst/>
              <a:gdLst>
                <a:gd name="connsiteX0" fmla="*/ 99131 w 117258"/>
                <a:gd name="connsiteY0" fmla="*/ 0 h 220877"/>
                <a:gd name="connsiteX1" fmla="*/ 64651 w 117258"/>
                <a:gd name="connsiteY1" fmla="*/ 10080 h 220877"/>
                <a:gd name="connsiteX2" fmla="*/ 43481 w 117258"/>
                <a:gd name="connsiteY2" fmla="*/ 37800 h 220877"/>
                <a:gd name="connsiteX3" fmla="*/ 41199 w 117258"/>
                <a:gd name="connsiteY3" fmla="*/ 37800 h 220877"/>
                <a:gd name="connsiteX4" fmla="*/ 41199 w 117258"/>
                <a:gd name="connsiteY4" fmla="*/ 3150 h 220877"/>
                <a:gd name="connsiteX5" fmla="*/ 0 w 117258"/>
                <a:gd name="connsiteY5" fmla="*/ 3150 h 220877"/>
                <a:gd name="connsiteX6" fmla="*/ 0 w 117258"/>
                <a:gd name="connsiteY6" fmla="*/ 220878 h 220877"/>
                <a:gd name="connsiteX7" fmla="*/ 42720 w 117258"/>
                <a:gd name="connsiteY7" fmla="*/ 220878 h 220877"/>
                <a:gd name="connsiteX8" fmla="*/ 42720 w 117258"/>
                <a:gd name="connsiteY8" fmla="*/ 88074 h 220877"/>
                <a:gd name="connsiteX9" fmla="*/ 49566 w 117258"/>
                <a:gd name="connsiteY9" fmla="*/ 62748 h 220877"/>
                <a:gd name="connsiteX10" fmla="*/ 68200 w 117258"/>
                <a:gd name="connsiteY10" fmla="*/ 45360 h 220877"/>
                <a:gd name="connsiteX11" fmla="*/ 95075 w 117258"/>
                <a:gd name="connsiteY11" fmla="*/ 39060 h 220877"/>
                <a:gd name="connsiteX12" fmla="*/ 108132 w 117258"/>
                <a:gd name="connsiteY12" fmla="*/ 39942 h 220877"/>
                <a:gd name="connsiteX13" fmla="*/ 117259 w 117258"/>
                <a:gd name="connsiteY13" fmla="*/ 41580 h 220877"/>
                <a:gd name="connsiteX14" fmla="*/ 117259 w 117258"/>
                <a:gd name="connsiteY14" fmla="*/ 1008 h 220877"/>
                <a:gd name="connsiteX15" fmla="*/ 108639 w 117258"/>
                <a:gd name="connsiteY15" fmla="*/ 252 h 220877"/>
                <a:gd name="connsiteX16" fmla="*/ 99131 w 117258"/>
                <a:gd name="connsiteY16" fmla="*/ 0 h 2208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17258" h="220877">
                  <a:moveTo>
                    <a:pt x="99131" y="0"/>
                  </a:moveTo>
                  <a:cubicBezTo>
                    <a:pt x="86328" y="0"/>
                    <a:pt x="74792" y="3402"/>
                    <a:pt x="64651" y="10080"/>
                  </a:cubicBezTo>
                  <a:cubicBezTo>
                    <a:pt x="54509" y="16884"/>
                    <a:pt x="47410" y="26082"/>
                    <a:pt x="43481" y="37800"/>
                  </a:cubicBezTo>
                  <a:lnTo>
                    <a:pt x="41199" y="37800"/>
                  </a:lnTo>
                  <a:lnTo>
                    <a:pt x="41199" y="3150"/>
                  </a:lnTo>
                  <a:lnTo>
                    <a:pt x="0" y="3150"/>
                  </a:lnTo>
                  <a:lnTo>
                    <a:pt x="0" y="220878"/>
                  </a:lnTo>
                  <a:lnTo>
                    <a:pt x="42720" y="220878"/>
                  </a:lnTo>
                  <a:lnTo>
                    <a:pt x="42720" y="88074"/>
                  </a:lnTo>
                  <a:cubicBezTo>
                    <a:pt x="42720" y="78624"/>
                    <a:pt x="45002" y="70182"/>
                    <a:pt x="49566" y="62748"/>
                  </a:cubicBezTo>
                  <a:cubicBezTo>
                    <a:pt x="54129" y="55314"/>
                    <a:pt x="60341" y="49518"/>
                    <a:pt x="68200" y="45360"/>
                  </a:cubicBezTo>
                  <a:cubicBezTo>
                    <a:pt x="76060" y="41202"/>
                    <a:pt x="85060" y="39060"/>
                    <a:pt x="95075" y="39060"/>
                  </a:cubicBezTo>
                  <a:cubicBezTo>
                    <a:pt x="99385" y="39060"/>
                    <a:pt x="103822" y="39438"/>
                    <a:pt x="108132" y="39942"/>
                  </a:cubicBezTo>
                  <a:cubicBezTo>
                    <a:pt x="112568" y="40572"/>
                    <a:pt x="115611" y="41076"/>
                    <a:pt x="117259" y="41580"/>
                  </a:cubicBezTo>
                  <a:lnTo>
                    <a:pt x="117259" y="1008"/>
                  </a:lnTo>
                  <a:cubicBezTo>
                    <a:pt x="115104" y="756"/>
                    <a:pt x="112315" y="504"/>
                    <a:pt x="108639" y="252"/>
                  </a:cubicBezTo>
                  <a:cubicBezTo>
                    <a:pt x="104962" y="126"/>
                    <a:pt x="101793" y="0"/>
                    <a:pt x="99131" y="0"/>
                  </a:cubicBezTo>
                  <a:close/>
                </a:path>
              </a:pathLst>
            </a:custGeom>
            <a:solidFill>
              <a:schemeClr val="bg1"/>
            </a:solidFill>
            <a:ln w="1266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 dirty="0"/>
            </a:p>
          </p:txBody>
        </p:sp>
        <p:sp>
          <p:nvSpPr>
            <p:cNvPr id="83" name="Freihandform 39">
              <a:extLst>
                <a:ext uri="{FF2B5EF4-FFF2-40B4-BE49-F238E27FC236}">
                  <a16:creationId xmlns:a16="http://schemas.microsoft.com/office/drawing/2014/main" id="{7DC88ECB-9263-4363-9D71-4514FF702696}"/>
                </a:ext>
              </a:extLst>
            </p:cNvPr>
            <p:cNvSpPr/>
            <p:nvPr/>
          </p:nvSpPr>
          <p:spPr bwMode="invGray">
            <a:xfrm>
              <a:off x="1287450" y="450397"/>
              <a:ext cx="9341" cy="63475"/>
            </a:xfrm>
            <a:custGeom>
              <a:avLst/>
              <a:gdLst>
                <a:gd name="connsiteX0" fmla="*/ 0 w 42720"/>
                <a:gd name="connsiteY0" fmla="*/ 0 h 290304"/>
                <a:gd name="connsiteX1" fmla="*/ 42720 w 42720"/>
                <a:gd name="connsiteY1" fmla="*/ 0 h 290304"/>
                <a:gd name="connsiteX2" fmla="*/ 42720 w 42720"/>
                <a:gd name="connsiteY2" fmla="*/ 290304 h 290304"/>
                <a:gd name="connsiteX3" fmla="*/ 0 w 42720"/>
                <a:gd name="connsiteY3" fmla="*/ 290304 h 2903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2720" h="290304">
                  <a:moveTo>
                    <a:pt x="0" y="0"/>
                  </a:moveTo>
                  <a:lnTo>
                    <a:pt x="42720" y="0"/>
                  </a:lnTo>
                  <a:lnTo>
                    <a:pt x="42720" y="290304"/>
                  </a:lnTo>
                  <a:lnTo>
                    <a:pt x="0" y="290304"/>
                  </a:lnTo>
                  <a:close/>
                </a:path>
              </a:pathLst>
            </a:custGeom>
            <a:solidFill>
              <a:schemeClr val="bg1"/>
            </a:solidFill>
            <a:ln w="1266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 dirty="0"/>
            </a:p>
          </p:txBody>
        </p:sp>
        <p:sp>
          <p:nvSpPr>
            <p:cNvPr id="84" name="Freihandform 40">
              <a:extLst>
                <a:ext uri="{FF2B5EF4-FFF2-40B4-BE49-F238E27FC236}">
                  <a16:creationId xmlns:a16="http://schemas.microsoft.com/office/drawing/2014/main" id="{BE070819-7F8D-4874-8710-2FC1516B1249}"/>
                </a:ext>
              </a:extLst>
            </p:cNvPr>
            <p:cNvSpPr/>
            <p:nvPr/>
          </p:nvSpPr>
          <p:spPr bwMode="invGray">
            <a:xfrm>
              <a:off x="1307323" y="450397"/>
              <a:ext cx="43793" cy="64411"/>
            </a:xfrm>
            <a:custGeom>
              <a:avLst/>
              <a:gdLst>
                <a:gd name="connsiteX0" fmla="*/ 157444 w 200290"/>
                <a:gd name="connsiteY0" fmla="*/ 107856 h 294587"/>
                <a:gd name="connsiteX1" fmla="*/ 154908 w 200290"/>
                <a:gd name="connsiteY1" fmla="*/ 107856 h 294587"/>
                <a:gd name="connsiteX2" fmla="*/ 144133 w 200290"/>
                <a:gd name="connsiteY2" fmla="*/ 92106 h 294587"/>
                <a:gd name="connsiteX3" fmla="*/ 124738 w 200290"/>
                <a:gd name="connsiteY3" fmla="*/ 76482 h 294587"/>
                <a:gd name="connsiteX4" fmla="*/ 91905 w 200290"/>
                <a:gd name="connsiteY4" fmla="*/ 69804 h 294587"/>
                <a:gd name="connsiteX5" fmla="*/ 44622 w 200290"/>
                <a:gd name="connsiteY5" fmla="*/ 83160 h 294587"/>
                <a:gd name="connsiteX6" fmla="*/ 11916 w 200290"/>
                <a:gd name="connsiteY6" fmla="*/ 121590 h 294587"/>
                <a:gd name="connsiteX7" fmla="*/ 0 w 200290"/>
                <a:gd name="connsiteY7" fmla="*/ 181944 h 294587"/>
                <a:gd name="connsiteX8" fmla="*/ 11789 w 200290"/>
                <a:gd name="connsiteY8" fmla="*/ 242424 h 294587"/>
                <a:gd name="connsiteX9" fmla="*/ 44368 w 200290"/>
                <a:gd name="connsiteY9" fmla="*/ 281106 h 294587"/>
                <a:gd name="connsiteX10" fmla="*/ 91652 w 200290"/>
                <a:gd name="connsiteY10" fmla="*/ 294588 h 294587"/>
                <a:gd name="connsiteX11" fmla="*/ 124231 w 200290"/>
                <a:gd name="connsiteY11" fmla="*/ 287910 h 294587"/>
                <a:gd name="connsiteX12" fmla="*/ 144006 w 200290"/>
                <a:gd name="connsiteY12" fmla="*/ 272286 h 294587"/>
                <a:gd name="connsiteX13" fmla="*/ 155035 w 200290"/>
                <a:gd name="connsiteY13" fmla="*/ 256410 h 294587"/>
                <a:gd name="connsiteX14" fmla="*/ 158585 w 200290"/>
                <a:gd name="connsiteY14" fmla="*/ 256410 h 294587"/>
                <a:gd name="connsiteX15" fmla="*/ 158585 w 200290"/>
                <a:gd name="connsiteY15" fmla="*/ 290304 h 294587"/>
                <a:gd name="connsiteX16" fmla="*/ 200290 w 200290"/>
                <a:gd name="connsiteY16" fmla="*/ 290304 h 294587"/>
                <a:gd name="connsiteX17" fmla="*/ 200290 w 200290"/>
                <a:gd name="connsiteY17" fmla="*/ 0 h 294587"/>
                <a:gd name="connsiteX18" fmla="*/ 157570 w 200290"/>
                <a:gd name="connsiteY18" fmla="*/ 0 h 294587"/>
                <a:gd name="connsiteX19" fmla="*/ 157570 w 200290"/>
                <a:gd name="connsiteY19" fmla="*/ 107856 h 294587"/>
                <a:gd name="connsiteX20" fmla="*/ 151612 w 200290"/>
                <a:gd name="connsiteY20" fmla="*/ 221760 h 294587"/>
                <a:gd name="connsiteX21" fmla="*/ 132217 w 200290"/>
                <a:gd name="connsiteY21" fmla="*/ 248724 h 294587"/>
                <a:gd name="connsiteX22" fmla="*/ 101033 w 200290"/>
                <a:gd name="connsiteY22" fmla="*/ 258426 h 294587"/>
                <a:gd name="connsiteX23" fmla="*/ 69214 w 200290"/>
                <a:gd name="connsiteY23" fmla="*/ 248346 h 294587"/>
                <a:gd name="connsiteX24" fmla="*/ 49819 w 200290"/>
                <a:gd name="connsiteY24" fmla="*/ 220752 h 294587"/>
                <a:gd name="connsiteX25" fmla="*/ 43227 w 200290"/>
                <a:gd name="connsiteY25" fmla="*/ 181440 h 294587"/>
                <a:gd name="connsiteX26" fmla="*/ 49693 w 200290"/>
                <a:gd name="connsiteY26" fmla="*/ 142758 h 294587"/>
                <a:gd name="connsiteX27" fmla="*/ 68961 w 200290"/>
                <a:gd name="connsiteY27" fmla="*/ 115668 h 294587"/>
                <a:gd name="connsiteX28" fmla="*/ 101033 w 200290"/>
                <a:gd name="connsiteY28" fmla="*/ 105714 h 294587"/>
                <a:gd name="connsiteX29" fmla="*/ 132471 w 200290"/>
                <a:gd name="connsiteY29" fmla="*/ 115164 h 294587"/>
                <a:gd name="connsiteX30" fmla="*/ 151739 w 200290"/>
                <a:gd name="connsiteY30" fmla="*/ 141624 h 294587"/>
                <a:gd name="connsiteX31" fmla="*/ 158331 w 200290"/>
                <a:gd name="connsiteY31" fmla="*/ 181314 h 294587"/>
                <a:gd name="connsiteX32" fmla="*/ 151612 w 200290"/>
                <a:gd name="connsiteY32" fmla="*/ 221760 h 2945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200290" h="294587">
                  <a:moveTo>
                    <a:pt x="157444" y="107856"/>
                  </a:moveTo>
                  <a:lnTo>
                    <a:pt x="154908" y="107856"/>
                  </a:lnTo>
                  <a:cubicBezTo>
                    <a:pt x="152373" y="103320"/>
                    <a:pt x="148697" y="98028"/>
                    <a:pt x="144133" y="92106"/>
                  </a:cubicBezTo>
                  <a:cubicBezTo>
                    <a:pt x="139443" y="86184"/>
                    <a:pt x="132978" y="80892"/>
                    <a:pt x="124738" y="76482"/>
                  </a:cubicBezTo>
                  <a:cubicBezTo>
                    <a:pt x="116371" y="71946"/>
                    <a:pt x="105470" y="69804"/>
                    <a:pt x="91905" y="69804"/>
                  </a:cubicBezTo>
                  <a:cubicBezTo>
                    <a:pt x="74285" y="69804"/>
                    <a:pt x="58566" y="74214"/>
                    <a:pt x="44622" y="83160"/>
                  </a:cubicBezTo>
                  <a:cubicBezTo>
                    <a:pt x="30678" y="92106"/>
                    <a:pt x="19775" y="104832"/>
                    <a:pt x="11916" y="121590"/>
                  </a:cubicBezTo>
                  <a:cubicBezTo>
                    <a:pt x="3930" y="138348"/>
                    <a:pt x="0" y="158508"/>
                    <a:pt x="0" y="181944"/>
                  </a:cubicBezTo>
                  <a:cubicBezTo>
                    <a:pt x="0" y="205506"/>
                    <a:pt x="3930" y="225666"/>
                    <a:pt x="11789" y="242424"/>
                  </a:cubicBezTo>
                  <a:cubicBezTo>
                    <a:pt x="19649" y="259182"/>
                    <a:pt x="30424" y="272034"/>
                    <a:pt x="44368" y="281106"/>
                  </a:cubicBezTo>
                  <a:cubicBezTo>
                    <a:pt x="58186" y="290178"/>
                    <a:pt x="73905" y="294588"/>
                    <a:pt x="91652" y="294588"/>
                  </a:cubicBezTo>
                  <a:cubicBezTo>
                    <a:pt x="104962" y="294588"/>
                    <a:pt x="115738" y="292320"/>
                    <a:pt x="124231" y="287910"/>
                  </a:cubicBezTo>
                  <a:cubicBezTo>
                    <a:pt x="132597" y="283500"/>
                    <a:pt x="139189" y="278208"/>
                    <a:pt x="144006" y="272286"/>
                  </a:cubicBezTo>
                  <a:cubicBezTo>
                    <a:pt x="148823" y="266364"/>
                    <a:pt x="152500" y="261072"/>
                    <a:pt x="155035" y="256410"/>
                  </a:cubicBezTo>
                  <a:lnTo>
                    <a:pt x="158585" y="256410"/>
                  </a:lnTo>
                  <a:lnTo>
                    <a:pt x="158585" y="290304"/>
                  </a:lnTo>
                  <a:lnTo>
                    <a:pt x="200290" y="290304"/>
                  </a:lnTo>
                  <a:lnTo>
                    <a:pt x="200290" y="0"/>
                  </a:lnTo>
                  <a:lnTo>
                    <a:pt x="157570" y="0"/>
                  </a:lnTo>
                  <a:lnTo>
                    <a:pt x="157570" y="107856"/>
                  </a:lnTo>
                  <a:close/>
                  <a:moveTo>
                    <a:pt x="151612" y="221760"/>
                  </a:moveTo>
                  <a:cubicBezTo>
                    <a:pt x="147175" y="233226"/>
                    <a:pt x="140711" y="242298"/>
                    <a:pt x="132217" y="248724"/>
                  </a:cubicBezTo>
                  <a:cubicBezTo>
                    <a:pt x="123724" y="255150"/>
                    <a:pt x="113329" y="258426"/>
                    <a:pt x="101033" y="258426"/>
                  </a:cubicBezTo>
                  <a:cubicBezTo>
                    <a:pt x="88356" y="258426"/>
                    <a:pt x="77708" y="255024"/>
                    <a:pt x="69214" y="248346"/>
                  </a:cubicBezTo>
                  <a:cubicBezTo>
                    <a:pt x="60594" y="241542"/>
                    <a:pt x="54129" y="232344"/>
                    <a:pt x="49819" y="220752"/>
                  </a:cubicBezTo>
                  <a:cubicBezTo>
                    <a:pt x="45382" y="209160"/>
                    <a:pt x="43227" y="196056"/>
                    <a:pt x="43227" y="181440"/>
                  </a:cubicBezTo>
                  <a:cubicBezTo>
                    <a:pt x="43227" y="167076"/>
                    <a:pt x="45382" y="154224"/>
                    <a:pt x="49693" y="142758"/>
                  </a:cubicBezTo>
                  <a:cubicBezTo>
                    <a:pt x="54003" y="131292"/>
                    <a:pt x="60467" y="122346"/>
                    <a:pt x="68961" y="115668"/>
                  </a:cubicBezTo>
                  <a:cubicBezTo>
                    <a:pt x="77454" y="108990"/>
                    <a:pt x="88229" y="105714"/>
                    <a:pt x="101033" y="105714"/>
                  </a:cubicBezTo>
                  <a:cubicBezTo>
                    <a:pt x="113456" y="105714"/>
                    <a:pt x="123977" y="108864"/>
                    <a:pt x="132471" y="115164"/>
                  </a:cubicBezTo>
                  <a:cubicBezTo>
                    <a:pt x="140964" y="121464"/>
                    <a:pt x="147302" y="130284"/>
                    <a:pt x="151739" y="141624"/>
                  </a:cubicBezTo>
                  <a:cubicBezTo>
                    <a:pt x="156049" y="152964"/>
                    <a:pt x="158331" y="166194"/>
                    <a:pt x="158331" y="181314"/>
                  </a:cubicBezTo>
                  <a:cubicBezTo>
                    <a:pt x="158204" y="196812"/>
                    <a:pt x="156049" y="210168"/>
                    <a:pt x="151612" y="221760"/>
                  </a:cubicBezTo>
                  <a:close/>
                </a:path>
              </a:pathLst>
            </a:custGeom>
            <a:solidFill>
              <a:schemeClr val="bg1"/>
            </a:solidFill>
            <a:ln w="1266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 dirty="0"/>
            </a:p>
          </p:txBody>
        </p:sp>
        <p:sp>
          <p:nvSpPr>
            <p:cNvPr id="85" name="Freihandform 41">
              <a:extLst>
                <a:ext uri="{FF2B5EF4-FFF2-40B4-BE49-F238E27FC236}">
                  <a16:creationId xmlns:a16="http://schemas.microsoft.com/office/drawing/2014/main" id="{874300A1-6EF5-45E8-A8F2-13B9427E8203}"/>
                </a:ext>
              </a:extLst>
            </p:cNvPr>
            <p:cNvSpPr/>
            <p:nvPr/>
          </p:nvSpPr>
          <p:spPr bwMode="invGray">
            <a:xfrm>
              <a:off x="1364393" y="502108"/>
              <a:ext cx="12473" cy="12370"/>
            </a:xfrm>
            <a:custGeom>
              <a:avLst/>
              <a:gdLst>
                <a:gd name="connsiteX0" fmla="*/ 28395 w 57044"/>
                <a:gd name="connsiteY0" fmla="*/ 0 h 56573"/>
                <a:gd name="connsiteX1" fmla="*/ 8367 w 57044"/>
                <a:gd name="connsiteY1" fmla="*/ 8316 h 56573"/>
                <a:gd name="connsiteX2" fmla="*/ 0 w 57044"/>
                <a:gd name="connsiteY2" fmla="*/ 28224 h 56573"/>
                <a:gd name="connsiteX3" fmla="*/ 8367 w 57044"/>
                <a:gd name="connsiteY3" fmla="*/ 48258 h 56573"/>
                <a:gd name="connsiteX4" fmla="*/ 28395 w 57044"/>
                <a:gd name="connsiteY4" fmla="*/ 56574 h 56573"/>
                <a:gd name="connsiteX5" fmla="*/ 42720 w 57044"/>
                <a:gd name="connsiteY5" fmla="*/ 52794 h 56573"/>
                <a:gd name="connsiteX6" fmla="*/ 53115 w 57044"/>
                <a:gd name="connsiteY6" fmla="*/ 42462 h 56573"/>
                <a:gd name="connsiteX7" fmla="*/ 57045 w 57044"/>
                <a:gd name="connsiteY7" fmla="*/ 28224 h 56573"/>
                <a:gd name="connsiteX8" fmla="*/ 48678 w 57044"/>
                <a:gd name="connsiteY8" fmla="*/ 8316 h 56573"/>
                <a:gd name="connsiteX9" fmla="*/ 28395 w 57044"/>
                <a:gd name="connsiteY9" fmla="*/ 0 h 56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7044" h="56573">
                  <a:moveTo>
                    <a:pt x="28395" y="0"/>
                  </a:moveTo>
                  <a:cubicBezTo>
                    <a:pt x="20663" y="0"/>
                    <a:pt x="13944" y="2772"/>
                    <a:pt x="8367" y="8316"/>
                  </a:cubicBezTo>
                  <a:cubicBezTo>
                    <a:pt x="2789" y="13860"/>
                    <a:pt x="0" y="20538"/>
                    <a:pt x="0" y="28224"/>
                  </a:cubicBezTo>
                  <a:cubicBezTo>
                    <a:pt x="0" y="36036"/>
                    <a:pt x="2789" y="42714"/>
                    <a:pt x="8367" y="48258"/>
                  </a:cubicBezTo>
                  <a:cubicBezTo>
                    <a:pt x="13944" y="53802"/>
                    <a:pt x="20663" y="56574"/>
                    <a:pt x="28395" y="56574"/>
                  </a:cubicBezTo>
                  <a:cubicBezTo>
                    <a:pt x="33593" y="56574"/>
                    <a:pt x="38410" y="55314"/>
                    <a:pt x="42720" y="52794"/>
                  </a:cubicBezTo>
                  <a:cubicBezTo>
                    <a:pt x="47030" y="50274"/>
                    <a:pt x="50453" y="46872"/>
                    <a:pt x="53115" y="42462"/>
                  </a:cubicBezTo>
                  <a:cubicBezTo>
                    <a:pt x="55777" y="38178"/>
                    <a:pt x="57045" y="33390"/>
                    <a:pt x="57045" y="28224"/>
                  </a:cubicBezTo>
                  <a:cubicBezTo>
                    <a:pt x="57045" y="20412"/>
                    <a:pt x="54256" y="13860"/>
                    <a:pt x="48678" y="8316"/>
                  </a:cubicBezTo>
                  <a:cubicBezTo>
                    <a:pt x="42847" y="2772"/>
                    <a:pt x="36128" y="0"/>
                    <a:pt x="28395" y="0"/>
                  </a:cubicBezTo>
                  <a:close/>
                </a:path>
              </a:pathLst>
            </a:custGeom>
            <a:solidFill>
              <a:schemeClr val="bg1"/>
            </a:solidFill>
            <a:ln w="1266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 dirty="0"/>
            </a:p>
          </p:txBody>
        </p:sp>
      </p:grpSp>
      <p:pic>
        <p:nvPicPr>
          <p:cNvPr id="56" name="Grafik 55">
            <a:extLst>
              <a:ext uri="{FF2B5EF4-FFF2-40B4-BE49-F238E27FC236}">
                <a16:creationId xmlns:a16="http://schemas.microsoft.com/office/drawing/2014/main" id="{BFB7FB9E-521A-D36C-A789-B657D1D2687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t="10404" b="8801"/>
          <a:stretch/>
        </p:blipFill>
        <p:spPr>
          <a:xfrm>
            <a:off x="3630603" y="0"/>
            <a:ext cx="8561397" cy="6858000"/>
          </a:xfrm>
          <a:prstGeom prst="rect">
            <a:avLst/>
          </a:prstGeom>
        </p:spPr>
      </p:pic>
      <p:sp>
        <p:nvSpPr>
          <p:cNvPr id="11" name="Titel 10">
            <a:extLst>
              <a:ext uri="{FF2B5EF4-FFF2-40B4-BE49-F238E27FC236}">
                <a16:creationId xmlns:a16="http://schemas.microsoft.com/office/drawing/2014/main" id="{A61DA797-8454-4364-8770-8101AFDD41D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3525" y="2165734"/>
            <a:ext cx="4032000" cy="1883593"/>
          </a:xfrm>
        </p:spPr>
        <p:txBody>
          <a:bodyPr vert="horz" anchor="b"/>
          <a:lstStyle>
            <a:lvl1pPr rtl="0">
              <a:lnSpc>
                <a:spcPct val="85000"/>
              </a:lnSpc>
              <a:defRPr sz="4800" b="0">
                <a:solidFill>
                  <a:schemeClr val="bg1"/>
                </a:solidFill>
                <a:latin typeface="GEA Sans Bold" panose="00000500000000000000" pitchFamily="2" charset="0"/>
              </a:defRPr>
            </a:lvl1pPr>
          </a:lstStyle>
          <a:p>
            <a:r>
              <a:rPr lang="ru-RU"/>
              <a:t>Title </a:t>
            </a:r>
            <a:br>
              <a:rPr lang="ru-RU"/>
            </a:br>
            <a:r>
              <a:rPr lang="ru-RU"/>
              <a:t>GEA SANS 48PT</a:t>
            </a:r>
            <a:endParaRPr lang="ru-RU" dirty="0"/>
          </a:p>
        </p:txBody>
      </p:sp>
      <p:sp>
        <p:nvSpPr>
          <p:cNvPr id="33" name="Textplatzhalter 32">
            <a:extLst>
              <a:ext uri="{FF2B5EF4-FFF2-40B4-BE49-F238E27FC236}">
                <a16:creationId xmlns:a16="http://schemas.microsoft.com/office/drawing/2014/main" id="{9FEAEEB5-CEA6-41B3-AE59-98285007A5A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63525" y="4357103"/>
            <a:ext cx="4032000" cy="246221"/>
          </a:xfrm>
        </p:spPr>
        <p:txBody>
          <a:bodyPr>
            <a:noAutofit/>
          </a:bodyPr>
          <a:lstStyle>
            <a:lvl1pPr marL="0" indent="0" rtl="0">
              <a:buNone/>
              <a:defRPr sz="1600" b="0">
                <a:solidFill>
                  <a:schemeClr val="bg1"/>
                </a:solidFill>
                <a:latin typeface="+mj-lt"/>
              </a:defRPr>
            </a:lvl1pPr>
            <a:lvl2pPr>
              <a:defRPr sz="1600">
                <a:solidFill>
                  <a:schemeClr val="bg1"/>
                </a:solidFill>
              </a:defRPr>
            </a:lvl2pPr>
            <a:lvl3pPr>
              <a:defRPr sz="1600">
                <a:solidFill>
                  <a:schemeClr val="bg1"/>
                </a:solidFill>
              </a:defRPr>
            </a:lvl3pPr>
            <a:lvl4pPr>
              <a:defRPr sz="1600">
                <a:solidFill>
                  <a:schemeClr val="bg1"/>
                </a:solidFill>
              </a:defRPr>
            </a:lvl4pPr>
            <a:lvl5pPr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ru-RU"/>
              <a:t>Subheadline optional Inter Medium 16pt</a:t>
            </a:r>
            <a:endParaRPr lang="ru-RU" dirty="0"/>
          </a:p>
        </p:txBody>
      </p:sp>
      <p:sp>
        <p:nvSpPr>
          <p:cNvPr id="35" name="Textplatzhalter 34">
            <a:extLst>
              <a:ext uri="{FF2B5EF4-FFF2-40B4-BE49-F238E27FC236}">
                <a16:creationId xmlns:a16="http://schemas.microsoft.com/office/drawing/2014/main" id="{80E2349F-1508-4D41-A46E-B4E8D0F7F08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63525" y="5688568"/>
            <a:ext cx="4032000" cy="369332"/>
          </a:xfrm>
        </p:spPr>
        <p:txBody>
          <a:bodyPr>
            <a:noAutofit/>
          </a:bodyPr>
          <a:lstStyle>
            <a:lvl1pPr marL="0" indent="0" rtl="0">
              <a:spcBef>
                <a:spcPts val="0"/>
              </a:spcBef>
              <a:buNone/>
              <a:defRPr sz="1200">
                <a:solidFill>
                  <a:schemeClr val="bg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ru-RU"/>
              <a:t>Author, </a:t>
            </a:r>
            <a:br>
              <a:rPr lang="ru-RU"/>
            </a:br>
            <a:r>
              <a:rPr lang="ru-RU"/>
              <a:t>Place, Date Inter 12pt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9012670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 - white - full picture 1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kt 6" hidden="1">
            <a:extLst>
              <a:ext uri="{FF2B5EF4-FFF2-40B4-BE49-F238E27FC236}">
                <a16:creationId xmlns:a16="http://schemas.microsoft.com/office/drawing/2014/main" id="{7A9BF7E1-7479-4B02-8452-601829203BE6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51959787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44" imgH="345" progId="TCLayout.ActiveDocument.1">
                  <p:embed/>
                </p:oleObj>
              </mc:Choice>
              <mc:Fallback>
                <p:oleObj name="think-cell Folie" r:id="rId3" imgW="344" imgH="345" progId="TCLayout.ActiveDocument.1">
                  <p:embed/>
                  <p:pic>
                    <p:nvPicPr>
                      <p:cNvPr id="7" name="Objekt 6" hidden="1">
                        <a:extLst>
                          <a:ext uri="{FF2B5EF4-FFF2-40B4-BE49-F238E27FC236}">
                            <a16:creationId xmlns:a16="http://schemas.microsoft.com/office/drawing/2014/main" id="{7A9BF7E1-7479-4B02-8452-601829203BE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0" name="Bildplatzhalter 49">
            <a:extLst>
              <a:ext uri="{FF2B5EF4-FFF2-40B4-BE49-F238E27FC236}">
                <a16:creationId xmlns:a16="http://schemas.microsoft.com/office/drawing/2014/main" id="{B38D6861-D900-46A8-B7EC-2D6AE501F62F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644822 w 12192000"/>
              <a:gd name="connsiteY0" fmla="*/ 6525737 h 6858000"/>
              <a:gd name="connsiteX1" fmla="*/ 620244 w 12192000"/>
              <a:gd name="connsiteY1" fmla="*/ 6574870 h 6858000"/>
              <a:gd name="connsiteX2" fmla="*/ 647589 w 12192000"/>
              <a:gd name="connsiteY2" fmla="*/ 6574870 h 6858000"/>
              <a:gd name="connsiteX3" fmla="*/ 663359 w 12192000"/>
              <a:gd name="connsiteY3" fmla="*/ 6543410 h 6858000"/>
              <a:gd name="connsiteX4" fmla="*/ 728153 w 12192000"/>
              <a:gd name="connsiteY4" fmla="*/ 6673136 h 6858000"/>
              <a:gd name="connsiteX5" fmla="*/ 755498 w 12192000"/>
              <a:gd name="connsiteY5" fmla="*/ 6673136 h 6858000"/>
              <a:gd name="connsiteX6" fmla="*/ 681699 w 12192000"/>
              <a:gd name="connsiteY6" fmla="*/ 6525737 h 6858000"/>
              <a:gd name="connsiteX7" fmla="*/ 448200 w 12192000"/>
              <a:gd name="connsiteY7" fmla="*/ 6525716 h 6858000"/>
              <a:gd name="connsiteX8" fmla="*/ 448200 w 12192000"/>
              <a:gd name="connsiteY8" fmla="*/ 6574871 h 6858000"/>
              <a:gd name="connsiteX9" fmla="*/ 472778 w 12192000"/>
              <a:gd name="connsiteY9" fmla="*/ 6574871 h 6858000"/>
              <a:gd name="connsiteX10" fmla="*/ 472778 w 12192000"/>
              <a:gd name="connsiteY10" fmla="*/ 6550305 h 6858000"/>
              <a:gd name="connsiteX11" fmla="*/ 558811 w 12192000"/>
              <a:gd name="connsiteY11" fmla="*/ 6550305 h 6858000"/>
              <a:gd name="connsiteX12" fmla="*/ 558811 w 12192000"/>
              <a:gd name="connsiteY12" fmla="*/ 6525738 h 6858000"/>
              <a:gd name="connsiteX13" fmla="*/ 343191 w 12192000"/>
              <a:gd name="connsiteY13" fmla="*/ 6525716 h 6858000"/>
              <a:gd name="connsiteX14" fmla="*/ 269875 w 12192000"/>
              <a:gd name="connsiteY14" fmla="*/ 6599460 h 6858000"/>
              <a:gd name="connsiteX15" fmla="*/ 343191 w 12192000"/>
              <a:gd name="connsiteY15" fmla="*/ 6673137 h 6858000"/>
              <a:gd name="connsiteX16" fmla="*/ 411345 w 12192000"/>
              <a:gd name="connsiteY16" fmla="*/ 6673137 h 6858000"/>
              <a:gd name="connsiteX17" fmla="*/ 411345 w 12192000"/>
              <a:gd name="connsiteY17" fmla="*/ 6611710 h 6858000"/>
              <a:gd name="connsiteX18" fmla="*/ 448201 w 12192000"/>
              <a:gd name="connsiteY18" fmla="*/ 6611710 h 6858000"/>
              <a:gd name="connsiteX19" fmla="*/ 448201 w 12192000"/>
              <a:gd name="connsiteY19" fmla="*/ 6673115 h 6858000"/>
              <a:gd name="connsiteX20" fmla="*/ 546511 w 12192000"/>
              <a:gd name="connsiteY20" fmla="*/ 6673115 h 6858000"/>
              <a:gd name="connsiteX21" fmla="*/ 558789 w 12192000"/>
              <a:gd name="connsiteY21" fmla="*/ 6648549 h 6858000"/>
              <a:gd name="connsiteX22" fmla="*/ 472778 w 12192000"/>
              <a:gd name="connsiteY22" fmla="*/ 6648549 h 6858000"/>
              <a:gd name="connsiteX23" fmla="*/ 472778 w 12192000"/>
              <a:gd name="connsiteY23" fmla="*/ 6611710 h 6858000"/>
              <a:gd name="connsiteX24" fmla="*/ 601663 w 12192000"/>
              <a:gd name="connsiteY24" fmla="*/ 6611710 h 6858000"/>
              <a:gd name="connsiteX25" fmla="*/ 571089 w 12192000"/>
              <a:gd name="connsiteY25" fmla="*/ 6673115 h 6858000"/>
              <a:gd name="connsiteX26" fmla="*/ 598412 w 12192000"/>
              <a:gd name="connsiteY26" fmla="*/ 6673115 h 6858000"/>
              <a:gd name="connsiteX27" fmla="*/ 629140 w 12192000"/>
              <a:gd name="connsiteY27" fmla="*/ 6611710 h 6858000"/>
              <a:gd name="connsiteX28" fmla="*/ 681678 w 12192000"/>
              <a:gd name="connsiteY28" fmla="*/ 6611710 h 6858000"/>
              <a:gd name="connsiteX29" fmla="*/ 669400 w 12192000"/>
              <a:gd name="connsiteY29" fmla="*/ 6587165 h 6858000"/>
              <a:gd name="connsiteX30" fmla="*/ 349890 w 12192000"/>
              <a:gd name="connsiteY30" fmla="*/ 6587143 h 6858000"/>
              <a:gd name="connsiteX31" fmla="*/ 337612 w 12192000"/>
              <a:gd name="connsiteY31" fmla="*/ 6611710 h 6858000"/>
              <a:gd name="connsiteX32" fmla="*/ 386767 w 12192000"/>
              <a:gd name="connsiteY32" fmla="*/ 6611710 h 6858000"/>
              <a:gd name="connsiteX33" fmla="*/ 386767 w 12192000"/>
              <a:gd name="connsiteY33" fmla="*/ 6648549 h 6858000"/>
              <a:gd name="connsiteX34" fmla="*/ 343191 w 12192000"/>
              <a:gd name="connsiteY34" fmla="*/ 6648549 h 6858000"/>
              <a:gd name="connsiteX35" fmla="*/ 294343 w 12192000"/>
              <a:gd name="connsiteY35" fmla="*/ 6599438 h 6858000"/>
              <a:gd name="connsiteX36" fmla="*/ 343191 w 12192000"/>
              <a:gd name="connsiteY36" fmla="*/ 6550305 h 6858000"/>
              <a:gd name="connsiteX37" fmla="*/ 399001 w 12192000"/>
              <a:gd name="connsiteY37" fmla="*/ 6550305 h 6858000"/>
              <a:gd name="connsiteX38" fmla="*/ 399001 w 12192000"/>
              <a:gd name="connsiteY38" fmla="*/ 6525716 h 6858000"/>
              <a:gd name="connsiteX39" fmla="*/ 0 w 12192000"/>
              <a:gd name="connsiteY39" fmla="*/ 0 h 6858000"/>
              <a:gd name="connsiteX40" fmla="*/ 12192000 w 12192000"/>
              <a:gd name="connsiteY40" fmla="*/ 0 h 6858000"/>
              <a:gd name="connsiteX41" fmla="*/ 12192000 w 12192000"/>
              <a:gd name="connsiteY41" fmla="*/ 6858000 h 6858000"/>
              <a:gd name="connsiteX42" fmla="*/ 0 w 12192000"/>
              <a:gd name="connsiteY4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12192000" h="6858000">
                <a:moveTo>
                  <a:pt x="644822" y="6525737"/>
                </a:moveTo>
                <a:lnTo>
                  <a:pt x="620244" y="6574870"/>
                </a:lnTo>
                <a:lnTo>
                  <a:pt x="647589" y="6574870"/>
                </a:lnTo>
                <a:lnTo>
                  <a:pt x="663359" y="6543410"/>
                </a:lnTo>
                <a:lnTo>
                  <a:pt x="728153" y="6673136"/>
                </a:lnTo>
                <a:lnTo>
                  <a:pt x="755498" y="6673136"/>
                </a:lnTo>
                <a:lnTo>
                  <a:pt x="681699" y="6525737"/>
                </a:lnTo>
                <a:close/>
                <a:moveTo>
                  <a:pt x="448200" y="6525716"/>
                </a:moveTo>
                <a:lnTo>
                  <a:pt x="448200" y="6574871"/>
                </a:lnTo>
                <a:lnTo>
                  <a:pt x="472778" y="6574871"/>
                </a:lnTo>
                <a:lnTo>
                  <a:pt x="472778" y="6550305"/>
                </a:lnTo>
                <a:lnTo>
                  <a:pt x="558811" y="6550305"/>
                </a:lnTo>
                <a:lnTo>
                  <a:pt x="558811" y="6525738"/>
                </a:lnTo>
                <a:close/>
                <a:moveTo>
                  <a:pt x="343191" y="6525716"/>
                </a:moveTo>
                <a:cubicBezTo>
                  <a:pt x="302777" y="6525716"/>
                  <a:pt x="269875" y="6558801"/>
                  <a:pt x="269875" y="6599460"/>
                </a:cubicBezTo>
                <a:cubicBezTo>
                  <a:pt x="269875" y="6640096"/>
                  <a:pt x="302777" y="6673137"/>
                  <a:pt x="343191" y="6673137"/>
                </a:cubicBezTo>
                <a:lnTo>
                  <a:pt x="411345" y="6673137"/>
                </a:lnTo>
                <a:lnTo>
                  <a:pt x="411345" y="6611710"/>
                </a:lnTo>
                <a:lnTo>
                  <a:pt x="448201" y="6611710"/>
                </a:lnTo>
                <a:lnTo>
                  <a:pt x="448201" y="6673115"/>
                </a:lnTo>
                <a:lnTo>
                  <a:pt x="546511" y="6673115"/>
                </a:lnTo>
                <a:lnTo>
                  <a:pt x="558789" y="6648549"/>
                </a:lnTo>
                <a:lnTo>
                  <a:pt x="472778" y="6648549"/>
                </a:lnTo>
                <a:lnTo>
                  <a:pt x="472778" y="6611710"/>
                </a:lnTo>
                <a:lnTo>
                  <a:pt x="601663" y="6611710"/>
                </a:lnTo>
                <a:lnTo>
                  <a:pt x="571089" y="6673115"/>
                </a:lnTo>
                <a:lnTo>
                  <a:pt x="598412" y="6673115"/>
                </a:lnTo>
                <a:lnTo>
                  <a:pt x="629140" y="6611710"/>
                </a:lnTo>
                <a:lnTo>
                  <a:pt x="681678" y="6611710"/>
                </a:lnTo>
                <a:lnTo>
                  <a:pt x="669400" y="6587165"/>
                </a:lnTo>
                <a:lnTo>
                  <a:pt x="349890" y="6587143"/>
                </a:lnTo>
                <a:lnTo>
                  <a:pt x="337612" y="6611710"/>
                </a:lnTo>
                <a:lnTo>
                  <a:pt x="386767" y="6611710"/>
                </a:lnTo>
                <a:lnTo>
                  <a:pt x="386767" y="6648549"/>
                </a:lnTo>
                <a:lnTo>
                  <a:pt x="343191" y="6648549"/>
                </a:lnTo>
                <a:cubicBezTo>
                  <a:pt x="316263" y="6648549"/>
                  <a:pt x="294343" y="6626617"/>
                  <a:pt x="294343" y="6599438"/>
                </a:cubicBezTo>
                <a:cubicBezTo>
                  <a:pt x="294343" y="6572259"/>
                  <a:pt x="316263" y="6550305"/>
                  <a:pt x="343191" y="6550305"/>
                </a:cubicBezTo>
                <a:lnTo>
                  <a:pt x="399001" y="6550305"/>
                </a:lnTo>
                <a:lnTo>
                  <a:pt x="399001" y="6525716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anchor="ctr">
            <a:noAutofit/>
          </a:bodyPr>
          <a:lstStyle>
            <a:lvl1pPr marL="0" indent="0" algn="ctr" rtl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ru-RU"/>
              <a:t>Please insert picture</a:t>
            </a:r>
            <a:endParaRPr lang="ru-RU" dirty="0"/>
          </a:p>
        </p:txBody>
      </p:sp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B4D9559E-510B-4DDB-8770-39233643DD7D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112000" y="4572000"/>
            <a:ext cx="4063998" cy="2286000"/>
          </a:xfrm>
          <a:solidFill>
            <a:schemeClr val="bg1"/>
          </a:solidFill>
        </p:spPr>
        <p:txBody>
          <a:bodyPr lIns="180000" tIns="108000" rIns="180000" bIns="72000"/>
          <a:lstStyle>
            <a:lvl1pPr marL="0" indent="0" rtl="0">
              <a:spcBef>
                <a:spcPts val="0"/>
              </a:spcBef>
              <a:buNone/>
              <a:defRPr sz="2000">
                <a:solidFill>
                  <a:schemeClr val="accent1"/>
                </a:solidFill>
              </a:defRPr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ru-RU"/>
              <a:t>Key message, </a:t>
            </a:r>
            <a:br>
              <a:rPr lang="ru-RU"/>
            </a:br>
            <a:r>
              <a:rPr lang="ru-RU"/>
              <a:t>Inter 20pt</a:t>
            </a:r>
            <a:endParaRPr lang="ru-RU" dirty="0"/>
          </a:p>
        </p:txBody>
      </p:sp>
      <p:sp>
        <p:nvSpPr>
          <p:cNvPr id="13" name="Datumsplatzhalter 12">
            <a:extLst>
              <a:ext uri="{FF2B5EF4-FFF2-40B4-BE49-F238E27FC236}">
                <a16:creationId xmlns:a16="http://schemas.microsoft.com/office/drawing/2014/main" id="{5A4BAA6F-C015-46D0-8E54-95E2654FC0B0}"/>
              </a:ext>
            </a:extLst>
          </p:cNvPr>
          <p:cNvSpPr>
            <a:spLocks noGrp="1"/>
          </p:cNvSpPr>
          <p:nvPr>
            <p:ph type="dt" sz="half" idx="21"/>
          </p:nvPr>
        </p:nvSpPr>
        <p:spPr/>
        <p:txBody>
          <a:bodyPr/>
          <a:lstStyle>
            <a:lvl1pPr rtl="0">
              <a:defRPr/>
            </a:lvl1pPr>
          </a:lstStyle>
          <a:p>
            <a:fld id="{C3CC1291-24AC-4339-9898-6A798C87497B}" type="datetime4">
              <a:rPr lang="ru-RU" smtClean="0"/>
              <a:t>2 июля 2024 г.</a:t>
            </a:fld>
            <a:endParaRPr lang="ru-RU" dirty="0"/>
          </a:p>
        </p:txBody>
      </p:sp>
      <p:sp>
        <p:nvSpPr>
          <p:cNvPr id="14" name="Fußzeilenplatzhalter 13">
            <a:extLst>
              <a:ext uri="{FF2B5EF4-FFF2-40B4-BE49-F238E27FC236}">
                <a16:creationId xmlns:a16="http://schemas.microsoft.com/office/drawing/2014/main" id="{D4F04FDA-4216-44B6-8607-894B62642151}"/>
              </a:ext>
            </a:extLst>
          </p:cNvPr>
          <p:cNvSpPr>
            <a:spLocks noGrp="1"/>
          </p:cNvSpPr>
          <p:nvPr>
            <p:ph type="ftr" sz="quarter" idx="22"/>
          </p:nvPr>
        </p:nvSpPr>
        <p:spPr/>
        <p:txBody>
          <a:bodyPr/>
          <a:lstStyle>
            <a:lvl1pPr rtl="0">
              <a:defRPr/>
            </a:lvl1pPr>
          </a:lstStyle>
          <a:p>
            <a:r>
              <a:rPr lang="ru-RU"/>
              <a:t>Insert text with »Insert Header and Footer«</a:t>
            </a:r>
            <a:endParaRPr lang="ru-RU" dirty="0"/>
          </a:p>
        </p:txBody>
      </p:sp>
      <p:sp>
        <p:nvSpPr>
          <p:cNvPr id="15" name="Foliennummernplatzhalter 14">
            <a:extLst>
              <a:ext uri="{FF2B5EF4-FFF2-40B4-BE49-F238E27FC236}">
                <a16:creationId xmlns:a16="http://schemas.microsoft.com/office/drawing/2014/main" id="{C2468A75-9618-4FC6-879B-B418A14C368E}"/>
              </a:ext>
            </a:extLst>
          </p:cNvPr>
          <p:cNvSpPr>
            <a:spLocks noGrp="1"/>
          </p:cNvSpPr>
          <p:nvPr>
            <p:ph type="sldNum" sz="quarter" idx="23"/>
          </p:nvPr>
        </p:nvSpPr>
        <p:spPr/>
        <p:txBody>
          <a:bodyPr/>
          <a:lstStyle>
            <a:lvl1pPr rtl="0">
              <a:defRPr/>
            </a:lvl1pPr>
          </a:lstStyle>
          <a:p>
            <a:fld id="{7D3B735A-0712-4989-8931-598C2A0907B8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0422177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 - white - full picture 2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kt 6" hidden="1">
            <a:extLst>
              <a:ext uri="{FF2B5EF4-FFF2-40B4-BE49-F238E27FC236}">
                <a16:creationId xmlns:a16="http://schemas.microsoft.com/office/drawing/2014/main" id="{7A9BF7E1-7479-4B02-8452-601829203BE6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78715347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44" imgH="345" progId="TCLayout.ActiveDocument.1">
                  <p:embed/>
                </p:oleObj>
              </mc:Choice>
              <mc:Fallback>
                <p:oleObj name="think-cell Folie" r:id="rId3" imgW="344" imgH="345" progId="TCLayout.ActiveDocument.1">
                  <p:embed/>
                  <p:pic>
                    <p:nvPicPr>
                      <p:cNvPr id="7" name="Objekt 6" hidden="1">
                        <a:extLst>
                          <a:ext uri="{FF2B5EF4-FFF2-40B4-BE49-F238E27FC236}">
                            <a16:creationId xmlns:a16="http://schemas.microsoft.com/office/drawing/2014/main" id="{7A9BF7E1-7479-4B02-8452-601829203BE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0" name="Bildplatzhalter 49">
            <a:extLst>
              <a:ext uri="{FF2B5EF4-FFF2-40B4-BE49-F238E27FC236}">
                <a16:creationId xmlns:a16="http://schemas.microsoft.com/office/drawing/2014/main" id="{B38D6861-D900-46A8-B7EC-2D6AE501F62F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644822 w 12192000"/>
              <a:gd name="connsiteY0" fmla="*/ 6525737 h 6858000"/>
              <a:gd name="connsiteX1" fmla="*/ 620244 w 12192000"/>
              <a:gd name="connsiteY1" fmla="*/ 6574870 h 6858000"/>
              <a:gd name="connsiteX2" fmla="*/ 647589 w 12192000"/>
              <a:gd name="connsiteY2" fmla="*/ 6574870 h 6858000"/>
              <a:gd name="connsiteX3" fmla="*/ 663359 w 12192000"/>
              <a:gd name="connsiteY3" fmla="*/ 6543410 h 6858000"/>
              <a:gd name="connsiteX4" fmla="*/ 728153 w 12192000"/>
              <a:gd name="connsiteY4" fmla="*/ 6673136 h 6858000"/>
              <a:gd name="connsiteX5" fmla="*/ 755498 w 12192000"/>
              <a:gd name="connsiteY5" fmla="*/ 6673136 h 6858000"/>
              <a:gd name="connsiteX6" fmla="*/ 681699 w 12192000"/>
              <a:gd name="connsiteY6" fmla="*/ 6525737 h 6858000"/>
              <a:gd name="connsiteX7" fmla="*/ 448200 w 12192000"/>
              <a:gd name="connsiteY7" fmla="*/ 6525716 h 6858000"/>
              <a:gd name="connsiteX8" fmla="*/ 448200 w 12192000"/>
              <a:gd name="connsiteY8" fmla="*/ 6574871 h 6858000"/>
              <a:gd name="connsiteX9" fmla="*/ 472778 w 12192000"/>
              <a:gd name="connsiteY9" fmla="*/ 6574871 h 6858000"/>
              <a:gd name="connsiteX10" fmla="*/ 472778 w 12192000"/>
              <a:gd name="connsiteY10" fmla="*/ 6550305 h 6858000"/>
              <a:gd name="connsiteX11" fmla="*/ 558811 w 12192000"/>
              <a:gd name="connsiteY11" fmla="*/ 6550305 h 6858000"/>
              <a:gd name="connsiteX12" fmla="*/ 558811 w 12192000"/>
              <a:gd name="connsiteY12" fmla="*/ 6525738 h 6858000"/>
              <a:gd name="connsiteX13" fmla="*/ 343191 w 12192000"/>
              <a:gd name="connsiteY13" fmla="*/ 6525716 h 6858000"/>
              <a:gd name="connsiteX14" fmla="*/ 269875 w 12192000"/>
              <a:gd name="connsiteY14" fmla="*/ 6599460 h 6858000"/>
              <a:gd name="connsiteX15" fmla="*/ 343191 w 12192000"/>
              <a:gd name="connsiteY15" fmla="*/ 6673137 h 6858000"/>
              <a:gd name="connsiteX16" fmla="*/ 411345 w 12192000"/>
              <a:gd name="connsiteY16" fmla="*/ 6673137 h 6858000"/>
              <a:gd name="connsiteX17" fmla="*/ 411345 w 12192000"/>
              <a:gd name="connsiteY17" fmla="*/ 6611710 h 6858000"/>
              <a:gd name="connsiteX18" fmla="*/ 448201 w 12192000"/>
              <a:gd name="connsiteY18" fmla="*/ 6611710 h 6858000"/>
              <a:gd name="connsiteX19" fmla="*/ 448201 w 12192000"/>
              <a:gd name="connsiteY19" fmla="*/ 6673115 h 6858000"/>
              <a:gd name="connsiteX20" fmla="*/ 546511 w 12192000"/>
              <a:gd name="connsiteY20" fmla="*/ 6673115 h 6858000"/>
              <a:gd name="connsiteX21" fmla="*/ 558789 w 12192000"/>
              <a:gd name="connsiteY21" fmla="*/ 6648549 h 6858000"/>
              <a:gd name="connsiteX22" fmla="*/ 472778 w 12192000"/>
              <a:gd name="connsiteY22" fmla="*/ 6648549 h 6858000"/>
              <a:gd name="connsiteX23" fmla="*/ 472778 w 12192000"/>
              <a:gd name="connsiteY23" fmla="*/ 6611710 h 6858000"/>
              <a:gd name="connsiteX24" fmla="*/ 601663 w 12192000"/>
              <a:gd name="connsiteY24" fmla="*/ 6611710 h 6858000"/>
              <a:gd name="connsiteX25" fmla="*/ 571089 w 12192000"/>
              <a:gd name="connsiteY25" fmla="*/ 6673115 h 6858000"/>
              <a:gd name="connsiteX26" fmla="*/ 598412 w 12192000"/>
              <a:gd name="connsiteY26" fmla="*/ 6673115 h 6858000"/>
              <a:gd name="connsiteX27" fmla="*/ 629140 w 12192000"/>
              <a:gd name="connsiteY27" fmla="*/ 6611710 h 6858000"/>
              <a:gd name="connsiteX28" fmla="*/ 681678 w 12192000"/>
              <a:gd name="connsiteY28" fmla="*/ 6611710 h 6858000"/>
              <a:gd name="connsiteX29" fmla="*/ 669400 w 12192000"/>
              <a:gd name="connsiteY29" fmla="*/ 6587165 h 6858000"/>
              <a:gd name="connsiteX30" fmla="*/ 349890 w 12192000"/>
              <a:gd name="connsiteY30" fmla="*/ 6587143 h 6858000"/>
              <a:gd name="connsiteX31" fmla="*/ 337612 w 12192000"/>
              <a:gd name="connsiteY31" fmla="*/ 6611710 h 6858000"/>
              <a:gd name="connsiteX32" fmla="*/ 386767 w 12192000"/>
              <a:gd name="connsiteY32" fmla="*/ 6611710 h 6858000"/>
              <a:gd name="connsiteX33" fmla="*/ 386767 w 12192000"/>
              <a:gd name="connsiteY33" fmla="*/ 6648549 h 6858000"/>
              <a:gd name="connsiteX34" fmla="*/ 343191 w 12192000"/>
              <a:gd name="connsiteY34" fmla="*/ 6648549 h 6858000"/>
              <a:gd name="connsiteX35" fmla="*/ 294343 w 12192000"/>
              <a:gd name="connsiteY35" fmla="*/ 6599438 h 6858000"/>
              <a:gd name="connsiteX36" fmla="*/ 343191 w 12192000"/>
              <a:gd name="connsiteY36" fmla="*/ 6550305 h 6858000"/>
              <a:gd name="connsiteX37" fmla="*/ 399001 w 12192000"/>
              <a:gd name="connsiteY37" fmla="*/ 6550305 h 6858000"/>
              <a:gd name="connsiteX38" fmla="*/ 399001 w 12192000"/>
              <a:gd name="connsiteY38" fmla="*/ 6525716 h 6858000"/>
              <a:gd name="connsiteX39" fmla="*/ 0 w 12192000"/>
              <a:gd name="connsiteY39" fmla="*/ 0 h 6858000"/>
              <a:gd name="connsiteX40" fmla="*/ 12192000 w 12192000"/>
              <a:gd name="connsiteY40" fmla="*/ 0 h 6858000"/>
              <a:gd name="connsiteX41" fmla="*/ 12192000 w 12192000"/>
              <a:gd name="connsiteY41" fmla="*/ 6858000 h 6858000"/>
              <a:gd name="connsiteX42" fmla="*/ 0 w 12192000"/>
              <a:gd name="connsiteY4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12192000" h="6858000">
                <a:moveTo>
                  <a:pt x="644822" y="6525737"/>
                </a:moveTo>
                <a:lnTo>
                  <a:pt x="620244" y="6574870"/>
                </a:lnTo>
                <a:lnTo>
                  <a:pt x="647589" y="6574870"/>
                </a:lnTo>
                <a:lnTo>
                  <a:pt x="663359" y="6543410"/>
                </a:lnTo>
                <a:lnTo>
                  <a:pt x="728153" y="6673136"/>
                </a:lnTo>
                <a:lnTo>
                  <a:pt x="755498" y="6673136"/>
                </a:lnTo>
                <a:lnTo>
                  <a:pt x="681699" y="6525737"/>
                </a:lnTo>
                <a:close/>
                <a:moveTo>
                  <a:pt x="448200" y="6525716"/>
                </a:moveTo>
                <a:lnTo>
                  <a:pt x="448200" y="6574871"/>
                </a:lnTo>
                <a:lnTo>
                  <a:pt x="472778" y="6574871"/>
                </a:lnTo>
                <a:lnTo>
                  <a:pt x="472778" y="6550305"/>
                </a:lnTo>
                <a:lnTo>
                  <a:pt x="558811" y="6550305"/>
                </a:lnTo>
                <a:lnTo>
                  <a:pt x="558811" y="6525738"/>
                </a:lnTo>
                <a:close/>
                <a:moveTo>
                  <a:pt x="343191" y="6525716"/>
                </a:moveTo>
                <a:cubicBezTo>
                  <a:pt x="302777" y="6525716"/>
                  <a:pt x="269875" y="6558801"/>
                  <a:pt x="269875" y="6599460"/>
                </a:cubicBezTo>
                <a:cubicBezTo>
                  <a:pt x="269875" y="6640096"/>
                  <a:pt x="302777" y="6673137"/>
                  <a:pt x="343191" y="6673137"/>
                </a:cubicBezTo>
                <a:lnTo>
                  <a:pt x="411345" y="6673137"/>
                </a:lnTo>
                <a:lnTo>
                  <a:pt x="411345" y="6611710"/>
                </a:lnTo>
                <a:lnTo>
                  <a:pt x="448201" y="6611710"/>
                </a:lnTo>
                <a:lnTo>
                  <a:pt x="448201" y="6673115"/>
                </a:lnTo>
                <a:lnTo>
                  <a:pt x="546511" y="6673115"/>
                </a:lnTo>
                <a:lnTo>
                  <a:pt x="558789" y="6648549"/>
                </a:lnTo>
                <a:lnTo>
                  <a:pt x="472778" y="6648549"/>
                </a:lnTo>
                <a:lnTo>
                  <a:pt x="472778" y="6611710"/>
                </a:lnTo>
                <a:lnTo>
                  <a:pt x="601663" y="6611710"/>
                </a:lnTo>
                <a:lnTo>
                  <a:pt x="571089" y="6673115"/>
                </a:lnTo>
                <a:lnTo>
                  <a:pt x="598412" y="6673115"/>
                </a:lnTo>
                <a:lnTo>
                  <a:pt x="629140" y="6611710"/>
                </a:lnTo>
                <a:lnTo>
                  <a:pt x="681678" y="6611710"/>
                </a:lnTo>
                <a:lnTo>
                  <a:pt x="669400" y="6587165"/>
                </a:lnTo>
                <a:lnTo>
                  <a:pt x="349890" y="6587143"/>
                </a:lnTo>
                <a:lnTo>
                  <a:pt x="337612" y="6611710"/>
                </a:lnTo>
                <a:lnTo>
                  <a:pt x="386767" y="6611710"/>
                </a:lnTo>
                <a:lnTo>
                  <a:pt x="386767" y="6648549"/>
                </a:lnTo>
                <a:lnTo>
                  <a:pt x="343191" y="6648549"/>
                </a:lnTo>
                <a:cubicBezTo>
                  <a:pt x="316263" y="6648549"/>
                  <a:pt x="294343" y="6626617"/>
                  <a:pt x="294343" y="6599438"/>
                </a:cubicBezTo>
                <a:cubicBezTo>
                  <a:pt x="294343" y="6572259"/>
                  <a:pt x="316263" y="6550305"/>
                  <a:pt x="343191" y="6550305"/>
                </a:cubicBezTo>
                <a:lnTo>
                  <a:pt x="399001" y="6550305"/>
                </a:lnTo>
                <a:lnTo>
                  <a:pt x="399001" y="6525716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anchor="ctr">
            <a:noAutofit/>
          </a:bodyPr>
          <a:lstStyle>
            <a:lvl1pPr marL="0" indent="0" algn="ctr" rtl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ru-RU"/>
              <a:t>Please insert picture</a:t>
            </a:r>
            <a:endParaRPr lang="ru-RU" dirty="0"/>
          </a:p>
        </p:txBody>
      </p:sp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B4D9559E-510B-4DDB-8770-39233643DD7D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112000" y="0"/>
            <a:ext cx="4063998" cy="3429000"/>
          </a:xfrm>
          <a:solidFill>
            <a:schemeClr val="bg1"/>
          </a:solidFill>
        </p:spPr>
        <p:txBody>
          <a:bodyPr lIns="180000" tIns="396000" rIns="180000" bIns="72000"/>
          <a:lstStyle>
            <a:lvl1pPr marL="0" indent="0" rtl="0">
              <a:spcBef>
                <a:spcPts val="0"/>
              </a:spcBef>
              <a:buNone/>
              <a:defRPr sz="3000">
                <a:solidFill>
                  <a:schemeClr val="accent1"/>
                </a:solidFill>
              </a:defRPr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ru-RU"/>
              <a:t>Key message, </a:t>
            </a:r>
            <a:br>
              <a:rPr lang="ru-RU"/>
            </a:br>
            <a:r>
              <a:rPr lang="ru-RU"/>
              <a:t>Inter 30pt</a:t>
            </a:r>
            <a:endParaRPr lang="ru-RU" dirty="0"/>
          </a:p>
        </p:txBody>
      </p:sp>
      <p:sp>
        <p:nvSpPr>
          <p:cNvPr id="13" name="Datumsplatzhalter 12">
            <a:extLst>
              <a:ext uri="{FF2B5EF4-FFF2-40B4-BE49-F238E27FC236}">
                <a16:creationId xmlns:a16="http://schemas.microsoft.com/office/drawing/2014/main" id="{5A4BAA6F-C015-46D0-8E54-95E2654FC0B0}"/>
              </a:ext>
            </a:extLst>
          </p:cNvPr>
          <p:cNvSpPr>
            <a:spLocks noGrp="1"/>
          </p:cNvSpPr>
          <p:nvPr>
            <p:ph type="dt" sz="half" idx="21"/>
          </p:nvPr>
        </p:nvSpPr>
        <p:spPr/>
        <p:txBody>
          <a:bodyPr/>
          <a:lstStyle>
            <a:lvl1pPr rtl="0">
              <a:defRPr/>
            </a:lvl1pPr>
          </a:lstStyle>
          <a:p>
            <a:fld id="{313A81EF-B793-40D8-9C00-61E0E6944481}" type="datetime4">
              <a:rPr lang="ru-RU" smtClean="0"/>
              <a:t>2 июля 2024 г.</a:t>
            </a:fld>
            <a:endParaRPr lang="ru-RU" dirty="0"/>
          </a:p>
        </p:txBody>
      </p:sp>
      <p:sp>
        <p:nvSpPr>
          <p:cNvPr id="14" name="Fußzeilenplatzhalter 13">
            <a:extLst>
              <a:ext uri="{FF2B5EF4-FFF2-40B4-BE49-F238E27FC236}">
                <a16:creationId xmlns:a16="http://schemas.microsoft.com/office/drawing/2014/main" id="{D4F04FDA-4216-44B6-8607-894B62642151}"/>
              </a:ext>
            </a:extLst>
          </p:cNvPr>
          <p:cNvSpPr>
            <a:spLocks noGrp="1"/>
          </p:cNvSpPr>
          <p:nvPr>
            <p:ph type="ftr" sz="quarter" idx="22"/>
          </p:nvPr>
        </p:nvSpPr>
        <p:spPr/>
        <p:txBody>
          <a:bodyPr/>
          <a:lstStyle>
            <a:lvl1pPr rtl="0">
              <a:defRPr/>
            </a:lvl1pPr>
          </a:lstStyle>
          <a:p>
            <a:r>
              <a:rPr lang="ru-RU"/>
              <a:t>Insert text with »Insert Header and Footer«</a:t>
            </a:r>
            <a:endParaRPr lang="ru-RU" dirty="0"/>
          </a:p>
        </p:txBody>
      </p:sp>
      <p:sp>
        <p:nvSpPr>
          <p:cNvPr id="15" name="Foliennummernplatzhalter 14">
            <a:extLst>
              <a:ext uri="{FF2B5EF4-FFF2-40B4-BE49-F238E27FC236}">
                <a16:creationId xmlns:a16="http://schemas.microsoft.com/office/drawing/2014/main" id="{C2468A75-9618-4FC6-879B-B418A14C368E}"/>
              </a:ext>
            </a:extLst>
          </p:cNvPr>
          <p:cNvSpPr>
            <a:spLocks noGrp="1"/>
          </p:cNvSpPr>
          <p:nvPr>
            <p:ph type="sldNum" sz="quarter" idx="23"/>
          </p:nvPr>
        </p:nvSpPr>
        <p:spPr/>
        <p:txBody>
          <a:bodyPr/>
          <a:lstStyle>
            <a:lvl1pPr rtl="0">
              <a:defRPr/>
            </a:lvl1pPr>
          </a:lstStyle>
          <a:p>
            <a:fld id="{7D3B735A-0712-4989-8931-598C2A0907B8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4699969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 - blue - full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kt 6" hidden="1">
            <a:extLst>
              <a:ext uri="{FF2B5EF4-FFF2-40B4-BE49-F238E27FC236}">
                <a16:creationId xmlns:a16="http://schemas.microsoft.com/office/drawing/2014/main" id="{7A9BF7E1-7479-4B02-8452-601829203BE6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06374636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44" imgH="345" progId="TCLayout.ActiveDocument.1">
                  <p:embed/>
                </p:oleObj>
              </mc:Choice>
              <mc:Fallback>
                <p:oleObj name="think-cell Folie" r:id="rId3" imgW="344" imgH="345" progId="TCLayout.ActiveDocument.1">
                  <p:embed/>
                  <p:pic>
                    <p:nvPicPr>
                      <p:cNvPr id="7" name="Objekt 6" hidden="1">
                        <a:extLst>
                          <a:ext uri="{FF2B5EF4-FFF2-40B4-BE49-F238E27FC236}">
                            <a16:creationId xmlns:a16="http://schemas.microsoft.com/office/drawing/2014/main" id="{7A9BF7E1-7479-4B02-8452-601829203BE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0" name="Bildplatzhalter 49">
            <a:extLst>
              <a:ext uri="{FF2B5EF4-FFF2-40B4-BE49-F238E27FC236}">
                <a16:creationId xmlns:a16="http://schemas.microsoft.com/office/drawing/2014/main" id="{B38D6861-D900-46A8-B7EC-2D6AE501F62F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644822 w 12192000"/>
              <a:gd name="connsiteY0" fmla="*/ 6525737 h 6858000"/>
              <a:gd name="connsiteX1" fmla="*/ 620244 w 12192000"/>
              <a:gd name="connsiteY1" fmla="*/ 6574870 h 6858000"/>
              <a:gd name="connsiteX2" fmla="*/ 647589 w 12192000"/>
              <a:gd name="connsiteY2" fmla="*/ 6574870 h 6858000"/>
              <a:gd name="connsiteX3" fmla="*/ 663359 w 12192000"/>
              <a:gd name="connsiteY3" fmla="*/ 6543410 h 6858000"/>
              <a:gd name="connsiteX4" fmla="*/ 728153 w 12192000"/>
              <a:gd name="connsiteY4" fmla="*/ 6673136 h 6858000"/>
              <a:gd name="connsiteX5" fmla="*/ 755498 w 12192000"/>
              <a:gd name="connsiteY5" fmla="*/ 6673136 h 6858000"/>
              <a:gd name="connsiteX6" fmla="*/ 681699 w 12192000"/>
              <a:gd name="connsiteY6" fmla="*/ 6525737 h 6858000"/>
              <a:gd name="connsiteX7" fmla="*/ 448200 w 12192000"/>
              <a:gd name="connsiteY7" fmla="*/ 6525716 h 6858000"/>
              <a:gd name="connsiteX8" fmla="*/ 448200 w 12192000"/>
              <a:gd name="connsiteY8" fmla="*/ 6574871 h 6858000"/>
              <a:gd name="connsiteX9" fmla="*/ 472778 w 12192000"/>
              <a:gd name="connsiteY9" fmla="*/ 6574871 h 6858000"/>
              <a:gd name="connsiteX10" fmla="*/ 472778 w 12192000"/>
              <a:gd name="connsiteY10" fmla="*/ 6550305 h 6858000"/>
              <a:gd name="connsiteX11" fmla="*/ 558811 w 12192000"/>
              <a:gd name="connsiteY11" fmla="*/ 6550305 h 6858000"/>
              <a:gd name="connsiteX12" fmla="*/ 558811 w 12192000"/>
              <a:gd name="connsiteY12" fmla="*/ 6525738 h 6858000"/>
              <a:gd name="connsiteX13" fmla="*/ 343191 w 12192000"/>
              <a:gd name="connsiteY13" fmla="*/ 6525716 h 6858000"/>
              <a:gd name="connsiteX14" fmla="*/ 269875 w 12192000"/>
              <a:gd name="connsiteY14" fmla="*/ 6599460 h 6858000"/>
              <a:gd name="connsiteX15" fmla="*/ 343191 w 12192000"/>
              <a:gd name="connsiteY15" fmla="*/ 6673137 h 6858000"/>
              <a:gd name="connsiteX16" fmla="*/ 411345 w 12192000"/>
              <a:gd name="connsiteY16" fmla="*/ 6673137 h 6858000"/>
              <a:gd name="connsiteX17" fmla="*/ 411345 w 12192000"/>
              <a:gd name="connsiteY17" fmla="*/ 6611710 h 6858000"/>
              <a:gd name="connsiteX18" fmla="*/ 448201 w 12192000"/>
              <a:gd name="connsiteY18" fmla="*/ 6611710 h 6858000"/>
              <a:gd name="connsiteX19" fmla="*/ 448201 w 12192000"/>
              <a:gd name="connsiteY19" fmla="*/ 6673115 h 6858000"/>
              <a:gd name="connsiteX20" fmla="*/ 546511 w 12192000"/>
              <a:gd name="connsiteY20" fmla="*/ 6673115 h 6858000"/>
              <a:gd name="connsiteX21" fmla="*/ 558789 w 12192000"/>
              <a:gd name="connsiteY21" fmla="*/ 6648549 h 6858000"/>
              <a:gd name="connsiteX22" fmla="*/ 472778 w 12192000"/>
              <a:gd name="connsiteY22" fmla="*/ 6648549 h 6858000"/>
              <a:gd name="connsiteX23" fmla="*/ 472778 w 12192000"/>
              <a:gd name="connsiteY23" fmla="*/ 6611710 h 6858000"/>
              <a:gd name="connsiteX24" fmla="*/ 601663 w 12192000"/>
              <a:gd name="connsiteY24" fmla="*/ 6611710 h 6858000"/>
              <a:gd name="connsiteX25" fmla="*/ 571089 w 12192000"/>
              <a:gd name="connsiteY25" fmla="*/ 6673115 h 6858000"/>
              <a:gd name="connsiteX26" fmla="*/ 598412 w 12192000"/>
              <a:gd name="connsiteY26" fmla="*/ 6673115 h 6858000"/>
              <a:gd name="connsiteX27" fmla="*/ 629140 w 12192000"/>
              <a:gd name="connsiteY27" fmla="*/ 6611710 h 6858000"/>
              <a:gd name="connsiteX28" fmla="*/ 681678 w 12192000"/>
              <a:gd name="connsiteY28" fmla="*/ 6611710 h 6858000"/>
              <a:gd name="connsiteX29" fmla="*/ 669400 w 12192000"/>
              <a:gd name="connsiteY29" fmla="*/ 6587165 h 6858000"/>
              <a:gd name="connsiteX30" fmla="*/ 349890 w 12192000"/>
              <a:gd name="connsiteY30" fmla="*/ 6587143 h 6858000"/>
              <a:gd name="connsiteX31" fmla="*/ 337612 w 12192000"/>
              <a:gd name="connsiteY31" fmla="*/ 6611710 h 6858000"/>
              <a:gd name="connsiteX32" fmla="*/ 386767 w 12192000"/>
              <a:gd name="connsiteY32" fmla="*/ 6611710 h 6858000"/>
              <a:gd name="connsiteX33" fmla="*/ 386767 w 12192000"/>
              <a:gd name="connsiteY33" fmla="*/ 6648549 h 6858000"/>
              <a:gd name="connsiteX34" fmla="*/ 343191 w 12192000"/>
              <a:gd name="connsiteY34" fmla="*/ 6648549 h 6858000"/>
              <a:gd name="connsiteX35" fmla="*/ 294343 w 12192000"/>
              <a:gd name="connsiteY35" fmla="*/ 6599438 h 6858000"/>
              <a:gd name="connsiteX36" fmla="*/ 343191 w 12192000"/>
              <a:gd name="connsiteY36" fmla="*/ 6550305 h 6858000"/>
              <a:gd name="connsiteX37" fmla="*/ 399001 w 12192000"/>
              <a:gd name="connsiteY37" fmla="*/ 6550305 h 6858000"/>
              <a:gd name="connsiteX38" fmla="*/ 399001 w 12192000"/>
              <a:gd name="connsiteY38" fmla="*/ 6525716 h 6858000"/>
              <a:gd name="connsiteX39" fmla="*/ 0 w 12192000"/>
              <a:gd name="connsiteY39" fmla="*/ 0 h 6858000"/>
              <a:gd name="connsiteX40" fmla="*/ 12192000 w 12192000"/>
              <a:gd name="connsiteY40" fmla="*/ 0 h 6858000"/>
              <a:gd name="connsiteX41" fmla="*/ 12192000 w 12192000"/>
              <a:gd name="connsiteY41" fmla="*/ 6858000 h 6858000"/>
              <a:gd name="connsiteX42" fmla="*/ 0 w 12192000"/>
              <a:gd name="connsiteY4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12192000" h="6858000">
                <a:moveTo>
                  <a:pt x="644822" y="6525737"/>
                </a:moveTo>
                <a:lnTo>
                  <a:pt x="620244" y="6574870"/>
                </a:lnTo>
                <a:lnTo>
                  <a:pt x="647589" y="6574870"/>
                </a:lnTo>
                <a:lnTo>
                  <a:pt x="663359" y="6543410"/>
                </a:lnTo>
                <a:lnTo>
                  <a:pt x="728153" y="6673136"/>
                </a:lnTo>
                <a:lnTo>
                  <a:pt x="755498" y="6673136"/>
                </a:lnTo>
                <a:lnTo>
                  <a:pt x="681699" y="6525737"/>
                </a:lnTo>
                <a:close/>
                <a:moveTo>
                  <a:pt x="448200" y="6525716"/>
                </a:moveTo>
                <a:lnTo>
                  <a:pt x="448200" y="6574871"/>
                </a:lnTo>
                <a:lnTo>
                  <a:pt x="472778" y="6574871"/>
                </a:lnTo>
                <a:lnTo>
                  <a:pt x="472778" y="6550305"/>
                </a:lnTo>
                <a:lnTo>
                  <a:pt x="558811" y="6550305"/>
                </a:lnTo>
                <a:lnTo>
                  <a:pt x="558811" y="6525738"/>
                </a:lnTo>
                <a:close/>
                <a:moveTo>
                  <a:pt x="343191" y="6525716"/>
                </a:moveTo>
                <a:cubicBezTo>
                  <a:pt x="302777" y="6525716"/>
                  <a:pt x="269875" y="6558801"/>
                  <a:pt x="269875" y="6599460"/>
                </a:cubicBezTo>
                <a:cubicBezTo>
                  <a:pt x="269875" y="6640096"/>
                  <a:pt x="302777" y="6673137"/>
                  <a:pt x="343191" y="6673137"/>
                </a:cubicBezTo>
                <a:lnTo>
                  <a:pt x="411345" y="6673137"/>
                </a:lnTo>
                <a:lnTo>
                  <a:pt x="411345" y="6611710"/>
                </a:lnTo>
                <a:lnTo>
                  <a:pt x="448201" y="6611710"/>
                </a:lnTo>
                <a:lnTo>
                  <a:pt x="448201" y="6673115"/>
                </a:lnTo>
                <a:lnTo>
                  <a:pt x="546511" y="6673115"/>
                </a:lnTo>
                <a:lnTo>
                  <a:pt x="558789" y="6648549"/>
                </a:lnTo>
                <a:lnTo>
                  <a:pt x="472778" y="6648549"/>
                </a:lnTo>
                <a:lnTo>
                  <a:pt x="472778" y="6611710"/>
                </a:lnTo>
                <a:lnTo>
                  <a:pt x="601663" y="6611710"/>
                </a:lnTo>
                <a:lnTo>
                  <a:pt x="571089" y="6673115"/>
                </a:lnTo>
                <a:lnTo>
                  <a:pt x="598412" y="6673115"/>
                </a:lnTo>
                <a:lnTo>
                  <a:pt x="629140" y="6611710"/>
                </a:lnTo>
                <a:lnTo>
                  <a:pt x="681678" y="6611710"/>
                </a:lnTo>
                <a:lnTo>
                  <a:pt x="669400" y="6587165"/>
                </a:lnTo>
                <a:lnTo>
                  <a:pt x="349890" y="6587143"/>
                </a:lnTo>
                <a:lnTo>
                  <a:pt x="337612" y="6611710"/>
                </a:lnTo>
                <a:lnTo>
                  <a:pt x="386767" y="6611710"/>
                </a:lnTo>
                <a:lnTo>
                  <a:pt x="386767" y="6648549"/>
                </a:lnTo>
                <a:lnTo>
                  <a:pt x="343191" y="6648549"/>
                </a:lnTo>
                <a:cubicBezTo>
                  <a:pt x="316263" y="6648549"/>
                  <a:pt x="294343" y="6626617"/>
                  <a:pt x="294343" y="6599438"/>
                </a:cubicBezTo>
                <a:cubicBezTo>
                  <a:pt x="294343" y="6572259"/>
                  <a:pt x="316263" y="6550305"/>
                  <a:pt x="343191" y="6550305"/>
                </a:cubicBezTo>
                <a:lnTo>
                  <a:pt x="399001" y="6550305"/>
                </a:lnTo>
                <a:lnTo>
                  <a:pt x="399001" y="6525716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anchor="ctr">
            <a:noAutofit/>
          </a:bodyPr>
          <a:lstStyle>
            <a:lvl1pPr marL="0" indent="0" algn="ctr" rtl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ru-RU"/>
              <a:t>Please insert picture</a:t>
            </a:r>
            <a:endParaRPr lang="ru-RU" dirty="0"/>
          </a:p>
        </p:txBody>
      </p:sp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B4D9559E-510B-4DDB-8770-39233643DD7D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112000" y="3429000"/>
            <a:ext cx="4063998" cy="3428999"/>
          </a:xfrm>
          <a:solidFill>
            <a:schemeClr val="tx2"/>
          </a:solidFill>
        </p:spPr>
        <p:txBody>
          <a:bodyPr lIns="180000" tIns="108000" rIns="180000" bIns="72000"/>
          <a:lstStyle>
            <a:lvl1pPr marL="0" indent="0" rtl="0">
              <a:spcBef>
                <a:spcPts val="0"/>
              </a:spcBef>
              <a:buNone/>
              <a:defRPr sz="3000">
                <a:solidFill>
                  <a:schemeClr val="bg1"/>
                </a:solidFill>
              </a:defRPr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ru-RU"/>
              <a:t>Key message, </a:t>
            </a:r>
            <a:br>
              <a:rPr lang="ru-RU"/>
            </a:br>
            <a:r>
              <a:rPr lang="ru-RU"/>
              <a:t>Inter 30pt</a:t>
            </a:r>
            <a:endParaRPr lang="ru-RU" dirty="0"/>
          </a:p>
        </p:txBody>
      </p:sp>
      <p:sp>
        <p:nvSpPr>
          <p:cNvPr id="13" name="Datumsplatzhalter 12">
            <a:extLst>
              <a:ext uri="{FF2B5EF4-FFF2-40B4-BE49-F238E27FC236}">
                <a16:creationId xmlns:a16="http://schemas.microsoft.com/office/drawing/2014/main" id="{5A4BAA6F-C015-46D0-8E54-95E2654FC0B0}"/>
              </a:ext>
            </a:extLst>
          </p:cNvPr>
          <p:cNvSpPr>
            <a:spLocks noGrp="1"/>
          </p:cNvSpPr>
          <p:nvPr>
            <p:ph type="dt" sz="half" idx="21"/>
          </p:nvPr>
        </p:nvSpPr>
        <p:spPr/>
        <p:txBody>
          <a:bodyPr/>
          <a:lstStyle>
            <a:lvl1pPr rtl="0">
              <a:defRPr>
                <a:solidFill>
                  <a:schemeClr val="bg1"/>
                </a:solidFill>
              </a:defRPr>
            </a:lvl1pPr>
          </a:lstStyle>
          <a:p>
            <a:fld id="{840CF8BA-CE34-483A-AACD-1B9C7E2F98F9}" type="datetime4">
              <a:rPr lang="ru-RU" smtClean="0"/>
              <a:t>2 июля 2024 г.</a:t>
            </a:fld>
            <a:endParaRPr lang="ru-RU" dirty="0"/>
          </a:p>
        </p:txBody>
      </p:sp>
      <p:sp>
        <p:nvSpPr>
          <p:cNvPr id="14" name="Fußzeilenplatzhalter 13">
            <a:extLst>
              <a:ext uri="{FF2B5EF4-FFF2-40B4-BE49-F238E27FC236}">
                <a16:creationId xmlns:a16="http://schemas.microsoft.com/office/drawing/2014/main" id="{D4F04FDA-4216-44B6-8607-894B62642151}"/>
              </a:ext>
            </a:extLst>
          </p:cNvPr>
          <p:cNvSpPr>
            <a:spLocks noGrp="1"/>
          </p:cNvSpPr>
          <p:nvPr>
            <p:ph type="ftr" sz="quarter" idx="22"/>
          </p:nvPr>
        </p:nvSpPr>
        <p:spPr/>
        <p:txBody>
          <a:bodyPr/>
          <a:lstStyle>
            <a:lvl1pPr rtl="0">
              <a:defRPr>
                <a:solidFill>
                  <a:schemeClr val="bg1"/>
                </a:solidFill>
              </a:defRPr>
            </a:lvl1pPr>
          </a:lstStyle>
          <a:p>
            <a:r>
              <a:rPr lang="ru-RU"/>
              <a:t>Insert text with »Insert Header and Footer«</a:t>
            </a:r>
            <a:endParaRPr lang="ru-RU" dirty="0"/>
          </a:p>
        </p:txBody>
      </p:sp>
      <p:sp>
        <p:nvSpPr>
          <p:cNvPr id="15" name="Foliennummernplatzhalter 14">
            <a:extLst>
              <a:ext uri="{FF2B5EF4-FFF2-40B4-BE49-F238E27FC236}">
                <a16:creationId xmlns:a16="http://schemas.microsoft.com/office/drawing/2014/main" id="{C2468A75-9618-4FC6-879B-B418A14C368E}"/>
              </a:ext>
            </a:extLst>
          </p:cNvPr>
          <p:cNvSpPr>
            <a:spLocks noGrp="1"/>
          </p:cNvSpPr>
          <p:nvPr>
            <p:ph type="sldNum" sz="quarter" idx="23"/>
          </p:nvPr>
        </p:nvSpPr>
        <p:spPr/>
        <p:txBody>
          <a:bodyPr/>
          <a:lstStyle>
            <a:lvl1pPr rtl="0">
              <a:defRPr>
                <a:solidFill>
                  <a:schemeClr val="bg1"/>
                </a:solidFill>
              </a:defRPr>
            </a:lvl1pPr>
          </a:lstStyle>
          <a:p>
            <a:fld id="{7D3B735A-0712-4989-8931-598C2A0907B8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6445435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 - white - full picture &amp; 6 boxes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kt 6" hidden="1">
            <a:extLst>
              <a:ext uri="{FF2B5EF4-FFF2-40B4-BE49-F238E27FC236}">
                <a16:creationId xmlns:a16="http://schemas.microsoft.com/office/drawing/2014/main" id="{7A9BF7E1-7479-4B02-8452-601829203BE6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40869150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44" imgH="345" progId="TCLayout.ActiveDocument.1">
                  <p:embed/>
                </p:oleObj>
              </mc:Choice>
              <mc:Fallback>
                <p:oleObj name="think-cell Folie" r:id="rId3" imgW="344" imgH="345" progId="TCLayout.ActiveDocument.1">
                  <p:embed/>
                  <p:pic>
                    <p:nvPicPr>
                      <p:cNvPr id="7" name="Objekt 6" hidden="1">
                        <a:extLst>
                          <a:ext uri="{FF2B5EF4-FFF2-40B4-BE49-F238E27FC236}">
                            <a16:creationId xmlns:a16="http://schemas.microsoft.com/office/drawing/2014/main" id="{7A9BF7E1-7479-4B02-8452-601829203BE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0" name="Bildplatzhalter 49">
            <a:extLst>
              <a:ext uri="{FF2B5EF4-FFF2-40B4-BE49-F238E27FC236}">
                <a16:creationId xmlns:a16="http://schemas.microsoft.com/office/drawing/2014/main" id="{B38D6861-D900-46A8-B7EC-2D6AE501F62F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644822 w 12192000"/>
              <a:gd name="connsiteY0" fmla="*/ 6525737 h 6858000"/>
              <a:gd name="connsiteX1" fmla="*/ 620244 w 12192000"/>
              <a:gd name="connsiteY1" fmla="*/ 6574870 h 6858000"/>
              <a:gd name="connsiteX2" fmla="*/ 647589 w 12192000"/>
              <a:gd name="connsiteY2" fmla="*/ 6574870 h 6858000"/>
              <a:gd name="connsiteX3" fmla="*/ 663359 w 12192000"/>
              <a:gd name="connsiteY3" fmla="*/ 6543410 h 6858000"/>
              <a:gd name="connsiteX4" fmla="*/ 728153 w 12192000"/>
              <a:gd name="connsiteY4" fmla="*/ 6673136 h 6858000"/>
              <a:gd name="connsiteX5" fmla="*/ 755498 w 12192000"/>
              <a:gd name="connsiteY5" fmla="*/ 6673136 h 6858000"/>
              <a:gd name="connsiteX6" fmla="*/ 681699 w 12192000"/>
              <a:gd name="connsiteY6" fmla="*/ 6525737 h 6858000"/>
              <a:gd name="connsiteX7" fmla="*/ 448200 w 12192000"/>
              <a:gd name="connsiteY7" fmla="*/ 6525716 h 6858000"/>
              <a:gd name="connsiteX8" fmla="*/ 448200 w 12192000"/>
              <a:gd name="connsiteY8" fmla="*/ 6574871 h 6858000"/>
              <a:gd name="connsiteX9" fmla="*/ 472778 w 12192000"/>
              <a:gd name="connsiteY9" fmla="*/ 6574871 h 6858000"/>
              <a:gd name="connsiteX10" fmla="*/ 472778 w 12192000"/>
              <a:gd name="connsiteY10" fmla="*/ 6550305 h 6858000"/>
              <a:gd name="connsiteX11" fmla="*/ 558811 w 12192000"/>
              <a:gd name="connsiteY11" fmla="*/ 6550305 h 6858000"/>
              <a:gd name="connsiteX12" fmla="*/ 558811 w 12192000"/>
              <a:gd name="connsiteY12" fmla="*/ 6525738 h 6858000"/>
              <a:gd name="connsiteX13" fmla="*/ 343191 w 12192000"/>
              <a:gd name="connsiteY13" fmla="*/ 6525716 h 6858000"/>
              <a:gd name="connsiteX14" fmla="*/ 269875 w 12192000"/>
              <a:gd name="connsiteY14" fmla="*/ 6599460 h 6858000"/>
              <a:gd name="connsiteX15" fmla="*/ 343191 w 12192000"/>
              <a:gd name="connsiteY15" fmla="*/ 6673137 h 6858000"/>
              <a:gd name="connsiteX16" fmla="*/ 411345 w 12192000"/>
              <a:gd name="connsiteY16" fmla="*/ 6673137 h 6858000"/>
              <a:gd name="connsiteX17" fmla="*/ 411345 w 12192000"/>
              <a:gd name="connsiteY17" fmla="*/ 6611710 h 6858000"/>
              <a:gd name="connsiteX18" fmla="*/ 448201 w 12192000"/>
              <a:gd name="connsiteY18" fmla="*/ 6611710 h 6858000"/>
              <a:gd name="connsiteX19" fmla="*/ 448201 w 12192000"/>
              <a:gd name="connsiteY19" fmla="*/ 6673115 h 6858000"/>
              <a:gd name="connsiteX20" fmla="*/ 546511 w 12192000"/>
              <a:gd name="connsiteY20" fmla="*/ 6673115 h 6858000"/>
              <a:gd name="connsiteX21" fmla="*/ 558789 w 12192000"/>
              <a:gd name="connsiteY21" fmla="*/ 6648549 h 6858000"/>
              <a:gd name="connsiteX22" fmla="*/ 472778 w 12192000"/>
              <a:gd name="connsiteY22" fmla="*/ 6648549 h 6858000"/>
              <a:gd name="connsiteX23" fmla="*/ 472778 w 12192000"/>
              <a:gd name="connsiteY23" fmla="*/ 6611710 h 6858000"/>
              <a:gd name="connsiteX24" fmla="*/ 601663 w 12192000"/>
              <a:gd name="connsiteY24" fmla="*/ 6611710 h 6858000"/>
              <a:gd name="connsiteX25" fmla="*/ 571089 w 12192000"/>
              <a:gd name="connsiteY25" fmla="*/ 6673115 h 6858000"/>
              <a:gd name="connsiteX26" fmla="*/ 598412 w 12192000"/>
              <a:gd name="connsiteY26" fmla="*/ 6673115 h 6858000"/>
              <a:gd name="connsiteX27" fmla="*/ 629140 w 12192000"/>
              <a:gd name="connsiteY27" fmla="*/ 6611710 h 6858000"/>
              <a:gd name="connsiteX28" fmla="*/ 681678 w 12192000"/>
              <a:gd name="connsiteY28" fmla="*/ 6611710 h 6858000"/>
              <a:gd name="connsiteX29" fmla="*/ 669400 w 12192000"/>
              <a:gd name="connsiteY29" fmla="*/ 6587165 h 6858000"/>
              <a:gd name="connsiteX30" fmla="*/ 349890 w 12192000"/>
              <a:gd name="connsiteY30" fmla="*/ 6587143 h 6858000"/>
              <a:gd name="connsiteX31" fmla="*/ 337612 w 12192000"/>
              <a:gd name="connsiteY31" fmla="*/ 6611710 h 6858000"/>
              <a:gd name="connsiteX32" fmla="*/ 386767 w 12192000"/>
              <a:gd name="connsiteY32" fmla="*/ 6611710 h 6858000"/>
              <a:gd name="connsiteX33" fmla="*/ 386767 w 12192000"/>
              <a:gd name="connsiteY33" fmla="*/ 6648549 h 6858000"/>
              <a:gd name="connsiteX34" fmla="*/ 343191 w 12192000"/>
              <a:gd name="connsiteY34" fmla="*/ 6648549 h 6858000"/>
              <a:gd name="connsiteX35" fmla="*/ 294343 w 12192000"/>
              <a:gd name="connsiteY35" fmla="*/ 6599438 h 6858000"/>
              <a:gd name="connsiteX36" fmla="*/ 343191 w 12192000"/>
              <a:gd name="connsiteY36" fmla="*/ 6550305 h 6858000"/>
              <a:gd name="connsiteX37" fmla="*/ 399001 w 12192000"/>
              <a:gd name="connsiteY37" fmla="*/ 6550305 h 6858000"/>
              <a:gd name="connsiteX38" fmla="*/ 399001 w 12192000"/>
              <a:gd name="connsiteY38" fmla="*/ 6525716 h 6858000"/>
              <a:gd name="connsiteX39" fmla="*/ 0 w 12192000"/>
              <a:gd name="connsiteY39" fmla="*/ 0 h 6858000"/>
              <a:gd name="connsiteX40" fmla="*/ 12192000 w 12192000"/>
              <a:gd name="connsiteY40" fmla="*/ 0 h 6858000"/>
              <a:gd name="connsiteX41" fmla="*/ 12192000 w 12192000"/>
              <a:gd name="connsiteY41" fmla="*/ 6858000 h 6858000"/>
              <a:gd name="connsiteX42" fmla="*/ 0 w 12192000"/>
              <a:gd name="connsiteY4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12192000" h="6858000">
                <a:moveTo>
                  <a:pt x="644822" y="6525737"/>
                </a:moveTo>
                <a:lnTo>
                  <a:pt x="620244" y="6574870"/>
                </a:lnTo>
                <a:lnTo>
                  <a:pt x="647589" y="6574870"/>
                </a:lnTo>
                <a:lnTo>
                  <a:pt x="663359" y="6543410"/>
                </a:lnTo>
                <a:lnTo>
                  <a:pt x="728153" y="6673136"/>
                </a:lnTo>
                <a:lnTo>
                  <a:pt x="755498" y="6673136"/>
                </a:lnTo>
                <a:lnTo>
                  <a:pt x="681699" y="6525737"/>
                </a:lnTo>
                <a:close/>
                <a:moveTo>
                  <a:pt x="448200" y="6525716"/>
                </a:moveTo>
                <a:lnTo>
                  <a:pt x="448200" y="6574871"/>
                </a:lnTo>
                <a:lnTo>
                  <a:pt x="472778" y="6574871"/>
                </a:lnTo>
                <a:lnTo>
                  <a:pt x="472778" y="6550305"/>
                </a:lnTo>
                <a:lnTo>
                  <a:pt x="558811" y="6550305"/>
                </a:lnTo>
                <a:lnTo>
                  <a:pt x="558811" y="6525738"/>
                </a:lnTo>
                <a:close/>
                <a:moveTo>
                  <a:pt x="343191" y="6525716"/>
                </a:moveTo>
                <a:cubicBezTo>
                  <a:pt x="302777" y="6525716"/>
                  <a:pt x="269875" y="6558801"/>
                  <a:pt x="269875" y="6599460"/>
                </a:cubicBezTo>
                <a:cubicBezTo>
                  <a:pt x="269875" y="6640096"/>
                  <a:pt x="302777" y="6673137"/>
                  <a:pt x="343191" y="6673137"/>
                </a:cubicBezTo>
                <a:lnTo>
                  <a:pt x="411345" y="6673137"/>
                </a:lnTo>
                <a:lnTo>
                  <a:pt x="411345" y="6611710"/>
                </a:lnTo>
                <a:lnTo>
                  <a:pt x="448201" y="6611710"/>
                </a:lnTo>
                <a:lnTo>
                  <a:pt x="448201" y="6673115"/>
                </a:lnTo>
                <a:lnTo>
                  <a:pt x="546511" y="6673115"/>
                </a:lnTo>
                <a:lnTo>
                  <a:pt x="558789" y="6648549"/>
                </a:lnTo>
                <a:lnTo>
                  <a:pt x="472778" y="6648549"/>
                </a:lnTo>
                <a:lnTo>
                  <a:pt x="472778" y="6611710"/>
                </a:lnTo>
                <a:lnTo>
                  <a:pt x="601663" y="6611710"/>
                </a:lnTo>
                <a:lnTo>
                  <a:pt x="571089" y="6673115"/>
                </a:lnTo>
                <a:lnTo>
                  <a:pt x="598412" y="6673115"/>
                </a:lnTo>
                <a:lnTo>
                  <a:pt x="629140" y="6611710"/>
                </a:lnTo>
                <a:lnTo>
                  <a:pt x="681678" y="6611710"/>
                </a:lnTo>
                <a:lnTo>
                  <a:pt x="669400" y="6587165"/>
                </a:lnTo>
                <a:lnTo>
                  <a:pt x="349890" y="6587143"/>
                </a:lnTo>
                <a:lnTo>
                  <a:pt x="337612" y="6611710"/>
                </a:lnTo>
                <a:lnTo>
                  <a:pt x="386767" y="6611710"/>
                </a:lnTo>
                <a:lnTo>
                  <a:pt x="386767" y="6648549"/>
                </a:lnTo>
                <a:lnTo>
                  <a:pt x="343191" y="6648549"/>
                </a:lnTo>
                <a:cubicBezTo>
                  <a:pt x="316263" y="6648549"/>
                  <a:pt x="294343" y="6626617"/>
                  <a:pt x="294343" y="6599438"/>
                </a:cubicBezTo>
                <a:cubicBezTo>
                  <a:pt x="294343" y="6572259"/>
                  <a:pt x="316263" y="6550305"/>
                  <a:pt x="343191" y="6550305"/>
                </a:cubicBezTo>
                <a:lnTo>
                  <a:pt x="399001" y="6550305"/>
                </a:lnTo>
                <a:lnTo>
                  <a:pt x="399001" y="6525716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anchor="ctr">
            <a:noAutofit/>
          </a:bodyPr>
          <a:lstStyle>
            <a:lvl1pPr marL="0" indent="0" algn="ctr" rtl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ru-RU"/>
              <a:t>Please insert picture</a:t>
            </a:r>
            <a:endParaRPr lang="ru-RU" dirty="0"/>
          </a:p>
        </p:txBody>
      </p:sp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B4D9559E-510B-4DDB-8770-39233643DD7D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007597" y="1143000"/>
            <a:ext cx="2032000" cy="1714500"/>
          </a:xfrm>
          <a:solidFill>
            <a:schemeClr val="bg1"/>
          </a:solidFill>
        </p:spPr>
        <p:txBody>
          <a:bodyPr lIns="144000" tIns="108000" rIns="144000" bIns="108000" anchor="b"/>
          <a:lstStyle>
            <a:lvl1pPr marL="0" indent="0" rtl="0">
              <a:spcBef>
                <a:spcPts val="0"/>
              </a:spcBef>
              <a:buNone/>
              <a:defRPr sz="2000">
                <a:solidFill>
                  <a:schemeClr val="accent1"/>
                </a:solidFill>
              </a:defRPr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ru-RU"/>
              <a:t>Focus, </a:t>
            </a:r>
            <a:br>
              <a:rPr lang="ru-RU"/>
            </a:br>
            <a:r>
              <a:rPr lang="ru-RU"/>
              <a:t>Inter 20pt</a:t>
            </a:r>
            <a:endParaRPr lang="ru-RU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2FFC39CA-AAF4-4A62-AFEB-B29DAD367B1B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078853" y="1143000"/>
            <a:ext cx="2032000" cy="1714500"/>
          </a:xfrm>
          <a:solidFill>
            <a:schemeClr val="bg1"/>
          </a:solidFill>
        </p:spPr>
        <p:txBody>
          <a:bodyPr lIns="144000" tIns="108000" rIns="144000" bIns="108000" anchor="b"/>
          <a:lstStyle>
            <a:lvl1pPr marL="0" indent="0" rtl="0">
              <a:spcBef>
                <a:spcPts val="0"/>
              </a:spcBef>
              <a:buNone/>
              <a:defRPr sz="2000">
                <a:solidFill>
                  <a:schemeClr val="accent1"/>
                </a:solidFill>
              </a:defRPr>
            </a:lvl1pPr>
            <a:lvl2pPr>
              <a:defRPr sz="2000">
                <a:solidFill>
                  <a:schemeClr val="accent1"/>
                </a:solidFill>
              </a:defRPr>
            </a:lvl2pPr>
            <a:lvl3pPr>
              <a:defRPr sz="2000">
                <a:solidFill>
                  <a:schemeClr val="accent1"/>
                </a:solidFill>
              </a:defRPr>
            </a:lvl3pPr>
            <a:lvl4pPr>
              <a:defRPr sz="2000">
                <a:solidFill>
                  <a:schemeClr val="accent1"/>
                </a:solidFill>
              </a:defRPr>
            </a:lvl4pPr>
            <a:lvl5pPr>
              <a:defRPr sz="2000">
                <a:solidFill>
                  <a:schemeClr val="accent1"/>
                </a:solidFill>
              </a:defRPr>
            </a:lvl5pPr>
          </a:lstStyle>
          <a:p>
            <a:pPr lvl="0"/>
            <a:r>
              <a:rPr lang="ru-RU"/>
              <a:t>Focus, </a:t>
            </a:r>
            <a:br>
              <a:rPr lang="ru-RU"/>
            </a:br>
            <a:r>
              <a:rPr lang="ru-RU"/>
              <a:t>Inter 20pt</a:t>
            </a:r>
            <a:endParaRPr lang="ru-RU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F188615B-9C91-4199-B609-15D85C99660E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9144000" y="1143000"/>
            <a:ext cx="2032000" cy="1714500"/>
          </a:xfrm>
          <a:solidFill>
            <a:schemeClr val="bg1"/>
          </a:solidFill>
        </p:spPr>
        <p:txBody>
          <a:bodyPr lIns="144000" tIns="108000" rIns="144000" bIns="108000" anchor="b"/>
          <a:lstStyle>
            <a:lvl1pPr marL="0" indent="0" rtl="0">
              <a:spcBef>
                <a:spcPts val="0"/>
              </a:spcBef>
              <a:buNone/>
              <a:defRPr sz="2000">
                <a:solidFill>
                  <a:schemeClr val="accent1"/>
                </a:solidFill>
              </a:defRPr>
            </a:lvl1pPr>
            <a:lvl2pPr>
              <a:defRPr sz="2000">
                <a:solidFill>
                  <a:schemeClr val="accent1"/>
                </a:solidFill>
              </a:defRPr>
            </a:lvl2pPr>
            <a:lvl3pPr>
              <a:defRPr sz="2000">
                <a:solidFill>
                  <a:schemeClr val="accent1"/>
                </a:solidFill>
              </a:defRPr>
            </a:lvl3pPr>
            <a:lvl4pPr>
              <a:defRPr sz="2000">
                <a:solidFill>
                  <a:schemeClr val="accent1"/>
                </a:solidFill>
              </a:defRPr>
            </a:lvl4pPr>
            <a:lvl5pPr>
              <a:defRPr sz="2000">
                <a:solidFill>
                  <a:schemeClr val="accent1"/>
                </a:solidFill>
              </a:defRPr>
            </a:lvl5pPr>
          </a:lstStyle>
          <a:p>
            <a:pPr lvl="0"/>
            <a:r>
              <a:rPr lang="ru-RU"/>
              <a:t>Focus, </a:t>
            </a:r>
            <a:br>
              <a:rPr lang="ru-RU"/>
            </a:br>
            <a:r>
              <a:rPr lang="ru-RU"/>
              <a:t>Inter 20pt</a:t>
            </a:r>
            <a:endParaRPr lang="ru-RU" dirty="0"/>
          </a:p>
        </p:txBody>
      </p:sp>
      <p:sp>
        <p:nvSpPr>
          <p:cNvPr id="18" name="Textplatzhalter 17">
            <a:extLst>
              <a:ext uri="{FF2B5EF4-FFF2-40B4-BE49-F238E27FC236}">
                <a16:creationId xmlns:a16="http://schemas.microsoft.com/office/drawing/2014/main" id="{5E151CCA-BDEA-4728-997C-454B41E37DAA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007597" y="4000500"/>
            <a:ext cx="2032000" cy="1714500"/>
          </a:xfrm>
          <a:solidFill>
            <a:schemeClr val="bg1"/>
          </a:solidFill>
        </p:spPr>
        <p:txBody>
          <a:bodyPr lIns="144000" tIns="108000" rIns="144000" bIns="108000" anchor="b"/>
          <a:lstStyle>
            <a:lvl1pPr marL="0" indent="0" rtl="0">
              <a:spcBef>
                <a:spcPts val="0"/>
              </a:spcBef>
              <a:buNone/>
              <a:defRPr sz="2000">
                <a:solidFill>
                  <a:schemeClr val="accent1"/>
                </a:solidFill>
              </a:defRPr>
            </a:lvl1pPr>
            <a:lvl2pPr marL="0" indent="0">
              <a:buNone/>
              <a:defRPr sz="2000">
                <a:solidFill>
                  <a:schemeClr val="accent1"/>
                </a:solidFill>
              </a:defRPr>
            </a:lvl2pPr>
            <a:lvl3pPr>
              <a:defRPr sz="2000">
                <a:solidFill>
                  <a:schemeClr val="accent1"/>
                </a:solidFill>
              </a:defRPr>
            </a:lvl3pPr>
            <a:lvl4pPr>
              <a:defRPr sz="2000">
                <a:solidFill>
                  <a:schemeClr val="accent1"/>
                </a:solidFill>
              </a:defRPr>
            </a:lvl4pPr>
            <a:lvl5pPr>
              <a:defRPr sz="2000">
                <a:solidFill>
                  <a:schemeClr val="accent1"/>
                </a:solidFill>
              </a:defRPr>
            </a:lvl5pPr>
          </a:lstStyle>
          <a:p>
            <a:pPr lvl="0"/>
            <a:r>
              <a:rPr lang="ru-RU"/>
              <a:t>Focus, </a:t>
            </a:r>
            <a:br>
              <a:rPr lang="ru-RU"/>
            </a:br>
            <a:r>
              <a:rPr lang="ru-RU"/>
              <a:t>Inter 20pt</a:t>
            </a:r>
            <a:endParaRPr lang="ru-RU" dirty="0"/>
          </a:p>
        </p:txBody>
      </p:sp>
      <p:sp>
        <p:nvSpPr>
          <p:cNvPr id="20" name="Textplatzhalter 19">
            <a:extLst>
              <a:ext uri="{FF2B5EF4-FFF2-40B4-BE49-F238E27FC236}">
                <a16:creationId xmlns:a16="http://schemas.microsoft.com/office/drawing/2014/main" id="{26E0D2A1-47C3-4004-BF20-803FEAD69BA7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078853" y="4000500"/>
            <a:ext cx="2032000" cy="1714500"/>
          </a:xfrm>
          <a:solidFill>
            <a:schemeClr val="bg1"/>
          </a:solidFill>
        </p:spPr>
        <p:txBody>
          <a:bodyPr lIns="144000" tIns="108000" rIns="144000" bIns="108000" anchor="b"/>
          <a:lstStyle>
            <a:lvl1pPr marL="0" indent="0" rtl="0">
              <a:spcBef>
                <a:spcPts val="0"/>
              </a:spcBef>
              <a:buNone/>
              <a:defRPr sz="2000">
                <a:solidFill>
                  <a:schemeClr val="accent1"/>
                </a:solidFill>
              </a:defRPr>
            </a:lvl1pPr>
            <a:lvl2pPr marL="0" indent="0">
              <a:buNone/>
              <a:defRPr sz="2000">
                <a:solidFill>
                  <a:schemeClr val="accent1"/>
                </a:solidFill>
              </a:defRPr>
            </a:lvl2pPr>
            <a:lvl3pPr>
              <a:defRPr sz="2000">
                <a:solidFill>
                  <a:schemeClr val="accent1"/>
                </a:solidFill>
              </a:defRPr>
            </a:lvl3pPr>
            <a:lvl4pPr>
              <a:defRPr sz="2000">
                <a:solidFill>
                  <a:schemeClr val="accent1"/>
                </a:solidFill>
              </a:defRPr>
            </a:lvl4pPr>
            <a:lvl5pPr>
              <a:defRPr sz="2000">
                <a:solidFill>
                  <a:schemeClr val="accent1"/>
                </a:solidFill>
              </a:defRPr>
            </a:lvl5pPr>
          </a:lstStyle>
          <a:p>
            <a:pPr lvl="0"/>
            <a:r>
              <a:rPr lang="ru-RU"/>
              <a:t>Focus, </a:t>
            </a:r>
            <a:br>
              <a:rPr lang="ru-RU"/>
            </a:br>
            <a:r>
              <a:rPr lang="ru-RU"/>
              <a:t>Inter 20pt</a:t>
            </a:r>
            <a:endParaRPr lang="ru-RU" dirty="0"/>
          </a:p>
        </p:txBody>
      </p:sp>
      <p:sp>
        <p:nvSpPr>
          <p:cNvPr id="22" name="Textplatzhalter 21">
            <a:extLst>
              <a:ext uri="{FF2B5EF4-FFF2-40B4-BE49-F238E27FC236}">
                <a16:creationId xmlns:a16="http://schemas.microsoft.com/office/drawing/2014/main" id="{703BE4DC-070F-49A9-A446-C60D47848A0B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9144000" y="4000500"/>
            <a:ext cx="2032000" cy="1714500"/>
          </a:xfrm>
          <a:solidFill>
            <a:schemeClr val="bg1"/>
          </a:solidFill>
        </p:spPr>
        <p:txBody>
          <a:bodyPr lIns="144000" tIns="108000" rIns="144000" bIns="108000" anchor="b"/>
          <a:lstStyle>
            <a:lvl1pPr marL="0" indent="0" rtl="0">
              <a:spcBef>
                <a:spcPts val="0"/>
              </a:spcBef>
              <a:buNone/>
              <a:defRPr sz="2000">
                <a:solidFill>
                  <a:schemeClr val="accent1"/>
                </a:solidFill>
              </a:defRPr>
            </a:lvl1pPr>
            <a:lvl2pPr>
              <a:defRPr sz="2000">
                <a:solidFill>
                  <a:schemeClr val="accent1"/>
                </a:solidFill>
              </a:defRPr>
            </a:lvl2pPr>
            <a:lvl3pPr>
              <a:defRPr sz="2000">
                <a:solidFill>
                  <a:schemeClr val="accent1"/>
                </a:solidFill>
              </a:defRPr>
            </a:lvl3pPr>
            <a:lvl4pPr>
              <a:defRPr sz="2000">
                <a:solidFill>
                  <a:schemeClr val="accent1"/>
                </a:solidFill>
              </a:defRPr>
            </a:lvl4pPr>
            <a:lvl5pPr>
              <a:defRPr sz="2000">
                <a:solidFill>
                  <a:schemeClr val="accent1"/>
                </a:solidFill>
              </a:defRPr>
            </a:lvl5pPr>
          </a:lstStyle>
          <a:p>
            <a:pPr lvl="0"/>
            <a:r>
              <a:rPr lang="ru-RU"/>
              <a:t>Focus, </a:t>
            </a:r>
            <a:br>
              <a:rPr lang="ru-RU"/>
            </a:br>
            <a:r>
              <a:rPr lang="ru-RU"/>
              <a:t>Inter 20pt</a:t>
            </a:r>
            <a:endParaRPr lang="ru-RU" dirty="0"/>
          </a:p>
        </p:txBody>
      </p:sp>
      <p:sp>
        <p:nvSpPr>
          <p:cNvPr id="13" name="Datumsplatzhalter 12">
            <a:extLst>
              <a:ext uri="{FF2B5EF4-FFF2-40B4-BE49-F238E27FC236}">
                <a16:creationId xmlns:a16="http://schemas.microsoft.com/office/drawing/2014/main" id="{5A4BAA6F-C015-46D0-8E54-95E2654FC0B0}"/>
              </a:ext>
            </a:extLst>
          </p:cNvPr>
          <p:cNvSpPr>
            <a:spLocks noGrp="1"/>
          </p:cNvSpPr>
          <p:nvPr>
            <p:ph type="dt" sz="half" idx="21"/>
          </p:nvPr>
        </p:nvSpPr>
        <p:spPr/>
        <p:txBody>
          <a:bodyPr/>
          <a:lstStyle>
            <a:lvl1pPr rtl="0">
              <a:defRPr/>
            </a:lvl1pPr>
          </a:lstStyle>
          <a:p>
            <a:fld id="{E4EEDFBC-61C6-430E-B072-169DA6F726B9}" type="datetime4">
              <a:rPr lang="ru-RU" smtClean="0"/>
              <a:t>2 июля 2024 г.</a:t>
            </a:fld>
            <a:endParaRPr lang="ru-RU" dirty="0"/>
          </a:p>
        </p:txBody>
      </p:sp>
      <p:sp>
        <p:nvSpPr>
          <p:cNvPr id="14" name="Fußzeilenplatzhalter 13">
            <a:extLst>
              <a:ext uri="{FF2B5EF4-FFF2-40B4-BE49-F238E27FC236}">
                <a16:creationId xmlns:a16="http://schemas.microsoft.com/office/drawing/2014/main" id="{D4F04FDA-4216-44B6-8607-894B62642151}"/>
              </a:ext>
            </a:extLst>
          </p:cNvPr>
          <p:cNvSpPr>
            <a:spLocks noGrp="1"/>
          </p:cNvSpPr>
          <p:nvPr>
            <p:ph type="ftr" sz="quarter" idx="22"/>
          </p:nvPr>
        </p:nvSpPr>
        <p:spPr/>
        <p:txBody>
          <a:bodyPr/>
          <a:lstStyle>
            <a:lvl1pPr rtl="0">
              <a:defRPr/>
            </a:lvl1pPr>
          </a:lstStyle>
          <a:p>
            <a:r>
              <a:rPr lang="ru-RU"/>
              <a:t>Insert text with »Insert Header and Footer«</a:t>
            </a:r>
            <a:endParaRPr lang="ru-RU" dirty="0"/>
          </a:p>
        </p:txBody>
      </p:sp>
      <p:sp>
        <p:nvSpPr>
          <p:cNvPr id="15" name="Foliennummernplatzhalter 14">
            <a:extLst>
              <a:ext uri="{FF2B5EF4-FFF2-40B4-BE49-F238E27FC236}">
                <a16:creationId xmlns:a16="http://schemas.microsoft.com/office/drawing/2014/main" id="{C2468A75-9618-4FC6-879B-B418A14C368E}"/>
              </a:ext>
            </a:extLst>
          </p:cNvPr>
          <p:cNvSpPr>
            <a:spLocks noGrp="1"/>
          </p:cNvSpPr>
          <p:nvPr>
            <p:ph type="sldNum" sz="quarter" idx="23"/>
          </p:nvPr>
        </p:nvSpPr>
        <p:spPr/>
        <p:txBody>
          <a:bodyPr/>
          <a:lstStyle>
            <a:lvl1pPr rtl="0">
              <a:defRPr/>
            </a:lvl1pPr>
          </a:lstStyle>
          <a:p>
            <a:fld id="{7D3B735A-0712-4989-8931-598C2A0907B8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7185132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- blu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kt 6" hidden="1">
            <a:extLst>
              <a:ext uri="{FF2B5EF4-FFF2-40B4-BE49-F238E27FC236}">
                <a16:creationId xmlns:a16="http://schemas.microsoft.com/office/drawing/2014/main" id="{7A9BF7E1-7479-4B02-8452-601829203BE6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54362346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44" imgH="345" progId="TCLayout.ActiveDocument.1">
                  <p:embed/>
                </p:oleObj>
              </mc:Choice>
              <mc:Fallback>
                <p:oleObj name="think-cell Folie" r:id="rId3" imgW="344" imgH="345" progId="TCLayout.ActiveDocument.1">
                  <p:embed/>
                  <p:pic>
                    <p:nvPicPr>
                      <p:cNvPr id="7" name="Objekt 6" hidden="1">
                        <a:extLst>
                          <a:ext uri="{FF2B5EF4-FFF2-40B4-BE49-F238E27FC236}">
                            <a16:creationId xmlns:a16="http://schemas.microsoft.com/office/drawing/2014/main" id="{7A9BF7E1-7479-4B02-8452-601829203BE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3" name="Textplatzhalter 92">
            <a:extLst>
              <a:ext uri="{FF2B5EF4-FFF2-40B4-BE49-F238E27FC236}">
                <a16:creationId xmlns:a16="http://schemas.microsoft.com/office/drawing/2014/main" id="{2137BC8D-CBBB-4D34-889C-8A187B67F1B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70000" y="2683662"/>
            <a:ext cx="11664950" cy="719428"/>
          </a:xfrm>
        </p:spPr>
        <p:txBody>
          <a:bodyPr wrap="square">
            <a:spAutoFit/>
          </a:bodyPr>
          <a:lstStyle>
            <a:lvl1pPr marL="0" indent="0" rtl="0">
              <a:lnSpc>
                <a:spcPct val="85000"/>
              </a:lnSpc>
              <a:buNone/>
              <a:defRPr sz="5500" cap="all" baseline="0">
                <a:solidFill>
                  <a:schemeClr val="bg1"/>
                </a:solidFill>
                <a:latin typeface="GEA Sans Bold" panose="00000500000000000000" pitchFamily="2" charset="0"/>
              </a:defRPr>
            </a:lvl1pPr>
            <a:lvl2pPr marL="0" indent="0" rtl="0">
              <a:spcBef>
                <a:spcPts val="2400"/>
              </a:spcBef>
              <a:buNone/>
              <a:defRPr sz="1600">
                <a:solidFill>
                  <a:schemeClr val="bg1"/>
                </a:solidFill>
                <a:latin typeface="+mj-lt"/>
              </a:defRPr>
            </a:lvl2pPr>
          </a:lstStyle>
          <a:p>
            <a:pPr lvl="0"/>
            <a:r>
              <a:rPr lang="ru-RU"/>
              <a:t>THANK YOU</a:t>
            </a:r>
            <a:endParaRPr lang="ru-RU" dirty="0"/>
          </a:p>
        </p:txBody>
      </p:sp>
      <p:grpSp>
        <p:nvGrpSpPr>
          <p:cNvPr id="43" name="Gruppieren 42">
            <a:extLst>
              <a:ext uri="{FF2B5EF4-FFF2-40B4-BE49-F238E27FC236}">
                <a16:creationId xmlns:a16="http://schemas.microsoft.com/office/drawing/2014/main" id="{A0420212-1783-4F49-BBB4-7B752FC9625A}"/>
              </a:ext>
            </a:extLst>
          </p:cNvPr>
          <p:cNvGrpSpPr/>
          <p:nvPr userDrawn="1"/>
        </p:nvGrpSpPr>
        <p:grpSpPr bwMode="black">
          <a:xfrm>
            <a:off x="269875" y="6525716"/>
            <a:ext cx="485623" cy="147421"/>
            <a:chOff x="269875" y="6525716"/>
            <a:chExt cx="485623" cy="147421"/>
          </a:xfrm>
          <a:solidFill>
            <a:schemeClr val="bg1"/>
          </a:solidFill>
        </p:grpSpPr>
        <p:sp>
          <p:nvSpPr>
            <p:cNvPr id="44" name="Freihandform: Form 43">
              <a:extLst>
                <a:ext uri="{FF2B5EF4-FFF2-40B4-BE49-F238E27FC236}">
                  <a16:creationId xmlns:a16="http://schemas.microsoft.com/office/drawing/2014/main" id="{54E5D081-85F9-47B3-90E4-819F7E5F1DA3}"/>
                </a:ext>
              </a:extLst>
            </p:cNvPr>
            <p:cNvSpPr/>
            <p:nvPr/>
          </p:nvSpPr>
          <p:spPr bwMode="black">
            <a:xfrm>
              <a:off x="620244" y="6525737"/>
              <a:ext cx="135254" cy="147399"/>
            </a:xfrm>
            <a:custGeom>
              <a:avLst/>
              <a:gdLst>
                <a:gd name="connsiteX0" fmla="*/ 61455 w 135254"/>
                <a:gd name="connsiteY0" fmla="*/ 0 h 147399"/>
                <a:gd name="connsiteX1" fmla="*/ 24578 w 135254"/>
                <a:gd name="connsiteY1" fmla="*/ 0 h 147399"/>
                <a:gd name="connsiteX2" fmla="*/ 0 w 135254"/>
                <a:gd name="connsiteY2" fmla="*/ 49133 h 147399"/>
                <a:gd name="connsiteX3" fmla="*/ 27345 w 135254"/>
                <a:gd name="connsiteY3" fmla="*/ 49133 h 147399"/>
                <a:gd name="connsiteX4" fmla="*/ 43115 w 135254"/>
                <a:gd name="connsiteY4" fmla="*/ 17673 h 147399"/>
                <a:gd name="connsiteX5" fmla="*/ 107909 w 135254"/>
                <a:gd name="connsiteY5" fmla="*/ 147399 h 147399"/>
                <a:gd name="connsiteX6" fmla="*/ 135254 w 135254"/>
                <a:gd name="connsiteY6" fmla="*/ 147399 h 1473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5254" h="147399">
                  <a:moveTo>
                    <a:pt x="61455" y="0"/>
                  </a:moveTo>
                  <a:lnTo>
                    <a:pt x="24578" y="0"/>
                  </a:lnTo>
                  <a:lnTo>
                    <a:pt x="0" y="49133"/>
                  </a:lnTo>
                  <a:lnTo>
                    <a:pt x="27345" y="49133"/>
                  </a:lnTo>
                  <a:lnTo>
                    <a:pt x="43115" y="17673"/>
                  </a:lnTo>
                  <a:lnTo>
                    <a:pt x="107909" y="147399"/>
                  </a:lnTo>
                  <a:lnTo>
                    <a:pt x="135254" y="147399"/>
                  </a:lnTo>
                  <a:close/>
                </a:path>
              </a:pathLst>
            </a:custGeom>
            <a:grpFill/>
            <a:ln w="215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 dirty="0">
                <a:solidFill>
                  <a:schemeClr val="tx2"/>
                </a:solidFill>
              </a:endParaRPr>
            </a:p>
          </p:txBody>
        </p:sp>
        <p:sp>
          <p:nvSpPr>
            <p:cNvPr id="45" name="Freihandform: Form 44">
              <a:extLst>
                <a:ext uri="{FF2B5EF4-FFF2-40B4-BE49-F238E27FC236}">
                  <a16:creationId xmlns:a16="http://schemas.microsoft.com/office/drawing/2014/main" id="{03F8A4CF-6CDA-49A9-91E1-DAA4F631E00A}"/>
                </a:ext>
              </a:extLst>
            </p:cNvPr>
            <p:cNvSpPr/>
            <p:nvPr/>
          </p:nvSpPr>
          <p:spPr bwMode="black">
            <a:xfrm>
              <a:off x="269875" y="6525716"/>
              <a:ext cx="411802" cy="147421"/>
            </a:xfrm>
            <a:custGeom>
              <a:avLst/>
              <a:gdLst>
                <a:gd name="connsiteX0" fmla="*/ 399525 w 411802"/>
                <a:gd name="connsiteY0" fmla="*/ 61449 h 147421"/>
                <a:gd name="connsiteX1" fmla="*/ 80015 w 411802"/>
                <a:gd name="connsiteY1" fmla="*/ 61427 h 147421"/>
                <a:gd name="connsiteX2" fmla="*/ 67737 w 411802"/>
                <a:gd name="connsiteY2" fmla="*/ 85994 h 147421"/>
                <a:gd name="connsiteX3" fmla="*/ 116892 w 411802"/>
                <a:gd name="connsiteY3" fmla="*/ 85994 h 147421"/>
                <a:gd name="connsiteX4" fmla="*/ 116892 w 411802"/>
                <a:gd name="connsiteY4" fmla="*/ 122833 h 147421"/>
                <a:gd name="connsiteX5" fmla="*/ 73316 w 411802"/>
                <a:gd name="connsiteY5" fmla="*/ 122833 h 147421"/>
                <a:gd name="connsiteX6" fmla="*/ 24468 w 411802"/>
                <a:gd name="connsiteY6" fmla="*/ 73722 h 147421"/>
                <a:gd name="connsiteX7" fmla="*/ 73316 w 411802"/>
                <a:gd name="connsiteY7" fmla="*/ 24589 h 147421"/>
                <a:gd name="connsiteX8" fmla="*/ 129126 w 411802"/>
                <a:gd name="connsiteY8" fmla="*/ 24589 h 147421"/>
                <a:gd name="connsiteX9" fmla="*/ 129126 w 411802"/>
                <a:gd name="connsiteY9" fmla="*/ 0 h 147421"/>
                <a:gd name="connsiteX10" fmla="*/ 73316 w 411802"/>
                <a:gd name="connsiteY10" fmla="*/ 0 h 147421"/>
                <a:gd name="connsiteX11" fmla="*/ 0 w 411802"/>
                <a:gd name="connsiteY11" fmla="*/ 73744 h 147421"/>
                <a:gd name="connsiteX12" fmla="*/ 73316 w 411802"/>
                <a:gd name="connsiteY12" fmla="*/ 147421 h 147421"/>
                <a:gd name="connsiteX13" fmla="*/ 141470 w 411802"/>
                <a:gd name="connsiteY13" fmla="*/ 147421 h 147421"/>
                <a:gd name="connsiteX14" fmla="*/ 141470 w 411802"/>
                <a:gd name="connsiteY14" fmla="*/ 85994 h 147421"/>
                <a:gd name="connsiteX15" fmla="*/ 178326 w 411802"/>
                <a:gd name="connsiteY15" fmla="*/ 85994 h 147421"/>
                <a:gd name="connsiteX16" fmla="*/ 178326 w 411802"/>
                <a:gd name="connsiteY16" fmla="*/ 147399 h 147421"/>
                <a:gd name="connsiteX17" fmla="*/ 276636 w 411802"/>
                <a:gd name="connsiteY17" fmla="*/ 147399 h 147421"/>
                <a:gd name="connsiteX18" fmla="*/ 288914 w 411802"/>
                <a:gd name="connsiteY18" fmla="*/ 122833 h 147421"/>
                <a:gd name="connsiteX19" fmla="*/ 202903 w 411802"/>
                <a:gd name="connsiteY19" fmla="*/ 122833 h 147421"/>
                <a:gd name="connsiteX20" fmla="*/ 202903 w 411802"/>
                <a:gd name="connsiteY20" fmla="*/ 85994 h 147421"/>
                <a:gd name="connsiteX21" fmla="*/ 331788 w 411802"/>
                <a:gd name="connsiteY21" fmla="*/ 85994 h 147421"/>
                <a:gd name="connsiteX22" fmla="*/ 301214 w 411802"/>
                <a:gd name="connsiteY22" fmla="*/ 147399 h 147421"/>
                <a:gd name="connsiteX23" fmla="*/ 328537 w 411802"/>
                <a:gd name="connsiteY23" fmla="*/ 147399 h 147421"/>
                <a:gd name="connsiteX24" fmla="*/ 359265 w 411802"/>
                <a:gd name="connsiteY24" fmla="*/ 85994 h 147421"/>
                <a:gd name="connsiteX25" fmla="*/ 411803 w 411802"/>
                <a:gd name="connsiteY25" fmla="*/ 85994 h 147421"/>
                <a:gd name="connsiteX26" fmla="*/ 399525 w 411802"/>
                <a:gd name="connsiteY26" fmla="*/ 61449 h 1474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411802" h="147421">
                  <a:moveTo>
                    <a:pt x="399525" y="61449"/>
                  </a:moveTo>
                  <a:lnTo>
                    <a:pt x="80015" y="61427"/>
                  </a:lnTo>
                  <a:lnTo>
                    <a:pt x="67737" y="85994"/>
                  </a:lnTo>
                  <a:lnTo>
                    <a:pt x="116892" y="85994"/>
                  </a:lnTo>
                  <a:lnTo>
                    <a:pt x="116892" y="122833"/>
                  </a:lnTo>
                  <a:lnTo>
                    <a:pt x="73316" y="122833"/>
                  </a:lnTo>
                  <a:cubicBezTo>
                    <a:pt x="46388" y="122833"/>
                    <a:pt x="24468" y="100901"/>
                    <a:pt x="24468" y="73722"/>
                  </a:cubicBezTo>
                  <a:cubicBezTo>
                    <a:pt x="24468" y="46543"/>
                    <a:pt x="46388" y="24589"/>
                    <a:pt x="73316" y="24589"/>
                  </a:cubicBezTo>
                  <a:lnTo>
                    <a:pt x="129126" y="24589"/>
                  </a:lnTo>
                  <a:lnTo>
                    <a:pt x="129126" y="0"/>
                  </a:lnTo>
                  <a:lnTo>
                    <a:pt x="73316" y="0"/>
                  </a:lnTo>
                  <a:cubicBezTo>
                    <a:pt x="32902" y="0"/>
                    <a:pt x="0" y="33085"/>
                    <a:pt x="0" y="73744"/>
                  </a:cubicBezTo>
                  <a:cubicBezTo>
                    <a:pt x="0" y="114380"/>
                    <a:pt x="32902" y="147421"/>
                    <a:pt x="73316" y="147421"/>
                  </a:cubicBezTo>
                  <a:lnTo>
                    <a:pt x="141470" y="147421"/>
                  </a:lnTo>
                  <a:lnTo>
                    <a:pt x="141470" y="85994"/>
                  </a:lnTo>
                  <a:lnTo>
                    <a:pt x="178326" y="85994"/>
                  </a:lnTo>
                  <a:lnTo>
                    <a:pt x="178326" y="147399"/>
                  </a:lnTo>
                  <a:lnTo>
                    <a:pt x="276636" y="147399"/>
                  </a:lnTo>
                  <a:lnTo>
                    <a:pt x="288914" y="122833"/>
                  </a:lnTo>
                  <a:lnTo>
                    <a:pt x="202903" y="122833"/>
                  </a:lnTo>
                  <a:lnTo>
                    <a:pt x="202903" y="85994"/>
                  </a:lnTo>
                  <a:lnTo>
                    <a:pt x="331788" y="85994"/>
                  </a:lnTo>
                  <a:lnTo>
                    <a:pt x="301214" y="147399"/>
                  </a:lnTo>
                  <a:lnTo>
                    <a:pt x="328537" y="147399"/>
                  </a:lnTo>
                  <a:lnTo>
                    <a:pt x="359265" y="85994"/>
                  </a:lnTo>
                  <a:lnTo>
                    <a:pt x="411803" y="85994"/>
                  </a:lnTo>
                  <a:lnTo>
                    <a:pt x="399525" y="61449"/>
                  </a:lnTo>
                  <a:close/>
                </a:path>
              </a:pathLst>
            </a:custGeom>
            <a:grpFill/>
            <a:ln w="215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 dirty="0">
                <a:solidFill>
                  <a:schemeClr val="tx2"/>
                </a:solidFill>
              </a:endParaRPr>
            </a:p>
          </p:txBody>
        </p:sp>
        <p:sp>
          <p:nvSpPr>
            <p:cNvPr id="46" name="Freihandform: Form 45">
              <a:extLst>
                <a:ext uri="{FF2B5EF4-FFF2-40B4-BE49-F238E27FC236}">
                  <a16:creationId xmlns:a16="http://schemas.microsoft.com/office/drawing/2014/main" id="{704E87B5-8EBF-46B9-BF57-0E348A2E850D}"/>
                </a:ext>
              </a:extLst>
            </p:cNvPr>
            <p:cNvSpPr/>
            <p:nvPr/>
          </p:nvSpPr>
          <p:spPr bwMode="black">
            <a:xfrm>
              <a:off x="448200" y="6525716"/>
              <a:ext cx="110610" cy="49155"/>
            </a:xfrm>
            <a:custGeom>
              <a:avLst/>
              <a:gdLst>
                <a:gd name="connsiteX0" fmla="*/ 24578 w 110610"/>
                <a:gd name="connsiteY0" fmla="*/ 24589 h 49155"/>
                <a:gd name="connsiteX1" fmla="*/ 110611 w 110610"/>
                <a:gd name="connsiteY1" fmla="*/ 24589 h 49155"/>
                <a:gd name="connsiteX2" fmla="*/ 110611 w 110610"/>
                <a:gd name="connsiteY2" fmla="*/ 22 h 49155"/>
                <a:gd name="connsiteX3" fmla="*/ 0 w 110610"/>
                <a:gd name="connsiteY3" fmla="*/ 0 h 49155"/>
                <a:gd name="connsiteX4" fmla="*/ 0 w 110610"/>
                <a:gd name="connsiteY4" fmla="*/ 49155 h 49155"/>
                <a:gd name="connsiteX5" fmla="*/ 24578 w 110610"/>
                <a:gd name="connsiteY5" fmla="*/ 49155 h 491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0610" h="49155">
                  <a:moveTo>
                    <a:pt x="24578" y="24589"/>
                  </a:moveTo>
                  <a:lnTo>
                    <a:pt x="110611" y="24589"/>
                  </a:lnTo>
                  <a:lnTo>
                    <a:pt x="110611" y="22"/>
                  </a:lnTo>
                  <a:lnTo>
                    <a:pt x="0" y="0"/>
                  </a:lnTo>
                  <a:lnTo>
                    <a:pt x="0" y="49155"/>
                  </a:lnTo>
                  <a:lnTo>
                    <a:pt x="24578" y="49155"/>
                  </a:lnTo>
                  <a:close/>
                </a:path>
              </a:pathLst>
            </a:custGeom>
            <a:grpFill/>
            <a:ln w="215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 dirty="0">
                <a:solidFill>
                  <a:schemeClr val="tx2"/>
                </a:solidFill>
              </a:endParaRPr>
            </a:p>
          </p:txBody>
        </p:sp>
      </p:grpSp>
      <p:sp>
        <p:nvSpPr>
          <p:cNvPr id="9" name="Datumsplatzhalter 8">
            <a:extLst>
              <a:ext uri="{FF2B5EF4-FFF2-40B4-BE49-F238E27FC236}">
                <a16:creationId xmlns:a16="http://schemas.microsoft.com/office/drawing/2014/main" id="{9411C6F4-4A8E-4A90-9AF2-882241B4FFF1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>
            <a:lvl1pPr rtl="0">
              <a:defRPr>
                <a:solidFill>
                  <a:schemeClr val="bg1"/>
                </a:solidFill>
              </a:defRPr>
            </a:lvl1pPr>
          </a:lstStyle>
          <a:p>
            <a:fld id="{305ECCBE-442F-45EF-8A3C-8EF672B184B3}" type="datetime4">
              <a:rPr lang="ru-RU" smtClean="0"/>
              <a:t>2 июля 2024 г.</a:t>
            </a:fld>
            <a:endParaRPr lang="ru-RU" dirty="0"/>
          </a:p>
        </p:txBody>
      </p:sp>
      <p:sp>
        <p:nvSpPr>
          <p:cNvPr id="10" name="Fußzeilenplatzhalter 9">
            <a:extLst>
              <a:ext uri="{FF2B5EF4-FFF2-40B4-BE49-F238E27FC236}">
                <a16:creationId xmlns:a16="http://schemas.microsoft.com/office/drawing/2014/main" id="{1CAFB210-046F-423B-85DC-6A56724C18FB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 rtl="0">
              <a:defRPr>
                <a:solidFill>
                  <a:schemeClr val="bg1"/>
                </a:solidFill>
              </a:defRPr>
            </a:lvl1pPr>
          </a:lstStyle>
          <a:p>
            <a:r>
              <a:rPr lang="ru-RU"/>
              <a:t>Insert text with »Insert Header and Footer«</a:t>
            </a:r>
            <a:endParaRPr lang="ru-RU" dirty="0"/>
          </a:p>
        </p:txBody>
      </p:sp>
      <p:sp>
        <p:nvSpPr>
          <p:cNvPr id="11" name="Foliennummernplatzhalter 10">
            <a:extLst>
              <a:ext uri="{FF2B5EF4-FFF2-40B4-BE49-F238E27FC236}">
                <a16:creationId xmlns:a16="http://schemas.microsoft.com/office/drawing/2014/main" id="{F3AF5274-F30F-418E-9F88-CB80224F3348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rtl="0">
              <a:defRPr>
                <a:solidFill>
                  <a:schemeClr val="bg1"/>
                </a:solidFill>
              </a:defRPr>
            </a:lvl1pPr>
          </a:lstStyle>
          <a:p>
            <a:fld id="{7D3B735A-0712-4989-8931-598C2A0907B8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2926905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kt 6" hidden="1">
            <a:extLst>
              <a:ext uri="{FF2B5EF4-FFF2-40B4-BE49-F238E27FC236}">
                <a16:creationId xmlns:a16="http://schemas.microsoft.com/office/drawing/2014/main" id="{7A9BF7E1-7479-4B02-8452-601829203BE6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82521349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44" imgH="345" progId="TCLayout.ActiveDocument.1">
                  <p:embed/>
                </p:oleObj>
              </mc:Choice>
              <mc:Fallback>
                <p:oleObj name="think-cell Folie" r:id="rId3" imgW="344" imgH="345" progId="TCLayout.ActiveDocument.1">
                  <p:embed/>
                  <p:pic>
                    <p:nvPicPr>
                      <p:cNvPr id="7" name="Objekt 6" hidden="1">
                        <a:extLst>
                          <a:ext uri="{FF2B5EF4-FFF2-40B4-BE49-F238E27FC236}">
                            <a16:creationId xmlns:a16="http://schemas.microsoft.com/office/drawing/2014/main" id="{7A9BF7E1-7479-4B02-8452-601829203BE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3" name="Textplatzhalter 92">
            <a:extLst>
              <a:ext uri="{FF2B5EF4-FFF2-40B4-BE49-F238E27FC236}">
                <a16:creationId xmlns:a16="http://schemas.microsoft.com/office/drawing/2014/main" id="{2137BC8D-CBBB-4D34-889C-8A187B67F1B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70000" y="2683662"/>
            <a:ext cx="11664950" cy="719428"/>
          </a:xfrm>
        </p:spPr>
        <p:txBody>
          <a:bodyPr wrap="square">
            <a:spAutoFit/>
          </a:bodyPr>
          <a:lstStyle>
            <a:lvl1pPr marL="0" indent="0" rtl="0">
              <a:lnSpc>
                <a:spcPct val="85000"/>
              </a:lnSpc>
              <a:buNone/>
              <a:defRPr sz="5500" cap="all" baseline="0">
                <a:solidFill>
                  <a:schemeClr val="accent1"/>
                </a:solidFill>
                <a:latin typeface="GEA Sans Bold" panose="00000500000000000000" pitchFamily="2" charset="0"/>
              </a:defRPr>
            </a:lvl1pPr>
            <a:lvl2pPr marL="0" indent="0" rtl="0">
              <a:spcBef>
                <a:spcPts val="2400"/>
              </a:spcBef>
              <a:buNone/>
              <a:defRPr sz="1600">
                <a:solidFill>
                  <a:schemeClr val="bg1"/>
                </a:solidFill>
                <a:latin typeface="+mj-lt"/>
              </a:defRPr>
            </a:lvl2pPr>
          </a:lstStyle>
          <a:p>
            <a:pPr lvl="0"/>
            <a:r>
              <a:rPr lang="ru-RU"/>
              <a:t>THANK YOU</a:t>
            </a:r>
            <a:endParaRPr lang="ru-RU" dirty="0"/>
          </a:p>
        </p:txBody>
      </p:sp>
      <p:sp>
        <p:nvSpPr>
          <p:cNvPr id="9" name="Datumsplatzhalter 8">
            <a:extLst>
              <a:ext uri="{FF2B5EF4-FFF2-40B4-BE49-F238E27FC236}">
                <a16:creationId xmlns:a16="http://schemas.microsoft.com/office/drawing/2014/main" id="{9411C6F4-4A8E-4A90-9AF2-882241B4FFF1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>
            <a:lvl1pPr rtl="0">
              <a:defRPr>
                <a:solidFill>
                  <a:schemeClr val="tx2"/>
                </a:solidFill>
              </a:defRPr>
            </a:lvl1pPr>
          </a:lstStyle>
          <a:p>
            <a:fld id="{D8C75B3F-AFC1-4697-B52C-DA96EB08FE38}" type="datetime4">
              <a:rPr lang="ru-RU" smtClean="0"/>
              <a:t>2 июля 2024 г.</a:t>
            </a:fld>
            <a:endParaRPr lang="ru-RU" dirty="0"/>
          </a:p>
        </p:txBody>
      </p:sp>
      <p:sp>
        <p:nvSpPr>
          <p:cNvPr id="10" name="Fußzeilenplatzhalter 9">
            <a:extLst>
              <a:ext uri="{FF2B5EF4-FFF2-40B4-BE49-F238E27FC236}">
                <a16:creationId xmlns:a16="http://schemas.microsoft.com/office/drawing/2014/main" id="{1CAFB210-046F-423B-85DC-6A56724C18FB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 rtl="0">
              <a:defRPr>
                <a:solidFill>
                  <a:schemeClr val="tx2"/>
                </a:solidFill>
              </a:defRPr>
            </a:lvl1pPr>
          </a:lstStyle>
          <a:p>
            <a:r>
              <a:rPr lang="ru-RU"/>
              <a:t>Insert text with »Insert Header and Footer«</a:t>
            </a:r>
            <a:endParaRPr lang="ru-RU" dirty="0"/>
          </a:p>
        </p:txBody>
      </p:sp>
      <p:sp>
        <p:nvSpPr>
          <p:cNvPr id="11" name="Foliennummernplatzhalter 10">
            <a:extLst>
              <a:ext uri="{FF2B5EF4-FFF2-40B4-BE49-F238E27FC236}">
                <a16:creationId xmlns:a16="http://schemas.microsoft.com/office/drawing/2014/main" id="{F3AF5274-F30F-418E-9F88-CB80224F3348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rtl="0">
              <a:defRPr>
                <a:solidFill>
                  <a:schemeClr val="tx2"/>
                </a:solidFill>
              </a:defRPr>
            </a:lvl1pPr>
          </a:lstStyle>
          <a:p>
            <a:fld id="{7D3B735A-0712-4989-8931-598C2A0907B8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573273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nal slide - blu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kt 6" hidden="1">
            <a:extLst>
              <a:ext uri="{FF2B5EF4-FFF2-40B4-BE49-F238E27FC236}">
                <a16:creationId xmlns:a16="http://schemas.microsoft.com/office/drawing/2014/main" id="{7A9BF7E1-7479-4B02-8452-601829203BE6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69784585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44" imgH="345" progId="TCLayout.ActiveDocument.1">
                  <p:embed/>
                </p:oleObj>
              </mc:Choice>
              <mc:Fallback>
                <p:oleObj name="think-cell Folie" r:id="rId3" imgW="344" imgH="345" progId="TCLayout.ActiveDocument.1">
                  <p:embed/>
                  <p:pic>
                    <p:nvPicPr>
                      <p:cNvPr id="7" name="Objekt 6" hidden="1">
                        <a:extLst>
                          <a:ext uri="{FF2B5EF4-FFF2-40B4-BE49-F238E27FC236}">
                            <a16:creationId xmlns:a16="http://schemas.microsoft.com/office/drawing/2014/main" id="{7A9BF7E1-7479-4B02-8452-601829203BE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4738F76F-C2DB-4B34-9BAC-06F432009917}"/>
              </a:ext>
            </a:extLst>
          </p:cNvPr>
          <p:cNvGrpSpPr/>
          <p:nvPr userDrawn="1"/>
        </p:nvGrpSpPr>
        <p:grpSpPr bwMode="black">
          <a:xfrm>
            <a:off x="3017104" y="2869119"/>
            <a:ext cx="6157792" cy="1119761"/>
            <a:chOff x="3017104" y="2869119"/>
            <a:chExt cx="6157792" cy="1119761"/>
          </a:xfrm>
          <a:solidFill>
            <a:schemeClr val="bg1"/>
          </a:solidFill>
        </p:grpSpPr>
        <p:sp>
          <p:nvSpPr>
            <p:cNvPr id="48" name="Freihandform 148">
              <a:extLst>
                <a:ext uri="{FF2B5EF4-FFF2-40B4-BE49-F238E27FC236}">
                  <a16:creationId xmlns:a16="http://schemas.microsoft.com/office/drawing/2014/main" id="{60AD947E-5C1C-4CAA-8DB7-0110EF336C27}"/>
                </a:ext>
              </a:extLst>
            </p:cNvPr>
            <p:cNvSpPr/>
            <p:nvPr/>
          </p:nvSpPr>
          <p:spPr bwMode="black">
            <a:xfrm>
              <a:off x="5655868" y="2880585"/>
              <a:ext cx="1018566" cy="1103885"/>
            </a:xfrm>
            <a:custGeom>
              <a:avLst/>
              <a:gdLst>
                <a:gd name="connsiteX0" fmla="*/ 462697 w 1018566"/>
                <a:gd name="connsiteY0" fmla="*/ 0 h 1103885"/>
                <a:gd name="connsiteX1" fmla="*/ 185079 w 1018566"/>
                <a:gd name="connsiteY1" fmla="*/ 0 h 1103885"/>
                <a:gd name="connsiteX2" fmla="*/ 0 w 1018566"/>
                <a:gd name="connsiteY2" fmla="*/ 368046 h 1103885"/>
                <a:gd name="connsiteX3" fmla="*/ 205995 w 1018566"/>
                <a:gd name="connsiteY3" fmla="*/ 368046 h 1103885"/>
                <a:gd name="connsiteX4" fmla="*/ 324648 w 1018566"/>
                <a:gd name="connsiteY4" fmla="*/ 132300 h 1103885"/>
                <a:gd name="connsiteX5" fmla="*/ 812698 w 1018566"/>
                <a:gd name="connsiteY5" fmla="*/ 1103886 h 1103885"/>
                <a:gd name="connsiteX6" fmla="*/ 1018566 w 1018566"/>
                <a:gd name="connsiteY6" fmla="*/ 1103886 h 11038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18566" h="1103885">
                  <a:moveTo>
                    <a:pt x="462697" y="0"/>
                  </a:moveTo>
                  <a:lnTo>
                    <a:pt x="185079" y="0"/>
                  </a:lnTo>
                  <a:lnTo>
                    <a:pt x="0" y="368046"/>
                  </a:lnTo>
                  <a:lnTo>
                    <a:pt x="205995" y="368046"/>
                  </a:lnTo>
                  <a:lnTo>
                    <a:pt x="324648" y="132300"/>
                  </a:lnTo>
                  <a:lnTo>
                    <a:pt x="812698" y="1103886"/>
                  </a:lnTo>
                  <a:lnTo>
                    <a:pt x="1018566" y="1103886"/>
                  </a:lnTo>
                  <a:close/>
                </a:path>
              </a:pathLst>
            </a:custGeom>
            <a:grpFill/>
            <a:ln w="1266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 dirty="0"/>
            </a:p>
          </p:txBody>
        </p:sp>
        <p:sp>
          <p:nvSpPr>
            <p:cNvPr id="49" name="Freihandform 149">
              <a:extLst>
                <a:ext uri="{FF2B5EF4-FFF2-40B4-BE49-F238E27FC236}">
                  <a16:creationId xmlns:a16="http://schemas.microsoft.com/office/drawing/2014/main" id="{337F32C1-0D17-450E-9DFE-1F6C9CBE7504}"/>
                </a:ext>
              </a:extLst>
            </p:cNvPr>
            <p:cNvSpPr/>
            <p:nvPr/>
          </p:nvSpPr>
          <p:spPr bwMode="black">
            <a:xfrm>
              <a:off x="3017104" y="2880458"/>
              <a:ext cx="3101461" cy="1104011"/>
            </a:xfrm>
            <a:custGeom>
              <a:avLst/>
              <a:gdLst>
                <a:gd name="connsiteX0" fmla="*/ 3008922 w 3101461"/>
                <a:gd name="connsiteY0" fmla="*/ 460152 h 1104011"/>
                <a:gd name="connsiteX1" fmla="*/ 602646 w 3101461"/>
                <a:gd name="connsiteY1" fmla="*/ 460152 h 1104011"/>
                <a:gd name="connsiteX2" fmla="*/ 510107 w 3101461"/>
                <a:gd name="connsiteY2" fmla="*/ 644112 h 1104011"/>
                <a:gd name="connsiteX3" fmla="*/ 880264 w 3101461"/>
                <a:gd name="connsiteY3" fmla="*/ 644112 h 1104011"/>
                <a:gd name="connsiteX4" fmla="*/ 880264 w 3101461"/>
                <a:gd name="connsiteY4" fmla="*/ 920052 h 1104011"/>
                <a:gd name="connsiteX5" fmla="*/ 552193 w 3101461"/>
                <a:gd name="connsiteY5" fmla="*/ 920052 h 1104011"/>
                <a:gd name="connsiteX6" fmla="*/ 184191 w 3101461"/>
                <a:gd name="connsiteY6" fmla="*/ 552258 h 1104011"/>
                <a:gd name="connsiteX7" fmla="*/ 552193 w 3101461"/>
                <a:gd name="connsiteY7" fmla="*/ 184086 h 1104011"/>
                <a:gd name="connsiteX8" fmla="*/ 972550 w 3101461"/>
                <a:gd name="connsiteY8" fmla="*/ 184086 h 1104011"/>
                <a:gd name="connsiteX9" fmla="*/ 972550 w 3101461"/>
                <a:gd name="connsiteY9" fmla="*/ 0 h 1104011"/>
                <a:gd name="connsiteX10" fmla="*/ 552193 w 3101461"/>
                <a:gd name="connsiteY10" fmla="*/ 0 h 1104011"/>
                <a:gd name="connsiteX11" fmla="*/ 0 w 3101461"/>
                <a:gd name="connsiteY11" fmla="*/ 552258 h 1104011"/>
                <a:gd name="connsiteX12" fmla="*/ 552193 w 3101461"/>
                <a:gd name="connsiteY12" fmla="*/ 1104012 h 1104011"/>
                <a:gd name="connsiteX13" fmla="*/ 1065470 w 3101461"/>
                <a:gd name="connsiteY13" fmla="*/ 1104012 h 1104011"/>
                <a:gd name="connsiteX14" fmla="*/ 1065470 w 3101461"/>
                <a:gd name="connsiteY14" fmla="*/ 644112 h 1104011"/>
                <a:gd name="connsiteX15" fmla="*/ 1343088 w 3101461"/>
                <a:gd name="connsiteY15" fmla="*/ 644112 h 1104011"/>
                <a:gd name="connsiteX16" fmla="*/ 1343088 w 3101461"/>
                <a:gd name="connsiteY16" fmla="*/ 1104012 h 1104011"/>
                <a:gd name="connsiteX17" fmla="*/ 2083529 w 3101461"/>
                <a:gd name="connsiteY17" fmla="*/ 1104012 h 1104011"/>
                <a:gd name="connsiteX18" fmla="*/ 2176068 w 3101461"/>
                <a:gd name="connsiteY18" fmla="*/ 920052 h 1104011"/>
                <a:gd name="connsiteX19" fmla="*/ 1528166 w 3101461"/>
                <a:gd name="connsiteY19" fmla="*/ 920052 h 1104011"/>
                <a:gd name="connsiteX20" fmla="*/ 1528166 w 3101461"/>
                <a:gd name="connsiteY20" fmla="*/ 644112 h 1104011"/>
                <a:gd name="connsiteX21" fmla="*/ 2498815 w 3101461"/>
                <a:gd name="connsiteY21" fmla="*/ 644112 h 1104011"/>
                <a:gd name="connsiteX22" fmla="*/ 2268608 w 3101461"/>
                <a:gd name="connsiteY22" fmla="*/ 1104012 h 1104011"/>
                <a:gd name="connsiteX23" fmla="*/ 2474476 w 3101461"/>
                <a:gd name="connsiteY23" fmla="*/ 1104012 h 1104011"/>
                <a:gd name="connsiteX24" fmla="*/ 2705824 w 3101461"/>
                <a:gd name="connsiteY24" fmla="*/ 644112 h 1104011"/>
                <a:gd name="connsiteX25" fmla="*/ 3101461 w 3101461"/>
                <a:gd name="connsiteY25" fmla="*/ 644112 h 1104011"/>
                <a:gd name="connsiteX26" fmla="*/ 3008922 w 3101461"/>
                <a:gd name="connsiteY26" fmla="*/ 460152 h 11040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101461" h="1104011">
                  <a:moveTo>
                    <a:pt x="3008922" y="460152"/>
                  </a:moveTo>
                  <a:lnTo>
                    <a:pt x="602646" y="460152"/>
                  </a:lnTo>
                  <a:lnTo>
                    <a:pt x="510107" y="644112"/>
                  </a:lnTo>
                  <a:lnTo>
                    <a:pt x="880264" y="644112"/>
                  </a:lnTo>
                  <a:lnTo>
                    <a:pt x="880264" y="920052"/>
                  </a:lnTo>
                  <a:lnTo>
                    <a:pt x="552193" y="920052"/>
                  </a:lnTo>
                  <a:cubicBezTo>
                    <a:pt x="349368" y="920052"/>
                    <a:pt x="184191" y="755748"/>
                    <a:pt x="184191" y="552258"/>
                  </a:cubicBezTo>
                  <a:cubicBezTo>
                    <a:pt x="184191" y="348768"/>
                    <a:pt x="349241" y="184086"/>
                    <a:pt x="552193" y="184086"/>
                  </a:cubicBezTo>
                  <a:lnTo>
                    <a:pt x="972550" y="184086"/>
                  </a:lnTo>
                  <a:lnTo>
                    <a:pt x="972550" y="0"/>
                  </a:lnTo>
                  <a:lnTo>
                    <a:pt x="552193" y="0"/>
                  </a:lnTo>
                  <a:cubicBezTo>
                    <a:pt x="247701" y="0"/>
                    <a:pt x="0" y="247716"/>
                    <a:pt x="0" y="552258"/>
                  </a:cubicBezTo>
                  <a:cubicBezTo>
                    <a:pt x="0" y="856800"/>
                    <a:pt x="247701" y="1104012"/>
                    <a:pt x="552193" y="1104012"/>
                  </a:cubicBezTo>
                  <a:lnTo>
                    <a:pt x="1065470" y="1104012"/>
                  </a:lnTo>
                  <a:lnTo>
                    <a:pt x="1065470" y="644112"/>
                  </a:lnTo>
                  <a:lnTo>
                    <a:pt x="1343088" y="644112"/>
                  </a:lnTo>
                  <a:lnTo>
                    <a:pt x="1343088" y="1104012"/>
                  </a:lnTo>
                  <a:lnTo>
                    <a:pt x="2083529" y="1104012"/>
                  </a:lnTo>
                  <a:lnTo>
                    <a:pt x="2176068" y="920052"/>
                  </a:lnTo>
                  <a:lnTo>
                    <a:pt x="1528166" y="920052"/>
                  </a:lnTo>
                  <a:lnTo>
                    <a:pt x="1528166" y="644112"/>
                  </a:lnTo>
                  <a:lnTo>
                    <a:pt x="2498815" y="644112"/>
                  </a:lnTo>
                  <a:lnTo>
                    <a:pt x="2268608" y="1104012"/>
                  </a:lnTo>
                  <a:lnTo>
                    <a:pt x="2474476" y="1104012"/>
                  </a:lnTo>
                  <a:lnTo>
                    <a:pt x="2705824" y="644112"/>
                  </a:lnTo>
                  <a:lnTo>
                    <a:pt x="3101461" y="644112"/>
                  </a:lnTo>
                  <a:lnTo>
                    <a:pt x="3008922" y="460152"/>
                  </a:lnTo>
                  <a:close/>
                </a:path>
              </a:pathLst>
            </a:custGeom>
            <a:grpFill/>
            <a:ln w="1266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 dirty="0"/>
            </a:p>
          </p:txBody>
        </p:sp>
        <p:sp>
          <p:nvSpPr>
            <p:cNvPr id="50" name="Freihandform 150">
              <a:extLst>
                <a:ext uri="{FF2B5EF4-FFF2-40B4-BE49-F238E27FC236}">
                  <a16:creationId xmlns:a16="http://schemas.microsoft.com/office/drawing/2014/main" id="{C471FC87-338A-4010-A01B-39CFCC799040}"/>
                </a:ext>
              </a:extLst>
            </p:cNvPr>
            <p:cNvSpPr/>
            <p:nvPr/>
          </p:nvSpPr>
          <p:spPr bwMode="black">
            <a:xfrm>
              <a:off x="4360064" y="2880458"/>
              <a:ext cx="833107" cy="368172"/>
            </a:xfrm>
            <a:custGeom>
              <a:avLst/>
              <a:gdLst>
                <a:gd name="connsiteX0" fmla="*/ 185205 w 833107"/>
                <a:gd name="connsiteY0" fmla="*/ 184086 h 368172"/>
                <a:gd name="connsiteX1" fmla="*/ 833107 w 833107"/>
                <a:gd name="connsiteY1" fmla="*/ 184212 h 368172"/>
                <a:gd name="connsiteX2" fmla="*/ 833107 w 833107"/>
                <a:gd name="connsiteY2" fmla="*/ 126 h 368172"/>
                <a:gd name="connsiteX3" fmla="*/ 0 w 833107"/>
                <a:gd name="connsiteY3" fmla="*/ 0 h 368172"/>
                <a:gd name="connsiteX4" fmla="*/ 0 w 833107"/>
                <a:gd name="connsiteY4" fmla="*/ 368172 h 368172"/>
                <a:gd name="connsiteX5" fmla="*/ 185205 w 833107"/>
                <a:gd name="connsiteY5" fmla="*/ 368172 h 3681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33107" h="368172">
                  <a:moveTo>
                    <a:pt x="185205" y="184086"/>
                  </a:moveTo>
                  <a:lnTo>
                    <a:pt x="833107" y="184212"/>
                  </a:lnTo>
                  <a:lnTo>
                    <a:pt x="833107" y="126"/>
                  </a:lnTo>
                  <a:lnTo>
                    <a:pt x="0" y="0"/>
                  </a:lnTo>
                  <a:lnTo>
                    <a:pt x="0" y="368172"/>
                  </a:lnTo>
                  <a:lnTo>
                    <a:pt x="185205" y="368172"/>
                  </a:lnTo>
                  <a:close/>
                </a:path>
              </a:pathLst>
            </a:custGeom>
            <a:grpFill/>
            <a:ln w="1266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 dirty="0"/>
            </a:p>
          </p:txBody>
        </p:sp>
        <p:sp>
          <p:nvSpPr>
            <p:cNvPr id="15" name="Freihandform 152">
              <a:extLst>
                <a:ext uri="{FF2B5EF4-FFF2-40B4-BE49-F238E27FC236}">
                  <a16:creationId xmlns:a16="http://schemas.microsoft.com/office/drawing/2014/main" id="{98D45670-329C-4FE0-BBE8-C5276C544C5B}"/>
                </a:ext>
              </a:extLst>
            </p:cNvPr>
            <p:cNvSpPr/>
            <p:nvPr/>
          </p:nvSpPr>
          <p:spPr bwMode="black">
            <a:xfrm>
              <a:off x="6951799" y="2880711"/>
              <a:ext cx="184951" cy="290429"/>
            </a:xfrm>
            <a:custGeom>
              <a:avLst/>
              <a:gdLst>
                <a:gd name="connsiteX0" fmla="*/ 184952 w 184951"/>
                <a:gd name="connsiteY0" fmla="*/ 252630 h 290429"/>
                <a:gd name="connsiteX1" fmla="*/ 44114 w 184951"/>
                <a:gd name="connsiteY1" fmla="*/ 252630 h 290429"/>
                <a:gd name="connsiteX2" fmla="*/ 44114 w 184951"/>
                <a:gd name="connsiteY2" fmla="*/ 163800 h 290429"/>
                <a:gd name="connsiteX3" fmla="*/ 173669 w 184951"/>
                <a:gd name="connsiteY3" fmla="*/ 163800 h 290429"/>
                <a:gd name="connsiteX4" fmla="*/ 173669 w 184951"/>
                <a:gd name="connsiteY4" fmla="*/ 126252 h 290429"/>
                <a:gd name="connsiteX5" fmla="*/ 44114 w 184951"/>
                <a:gd name="connsiteY5" fmla="*/ 126252 h 290429"/>
                <a:gd name="connsiteX6" fmla="*/ 44114 w 184951"/>
                <a:gd name="connsiteY6" fmla="*/ 37800 h 290429"/>
                <a:gd name="connsiteX7" fmla="*/ 183177 w 184951"/>
                <a:gd name="connsiteY7" fmla="*/ 37800 h 290429"/>
                <a:gd name="connsiteX8" fmla="*/ 183177 w 184951"/>
                <a:gd name="connsiteY8" fmla="*/ 0 h 290429"/>
                <a:gd name="connsiteX9" fmla="*/ 0 w 184951"/>
                <a:gd name="connsiteY9" fmla="*/ 0 h 290429"/>
                <a:gd name="connsiteX10" fmla="*/ 0 w 184951"/>
                <a:gd name="connsiteY10" fmla="*/ 290430 h 290429"/>
                <a:gd name="connsiteX11" fmla="*/ 184952 w 184951"/>
                <a:gd name="connsiteY11" fmla="*/ 290430 h 2904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84951" h="290429">
                  <a:moveTo>
                    <a:pt x="184952" y="252630"/>
                  </a:moveTo>
                  <a:lnTo>
                    <a:pt x="44114" y="252630"/>
                  </a:lnTo>
                  <a:lnTo>
                    <a:pt x="44114" y="163800"/>
                  </a:lnTo>
                  <a:lnTo>
                    <a:pt x="173669" y="163800"/>
                  </a:lnTo>
                  <a:lnTo>
                    <a:pt x="173669" y="126252"/>
                  </a:lnTo>
                  <a:lnTo>
                    <a:pt x="44114" y="126252"/>
                  </a:lnTo>
                  <a:lnTo>
                    <a:pt x="44114" y="37800"/>
                  </a:lnTo>
                  <a:lnTo>
                    <a:pt x="183177" y="37800"/>
                  </a:lnTo>
                  <a:lnTo>
                    <a:pt x="183177" y="0"/>
                  </a:lnTo>
                  <a:lnTo>
                    <a:pt x="0" y="0"/>
                  </a:lnTo>
                  <a:lnTo>
                    <a:pt x="0" y="290430"/>
                  </a:lnTo>
                  <a:lnTo>
                    <a:pt x="184952" y="290430"/>
                  </a:lnTo>
                  <a:close/>
                </a:path>
              </a:pathLst>
            </a:custGeom>
            <a:grpFill/>
            <a:ln w="1266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 dirty="0"/>
            </a:p>
          </p:txBody>
        </p:sp>
        <p:sp>
          <p:nvSpPr>
            <p:cNvPr id="16" name="Freihandform 153">
              <a:extLst>
                <a:ext uri="{FF2B5EF4-FFF2-40B4-BE49-F238E27FC236}">
                  <a16:creationId xmlns:a16="http://schemas.microsoft.com/office/drawing/2014/main" id="{1345E2B1-7126-4AC8-B029-DD6F2C0B21A6}"/>
                </a:ext>
              </a:extLst>
            </p:cNvPr>
            <p:cNvSpPr/>
            <p:nvPr/>
          </p:nvSpPr>
          <p:spPr bwMode="black">
            <a:xfrm>
              <a:off x="7191007" y="2950388"/>
              <a:ext cx="182670" cy="220625"/>
            </a:xfrm>
            <a:custGeom>
              <a:avLst/>
              <a:gdLst>
                <a:gd name="connsiteX0" fmla="*/ 42340 w 182670"/>
                <a:gd name="connsiteY0" fmla="*/ 91350 h 220625"/>
                <a:gd name="connsiteX1" fmla="*/ 48932 w 182670"/>
                <a:gd name="connsiteY1" fmla="*/ 61740 h 220625"/>
                <a:gd name="connsiteX2" fmla="*/ 67059 w 182670"/>
                <a:gd name="connsiteY2" fmla="*/ 43092 h 220625"/>
                <a:gd name="connsiteX3" fmla="*/ 93427 w 182670"/>
                <a:gd name="connsiteY3" fmla="*/ 36666 h 220625"/>
                <a:gd name="connsiteX4" fmla="*/ 127527 w 182670"/>
                <a:gd name="connsiteY4" fmla="*/ 50022 h 220625"/>
                <a:gd name="connsiteX5" fmla="*/ 139950 w 182670"/>
                <a:gd name="connsiteY5" fmla="*/ 87066 h 220625"/>
                <a:gd name="connsiteX6" fmla="*/ 139950 w 182670"/>
                <a:gd name="connsiteY6" fmla="*/ 220500 h 220625"/>
                <a:gd name="connsiteX7" fmla="*/ 182670 w 182670"/>
                <a:gd name="connsiteY7" fmla="*/ 220500 h 220625"/>
                <a:gd name="connsiteX8" fmla="*/ 182670 w 182670"/>
                <a:gd name="connsiteY8" fmla="*/ 82152 h 220625"/>
                <a:gd name="connsiteX9" fmla="*/ 173416 w 182670"/>
                <a:gd name="connsiteY9" fmla="*/ 36918 h 220625"/>
                <a:gd name="connsiteX10" fmla="*/ 147302 w 182670"/>
                <a:gd name="connsiteY10" fmla="*/ 9324 h 220625"/>
                <a:gd name="connsiteX11" fmla="*/ 108132 w 182670"/>
                <a:gd name="connsiteY11" fmla="*/ 0 h 220625"/>
                <a:gd name="connsiteX12" fmla="*/ 67313 w 182670"/>
                <a:gd name="connsiteY12" fmla="*/ 10458 h 220625"/>
                <a:gd name="connsiteX13" fmla="*/ 43608 w 182670"/>
                <a:gd name="connsiteY13" fmla="*/ 38304 h 220625"/>
                <a:gd name="connsiteX14" fmla="*/ 40945 w 182670"/>
                <a:gd name="connsiteY14" fmla="*/ 38304 h 220625"/>
                <a:gd name="connsiteX15" fmla="*/ 40945 w 182670"/>
                <a:gd name="connsiteY15" fmla="*/ 2898 h 220625"/>
                <a:gd name="connsiteX16" fmla="*/ 0 w 182670"/>
                <a:gd name="connsiteY16" fmla="*/ 2898 h 220625"/>
                <a:gd name="connsiteX17" fmla="*/ 0 w 182670"/>
                <a:gd name="connsiteY17" fmla="*/ 220626 h 220625"/>
                <a:gd name="connsiteX18" fmla="*/ 42720 w 182670"/>
                <a:gd name="connsiteY18" fmla="*/ 220626 h 220625"/>
                <a:gd name="connsiteX19" fmla="*/ 42720 w 182670"/>
                <a:gd name="connsiteY19" fmla="*/ 91350 h 220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82670" h="220625">
                  <a:moveTo>
                    <a:pt x="42340" y="91350"/>
                  </a:moveTo>
                  <a:cubicBezTo>
                    <a:pt x="42340" y="79884"/>
                    <a:pt x="44495" y="69930"/>
                    <a:pt x="48932" y="61740"/>
                  </a:cubicBezTo>
                  <a:cubicBezTo>
                    <a:pt x="53368" y="53550"/>
                    <a:pt x="59326" y="47376"/>
                    <a:pt x="67059" y="43092"/>
                  </a:cubicBezTo>
                  <a:cubicBezTo>
                    <a:pt x="74665" y="38808"/>
                    <a:pt x="83539" y="36666"/>
                    <a:pt x="93427" y="36666"/>
                  </a:cubicBezTo>
                  <a:cubicBezTo>
                    <a:pt x="107878" y="36666"/>
                    <a:pt x="119287" y="41076"/>
                    <a:pt x="127527" y="50022"/>
                  </a:cubicBezTo>
                  <a:cubicBezTo>
                    <a:pt x="135766" y="58968"/>
                    <a:pt x="139950" y="71316"/>
                    <a:pt x="139950" y="87066"/>
                  </a:cubicBezTo>
                  <a:lnTo>
                    <a:pt x="139950" y="220500"/>
                  </a:lnTo>
                  <a:lnTo>
                    <a:pt x="182670" y="220500"/>
                  </a:lnTo>
                  <a:lnTo>
                    <a:pt x="182670" y="82152"/>
                  </a:lnTo>
                  <a:cubicBezTo>
                    <a:pt x="182670" y="64260"/>
                    <a:pt x="179627" y="49140"/>
                    <a:pt x="173416" y="36918"/>
                  </a:cubicBezTo>
                  <a:cubicBezTo>
                    <a:pt x="167205" y="24696"/>
                    <a:pt x="158584" y="15498"/>
                    <a:pt x="147302" y="9324"/>
                  </a:cubicBezTo>
                  <a:cubicBezTo>
                    <a:pt x="136147" y="3150"/>
                    <a:pt x="122963" y="0"/>
                    <a:pt x="108132" y="0"/>
                  </a:cubicBezTo>
                  <a:cubicBezTo>
                    <a:pt x="91652" y="0"/>
                    <a:pt x="78088" y="3528"/>
                    <a:pt x="67313" y="10458"/>
                  </a:cubicBezTo>
                  <a:cubicBezTo>
                    <a:pt x="56538" y="17514"/>
                    <a:pt x="48551" y="26712"/>
                    <a:pt x="43608" y="38304"/>
                  </a:cubicBezTo>
                  <a:lnTo>
                    <a:pt x="40945" y="38304"/>
                  </a:lnTo>
                  <a:lnTo>
                    <a:pt x="40945" y="2898"/>
                  </a:lnTo>
                  <a:lnTo>
                    <a:pt x="0" y="2898"/>
                  </a:lnTo>
                  <a:lnTo>
                    <a:pt x="0" y="220626"/>
                  </a:lnTo>
                  <a:lnTo>
                    <a:pt x="42720" y="220626"/>
                  </a:lnTo>
                  <a:lnTo>
                    <a:pt x="42720" y="91350"/>
                  </a:lnTo>
                  <a:close/>
                </a:path>
              </a:pathLst>
            </a:custGeom>
            <a:grpFill/>
            <a:ln w="1266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 dirty="0"/>
            </a:p>
          </p:txBody>
        </p:sp>
        <p:sp>
          <p:nvSpPr>
            <p:cNvPr id="17" name="Freihandform 154">
              <a:extLst>
                <a:ext uri="{FF2B5EF4-FFF2-40B4-BE49-F238E27FC236}">
                  <a16:creationId xmlns:a16="http://schemas.microsoft.com/office/drawing/2014/main" id="{8538C58C-0D1A-4DA6-A397-057C88D40376}"/>
                </a:ext>
              </a:extLst>
            </p:cNvPr>
            <p:cNvSpPr/>
            <p:nvPr/>
          </p:nvSpPr>
          <p:spPr bwMode="black">
            <a:xfrm>
              <a:off x="7420960" y="2950515"/>
              <a:ext cx="200417" cy="306306"/>
            </a:xfrm>
            <a:custGeom>
              <a:avLst/>
              <a:gdLst>
                <a:gd name="connsiteX0" fmla="*/ 151739 w 200417"/>
                <a:gd name="connsiteY0" fmla="*/ 297738 h 306306"/>
                <a:gd name="connsiteX1" fmla="*/ 187234 w 200417"/>
                <a:gd name="connsiteY1" fmla="*/ 271152 h 306306"/>
                <a:gd name="connsiteX2" fmla="*/ 200417 w 200417"/>
                <a:gd name="connsiteY2" fmla="*/ 225414 h 306306"/>
                <a:gd name="connsiteX3" fmla="*/ 200417 w 200417"/>
                <a:gd name="connsiteY3" fmla="*/ 2772 h 306306"/>
                <a:gd name="connsiteX4" fmla="*/ 158585 w 200417"/>
                <a:gd name="connsiteY4" fmla="*/ 2772 h 306306"/>
                <a:gd name="connsiteX5" fmla="*/ 158585 w 200417"/>
                <a:gd name="connsiteY5" fmla="*/ 38052 h 306306"/>
                <a:gd name="connsiteX6" fmla="*/ 155415 w 200417"/>
                <a:gd name="connsiteY6" fmla="*/ 38052 h 306306"/>
                <a:gd name="connsiteX7" fmla="*/ 144513 w 200417"/>
                <a:gd name="connsiteY7" fmla="*/ 22302 h 306306"/>
                <a:gd name="connsiteX8" fmla="*/ 124865 w 200417"/>
                <a:gd name="connsiteY8" fmla="*/ 6678 h 306306"/>
                <a:gd name="connsiteX9" fmla="*/ 91905 w 200417"/>
                <a:gd name="connsiteY9" fmla="*/ 0 h 306306"/>
                <a:gd name="connsiteX10" fmla="*/ 44622 w 200417"/>
                <a:gd name="connsiteY10" fmla="*/ 13230 h 306306"/>
                <a:gd name="connsiteX11" fmla="*/ 11916 w 200417"/>
                <a:gd name="connsiteY11" fmla="*/ 51282 h 306306"/>
                <a:gd name="connsiteX12" fmla="*/ 0 w 200417"/>
                <a:gd name="connsiteY12" fmla="*/ 110880 h 306306"/>
                <a:gd name="connsiteX13" fmla="*/ 12043 w 200417"/>
                <a:gd name="connsiteY13" fmla="*/ 169344 h 306306"/>
                <a:gd name="connsiteX14" fmla="*/ 44875 w 200417"/>
                <a:gd name="connsiteY14" fmla="*/ 205254 h 306306"/>
                <a:gd name="connsiteX15" fmla="*/ 91525 w 200417"/>
                <a:gd name="connsiteY15" fmla="*/ 217350 h 306306"/>
                <a:gd name="connsiteX16" fmla="*/ 124231 w 200417"/>
                <a:gd name="connsiteY16" fmla="*/ 211050 h 306306"/>
                <a:gd name="connsiteX17" fmla="*/ 144007 w 200417"/>
                <a:gd name="connsiteY17" fmla="*/ 196308 h 306306"/>
                <a:gd name="connsiteX18" fmla="*/ 155035 w 200417"/>
                <a:gd name="connsiteY18" fmla="*/ 180810 h 306306"/>
                <a:gd name="connsiteX19" fmla="*/ 157697 w 200417"/>
                <a:gd name="connsiteY19" fmla="*/ 180810 h 306306"/>
                <a:gd name="connsiteX20" fmla="*/ 157697 w 200417"/>
                <a:gd name="connsiteY20" fmla="*/ 223650 h 306306"/>
                <a:gd name="connsiteX21" fmla="*/ 141851 w 200417"/>
                <a:gd name="connsiteY21" fmla="*/ 260568 h 306306"/>
                <a:gd name="connsiteX22" fmla="*/ 101793 w 200417"/>
                <a:gd name="connsiteY22" fmla="*/ 272160 h 306306"/>
                <a:gd name="connsiteX23" fmla="*/ 72891 w 200417"/>
                <a:gd name="connsiteY23" fmla="*/ 267246 h 306306"/>
                <a:gd name="connsiteX24" fmla="*/ 55270 w 200417"/>
                <a:gd name="connsiteY24" fmla="*/ 255276 h 306306"/>
                <a:gd name="connsiteX25" fmla="*/ 44875 w 200417"/>
                <a:gd name="connsiteY25" fmla="*/ 242424 h 306306"/>
                <a:gd name="connsiteX26" fmla="*/ 8240 w 200417"/>
                <a:gd name="connsiteY26" fmla="*/ 257418 h 306306"/>
                <a:gd name="connsiteX27" fmla="*/ 25860 w 200417"/>
                <a:gd name="connsiteY27" fmla="*/ 281610 h 306306"/>
                <a:gd name="connsiteX28" fmla="*/ 56411 w 200417"/>
                <a:gd name="connsiteY28" fmla="*/ 299502 h 306306"/>
                <a:gd name="connsiteX29" fmla="*/ 101286 w 200417"/>
                <a:gd name="connsiteY29" fmla="*/ 306306 h 306306"/>
                <a:gd name="connsiteX30" fmla="*/ 151739 w 200417"/>
                <a:gd name="connsiteY30" fmla="*/ 297738 h 306306"/>
                <a:gd name="connsiteX31" fmla="*/ 151612 w 200417"/>
                <a:gd name="connsiteY31" fmla="*/ 148932 h 306306"/>
                <a:gd name="connsiteX32" fmla="*/ 132217 w 200417"/>
                <a:gd name="connsiteY32" fmla="*/ 173628 h 306306"/>
                <a:gd name="connsiteX33" fmla="*/ 101033 w 200417"/>
                <a:gd name="connsiteY33" fmla="*/ 182196 h 306306"/>
                <a:gd name="connsiteX34" fmla="*/ 69214 w 200417"/>
                <a:gd name="connsiteY34" fmla="*/ 173124 h 306306"/>
                <a:gd name="connsiteX35" fmla="*/ 49819 w 200417"/>
                <a:gd name="connsiteY35" fmla="*/ 147924 h 306306"/>
                <a:gd name="connsiteX36" fmla="*/ 43227 w 200417"/>
                <a:gd name="connsiteY36" fmla="*/ 110376 h 306306"/>
                <a:gd name="connsiteX37" fmla="*/ 49693 w 200417"/>
                <a:gd name="connsiteY37" fmla="*/ 72702 h 306306"/>
                <a:gd name="connsiteX38" fmla="*/ 68961 w 200417"/>
                <a:gd name="connsiteY38" fmla="*/ 45990 h 306306"/>
                <a:gd name="connsiteX39" fmla="*/ 101033 w 200417"/>
                <a:gd name="connsiteY39" fmla="*/ 36162 h 306306"/>
                <a:gd name="connsiteX40" fmla="*/ 132471 w 200417"/>
                <a:gd name="connsiteY40" fmla="*/ 45612 h 306306"/>
                <a:gd name="connsiteX41" fmla="*/ 151739 w 200417"/>
                <a:gd name="connsiteY41" fmla="*/ 71820 h 306306"/>
                <a:gd name="connsiteX42" fmla="*/ 158331 w 200417"/>
                <a:gd name="connsiteY42" fmla="*/ 110502 h 306306"/>
                <a:gd name="connsiteX43" fmla="*/ 151612 w 200417"/>
                <a:gd name="connsiteY43" fmla="*/ 148932 h 3063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200417" h="306306">
                  <a:moveTo>
                    <a:pt x="151739" y="297738"/>
                  </a:moveTo>
                  <a:cubicBezTo>
                    <a:pt x="166571" y="291942"/>
                    <a:pt x="178487" y="283122"/>
                    <a:pt x="187234" y="271152"/>
                  </a:cubicBezTo>
                  <a:cubicBezTo>
                    <a:pt x="195980" y="259182"/>
                    <a:pt x="200417" y="243936"/>
                    <a:pt x="200417" y="225414"/>
                  </a:cubicBezTo>
                  <a:lnTo>
                    <a:pt x="200417" y="2772"/>
                  </a:lnTo>
                  <a:lnTo>
                    <a:pt x="158585" y="2772"/>
                  </a:lnTo>
                  <a:lnTo>
                    <a:pt x="158585" y="38052"/>
                  </a:lnTo>
                  <a:lnTo>
                    <a:pt x="155415" y="38052"/>
                  </a:lnTo>
                  <a:cubicBezTo>
                    <a:pt x="152880" y="33516"/>
                    <a:pt x="149204" y="28224"/>
                    <a:pt x="144513" y="22302"/>
                  </a:cubicBezTo>
                  <a:cubicBezTo>
                    <a:pt x="139823" y="16380"/>
                    <a:pt x="133231" y="11088"/>
                    <a:pt x="124865" y="6678"/>
                  </a:cubicBezTo>
                  <a:cubicBezTo>
                    <a:pt x="116498" y="2142"/>
                    <a:pt x="105470" y="0"/>
                    <a:pt x="91905" y="0"/>
                  </a:cubicBezTo>
                  <a:cubicBezTo>
                    <a:pt x="74285" y="0"/>
                    <a:pt x="58566" y="4410"/>
                    <a:pt x="44622" y="13230"/>
                  </a:cubicBezTo>
                  <a:cubicBezTo>
                    <a:pt x="30678" y="22050"/>
                    <a:pt x="19775" y="34776"/>
                    <a:pt x="11916" y="51282"/>
                  </a:cubicBezTo>
                  <a:cubicBezTo>
                    <a:pt x="3930" y="67788"/>
                    <a:pt x="0" y="87696"/>
                    <a:pt x="0" y="110880"/>
                  </a:cubicBezTo>
                  <a:cubicBezTo>
                    <a:pt x="0" y="134064"/>
                    <a:pt x="4057" y="153594"/>
                    <a:pt x="12043" y="169344"/>
                  </a:cubicBezTo>
                  <a:cubicBezTo>
                    <a:pt x="20029" y="185220"/>
                    <a:pt x="31058" y="197190"/>
                    <a:pt x="44875" y="205254"/>
                  </a:cubicBezTo>
                  <a:cubicBezTo>
                    <a:pt x="58693" y="213318"/>
                    <a:pt x="74285" y="217350"/>
                    <a:pt x="91525" y="217350"/>
                  </a:cubicBezTo>
                  <a:cubicBezTo>
                    <a:pt x="104962" y="217350"/>
                    <a:pt x="115864" y="215208"/>
                    <a:pt x="124231" y="211050"/>
                  </a:cubicBezTo>
                  <a:cubicBezTo>
                    <a:pt x="132597" y="206892"/>
                    <a:pt x="139189" y="201978"/>
                    <a:pt x="144007" y="196308"/>
                  </a:cubicBezTo>
                  <a:cubicBezTo>
                    <a:pt x="148824" y="190638"/>
                    <a:pt x="152500" y="185472"/>
                    <a:pt x="155035" y="180810"/>
                  </a:cubicBezTo>
                  <a:lnTo>
                    <a:pt x="157697" y="180810"/>
                  </a:lnTo>
                  <a:lnTo>
                    <a:pt x="157697" y="223650"/>
                  </a:lnTo>
                  <a:cubicBezTo>
                    <a:pt x="157697" y="240534"/>
                    <a:pt x="152373" y="252756"/>
                    <a:pt x="141851" y="260568"/>
                  </a:cubicBezTo>
                  <a:cubicBezTo>
                    <a:pt x="131330" y="268380"/>
                    <a:pt x="117893" y="272160"/>
                    <a:pt x="101793" y="272160"/>
                  </a:cubicBezTo>
                  <a:cubicBezTo>
                    <a:pt x="90004" y="272160"/>
                    <a:pt x="80370" y="270522"/>
                    <a:pt x="72891" y="267246"/>
                  </a:cubicBezTo>
                  <a:cubicBezTo>
                    <a:pt x="65411" y="263970"/>
                    <a:pt x="59580" y="259938"/>
                    <a:pt x="55270" y="255276"/>
                  </a:cubicBezTo>
                  <a:cubicBezTo>
                    <a:pt x="50960" y="250614"/>
                    <a:pt x="47537" y="246330"/>
                    <a:pt x="44875" y="242424"/>
                  </a:cubicBezTo>
                  <a:lnTo>
                    <a:pt x="8240" y="257418"/>
                  </a:lnTo>
                  <a:cubicBezTo>
                    <a:pt x="12043" y="266112"/>
                    <a:pt x="18001" y="274176"/>
                    <a:pt x="25860" y="281610"/>
                  </a:cubicBezTo>
                  <a:cubicBezTo>
                    <a:pt x="33720" y="289044"/>
                    <a:pt x="43988" y="294966"/>
                    <a:pt x="56411" y="299502"/>
                  </a:cubicBezTo>
                  <a:cubicBezTo>
                    <a:pt x="68961" y="304038"/>
                    <a:pt x="83919" y="306306"/>
                    <a:pt x="101286" y="306306"/>
                  </a:cubicBezTo>
                  <a:cubicBezTo>
                    <a:pt x="120048" y="306306"/>
                    <a:pt x="136781" y="303534"/>
                    <a:pt x="151739" y="297738"/>
                  </a:cubicBezTo>
                  <a:close/>
                  <a:moveTo>
                    <a:pt x="151612" y="148932"/>
                  </a:moveTo>
                  <a:cubicBezTo>
                    <a:pt x="147176" y="159642"/>
                    <a:pt x="140711" y="167832"/>
                    <a:pt x="132217" y="173628"/>
                  </a:cubicBezTo>
                  <a:cubicBezTo>
                    <a:pt x="123724" y="179298"/>
                    <a:pt x="113329" y="182196"/>
                    <a:pt x="101033" y="182196"/>
                  </a:cubicBezTo>
                  <a:cubicBezTo>
                    <a:pt x="88356" y="182196"/>
                    <a:pt x="77708" y="179172"/>
                    <a:pt x="69214" y="173124"/>
                  </a:cubicBezTo>
                  <a:cubicBezTo>
                    <a:pt x="60594" y="167076"/>
                    <a:pt x="54129" y="158634"/>
                    <a:pt x="49819" y="147924"/>
                  </a:cubicBezTo>
                  <a:cubicBezTo>
                    <a:pt x="45383" y="137088"/>
                    <a:pt x="43227" y="124614"/>
                    <a:pt x="43227" y="110376"/>
                  </a:cubicBezTo>
                  <a:cubicBezTo>
                    <a:pt x="43227" y="96516"/>
                    <a:pt x="45383" y="83916"/>
                    <a:pt x="49693" y="72702"/>
                  </a:cubicBezTo>
                  <a:cubicBezTo>
                    <a:pt x="54003" y="61488"/>
                    <a:pt x="60468" y="52542"/>
                    <a:pt x="68961" y="45990"/>
                  </a:cubicBezTo>
                  <a:cubicBezTo>
                    <a:pt x="77454" y="39438"/>
                    <a:pt x="88229" y="36162"/>
                    <a:pt x="101033" y="36162"/>
                  </a:cubicBezTo>
                  <a:cubicBezTo>
                    <a:pt x="113456" y="36162"/>
                    <a:pt x="123977" y="39312"/>
                    <a:pt x="132471" y="45612"/>
                  </a:cubicBezTo>
                  <a:cubicBezTo>
                    <a:pt x="140964" y="51912"/>
                    <a:pt x="147302" y="60606"/>
                    <a:pt x="151739" y="71820"/>
                  </a:cubicBezTo>
                  <a:cubicBezTo>
                    <a:pt x="156049" y="83034"/>
                    <a:pt x="158331" y="95886"/>
                    <a:pt x="158331" y="110502"/>
                  </a:cubicBezTo>
                  <a:cubicBezTo>
                    <a:pt x="158204" y="125370"/>
                    <a:pt x="156049" y="138222"/>
                    <a:pt x="151612" y="148932"/>
                  </a:cubicBezTo>
                  <a:close/>
                </a:path>
              </a:pathLst>
            </a:custGeom>
            <a:grpFill/>
            <a:ln w="1266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 dirty="0"/>
            </a:p>
          </p:txBody>
        </p:sp>
        <p:sp>
          <p:nvSpPr>
            <p:cNvPr id="18" name="Freihandform 155">
              <a:extLst>
                <a:ext uri="{FF2B5EF4-FFF2-40B4-BE49-F238E27FC236}">
                  <a16:creationId xmlns:a16="http://schemas.microsoft.com/office/drawing/2014/main" id="{56E2C3D6-F678-4557-A72E-6ABB5A4298CC}"/>
                </a:ext>
              </a:extLst>
            </p:cNvPr>
            <p:cNvSpPr/>
            <p:nvPr/>
          </p:nvSpPr>
          <p:spPr bwMode="black">
            <a:xfrm>
              <a:off x="7673098" y="2869119"/>
              <a:ext cx="53748" cy="50651"/>
            </a:xfrm>
            <a:custGeom>
              <a:avLst/>
              <a:gdLst>
                <a:gd name="connsiteX0" fmla="*/ 26874 w 53748"/>
                <a:gd name="connsiteY0" fmla="*/ 50652 h 50651"/>
                <a:gd name="connsiteX1" fmla="*/ 45889 w 53748"/>
                <a:gd name="connsiteY1" fmla="*/ 43218 h 50651"/>
                <a:gd name="connsiteX2" fmla="*/ 53749 w 53748"/>
                <a:gd name="connsiteY2" fmla="*/ 25452 h 50651"/>
                <a:gd name="connsiteX3" fmla="*/ 45889 w 53748"/>
                <a:gd name="connsiteY3" fmla="*/ 7560 h 50651"/>
                <a:gd name="connsiteX4" fmla="*/ 26874 w 53748"/>
                <a:gd name="connsiteY4" fmla="*/ 0 h 50651"/>
                <a:gd name="connsiteX5" fmla="*/ 7859 w 53748"/>
                <a:gd name="connsiteY5" fmla="*/ 7434 h 50651"/>
                <a:gd name="connsiteX6" fmla="*/ 0 w 53748"/>
                <a:gd name="connsiteY6" fmla="*/ 25326 h 50651"/>
                <a:gd name="connsiteX7" fmla="*/ 7859 w 53748"/>
                <a:gd name="connsiteY7" fmla="*/ 43092 h 50651"/>
                <a:gd name="connsiteX8" fmla="*/ 26874 w 53748"/>
                <a:gd name="connsiteY8" fmla="*/ 50652 h 506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3748" h="50651">
                  <a:moveTo>
                    <a:pt x="26874" y="50652"/>
                  </a:moveTo>
                  <a:cubicBezTo>
                    <a:pt x="34354" y="50652"/>
                    <a:pt x="40692" y="48132"/>
                    <a:pt x="45889" y="43218"/>
                  </a:cubicBezTo>
                  <a:cubicBezTo>
                    <a:pt x="51213" y="38304"/>
                    <a:pt x="53749" y="32382"/>
                    <a:pt x="53749" y="25452"/>
                  </a:cubicBezTo>
                  <a:cubicBezTo>
                    <a:pt x="53749" y="18396"/>
                    <a:pt x="51087" y="12474"/>
                    <a:pt x="45889" y="7560"/>
                  </a:cubicBezTo>
                  <a:cubicBezTo>
                    <a:pt x="40692" y="2520"/>
                    <a:pt x="34354" y="0"/>
                    <a:pt x="26874" y="0"/>
                  </a:cubicBezTo>
                  <a:cubicBezTo>
                    <a:pt x="19395" y="0"/>
                    <a:pt x="13057" y="2520"/>
                    <a:pt x="7859" y="7434"/>
                  </a:cubicBezTo>
                  <a:cubicBezTo>
                    <a:pt x="2535" y="12348"/>
                    <a:pt x="0" y="18396"/>
                    <a:pt x="0" y="25326"/>
                  </a:cubicBezTo>
                  <a:cubicBezTo>
                    <a:pt x="0" y="32256"/>
                    <a:pt x="2662" y="38178"/>
                    <a:pt x="7859" y="43092"/>
                  </a:cubicBezTo>
                  <a:cubicBezTo>
                    <a:pt x="13057" y="48132"/>
                    <a:pt x="19522" y="50652"/>
                    <a:pt x="26874" y="50652"/>
                  </a:cubicBezTo>
                  <a:close/>
                </a:path>
              </a:pathLst>
            </a:custGeom>
            <a:grpFill/>
            <a:ln w="1266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 dirty="0"/>
            </a:p>
          </p:txBody>
        </p:sp>
        <p:sp>
          <p:nvSpPr>
            <p:cNvPr id="19" name="Freihandform 156">
              <a:extLst>
                <a:ext uri="{FF2B5EF4-FFF2-40B4-BE49-F238E27FC236}">
                  <a16:creationId xmlns:a16="http://schemas.microsoft.com/office/drawing/2014/main" id="{554651DE-15E5-4AD8-8E1B-1EFA8D9DF86D}"/>
                </a:ext>
              </a:extLst>
            </p:cNvPr>
            <p:cNvSpPr/>
            <p:nvPr/>
          </p:nvSpPr>
          <p:spPr bwMode="black">
            <a:xfrm>
              <a:off x="7678422" y="2953287"/>
              <a:ext cx="42720" cy="217728"/>
            </a:xfrm>
            <a:custGeom>
              <a:avLst/>
              <a:gdLst>
                <a:gd name="connsiteX0" fmla="*/ 0 w 42720"/>
                <a:gd name="connsiteY0" fmla="*/ 0 h 217728"/>
                <a:gd name="connsiteX1" fmla="*/ 42720 w 42720"/>
                <a:gd name="connsiteY1" fmla="*/ 0 h 217728"/>
                <a:gd name="connsiteX2" fmla="*/ 42720 w 42720"/>
                <a:gd name="connsiteY2" fmla="*/ 217728 h 217728"/>
                <a:gd name="connsiteX3" fmla="*/ 0 w 42720"/>
                <a:gd name="connsiteY3" fmla="*/ 217728 h 217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2720" h="217728">
                  <a:moveTo>
                    <a:pt x="0" y="0"/>
                  </a:moveTo>
                  <a:lnTo>
                    <a:pt x="42720" y="0"/>
                  </a:lnTo>
                  <a:lnTo>
                    <a:pt x="42720" y="217728"/>
                  </a:lnTo>
                  <a:lnTo>
                    <a:pt x="0" y="217728"/>
                  </a:lnTo>
                  <a:close/>
                </a:path>
              </a:pathLst>
            </a:custGeom>
            <a:grpFill/>
            <a:ln w="1266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 dirty="0"/>
            </a:p>
          </p:txBody>
        </p:sp>
        <p:sp>
          <p:nvSpPr>
            <p:cNvPr id="20" name="Freihandform 157">
              <a:extLst>
                <a:ext uri="{FF2B5EF4-FFF2-40B4-BE49-F238E27FC236}">
                  <a16:creationId xmlns:a16="http://schemas.microsoft.com/office/drawing/2014/main" id="{760EB6CE-44D7-4F96-B7BA-F5F919E266C2}"/>
                </a:ext>
              </a:extLst>
            </p:cNvPr>
            <p:cNvSpPr/>
            <p:nvPr/>
          </p:nvSpPr>
          <p:spPr bwMode="black">
            <a:xfrm>
              <a:off x="7778821" y="2950388"/>
              <a:ext cx="182670" cy="220625"/>
            </a:xfrm>
            <a:custGeom>
              <a:avLst/>
              <a:gdLst>
                <a:gd name="connsiteX0" fmla="*/ 42340 w 182670"/>
                <a:gd name="connsiteY0" fmla="*/ 91350 h 220625"/>
                <a:gd name="connsiteX1" fmla="*/ 48932 w 182670"/>
                <a:gd name="connsiteY1" fmla="*/ 61740 h 220625"/>
                <a:gd name="connsiteX2" fmla="*/ 67059 w 182670"/>
                <a:gd name="connsiteY2" fmla="*/ 43092 h 220625"/>
                <a:gd name="connsiteX3" fmla="*/ 93427 w 182670"/>
                <a:gd name="connsiteY3" fmla="*/ 36666 h 220625"/>
                <a:gd name="connsiteX4" fmla="*/ 127527 w 182670"/>
                <a:gd name="connsiteY4" fmla="*/ 50022 h 220625"/>
                <a:gd name="connsiteX5" fmla="*/ 139950 w 182670"/>
                <a:gd name="connsiteY5" fmla="*/ 87066 h 220625"/>
                <a:gd name="connsiteX6" fmla="*/ 139950 w 182670"/>
                <a:gd name="connsiteY6" fmla="*/ 220500 h 220625"/>
                <a:gd name="connsiteX7" fmla="*/ 182670 w 182670"/>
                <a:gd name="connsiteY7" fmla="*/ 220500 h 220625"/>
                <a:gd name="connsiteX8" fmla="*/ 182670 w 182670"/>
                <a:gd name="connsiteY8" fmla="*/ 82152 h 220625"/>
                <a:gd name="connsiteX9" fmla="*/ 173416 w 182670"/>
                <a:gd name="connsiteY9" fmla="*/ 36918 h 220625"/>
                <a:gd name="connsiteX10" fmla="*/ 147302 w 182670"/>
                <a:gd name="connsiteY10" fmla="*/ 9324 h 220625"/>
                <a:gd name="connsiteX11" fmla="*/ 108132 w 182670"/>
                <a:gd name="connsiteY11" fmla="*/ 0 h 220625"/>
                <a:gd name="connsiteX12" fmla="*/ 67313 w 182670"/>
                <a:gd name="connsiteY12" fmla="*/ 10458 h 220625"/>
                <a:gd name="connsiteX13" fmla="*/ 43608 w 182670"/>
                <a:gd name="connsiteY13" fmla="*/ 38304 h 220625"/>
                <a:gd name="connsiteX14" fmla="*/ 40945 w 182670"/>
                <a:gd name="connsiteY14" fmla="*/ 38304 h 220625"/>
                <a:gd name="connsiteX15" fmla="*/ 40945 w 182670"/>
                <a:gd name="connsiteY15" fmla="*/ 2898 h 220625"/>
                <a:gd name="connsiteX16" fmla="*/ 0 w 182670"/>
                <a:gd name="connsiteY16" fmla="*/ 2898 h 220625"/>
                <a:gd name="connsiteX17" fmla="*/ 0 w 182670"/>
                <a:gd name="connsiteY17" fmla="*/ 220626 h 220625"/>
                <a:gd name="connsiteX18" fmla="*/ 42720 w 182670"/>
                <a:gd name="connsiteY18" fmla="*/ 220626 h 220625"/>
                <a:gd name="connsiteX19" fmla="*/ 42720 w 182670"/>
                <a:gd name="connsiteY19" fmla="*/ 91350 h 220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82670" h="220625">
                  <a:moveTo>
                    <a:pt x="42340" y="91350"/>
                  </a:moveTo>
                  <a:cubicBezTo>
                    <a:pt x="42340" y="79884"/>
                    <a:pt x="44495" y="69930"/>
                    <a:pt x="48932" y="61740"/>
                  </a:cubicBezTo>
                  <a:cubicBezTo>
                    <a:pt x="53368" y="53550"/>
                    <a:pt x="59326" y="47376"/>
                    <a:pt x="67059" y="43092"/>
                  </a:cubicBezTo>
                  <a:cubicBezTo>
                    <a:pt x="74792" y="38808"/>
                    <a:pt x="83539" y="36666"/>
                    <a:pt x="93427" y="36666"/>
                  </a:cubicBezTo>
                  <a:cubicBezTo>
                    <a:pt x="107878" y="36666"/>
                    <a:pt x="119287" y="41076"/>
                    <a:pt x="127527" y="50022"/>
                  </a:cubicBezTo>
                  <a:cubicBezTo>
                    <a:pt x="135766" y="58968"/>
                    <a:pt x="139950" y="71316"/>
                    <a:pt x="139950" y="87066"/>
                  </a:cubicBezTo>
                  <a:lnTo>
                    <a:pt x="139950" y="220500"/>
                  </a:lnTo>
                  <a:lnTo>
                    <a:pt x="182670" y="220500"/>
                  </a:lnTo>
                  <a:lnTo>
                    <a:pt x="182670" y="82152"/>
                  </a:lnTo>
                  <a:cubicBezTo>
                    <a:pt x="182670" y="64260"/>
                    <a:pt x="179627" y="49140"/>
                    <a:pt x="173416" y="36918"/>
                  </a:cubicBezTo>
                  <a:cubicBezTo>
                    <a:pt x="167205" y="24696"/>
                    <a:pt x="158585" y="15498"/>
                    <a:pt x="147302" y="9324"/>
                  </a:cubicBezTo>
                  <a:cubicBezTo>
                    <a:pt x="136147" y="3150"/>
                    <a:pt x="122963" y="0"/>
                    <a:pt x="108132" y="0"/>
                  </a:cubicBezTo>
                  <a:cubicBezTo>
                    <a:pt x="91652" y="0"/>
                    <a:pt x="78088" y="3528"/>
                    <a:pt x="67313" y="10458"/>
                  </a:cubicBezTo>
                  <a:cubicBezTo>
                    <a:pt x="56538" y="17514"/>
                    <a:pt x="48551" y="26712"/>
                    <a:pt x="43608" y="38304"/>
                  </a:cubicBezTo>
                  <a:lnTo>
                    <a:pt x="40945" y="38304"/>
                  </a:lnTo>
                  <a:lnTo>
                    <a:pt x="40945" y="2898"/>
                  </a:lnTo>
                  <a:lnTo>
                    <a:pt x="0" y="2898"/>
                  </a:lnTo>
                  <a:lnTo>
                    <a:pt x="0" y="220626"/>
                  </a:lnTo>
                  <a:lnTo>
                    <a:pt x="42720" y="220626"/>
                  </a:lnTo>
                  <a:lnTo>
                    <a:pt x="42720" y="91350"/>
                  </a:lnTo>
                  <a:close/>
                </a:path>
              </a:pathLst>
            </a:custGeom>
            <a:grpFill/>
            <a:ln w="1266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 dirty="0"/>
            </a:p>
          </p:txBody>
        </p:sp>
        <p:sp>
          <p:nvSpPr>
            <p:cNvPr id="21" name="Freihandform 158">
              <a:extLst>
                <a:ext uri="{FF2B5EF4-FFF2-40B4-BE49-F238E27FC236}">
                  <a16:creationId xmlns:a16="http://schemas.microsoft.com/office/drawing/2014/main" id="{B4174193-0108-4B73-BAFC-61C16F9E450F}"/>
                </a:ext>
              </a:extLst>
            </p:cNvPr>
            <p:cNvSpPr/>
            <p:nvPr/>
          </p:nvSpPr>
          <p:spPr bwMode="black">
            <a:xfrm>
              <a:off x="8008648" y="2950767"/>
              <a:ext cx="198262" cy="224783"/>
            </a:xfrm>
            <a:custGeom>
              <a:avLst/>
              <a:gdLst>
                <a:gd name="connsiteX0" fmla="*/ 48424 w 198262"/>
                <a:gd name="connsiteY0" fmla="*/ 210924 h 224783"/>
                <a:gd name="connsiteX1" fmla="*/ 104202 w 198262"/>
                <a:gd name="connsiteY1" fmla="*/ 224784 h 224783"/>
                <a:gd name="connsiteX2" fmla="*/ 146922 w 198262"/>
                <a:gd name="connsiteY2" fmla="*/ 217476 h 224783"/>
                <a:gd name="connsiteX3" fmla="*/ 178106 w 198262"/>
                <a:gd name="connsiteY3" fmla="*/ 196938 h 224783"/>
                <a:gd name="connsiteX4" fmla="*/ 195473 w 198262"/>
                <a:gd name="connsiteY4" fmla="*/ 165942 h 224783"/>
                <a:gd name="connsiteX5" fmla="*/ 155162 w 198262"/>
                <a:gd name="connsiteY5" fmla="*/ 158760 h 224783"/>
                <a:gd name="connsiteX6" fmla="*/ 144006 w 198262"/>
                <a:gd name="connsiteY6" fmla="*/ 175896 h 224783"/>
                <a:gd name="connsiteX7" fmla="*/ 126766 w 198262"/>
                <a:gd name="connsiteY7" fmla="*/ 186354 h 224783"/>
                <a:gd name="connsiteX8" fmla="*/ 104709 w 198262"/>
                <a:gd name="connsiteY8" fmla="*/ 189882 h 224783"/>
                <a:gd name="connsiteX9" fmla="*/ 72003 w 198262"/>
                <a:gd name="connsiteY9" fmla="*/ 181818 h 224783"/>
                <a:gd name="connsiteX10" fmla="*/ 50326 w 198262"/>
                <a:gd name="connsiteY10" fmla="*/ 158508 h 224783"/>
                <a:gd name="connsiteX11" fmla="*/ 42847 w 198262"/>
                <a:gd name="connsiteY11" fmla="*/ 124362 h 224783"/>
                <a:gd name="connsiteX12" fmla="*/ 198262 w 198262"/>
                <a:gd name="connsiteY12" fmla="*/ 124362 h 224783"/>
                <a:gd name="connsiteX13" fmla="*/ 198262 w 198262"/>
                <a:gd name="connsiteY13" fmla="*/ 109368 h 224783"/>
                <a:gd name="connsiteX14" fmla="*/ 190276 w 198262"/>
                <a:gd name="connsiteY14" fmla="*/ 58968 h 224783"/>
                <a:gd name="connsiteX15" fmla="*/ 168472 w 198262"/>
                <a:gd name="connsiteY15" fmla="*/ 25200 h 224783"/>
                <a:gd name="connsiteX16" fmla="*/ 137288 w 198262"/>
                <a:gd name="connsiteY16" fmla="*/ 6048 h 224783"/>
                <a:gd name="connsiteX17" fmla="*/ 101286 w 198262"/>
                <a:gd name="connsiteY17" fmla="*/ 0 h 224783"/>
                <a:gd name="connsiteX18" fmla="*/ 48044 w 198262"/>
                <a:gd name="connsiteY18" fmla="*/ 14364 h 224783"/>
                <a:gd name="connsiteX19" fmla="*/ 12677 w 198262"/>
                <a:gd name="connsiteY19" fmla="*/ 54180 h 224783"/>
                <a:gd name="connsiteX20" fmla="*/ 0 w 198262"/>
                <a:gd name="connsiteY20" fmla="*/ 113148 h 224783"/>
                <a:gd name="connsiteX21" fmla="*/ 12677 w 198262"/>
                <a:gd name="connsiteY21" fmla="*/ 172242 h 224783"/>
                <a:gd name="connsiteX22" fmla="*/ 48424 w 198262"/>
                <a:gd name="connsiteY22" fmla="*/ 210924 h 224783"/>
                <a:gd name="connsiteX23" fmla="*/ 49566 w 198262"/>
                <a:gd name="connsiteY23" fmla="*/ 66150 h 224783"/>
                <a:gd name="connsiteX24" fmla="*/ 70102 w 198262"/>
                <a:gd name="connsiteY24" fmla="*/ 43470 h 224783"/>
                <a:gd name="connsiteX25" fmla="*/ 101413 w 198262"/>
                <a:gd name="connsiteY25" fmla="*/ 34776 h 224783"/>
                <a:gd name="connsiteX26" fmla="*/ 130316 w 198262"/>
                <a:gd name="connsiteY26" fmla="*/ 42336 h 224783"/>
                <a:gd name="connsiteX27" fmla="*/ 149457 w 198262"/>
                <a:gd name="connsiteY27" fmla="*/ 62874 h 224783"/>
                <a:gd name="connsiteX28" fmla="*/ 156303 w 198262"/>
                <a:gd name="connsiteY28" fmla="*/ 92610 h 224783"/>
                <a:gd name="connsiteX29" fmla="*/ 42847 w 198262"/>
                <a:gd name="connsiteY29" fmla="*/ 92610 h 224783"/>
                <a:gd name="connsiteX30" fmla="*/ 49566 w 198262"/>
                <a:gd name="connsiteY30" fmla="*/ 66150 h 2247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98262" h="224783">
                  <a:moveTo>
                    <a:pt x="48424" y="210924"/>
                  </a:moveTo>
                  <a:cubicBezTo>
                    <a:pt x="64017" y="220122"/>
                    <a:pt x="82525" y="224784"/>
                    <a:pt x="104202" y="224784"/>
                  </a:cubicBezTo>
                  <a:cubicBezTo>
                    <a:pt x="120174" y="224784"/>
                    <a:pt x="134372" y="222390"/>
                    <a:pt x="146922" y="217476"/>
                  </a:cubicBezTo>
                  <a:cubicBezTo>
                    <a:pt x="159472" y="212562"/>
                    <a:pt x="169867" y="205758"/>
                    <a:pt x="178106" y="196938"/>
                  </a:cubicBezTo>
                  <a:cubicBezTo>
                    <a:pt x="186473" y="188118"/>
                    <a:pt x="192178" y="177786"/>
                    <a:pt x="195473" y="165942"/>
                  </a:cubicBezTo>
                  <a:lnTo>
                    <a:pt x="155162" y="158760"/>
                  </a:lnTo>
                  <a:cubicBezTo>
                    <a:pt x="152626" y="165564"/>
                    <a:pt x="148823" y="171234"/>
                    <a:pt x="144006" y="175896"/>
                  </a:cubicBezTo>
                  <a:cubicBezTo>
                    <a:pt x="139189" y="180558"/>
                    <a:pt x="133358" y="183960"/>
                    <a:pt x="126766" y="186354"/>
                  </a:cubicBezTo>
                  <a:cubicBezTo>
                    <a:pt x="120048" y="188622"/>
                    <a:pt x="112695" y="189882"/>
                    <a:pt x="104709" y="189882"/>
                  </a:cubicBezTo>
                  <a:cubicBezTo>
                    <a:pt x="92286" y="189882"/>
                    <a:pt x="81384" y="187236"/>
                    <a:pt x="72003" y="181818"/>
                  </a:cubicBezTo>
                  <a:cubicBezTo>
                    <a:pt x="62749" y="176526"/>
                    <a:pt x="55397" y="168714"/>
                    <a:pt x="50326" y="158508"/>
                  </a:cubicBezTo>
                  <a:cubicBezTo>
                    <a:pt x="45509" y="149058"/>
                    <a:pt x="43227" y="137592"/>
                    <a:pt x="42847" y="124362"/>
                  </a:cubicBezTo>
                  <a:lnTo>
                    <a:pt x="198262" y="124362"/>
                  </a:lnTo>
                  <a:lnTo>
                    <a:pt x="198262" y="109368"/>
                  </a:lnTo>
                  <a:cubicBezTo>
                    <a:pt x="198262" y="89586"/>
                    <a:pt x="195600" y="72828"/>
                    <a:pt x="190276" y="58968"/>
                  </a:cubicBezTo>
                  <a:cubicBezTo>
                    <a:pt x="184952" y="45108"/>
                    <a:pt x="177726" y="33894"/>
                    <a:pt x="168472" y="25200"/>
                  </a:cubicBezTo>
                  <a:cubicBezTo>
                    <a:pt x="159218" y="16506"/>
                    <a:pt x="148823" y="10080"/>
                    <a:pt x="137288" y="6048"/>
                  </a:cubicBezTo>
                  <a:cubicBezTo>
                    <a:pt x="125625" y="2016"/>
                    <a:pt x="113709" y="0"/>
                    <a:pt x="101286" y="0"/>
                  </a:cubicBezTo>
                  <a:cubicBezTo>
                    <a:pt x="81003" y="0"/>
                    <a:pt x="63256" y="4788"/>
                    <a:pt x="48044" y="14364"/>
                  </a:cubicBezTo>
                  <a:cubicBezTo>
                    <a:pt x="32832" y="23940"/>
                    <a:pt x="21043" y="37170"/>
                    <a:pt x="12677" y="54180"/>
                  </a:cubicBezTo>
                  <a:cubicBezTo>
                    <a:pt x="4310" y="71190"/>
                    <a:pt x="0" y="90846"/>
                    <a:pt x="0" y="113148"/>
                  </a:cubicBezTo>
                  <a:cubicBezTo>
                    <a:pt x="0" y="135702"/>
                    <a:pt x="4183" y="155484"/>
                    <a:pt x="12677" y="172242"/>
                  </a:cubicBezTo>
                  <a:cubicBezTo>
                    <a:pt x="20916" y="188748"/>
                    <a:pt x="32959" y="201726"/>
                    <a:pt x="48424" y="210924"/>
                  </a:cubicBezTo>
                  <a:close/>
                  <a:moveTo>
                    <a:pt x="49566" y="66150"/>
                  </a:moveTo>
                  <a:cubicBezTo>
                    <a:pt x="54382" y="56826"/>
                    <a:pt x="61228" y="49266"/>
                    <a:pt x="70102" y="43470"/>
                  </a:cubicBezTo>
                  <a:cubicBezTo>
                    <a:pt x="78975" y="37674"/>
                    <a:pt x="89370" y="34776"/>
                    <a:pt x="101413" y="34776"/>
                  </a:cubicBezTo>
                  <a:cubicBezTo>
                    <a:pt x="112442" y="34776"/>
                    <a:pt x="122076" y="37296"/>
                    <a:pt x="130316" y="42336"/>
                  </a:cubicBezTo>
                  <a:cubicBezTo>
                    <a:pt x="138555" y="47376"/>
                    <a:pt x="144894" y="54180"/>
                    <a:pt x="149457" y="62874"/>
                  </a:cubicBezTo>
                  <a:cubicBezTo>
                    <a:pt x="154021" y="71568"/>
                    <a:pt x="156303" y="81396"/>
                    <a:pt x="156303" y="92610"/>
                  </a:cubicBezTo>
                  <a:lnTo>
                    <a:pt x="42847" y="92610"/>
                  </a:lnTo>
                  <a:cubicBezTo>
                    <a:pt x="43354" y="83160"/>
                    <a:pt x="45382" y="74340"/>
                    <a:pt x="49566" y="66150"/>
                  </a:cubicBezTo>
                  <a:close/>
                </a:path>
              </a:pathLst>
            </a:custGeom>
            <a:grpFill/>
            <a:ln w="1266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 dirty="0"/>
            </a:p>
          </p:txBody>
        </p:sp>
        <p:sp>
          <p:nvSpPr>
            <p:cNvPr id="22" name="Freihandform 159">
              <a:extLst>
                <a:ext uri="{FF2B5EF4-FFF2-40B4-BE49-F238E27FC236}">
                  <a16:creationId xmlns:a16="http://schemas.microsoft.com/office/drawing/2014/main" id="{E8F529A8-7A94-477E-B9A0-D23388625A03}"/>
                </a:ext>
              </a:extLst>
            </p:cNvPr>
            <p:cNvSpPr/>
            <p:nvPr/>
          </p:nvSpPr>
          <p:spPr bwMode="black">
            <a:xfrm>
              <a:off x="8244433" y="2950767"/>
              <a:ext cx="198262" cy="224783"/>
            </a:xfrm>
            <a:custGeom>
              <a:avLst/>
              <a:gdLst>
                <a:gd name="connsiteX0" fmla="*/ 48552 w 198262"/>
                <a:gd name="connsiteY0" fmla="*/ 210924 h 224783"/>
                <a:gd name="connsiteX1" fmla="*/ 104329 w 198262"/>
                <a:gd name="connsiteY1" fmla="*/ 224784 h 224783"/>
                <a:gd name="connsiteX2" fmla="*/ 147049 w 198262"/>
                <a:gd name="connsiteY2" fmla="*/ 217476 h 224783"/>
                <a:gd name="connsiteX3" fmla="*/ 178234 w 198262"/>
                <a:gd name="connsiteY3" fmla="*/ 196938 h 224783"/>
                <a:gd name="connsiteX4" fmla="*/ 195601 w 198262"/>
                <a:gd name="connsiteY4" fmla="*/ 165942 h 224783"/>
                <a:gd name="connsiteX5" fmla="*/ 155289 w 198262"/>
                <a:gd name="connsiteY5" fmla="*/ 158760 h 224783"/>
                <a:gd name="connsiteX6" fmla="*/ 144133 w 198262"/>
                <a:gd name="connsiteY6" fmla="*/ 175896 h 224783"/>
                <a:gd name="connsiteX7" fmla="*/ 126893 w 198262"/>
                <a:gd name="connsiteY7" fmla="*/ 186354 h 224783"/>
                <a:gd name="connsiteX8" fmla="*/ 104836 w 198262"/>
                <a:gd name="connsiteY8" fmla="*/ 189882 h 224783"/>
                <a:gd name="connsiteX9" fmla="*/ 72130 w 198262"/>
                <a:gd name="connsiteY9" fmla="*/ 181818 h 224783"/>
                <a:gd name="connsiteX10" fmla="*/ 50453 w 198262"/>
                <a:gd name="connsiteY10" fmla="*/ 158508 h 224783"/>
                <a:gd name="connsiteX11" fmla="*/ 42974 w 198262"/>
                <a:gd name="connsiteY11" fmla="*/ 124362 h 224783"/>
                <a:gd name="connsiteX12" fmla="*/ 198262 w 198262"/>
                <a:gd name="connsiteY12" fmla="*/ 124362 h 224783"/>
                <a:gd name="connsiteX13" fmla="*/ 198262 w 198262"/>
                <a:gd name="connsiteY13" fmla="*/ 109368 h 224783"/>
                <a:gd name="connsiteX14" fmla="*/ 190276 w 198262"/>
                <a:gd name="connsiteY14" fmla="*/ 58968 h 224783"/>
                <a:gd name="connsiteX15" fmla="*/ 168472 w 198262"/>
                <a:gd name="connsiteY15" fmla="*/ 25200 h 224783"/>
                <a:gd name="connsiteX16" fmla="*/ 137288 w 198262"/>
                <a:gd name="connsiteY16" fmla="*/ 6048 h 224783"/>
                <a:gd name="connsiteX17" fmla="*/ 101286 w 198262"/>
                <a:gd name="connsiteY17" fmla="*/ 0 h 224783"/>
                <a:gd name="connsiteX18" fmla="*/ 48044 w 198262"/>
                <a:gd name="connsiteY18" fmla="*/ 14364 h 224783"/>
                <a:gd name="connsiteX19" fmla="*/ 12677 w 198262"/>
                <a:gd name="connsiteY19" fmla="*/ 54180 h 224783"/>
                <a:gd name="connsiteX20" fmla="*/ 0 w 198262"/>
                <a:gd name="connsiteY20" fmla="*/ 113148 h 224783"/>
                <a:gd name="connsiteX21" fmla="*/ 12677 w 198262"/>
                <a:gd name="connsiteY21" fmla="*/ 172242 h 224783"/>
                <a:gd name="connsiteX22" fmla="*/ 48552 w 198262"/>
                <a:gd name="connsiteY22" fmla="*/ 210924 h 224783"/>
                <a:gd name="connsiteX23" fmla="*/ 49693 w 198262"/>
                <a:gd name="connsiteY23" fmla="*/ 66150 h 224783"/>
                <a:gd name="connsiteX24" fmla="*/ 70229 w 198262"/>
                <a:gd name="connsiteY24" fmla="*/ 43470 h 224783"/>
                <a:gd name="connsiteX25" fmla="*/ 101540 w 198262"/>
                <a:gd name="connsiteY25" fmla="*/ 34776 h 224783"/>
                <a:gd name="connsiteX26" fmla="*/ 130443 w 198262"/>
                <a:gd name="connsiteY26" fmla="*/ 42336 h 224783"/>
                <a:gd name="connsiteX27" fmla="*/ 149584 w 198262"/>
                <a:gd name="connsiteY27" fmla="*/ 62874 h 224783"/>
                <a:gd name="connsiteX28" fmla="*/ 156430 w 198262"/>
                <a:gd name="connsiteY28" fmla="*/ 92610 h 224783"/>
                <a:gd name="connsiteX29" fmla="*/ 42974 w 198262"/>
                <a:gd name="connsiteY29" fmla="*/ 92610 h 224783"/>
                <a:gd name="connsiteX30" fmla="*/ 49693 w 198262"/>
                <a:gd name="connsiteY30" fmla="*/ 66150 h 2247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98262" h="224783">
                  <a:moveTo>
                    <a:pt x="48552" y="210924"/>
                  </a:moveTo>
                  <a:cubicBezTo>
                    <a:pt x="64144" y="220122"/>
                    <a:pt x="82652" y="224784"/>
                    <a:pt x="104329" y="224784"/>
                  </a:cubicBezTo>
                  <a:cubicBezTo>
                    <a:pt x="120301" y="224784"/>
                    <a:pt x="134499" y="222390"/>
                    <a:pt x="147049" y="217476"/>
                  </a:cubicBezTo>
                  <a:cubicBezTo>
                    <a:pt x="159599" y="212562"/>
                    <a:pt x="169993" y="205758"/>
                    <a:pt x="178234" y="196938"/>
                  </a:cubicBezTo>
                  <a:cubicBezTo>
                    <a:pt x="186600" y="188118"/>
                    <a:pt x="192304" y="177786"/>
                    <a:pt x="195601" y="165942"/>
                  </a:cubicBezTo>
                  <a:lnTo>
                    <a:pt x="155289" y="158760"/>
                  </a:lnTo>
                  <a:cubicBezTo>
                    <a:pt x="152753" y="165564"/>
                    <a:pt x="148950" y="171234"/>
                    <a:pt x="144133" y="175896"/>
                  </a:cubicBezTo>
                  <a:cubicBezTo>
                    <a:pt x="139316" y="180558"/>
                    <a:pt x="133485" y="183960"/>
                    <a:pt x="126893" y="186354"/>
                  </a:cubicBezTo>
                  <a:cubicBezTo>
                    <a:pt x="120174" y="188622"/>
                    <a:pt x="112822" y="189882"/>
                    <a:pt x="104836" y="189882"/>
                  </a:cubicBezTo>
                  <a:cubicBezTo>
                    <a:pt x="92413" y="189882"/>
                    <a:pt x="81511" y="187236"/>
                    <a:pt x="72130" y="181818"/>
                  </a:cubicBezTo>
                  <a:cubicBezTo>
                    <a:pt x="62876" y="176526"/>
                    <a:pt x="55524" y="168714"/>
                    <a:pt x="50453" y="158508"/>
                  </a:cubicBezTo>
                  <a:cubicBezTo>
                    <a:pt x="45636" y="149058"/>
                    <a:pt x="43354" y="137592"/>
                    <a:pt x="42974" y="124362"/>
                  </a:cubicBezTo>
                  <a:lnTo>
                    <a:pt x="198262" y="124362"/>
                  </a:lnTo>
                  <a:lnTo>
                    <a:pt x="198262" y="109368"/>
                  </a:lnTo>
                  <a:cubicBezTo>
                    <a:pt x="198262" y="89586"/>
                    <a:pt x="195601" y="72828"/>
                    <a:pt x="190276" y="58968"/>
                  </a:cubicBezTo>
                  <a:cubicBezTo>
                    <a:pt x="184952" y="45108"/>
                    <a:pt x="177726" y="33894"/>
                    <a:pt x="168472" y="25200"/>
                  </a:cubicBezTo>
                  <a:cubicBezTo>
                    <a:pt x="159219" y="16506"/>
                    <a:pt x="148824" y="10080"/>
                    <a:pt x="137288" y="6048"/>
                  </a:cubicBezTo>
                  <a:cubicBezTo>
                    <a:pt x="125625" y="2016"/>
                    <a:pt x="113709" y="0"/>
                    <a:pt x="101286" y="0"/>
                  </a:cubicBezTo>
                  <a:cubicBezTo>
                    <a:pt x="81004" y="0"/>
                    <a:pt x="63257" y="4788"/>
                    <a:pt x="48044" y="14364"/>
                  </a:cubicBezTo>
                  <a:cubicBezTo>
                    <a:pt x="32833" y="23940"/>
                    <a:pt x="21043" y="37170"/>
                    <a:pt x="12677" y="54180"/>
                  </a:cubicBezTo>
                  <a:cubicBezTo>
                    <a:pt x="4310" y="71190"/>
                    <a:pt x="0" y="90846"/>
                    <a:pt x="0" y="113148"/>
                  </a:cubicBezTo>
                  <a:cubicBezTo>
                    <a:pt x="0" y="135702"/>
                    <a:pt x="4184" y="155484"/>
                    <a:pt x="12677" y="172242"/>
                  </a:cubicBezTo>
                  <a:cubicBezTo>
                    <a:pt x="21043" y="188748"/>
                    <a:pt x="33086" y="201726"/>
                    <a:pt x="48552" y="210924"/>
                  </a:cubicBezTo>
                  <a:close/>
                  <a:moveTo>
                    <a:pt x="49693" y="66150"/>
                  </a:moveTo>
                  <a:cubicBezTo>
                    <a:pt x="54510" y="56826"/>
                    <a:pt x="61355" y="49266"/>
                    <a:pt x="70229" y="43470"/>
                  </a:cubicBezTo>
                  <a:cubicBezTo>
                    <a:pt x="79102" y="37674"/>
                    <a:pt x="89497" y="34776"/>
                    <a:pt x="101540" y="34776"/>
                  </a:cubicBezTo>
                  <a:cubicBezTo>
                    <a:pt x="112568" y="34776"/>
                    <a:pt x="122203" y="37296"/>
                    <a:pt x="130443" y="42336"/>
                  </a:cubicBezTo>
                  <a:cubicBezTo>
                    <a:pt x="138682" y="47376"/>
                    <a:pt x="145021" y="54180"/>
                    <a:pt x="149584" y="62874"/>
                  </a:cubicBezTo>
                  <a:cubicBezTo>
                    <a:pt x="154148" y="71568"/>
                    <a:pt x="156430" y="81396"/>
                    <a:pt x="156430" y="92610"/>
                  </a:cubicBezTo>
                  <a:lnTo>
                    <a:pt x="42974" y="92610"/>
                  </a:lnTo>
                  <a:cubicBezTo>
                    <a:pt x="43481" y="83160"/>
                    <a:pt x="45509" y="74340"/>
                    <a:pt x="49693" y="66150"/>
                  </a:cubicBezTo>
                  <a:close/>
                </a:path>
              </a:pathLst>
            </a:custGeom>
            <a:grpFill/>
            <a:ln w="1266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 dirty="0"/>
            </a:p>
          </p:txBody>
        </p:sp>
        <p:sp>
          <p:nvSpPr>
            <p:cNvPr id="23" name="Freihandform 160">
              <a:extLst>
                <a:ext uri="{FF2B5EF4-FFF2-40B4-BE49-F238E27FC236}">
                  <a16:creationId xmlns:a16="http://schemas.microsoft.com/office/drawing/2014/main" id="{37DEB0C4-0DEB-4FA9-814C-297B72F4A45F}"/>
                </a:ext>
              </a:extLst>
            </p:cNvPr>
            <p:cNvSpPr/>
            <p:nvPr/>
          </p:nvSpPr>
          <p:spPr bwMode="black">
            <a:xfrm>
              <a:off x="8490233" y="2950011"/>
              <a:ext cx="117258" cy="221003"/>
            </a:xfrm>
            <a:custGeom>
              <a:avLst/>
              <a:gdLst>
                <a:gd name="connsiteX0" fmla="*/ 42720 w 117258"/>
                <a:gd name="connsiteY0" fmla="*/ 88074 h 221003"/>
                <a:gd name="connsiteX1" fmla="*/ 49566 w 117258"/>
                <a:gd name="connsiteY1" fmla="*/ 62748 h 221003"/>
                <a:gd name="connsiteX2" fmla="*/ 68200 w 117258"/>
                <a:gd name="connsiteY2" fmla="*/ 45360 h 221003"/>
                <a:gd name="connsiteX3" fmla="*/ 95075 w 117258"/>
                <a:gd name="connsiteY3" fmla="*/ 39060 h 221003"/>
                <a:gd name="connsiteX4" fmla="*/ 108132 w 117258"/>
                <a:gd name="connsiteY4" fmla="*/ 39942 h 221003"/>
                <a:gd name="connsiteX5" fmla="*/ 117259 w 117258"/>
                <a:gd name="connsiteY5" fmla="*/ 41580 h 221003"/>
                <a:gd name="connsiteX6" fmla="*/ 117259 w 117258"/>
                <a:gd name="connsiteY6" fmla="*/ 1008 h 221003"/>
                <a:gd name="connsiteX7" fmla="*/ 108639 w 117258"/>
                <a:gd name="connsiteY7" fmla="*/ 252 h 221003"/>
                <a:gd name="connsiteX8" fmla="*/ 99131 w 117258"/>
                <a:gd name="connsiteY8" fmla="*/ 0 h 221003"/>
                <a:gd name="connsiteX9" fmla="*/ 64651 w 117258"/>
                <a:gd name="connsiteY9" fmla="*/ 10080 h 221003"/>
                <a:gd name="connsiteX10" fmla="*/ 43481 w 117258"/>
                <a:gd name="connsiteY10" fmla="*/ 37800 h 221003"/>
                <a:gd name="connsiteX11" fmla="*/ 41199 w 117258"/>
                <a:gd name="connsiteY11" fmla="*/ 37800 h 221003"/>
                <a:gd name="connsiteX12" fmla="*/ 41199 w 117258"/>
                <a:gd name="connsiteY12" fmla="*/ 3276 h 221003"/>
                <a:gd name="connsiteX13" fmla="*/ 0 w 117258"/>
                <a:gd name="connsiteY13" fmla="*/ 3276 h 221003"/>
                <a:gd name="connsiteX14" fmla="*/ 0 w 117258"/>
                <a:gd name="connsiteY14" fmla="*/ 221004 h 221003"/>
                <a:gd name="connsiteX15" fmla="*/ 42720 w 117258"/>
                <a:gd name="connsiteY15" fmla="*/ 221004 h 221003"/>
                <a:gd name="connsiteX16" fmla="*/ 42720 w 117258"/>
                <a:gd name="connsiteY16" fmla="*/ 88074 h 221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17258" h="221003">
                  <a:moveTo>
                    <a:pt x="42720" y="88074"/>
                  </a:moveTo>
                  <a:cubicBezTo>
                    <a:pt x="42720" y="78624"/>
                    <a:pt x="45002" y="70182"/>
                    <a:pt x="49566" y="62748"/>
                  </a:cubicBezTo>
                  <a:cubicBezTo>
                    <a:pt x="54129" y="55314"/>
                    <a:pt x="60341" y="49518"/>
                    <a:pt x="68200" y="45360"/>
                  </a:cubicBezTo>
                  <a:cubicBezTo>
                    <a:pt x="76060" y="41202"/>
                    <a:pt x="85060" y="39060"/>
                    <a:pt x="95075" y="39060"/>
                  </a:cubicBezTo>
                  <a:cubicBezTo>
                    <a:pt x="99385" y="39060"/>
                    <a:pt x="103822" y="39438"/>
                    <a:pt x="108132" y="39942"/>
                  </a:cubicBezTo>
                  <a:cubicBezTo>
                    <a:pt x="112568" y="40572"/>
                    <a:pt x="115611" y="41076"/>
                    <a:pt x="117259" y="41580"/>
                  </a:cubicBezTo>
                  <a:lnTo>
                    <a:pt x="117259" y="1008"/>
                  </a:lnTo>
                  <a:cubicBezTo>
                    <a:pt x="115104" y="756"/>
                    <a:pt x="112315" y="504"/>
                    <a:pt x="108639" y="252"/>
                  </a:cubicBezTo>
                  <a:cubicBezTo>
                    <a:pt x="104962" y="0"/>
                    <a:pt x="101793" y="0"/>
                    <a:pt x="99131" y="0"/>
                  </a:cubicBezTo>
                  <a:cubicBezTo>
                    <a:pt x="86328" y="0"/>
                    <a:pt x="74792" y="3402"/>
                    <a:pt x="64651" y="10080"/>
                  </a:cubicBezTo>
                  <a:cubicBezTo>
                    <a:pt x="54509" y="16884"/>
                    <a:pt x="47410" y="26082"/>
                    <a:pt x="43481" y="37800"/>
                  </a:cubicBezTo>
                  <a:lnTo>
                    <a:pt x="41199" y="37800"/>
                  </a:lnTo>
                  <a:lnTo>
                    <a:pt x="41199" y="3276"/>
                  </a:lnTo>
                  <a:lnTo>
                    <a:pt x="0" y="3276"/>
                  </a:lnTo>
                  <a:lnTo>
                    <a:pt x="0" y="221004"/>
                  </a:lnTo>
                  <a:lnTo>
                    <a:pt x="42720" y="221004"/>
                  </a:lnTo>
                  <a:lnTo>
                    <a:pt x="42720" y="88074"/>
                  </a:lnTo>
                  <a:close/>
                </a:path>
              </a:pathLst>
            </a:custGeom>
            <a:grpFill/>
            <a:ln w="1266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 dirty="0"/>
            </a:p>
          </p:txBody>
        </p:sp>
        <p:sp>
          <p:nvSpPr>
            <p:cNvPr id="24" name="Freihandform 161">
              <a:extLst>
                <a:ext uri="{FF2B5EF4-FFF2-40B4-BE49-F238E27FC236}">
                  <a16:creationId xmlns:a16="http://schemas.microsoft.com/office/drawing/2014/main" id="{E3BA12B5-1681-4B1D-9850-AF697DA22768}"/>
                </a:ext>
              </a:extLst>
            </p:cNvPr>
            <p:cNvSpPr/>
            <p:nvPr/>
          </p:nvSpPr>
          <p:spPr bwMode="black">
            <a:xfrm>
              <a:off x="8644507" y="2953287"/>
              <a:ext cx="42720" cy="217728"/>
            </a:xfrm>
            <a:custGeom>
              <a:avLst/>
              <a:gdLst>
                <a:gd name="connsiteX0" fmla="*/ 0 w 42720"/>
                <a:gd name="connsiteY0" fmla="*/ 0 h 217728"/>
                <a:gd name="connsiteX1" fmla="*/ 42720 w 42720"/>
                <a:gd name="connsiteY1" fmla="*/ 0 h 217728"/>
                <a:gd name="connsiteX2" fmla="*/ 42720 w 42720"/>
                <a:gd name="connsiteY2" fmla="*/ 217728 h 217728"/>
                <a:gd name="connsiteX3" fmla="*/ 0 w 42720"/>
                <a:gd name="connsiteY3" fmla="*/ 217728 h 217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2720" h="217728">
                  <a:moveTo>
                    <a:pt x="0" y="0"/>
                  </a:moveTo>
                  <a:lnTo>
                    <a:pt x="42720" y="0"/>
                  </a:lnTo>
                  <a:lnTo>
                    <a:pt x="42720" y="217728"/>
                  </a:lnTo>
                  <a:lnTo>
                    <a:pt x="0" y="217728"/>
                  </a:lnTo>
                  <a:close/>
                </a:path>
              </a:pathLst>
            </a:custGeom>
            <a:grpFill/>
            <a:ln w="1266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 dirty="0"/>
            </a:p>
          </p:txBody>
        </p:sp>
        <p:sp>
          <p:nvSpPr>
            <p:cNvPr id="25" name="Freihandform 162">
              <a:extLst>
                <a:ext uri="{FF2B5EF4-FFF2-40B4-BE49-F238E27FC236}">
                  <a16:creationId xmlns:a16="http://schemas.microsoft.com/office/drawing/2014/main" id="{6536A9F0-A332-4FB0-AD9A-F8B9C214A3F2}"/>
                </a:ext>
              </a:extLst>
            </p:cNvPr>
            <p:cNvSpPr/>
            <p:nvPr/>
          </p:nvSpPr>
          <p:spPr bwMode="black">
            <a:xfrm>
              <a:off x="8639183" y="2869119"/>
              <a:ext cx="53748" cy="50651"/>
            </a:xfrm>
            <a:custGeom>
              <a:avLst/>
              <a:gdLst>
                <a:gd name="connsiteX0" fmla="*/ 26874 w 53748"/>
                <a:gd name="connsiteY0" fmla="*/ 50652 h 50651"/>
                <a:gd name="connsiteX1" fmla="*/ 45889 w 53748"/>
                <a:gd name="connsiteY1" fmla="*/ 43218 h 50651"/>
                <a:gd name="connsiteX2" fmla="*/ 53749 w 53748"/>
                <a:gd name="connsiteY2" fmla="*/ 25452 h 50651"/>
                <a:gd name="connsiteX3" fmla="*/ 45889 w 53748"/>
                <a:gd name="connsiteY3" fmla="*/ 7560 h 50651"/>
                <a:gd name="connsiteX4" fmla="*/ 26874 w 53748"/>
                <a:gd name="connsiteY4" fmla="*/ 0 h 50651"/>
                <a:gd name="connsiteX5" fmla="*/ 7859 w 53748"/>
                <a:gd name="connsiteY5" fmla="*/ 7434 h 50651"/>
                <a:gd name="connsiteX6" fmla="*/ 0 w 53748"/>
                <a:gd name="connsiteY6" fmla="*/ 25326 h 50651"/>
                <a:gd name="connsiteX7" fmla="*/ 7859 w 53748"/>
                <a:gd name="connsiteY7" fmla="*/ 43092 h 50651"/>
                <a:gd name="connsiteX8" fmla="*/ 26874 w 53748"/>
                <a:gd name="connsiteY8" fmla="*/ 50652 h 506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3748" h="50651">
                  <a:moveTo>
                    <a:pt x="26874" y="50652"/>
                  </a:moveTo>
                  <a:cubicBezTo>
                    <a:pt x="34354" y="50652"/>
                    <a:pt x="40692" y="48132"/>
                    <a:pt x="45889" y="43218"/>
                  </a:cubicBezTo>
                  <a:cubicBezTo>
                    <a:pt x="51214" y="38304"/>
                    <a:pt x="53749" y="32382"/>
                    <a:pt x="53749" y="25452"/>
                  </a:cubicBezTo>
                  <a:cubicBezTo>
                    <a:pt x="53749" y="18396"/>
                    <a:pt x="51087" y="12474"/>
                    <a:pt x="45889" y="7560"/>
                  </a:cubicBezTo>
                  <a:cubicBezTo>
                    <a:pt x="40692" y="2520"/>
                    <a:pt x="34354" y="0"/>
                    <a:pt x="26874" y="0"/>
                  </a:cubicBezTo>
                  <a:cubicBezTo>
                    <a:pt x="19395" y="0"/>
                    <a:pt x="13057" y="2520"/>
                    <a:pt x="7859" y="7434"/>
                  </a:cubicBezTo>
                  <a:cubicBezTo>
                    <a:pt x="2535" y="12348"/>
                    <a:pt x="0" y="18396"/>
                    <a:pt x="0" y="25326"/>
                  </a:cubicBezTo>
                  <a:cubicBezTo>
                    <a:pt x="0" y="32256"/>
                    <a:pt x="2662" y="38178"/>
                    <a:pt x="7859" y="43092"/>
                  </a:cubicBezTo>
                  <a:cubicBezTo>
                    <a:pt x="13184" y="48132"/>
                    <a:pt x="19522" y="50652"/>
                    <a:pt x="26874" y="50652"/>
                  </a:cubicBezTo>
                  <a:close/>
                </a:path>
              </a:pathLst>
            </a:custGeom>
            <a:grpFill/>
            <a:ln w="1266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 dirty="0"/>
            </a:p>
          </p:txBody>
        </p:sp>
        <p:sp>
          <p:nvSpPr>
            <p:cNvPr id="26" name="Freihandform 163">
              <a:extLst>
                <a:ext uri="{FF2B5EF4-FFF2-40B4-BE49-F238E27FC236}">
                  <a16:creationId xmlns:a16="http://schemas.microsoft.com/office/drawing/2014/main" id="{6E7DCB97-14CF-407F-9898-7C35F8166552}"/>
                </a:ext>
              </a:extLst>
            </p:cNvPr>
            <p:cNvSpPr/>
            <p:nvPr/>
          </p:nvSpPr>
          <p:spPr bwMode="black">
            <a:xfrm>
              <a:off x="8744779" y="2950388"/>
              <a:ext cx="182670" cy="220751"/>
            </a:xfrm>
            <a:custGeom>
              <a:avLst/>
              <a:gdLst>
                <a:gd name="connsiteX0" fmla="*/ 182670 w 182670"/>
                <a:gd name="connsiteY0" fmla="*/ 220752 h 220751"/>
                <a:gd name="connsiteX1" fmla="*/ 182670 w 182670"/>
                <a:gd name="connsiteY1" fmla="*/ 82152 h 220751"/>
                <a:gd name="connsiteX2" fmla="*/ 173416 w 182670"/>
                <a:gd name="connsiteY2" fmla="*/ 36918 h 220751"/>
                <a:gd name="connsiteX3" fmla="*/ 147303 w 182670"/>
                <a:gd name="connsiteY3" fmla="*/ 9324 h 220751"/>
                <a:gd name="connsiteX4" fmla="*/ 108132 w 182670"/>
                <a:gd name="connsiteY4" fmla="*/ 0 h 220751"/>
                <a:gd name="connsiteX5" fmla="*/ 67313 w 182670"/>
                <a:gd name="connsiteY5" fmla="*/ 10458 h 220751"/>
                <a:gd name="connsiteX6" fmla="*/ 43608 w 182670"/>
                <a:gd name="connsiteY6" fmla="*/ 38304 h 220751"/>
                <a:gd name="connsiteX7" fmla="*/ 40946 w 182670"/>
                <a:gd name="connsiteY7" fmla="*/ 38304 h 220751"/>
                <a:gd name="connsiteX8" fmla="*/ 40946 w 182670"/>
                <a:gd name="connsiteY8" fmla="*/ 2898 h 220751"/>
                <a:gd name="connsiteX9" fmla="*/ 0 w 182670"/>
                <a:gd name="connsiteY9" fmla="*/ 2898 h 220751"/>
                <a:gd name="connsiteX10" fmla="*/ 0 w 182670"/>
                <a:gd name="connsiteY10" fmla="*/ 220626 h 220751"/>
                <a:gd name="connsiteX11" fmla="*/ 42721 w 182670"/>
                <a:gd name="connsiteY11" fmla="*/ 220626 h 220751"/>
                <a:gd name="connsiteX12" fmla="*/ 42721 w 182670"/>
                <a:gd name="connsiteY12" fmla="*/ 91350 h 220751"/>
                <a:gd name="connsiteX13" fmla="*/ 49312 w 182670"/>
                <a:gd name="connsiteY13" fmla="*/ 61740 h 220751"/>
                <a:gd name="connsiteX14" fmla="*/ 67440 w 182670"/>
                <a:gd name="connsiteY14" fmla="*/ 43092 h 220751"/>
                <a:gd name="connsiteX15" fmla="*/ 93807 w 182670"/>
                <a:gd name="connsiteY15" fmla="*/ 36666 h 220751"/>
                <a:gd name="connsiteX16" fmla="*/ 127907 w 182670"/>
                <a:gd name="connsiteY16" fmla="*/ 50022 h 220751"/>
                <a:gd name="connsiteX17" fmla="*/ 140330 w 182670"/>
                <a:gd name="connsiteY17" fmla="*/ 87066 h 220751"/>
                <a:gd name="connsiteX18" fmla="*/ 140330 w 182670"/>
                <a:gd name="connsiteY18" fmla="*/ 220500 h 220751"/>
                <a:gd name="connsiteX19" fmla="*/ 182670 w 182670"/>
                <a:gd name="connsiteY19" fmla="*/ 220500 h 2207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82670" h="220751">
                  <a:moveTo>
                    <a:pt x="182670" y="220752"/>
                  </a:moveTo>
                  <a:lnTo>
                    <a:pt x="182670" y="82152"/>
                  </a:lnTo>
                  <a:cubicBezTo>
                    <a:pt x="182670" y="64260"/>
                    <a:pt x="179628" y="49140"/>
                    <a:pt x="173416" y="36918"/>
                  </a:cubicBezTo>
                  <a:cubicBezTo>
                    <a:pt x="167205" y="24696"/>
                    <a:pt x="158585" y="15498"/>
                    <a:pt x="147303" y="9324"/>
                  </a:cubicBezTo>
                  <a:cubicBezTo>
                    <a:pt x="136147" y="3150"/>
                    <a:pt x="122963" y="0"/>
                    <a:pt x="108132" y="0"/>
                  </a:cubicBezTo>
                  <a:cubicBezTo>
                    <a:pt x="91652" y="0"/>
                    <a:pt x="78088" y="3528"/>
                    <a:pt x="67313" y="10458"/>
                  </a:cubicBezTo>
                  <a:cubicBezTo>
                    <a:pt x="56538" y="17514"/>
                    <a:pt x="48552" y="26712"/>
                    <a:pt x="43608" y="38304"/>
                  </a:cubicBezTo>
                  <a:lnTo>
                    <a:pt x="40946" y="38304"/>
                  </a:lnTo>
                  <a:lnTo>
                    <a:pt x="40946" y="2898"/>
                  </a:lnTo>
                  <a:lnTo>
                    <a:pt x="0" y="2898"/>
                  </a:lnTo>
                  <a:lnTo>
                    <a:pt x="0" y="220626"/>
                  </a:lnTo>
                  <a:lnTo>
                    <a:pt x="42721" y="220626"/>
                  </a:lnTo>
                  <a:lnTo>
                    <a:pt x="42721" y="91350"/>
                  </a:lnTo>
                  <a:cubicBezTo>
                    <a:pt x="42721" y="79884"/>
                    <a:pt x="44875" y="69930"/>
                    <a:pt x="49312" y="61740"/>
                  </a:cubicBezTo>
                  <a:cubicBezTo>
                    <a:pt x="53749" y="53550"/>
                    <a:pt x="59707" y="47376"/>
                    <a:pt x="67440" y="43092"/>
                  </a:cubicBezTo>
                  <a:cubicBezTo>
                    <a:pt x="75173" y="38808"/>
                    <a:pt x="83920" y="36666"/>
                    <a:pt x="93807" y="36666"/>
                  </a:cubicBezTo>
                  <a:cubicBezTo>
                    <a:pt x="108258" y="36666"/>
                    <a:pt x="119667" y="41076"/>
                    <a:pt x="127907" y="50022"/>
                  </a:cubicBezTo>
                  <a:cubicBezTo>
                    <a:pt x="136147" y="58968"/>
                    <a:pt x="140330" y="71316"/>
                    <a:pt x="140330" y="87066"/>
                  </a:cubicBezTo>
                  <a:lnTo>
                    <a:pt x="140330" y="220500"/>
                  </a:lnTo>
                  <a:lnTo>
                    <a:pt x="182670" y="220500"/>
                  </a:lnTo>
                  <a:close/>
                </a:path>
              </a:pathLst>
            </a:custGeom>
            <a:grpFill/>
            <a:ln w="1266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 dirty="0"/>
            </a:p>
          </p:txBody>
        </p:sp>
        <p:sp>
          <p:nvSpPr>
            <p:cNvPr id="27" name="Freihandform 164">
              <a:extLst>
                <a:ext uri="{FF2B5EF4-FFF2-40B4-BE49-F238E27FC236}">
                  <a16:creationId xmlns:a16="http://schemas.microsoft.com/office/drawing/2014/main" id="{4FABCAA5-925D-413F-9B91-393E926D8937}"/>
                </a:ext>
              </a:extLst>
            </p:cNvPr>
            <p:cNvSpPr/>
            <p:nvPr/>
          </p:nvSpPr>
          <p:spPr bwMode="black">
            <a:xfrm>
              <a:off x="8974733" y="2950515"/>
              <a:ext cx="200163" cy="306306"/>
            </a:xfrm>
            <a:custGeom>
              <a:avLst/>
              <a:gdLst>
                <a:gd name="connsiteX0" fmla="*/ 158585 w 200163"/>
                <a:gd name="connsiteY0" fmla="*/ 2772 h 306306"/>
                <a:gd name="connsiteX1" fmla="*/ 158585 w 200163"/>
                <a:gd name="connsiteY1" fmla="*/ 38052 h 306306"/>
                <a:gd name="connsiteX2" fmla="*/ 155415 w 200163"/>
                <a:gd name="connsiteY2" fmla="*/ 38052 h 306306"/>
                <a:gd name="connsiteX3" fmla="*/ 144513 w 200163"/>
                <a:gd name="connsiteY3" fmla="*/ 22302 h 306306"/>
                <a:gd name="connsiteX4" fmla="*/ 124865 w 200163"/>
                <a:gd name="connsiteY4" fmla="*/ 6678 h 306306"/>
                <a:gd name="connsiteX5" fmla="*/ 91905 w 200163"/>
                <a:gd name="connsiteY5" fmla="*/ 0 h 306306"/>
                <a:gd name="connsiteX6" fmla="*/ 44622 w 200163"/>
                <a:gd name="connsiteY6" fmla="*/ 13230 h 306306"/>
                <a:gd name="connsiteX7" fmla="*/ 11916 w 200163"/>
                <a:gd name="connsiteY7" fmla="*/ 51282 h 306306"/>
                <a:gd name="connsiteX8" fmla="*/ 0 w 200163"/>
                <a:gd name="connsiteY8" fmla="*/ 110880 h 306306"/>
                <a:gd name="connsiteX9" fmla="*/ 12043 w 200163"/>
                <a:gd name="connsiteY9" fmla="*/ 169344 h 306306"/>
                <a:gd name="connsiteX10" fmla="*/ 44875 w 200163"/>
                <a:gd name="connsiteY10" fmla="*/ 205254 h 306306"/>
                <a:gd name="connsiteX11" fmla="*/ 91525 w 200163"/>
                <a:gd name="connsiteY11" fmla="*/ 217350 h 306306"/>
                <a:gd name="connsiteX12" fmla="*/ 124231 w 200163"/>
                <a:gd name="connsiteY12" fmla="*/ 211050 h 306306"/>
                <a:gd name="connsiteX13" fmla="*/ 144006 w 200163"/>
                <a:gd name="connsiteY13" fmla="*/ 196308 h 306306"/>
                <a:gd name="connsiteX14" fmla="*/ 155035 w 200163"/>
                <a:gd name="connsiteY14" fmla="*/ 180810 h 306306"/>
                <a:gd name="connsiteX15" fmla="*/ 157697 w 200163"/>
                <a:gd name="connsiteY15" fmla="*/ 180810 h 306306"/>
                <a:gd name="connsiteX16" fmla="*/ 157697 w 200163"/>
                <a:gd name="connsiteY16" fmla="*/ 223650 h 306306"/>
                <a:gd name="connsiteX17" fmla="*/ 141851 w 200163"/>
                <a:gd name="connsiteY17" fmla="*/ 260568 h 306306"/>
                <a:gd name="connsiteX18" fmla="*/ 101793 w 200163"/>
                <a:gd name="connsiteY18" fmla="*/ 272160 h 306306"/>
                <a:gd name="connsiteX19" fmla="*/ 72891 w 200163"/>
                <a:gd name="connsiteY19" fmla="*/ 267246 h 306306"/>
                <a:gd name="connsiteX20" fmla="*/ 55270 w 200163"/>
                <a:gd name="connsiteY20" fmla="*/ 255276 h 306306"/>
                <a:gd name="connsiteX21" fmla="*/ 44875 w 200163"/>
                <a:gd name="connsiteY21" fmla="*/ 242424 h 306306"/>
                <a:gd name="connsiteX22" fmla="*/ 8240 w 200163"/>
                <a:gd name="connsiteY22" fmla="*/ 257418 h 306306"/>
                <a:gd name="connsiteX23" fmla="*/ 25860 w 200163"/>
                <a:gd name="connsiteY23" fmla="*/ 281610 h 306306"/>
                <a:gd name="connsiteX24" fmla="*/ 56411 w 200163"/>
                <a:gd name="connsiteY24" fmla="*/ 299502 h 306306"/>
                <a:gd name="connsiteX25" fmla="*/ 101286 w 200163"/>
                <a:gd name="connsiteY25" fmla="*/ 306306 h 306306"/>
                <a:gd name="connsiteX26" fmla="*/ 151486 w 200163"/>
                <a:gd name="connsiteY26" fmla="*/ 297612 h 306306"/>
                <a:gd name="connsiteX27" fmla="*/ 186980 w 200163"/>
                <a:gd name="connsiteY27" fmla="*/ 271026 h 306306"/>
                <a:gd name="connsiteX28" fmla="*/ 200164 w 200163"/>
                <a:gd name="connsiteY28" fmla="*/ 225288 h 306306"/>
                <a:gd name="connsiteX29" fmla="*/ 200164 w 200163"/>
                <a:gd name="connsiteY29" fmla="*/ 2772 h 306306"/>
                <a:gd name="connsiteX30" fmla="*/ 158585 w 200163"/>
                <a:gd name="connsiteY30" fmla="*/ 2772 h 306306"/>
                <a:gd name="connsiteX31" fmla="*/ 151739 w 200163"/>
                <a:gd name="connsiteY31" fmla="*/ 148932 h 306306"/>
                <a:gd name="connsiteX32" fmla="*/ 132344 w 200163"/>
                <a:gd name="connsiteY32" fmla="*/ 173628 h 306306"/>
                <a:gd name="connsiteX33" fmla="*/ 101160 w 200163"/>
                <a:gd name="connsiteY33" fmla="*/ 182196 h 306306"/>
                <a:gd name="connsiteX34" fmla="*/ 69341 w 200163"/>
                <a:gd name="connsiteY34" fmla="*/ 173124 h 306306"/>
                <a:gd name="connsiteX35" fmla="*/ 49946 w 200163"/>
                <a:gd name="connsiteY35" fmla="*/ 147924 h 306306"/>
                <a:gd name="connsiteX36" fmla="*/ 43354 w 200163"/>
                <a:gd name="connsiteY36" fmla="*/ 110376 h 306306"/>
                <a:gd name="connsiteX37" fmla="*/ 49819 w 200163"/>
                <a:gd name="connsiteY37" fmla="*/ 72702 h 306306"/>
                <a:gd name="connsiteX38" fmla="*/ 69088 w 200163"/>
                <a:gd name="connsiteY38" fmla="*/ 45990 h 306306"/>
                <a:gd name="connsiteX39" fmla="*/ 101160 w 200163"/>
                <a:gd name="connsiteY39" fmla="*/ 36162 h 306306"/>
                <a:gd name="connsiteX40" fmla="*/ 132597 w 200163"/>
                <a:gd name="connsiteY40" fmla="*/ 45612 h 306306"/>
                <a:gd name="connsiteX41" fmla="*/ 151866 w 200163"/>
                <a:gd name="connsiteY41" fmla="*/ 71820 h 306306"/>
                <a:gd name="connsiteX42" fmla="*/ 158458 w 200163"/>
                <a:gd name="connsiteY42" fmla="*/ 110502 h 306306"/>
                <a:gd name="connsiteX43" fmla="*/ 151739 w 200163"/>
                <a:gd name="connsiteY43" fmla="*/ 148932 h 3063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200163" h="306306">
                  <a:moveTo>
                    <a:pt x="158585" y="2772"/>
                  </a:moveTo>
                  <a:lnTo>
                    <a:pt x="158585" y="38052"/>
                  </a:lnTo>
                  <a:lnTo>
                    <a:pt x="155415" y="38052"/>
                  </a:lnTo>
                  <a:cubicBezTo>
                    <a:pt x="152880" y="33516"/>
                    <a:pt x="149204" y="28224"/>
                    <a:pt x="144513" y="22302"/>
                  </a:cubicBezTo>
                  <a:cubicBezTo>
                    <a:pt x="139823" y="16380"/>
                    <a:pt x="133231" y="11088"/>
                    <a:pt x="124865" y="6678"/>
                  </a:cubicBezTo>
                  <a:cubicBezTo>
                    <a:pt x="116498" y="2142"/>
                    <a:pt x="105470" y="0"/>
                    <a:pt x="91905" y="0"/>
                  </a:cubicBezTo>
                  <a:cubicBezTo>
                    <a:pt x="74285" y="0"/>
                    <a:pt x="58566" y="4410"/>
                    <a:pt x="44622" y="13230"/>
                  </a:cubicBezTo>
                  <a:cubicBezTo>
                    <a:pt x="30678" y="22050"/>
                    <a:pt x="19775" y="34776"/>
                    <a:pt x="11916" y="51282"/>
                  </a:cubicBezTo>
                  <a:cubicBezTo>
                    <a:pt x="3930" y="67788"/>
                    <a:pt x="0" y="87696"/>
                    <a:pt x="0" y="110880"/>
                  </a:cubicBezTo>
                  <a:cubicBezTo>
                    <a:pt x="0" y="134064"/>
                    <a:pt x="4057" y="153594"/>
                    <a:pt x="12043" y="169344"/>
                  </a:cubicBezTo>
                  <a:cubicBezTo>
                    <a:pt x="20029" y="185220"/>
                    <a:pt x="31058" y="197190"/>
                    <a:pt x="44875" y="205254"/>
                  </a:cubicBezTo>
                  <a:cubicBezTo>
                    <a:pt x="58693" y="213318"/>
                    <a:pt x="74285" y="217350"/>
                    <a:pt x="91525" y="217350"/>
                  </a:cubicBezTo>
                  <a:cubicBezTo>
                    <a:pt x="104962" y="217350"/>
                    <a:pt x="115864" y="215208"/>
                    <a:pt x="124231" y="211050"/>
                  </a:cubicBezTo>
                  <a:cubicBezTo>
                    <a:pt x="132597" y="206892"/>
                    <a:pt x="139189" y="201978"/>
                    <a:pt x="144006" y="196308"/>
                  </a:cubicBezTo>
                  <a:cubicBezTo>
                    <a:pt x="148823" y="190638"/>
                    <a:pt x="152500" y="185472"/>
                    <a:pt x="155035" y="180810"/>
                  </a:cubicBezTo>
                  <a:lnTo>
                    <a:pt x="157697" y="180810"/>
                  </a:lnTo>
                  <a:lnTo>
                    <a:pt x="157697" y="223650"/>
                  </a:lnTo>
                  <a:cubicBezTo>
                    <a:pt x="157697" y="240534"/>
                    <a:pt x="152373" y="252756"/>
                    <a:pt x="141851" y="260568"/>
                  </a:cubicBezTo>
                  <a:cubicBezTo>
                    <a:pt x="131330" y="268380"/>
                    <a:pt x="117892" y="272160"/>
                    <a:pt x="101793" y="272160"/>
                  </a:cubicBezTo>
                  <a:cubicBezTo>
                    <a:pt x="90004" y="272160"/>
                    <a:pt x="80370" y="270522"/>
                    <a:pt x="72891" y="267246"/>
                  </a:cubicBezTo>
                  <a:cubicBezTo>
                    <a:pt x="65411" y="263970"/>
                    <a:pt x="59580" y="259938"/>
                    <a:pt x="55270" y="255276"/>
                  </a:cubicBezTo>
                  <a:cubicBezTo>
                    <a:pt x="50960" y="250614"/>
                    <a:pt x="47537" y="246330"/>
                    <a:pt x="44875" y="242424"/>
                  </a:cubicBezTo>
                  <a:lnTo>
                    <a:pt x="8240" y="257418"/>
                  </a:lnTo>
                  <a:cubicBezTo>
                    <a:pt x="12043" y="266112"/>
                    <a:pt x="18001" y="274176"/>
                    <a:pt x="25860" y="281610"/>
                  </a:cubicBezTo>
                  <a:cubicBezTo>
                    <a:pt x="33720" y="289044"/>
                    <a:pt x="43988" y="294966"/>
                    <a:pt x="56411" y="299502"/>
                  </a:cubicBezTo>
                  <a:cubicBezTo>
                    <a:pt x="68961" y="304038"/>
                    <a:pt x="83919" y="306306"/>
                    <a:pt x="101286" y="306306"/>
                  </a:cubicBezTo>
                  <a:cubicBezTo>
                    <a:pt x="119921" y="306306"/>
                    <a:pt x="136654" y="303408"/>
                    <a:pt x="151486" y="297612"/>
                  </a:cubicBezTo>
                  <a:cubicBezTo>
                    <a:pt x="166317" y="291816"/>
                    <a:pt x="178233" y="282996"/>
                    <a:pt x="186980" y="271026"/>
                  </a:cubicBezTo>
                  <a:cubicBezTo>
                    <a:pt x="195727" y="259056"/>
                    <a:pt x="200164" y="243810"/>
                    <a:pt x="200164" y="225288"/>
                  </a:cubicBezTo>
                  <a:lnTo>
                    <a:pt x="200164" y="2772"/>
                  </a:lnTo>
                  <a:lnTo>
                    <a:pt x="158585" y="2772"/>
                  </a:lnTo>
                  <a:close/>
                  <a:moveTo>
                    <a:pt x="151739" y="148932"/>
                  </a:moveTo>
                  <a:cubicBezTo>
                    <a:pt x="147302" y="159642"/>
                    <a:pt x="140837" y="167832"/>
                    <a:pt x="132344" y="173628"/>
                  </a:cubicBezTo>
                  <a:cubicBezTo>
                    <a:pt x="123850" y="179298"/>
                    <a:pt x="113456" y="182196"/>
                    <a:pt x="101160" y="182196"/>
                  </a:cubicBezTo>
                  <a:cubicBezTo>
                    <a:pt x="88483" y="182196"/>
                    <a:pt x="77834" y="179172"/>
                    <a:pt x="69341" y="173124"/>
                  </a:cubicBezTo>
                  <a:cubicBezTo>
                    <a:pt x="60848" y="167076"/>
                    <a:pt x="54256" y="158634"/>
                    <a:pt x="49946" y="147924"/>
                  </a:cubicBezTo>
                  <a:cubicBezTo>
                    <a:pt x="45509" y="137088"/>
                    <a:pt x="43354" y="124614"/>
                    <a:pt x="43354" y="110376"/>
                  </a:cubicBezTo>
                  <a:cubicBezTo>
                    <a:pt x="43354" y="96516"/>
                    <a:pt x="45509" y="83916"/>
                    <a:pt x="49819" y="72702"/>
                  </a:cubicBezTo>
                  <a:cubicBezTo>
                    <a:pt x="54129" y="61488"/>
                    <a:pt x="60594" y="52542"/>
                    <a:pt x="69088" y="45990"/>
                  </a:cubicBezTo>
                  <a:cubicBezTo>
                    <a:pt x="77581" y="39438"/>
                    <a:pt x="88356" y="36162"/>
                    <a:pt x="101160" y="36162"/>
                  </a:cubicBezTo>
                  <a:cubicBezTo>
                    <a:pt x="113582" y="36162"/>
                    <a:pt x="124104" y="39312"/>
                    <a:pt x="132597" y="45612"/>
                  </a:cubicBezTo>
                  <a:cubicBezTo>
                    <a:pt x="141091" y="51912"/>
                    <a:pt x="147429" y="60606"/>
                    <a:pt x="151866" y="71820"/>
                  </a:cubicBezTo>
                  <a:cubicBezTo>
                    <a:pt x="156176" y="83034"/>
                    <a:pt x="158458" y="95886"/>
                    <a:pt x="158458" y="110502"/>
                  </a:cubicBezTo>
                  <a:cubicBezTo>
                    <a:pt x="158331" y="125370"/>
                    <a:pt x="156176" y="138222"/>
                    <a:pt x="151739" y="148932"/>
                  </a:cubicBezTo>
                  <a:close/>
                </a:path>
              </a:pathLst>
            </a:custGeom>
            <a:grpFill/>
            <a:ln w="1266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 dirty="0"/>
            </a:p>
          </p:txBody>
        </p:sp>
        <p:sp>
          <p:nvSpPr>
            <p:cNvPr id="28" name="Freihandform 165">
              <a:extLst>
                <a:ext uri="{FF2B5EF4-FFF2-40B4-BE49-F238E27FC236}">
                  <a16:creationId xmlns:a16="http://schemas.microsoft.com/office/drawing/2014/main" id="{457D4293-93FB-4E03-9F0D-20D508009406}"/>
                </a:ext>
              </a:extLst>
            </p:cNvPr>
            <p:cNvSpPr/>
            <p:nvPr/>
          </p:nvSpPr>
          <p:spPr bwMode="black">
            <a:xfrm>
              <a:off x="6928854" y="3273830"/>
              <a:ext cx="134499" cy="304038"/>
            </a:xfrm>
            <a:custGeom>
              <a:avLst/>
              <a:gdLst>
                <a:gd name="connsiteX0" fmla="*/ 33974 w 134499"/>
                <a:gd name="connsiteY0" fmla="*/ 304038 h 304038"/>
                <a:gd name="connsiteX1" fmla="*/ 76567 w 134499"/>
                <a:gd name="connsiteY1" fmla="*/ 304038 h 304038"/>
                <a:gd name="connsiteX2" fmla="*/ 76567 w 134499"/>
                <a:gd name="connsiteY2" fmla="*/ 120204 h 304038"/>
                <a:gd name="connsiteX3" fmla="*/ 123851 w 134499"/>
                <a:gd name="connsiteY3" fmla="*/ 120204 h 304038"/>
                <a:gd name="connsiteX4" fmla="*/ 123851 w 134499"/>
                <a:gd name="connsiteY4" fmla="*/ 86184 h 304038"/>
                <a:gd name="connsiteX5" fmla="*/ 76567 w 134499"/>
                <a:gd name="connsiteY5" fmla="*/ 86184 h 304038"/>
                <a:gd name="connsiteX6" fmla="*/ 76567 w 134499"/>
                <a:gd name="connsiteY6" fmla="*/ 66654 h 304038"/>
                <a:gd name="connsiteX7" fmla="*/ 83159 w 134499"/>
                <a:gd name="connsiteY7" fmla="*/ 44478 h 304038"/>
                <a:gd name="connsiteX8" fmla="*/ 105343 w 134499"/>
                <a:gd name="connsiteY8" fmla="*/ 36792 h 304038"/>
                <a:gd name="connsiteX9" fmla="*/ 116752 w 134499"/>
                <a:gd name="connsiteY9" fmla="*/ 38052 h 304038"/>
                <a:gd name="connsiteX10" fmla="*/ 124484 w 134499"/>
                <a:gd name="connsiteY10" fmla="*/ 40068 h 304038"/>
                <a:gd name="connsiteX11" fmla="*/ 134499 w 134499"/>
                <a:gd name="connsiteY11" fmla="*/ 5796 h 304038"/>
                <a:gd name="connsiteX12" fmla="*/ 120935 w 134499"/>
                <a:gd name="connsiteY12" fmla="*/ 2016 h 304038"/>
                <a:gd name="connsiteX13" fmla="*/ 99005 w 134499"/>
                <a:gd name="connsiteY13" fmla="*/ 0 h 304038"/>
                <a:gd name="connsiteX14" fmla="*/ 66806 w 134499"/>
                <a:gd name="connsiteY14" fmla="*/ 6804 h 304038"/>
                <a:gd name="connsiteX15" fmla="*/ 42974 w 134499"/>
                <a:gd name="connsiteY15" fmla="*/ 27090 h 304038"/>
                <a:gd name="connsiteX16" fmla="*/ 33974 w 134499"/>
                <a:gd name="connsiteY16" fmla="*/ 60984 h 304038"/>
                <a:gd name="connsiteX17" fmla="*/ 33974 w 134499"/>
                <a:gd name="connsiteY17" fmla="*/ 86184 h 304038"/>
                <a:gd name="connsiteX18" fmla="*/ 0 w 134499"/>
                <a:gd name="connsiteY18" fmla="*/ 86184 h 304038"/>
                <a:gd name="connsiteX19" fmla="*/ 0 w 134499"/>
                <a:gd name="connsiteY19" fmla="*/ 120204 h 304038"/>
                <a:gd name="connsiteX20" fmla="*/ 33974 w 134499"/>
                <a:gd name="connsiteY20" fmla="*/ 120204 h 304038"/>
                <a:gd name="connsiteX21" fmla="*/ 33974 w 134499"/>
                <a:gd name="connsiteY21" fmla="*/ 304038 h 3040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34499" h="304038">
                  <a:moveTo>
                    <a:pt x="33974" y="304038"/>
                  </a:moveTo>
                  <a:lnTo>
                    <a:pt x="76567" y="304038"/>
                  </a:lnTo>
                  <a:lnTo>
                    <a:pt x="76567" y="120204"/>
                  </a:lnTo>
                  <a:lnTo>
                    <a:pt x="123851" y="120204"/>
                  </a:lnTo>
                  <a:lnTo>
                    <a:pt x="123851" y="86184"/>
                  </a:lnTo>
                  <a:lnTo>
                    <a:pt x="76567" y="86184"/>
                  </a:lnTo>
                  <a:lnTo>
                    <a:pt x="76567" y="66654"/>
                  </a:lnTo>
                  <a:cubicBezTo>
                    <a:pt x="76567" y="56952"/>
                    <a:pt x="78849" y="49644"/>
                    <a:pt x="83159" y="44478"/>
                  </a:cubicBezTo>
                  <a:cubicBezTo>
                    <a:pt x="87595" y="39438"/>
                    <a:pt x="94948" y="36792"/>
                    <a:pt x="105343" y="36792"/>
                  </a:cubicBezTo>
                  <a:cubicBezTo>
                    <a:pt x="109780" y="36792"/>
                    <a:pt x="113583" y="37170"/>
                    <a:pt x="116752" y="38052"/>
                  </a:cubicBezTo>
                  <a:cubicBezTo>
                    <a:pt x="119921" y="38808"/>
                    <a:pt x="122456" y="39564"/>
                    <a:pt x="124484" y="40068"/>
                  </a:cubicBezTo>
                  <a:lnTo>
                    <a:pt x="134499" y="5796"/>
                  </a:lnTo>
                  <a:cubicBezTo>
                    <a:pt x="131583" y="4662"/>
                    <a:pt x="127020" y="3402"/>
                    <a:pt x="120935" y="2016"/>
                  </a:cubicBezTo>
                  <a:cubicBezTo>
                    <a:pt x="114851" y="630"/>
                    <a:pt x="107498" y="0"/>
                    <a:pt x="99005" y="0"/>
                  </a:cubicBezTo>
                  <a:cubicBezTo>
                    <a:pt x="87469" y="0"/>
                    <a:pt x="76694" y="2268"/>
                    <a:pt x="66806" y="6804"/>
                  </a:cubicBezTo>
                  <a:cubicBezTo>
                    <a:pt x="56918" y="11340"/>
                    <a:pt x="48932" y="18018"/>
                    <a:pt x="42974" y="27090"/>
                  </a:cubicBezTo>
                  <a:cubicBezTo>
                    <a:pt x="37016" y="36162"/>
                    <a:pt x="33974" y="47376"/>
                    <a:pt x="33974" y="60984"/>
                  </a:cubicBezTo>
                  <a:lnTo>
                    <a:pt x="33974" y="86184"/>
                  </a:lnTo>
                  <a:lnTo>
                    <a:pt x="0" y="86184"/>
                  </a:lnTo>
                  <a:lnTo>
                    <a:pt x="0" y="120204"/>
                  </a:lnTo>
                  <a:lnTo>
                    <a:pt x="33974" y="120204"/>
                  </a:lnTo>
                  <a:lnTo>
                    <a:pt x="33974" y="304038"/>
                  </a:lnTo>
                  <a:close/>
                </a:path>
              </a:pathLst>
            </a:custGeom>
            <a:grpFill/>
            <a:ln w="1266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 dirty="0"/>
            </a:p>
          </p:txBody>
        </p:sp>
        <p:sp>
          <p:nvSpPr>
            <p:cNvPr id="29" name="Freihandform 166">
              <a:extLst>
                <a:ext uri="{FF2B5EF4-FFF2-40B4-BE49-F238E27FC236}">
                  <a16:creationId xmlns:a16="http://schemas.microsoft.com/office/drawing/2014/main" id="{8279655D-862F-44B8-9F2D-7E3F938A2BD7}"/>
                </a:ext>
              </a:extLst>
            </p:cNvPr>
            <p:cNvSpPr/>
            <p:nvPr/>
          </p:nvSpPr>
          <p:spPr bwMode="black">
            <a:xfrm>
              <a:off x="7083762" y="3357243"/>
              <a:ext cx="204093" cy="224909"/>
            </a:xfrm>
            <a:custGeom>
              <a:avLst/>
              <a:gdLst>
                <a:gd name="connsiteX0" fmla="*/ 204094 w 204093"/>
                <a:gd name="connsiteY0" fmla="*/ 112644 h 224909"/>
                <a:gd name="connsiteX1" fmla="*/ 191417 w 204093"/>
                <a:gd name="connsiteY1" fmla="*/ 53424 h 224909"/>
                <a:gd name="connsiteX2" fmla="*/ 155796 w 204093"/>
                <a:gd name="connsiteY2" fmla="*/ 13986 h 224909"/>
                <a:gd name="connsiteX3" fmla="*/ 102047 w 204093"/>
                <a:gd name="connsiteY3" fmla="*/ 0 h 224909"/>
                <a:gd name="connsiteX4" fmla="*/ 48298 w 204093"/>
                <a:gd name="connsiteY4" fmla="*/ 13986 h 224909"/>
                <a:gd name="connsiteX5" fmla="*/ 12677 w 204093"/>
                <a:gd name="connsiteY5" fmla="*/ 53424 h 224909"/>
                <a:gd name="connsiteX6" fmla="*/ 0 w 204093"/>
                <a:gd name="connsiteY6" fmla="*/ 112644 h 224909"/>
                <a:gd name="connsiteX7" fmla="*/ 12677 w 204093"/>
                <a:gd name="connsiteY7" fmla="*/ 171612 h 224909"/>
                <a:gd name="connsiteX8" fmla="*/ 48298 w 204093"/>
                <a:gd name="connsiteY8" fmla="*/ 210924 h 224909"/>
                <a:gd name="connsiteX9" fmla="*/ 102047 w 204093"/>
                <a:gd name="connsiteY9" fmla="*/ 224910 h 224909"/>
                <a:gd name="connsiteX10" fmla="*/ 155796 w 204093"/>
                <a:gd name="connsiteY10" fmla="*/ 210924 h 224909"/>
                <a:gd name="connsiteX11" fmla="*/ 191417 w 204093"/>
                <a:gd name="connsiteY11" fmla="*/ 171612 h 224909"/>
                <a:gd name="connsiteX12" fmla="*/ 204094 w 204093"/>
                <a:gd name="connsiteY12" fmla="*/ 112644 h 224909"/>
                <a:gd name="connsiteX13" fmla="*/ 154655 w 204093"/>
                <a:gd name="connsiteY13" fmla="*/ 150948 h 224909"/>
                <a:gd name="connsiteX14" fmla="*/ 135133 w 204093"/>
                <a:gd name="connsiteY14" fmla="*/ 178920 h 224909"/>
                <a:gd name="connsiteX15" fmla="*/ 102047 w 204093"/>
                <a:gd name="connsiteY15" fmla="*/ 189378 h 224909"/>
                <a:gd name="connsiteX16" fmla="*/ 68707 w 204093"/>
                <a:gd name="connsiteY16" fmla="*/ 178920 h 224909"/>
                <a:gd name="connsiteX17" fmla="*/ 49185 w 204093"/>
                <a:gd name="connsiteY17" fmla="*/ 150948 h 224909"/>
                <a:gd name="connsiteX18" fmla="*/ 42847 w 204093"/>
                <a:gd name="connsiteY18" fmla="*/ 112518 h 224909"/>
                <a:gd name="connsiteX19" fmla="*/ 49185 w 204093"/>
                <a:gd name="connsiteY19" fmla="*/ 74214 h 224909"/>
                <a:gd name="connsiteX20" fmla="*/ 68707 w 204093"/>
                <a:gd name="connsiteY20" fmla="*/ 46116 h 224909"/>
                <a:gd name="connsiteX21" fmla="*/ 102047 w 204093"/>
                <a:gd name="connsiteY21" fmla="*/ 35532 h 224909"/>
                <a:gd name="connsiteX22" fmla="*/ 135133 w 204093"/>
                <a:gd name="connsiteY22" fmla="*/ 46116 h 224909"/>
                <a:gd name="connsiteX23" fmla="*/ 154655 w 204093"/>
                <a:gd name="connsiteY23" fmla="*/ 74214 h 224909"/>
                <a:gd name="connsiteX24" fmla="*/ 160993 w 204093"/>
                <a:gd name="connsiteY24" fmla="*/ 112518 h 224909"/>
                <a:gd name="connsiteX25" fmla="*/ 154655 w 204093"/>
                <a:gd name="connsiteY25" fmla="*/ 150948 h 2249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204093" h="224909">
                  <a:moveTo>
                    <a:pt x="204094" y="112644"/>
                  </a:moveTo>
                  <a:cubicBezTo>
                    <a:pt x="204094" y="90090"/>
                    <a:pt x="199911" y="70308"/>
                    <a:pt x="191417" y="53424"/>
                  </a:cubicBezTo>
                  <a:cubicBezTo>
                    <a:pt x="182924" y="36540"/>
                    <a:pt x="171008" y="23436"/>
                    <a:pt x="155796" y="13986"/>
                  </a:cubicBezTo>
                  <a:cubicBezTo>
                    <a:pt x="140457" y="4662"/>
                    <a:pt x="122583" y="0"/>
                    <a:pt x="102047" y="0"/>
                  </a:cubicBezTo>
                  <a:cubicBezTo>
                    <a:pt x="81511" y="0"/>
                    <a:pt x="63637" y="4662"/>
                    <a:pt x="48298" y="13986"/>
                  </a:cubicBezTo>
                  <a:cubicBezTo>
                    <a:pt x="32959" y="23310"/>
                    <a:pt x="21043" y="36540"/>
                    <a:pt x="12677" y="53424"/>
                  </a:cubicBezTo>
                  <a:cubicBezTo>
                    <a:pt x="4184" y="70308"/>
                    <a:pt x="0" y="90090"/>
                    <a:pt x="0" y="112644"/>
                  </a:cubicBezTo>
                  <a:cubicBezTo>
                    <a:pt x="0" y="135198"/>
                    <a:pt x="4310" y="154854"/>
                    <a:pt x="12677" y="171612"/>
                  </a:cubicBezTo>
                  <a:cubicBezTo>
                    <a:pt x="21170" y="188496"/>
                    <a:pt x="32959" y="201474"/>
                    <a:pt x="48298" y="210924"/>
                  </a:cubicBezTo>
                  <a:cubicBezTo>
                    <a:pt x="63637" y="220248"/>
                    <a:pt x="81511" y="224910"/>
                    <a:pt x="102047" y="224910"/>
                  </a:cubicBezTo>
                  <a:cubicBezTo>
                    <a:pt x="122583" y="224910"/>
                    <a:pt x="140457" y="220248"/>
                    <a:pt x="155796" y="210924"/>
                  </a:cubicBezTo>
                  <a:cubicBezTo>
                    <a:pt x="171134" y="201600"/>
                    <a:pt x="183050" y="188496"/>
                    <a:pt x="191417" y="171612"/>
                  </a:cubicBezTo>
                  <a:cubicBezTo>
                    <a:pt x="199911" y="154854"/>
                    <a:pt x="204094" y="135198"/>
                    <a:pt x="204094" y="112644"/>
                  </a:cubicBezTo>
                  <a:close/>
                  <a:moveTo>
                    <a:pt x="154655" y="150948"/>
                  </a:moveTo>
                  <a:cubicBezTo>
                    <a:pt x="150345" y="162540"/>
                    <a:pt x="143880" y="171864"/>
                    <a:pt x="135133" y="178920"/>
                  </a:cubicBezTo>
                  <a:cubicBezTo>
                    <a:pt x="126386" y="185976"/>
                    <a:pt x="115357" y="189378"/>
                    <a:pt x="102047" y="189378"/>
                  </a:cubicBezTo>
                  <a:cubicBezTo>
                    <a:pt x="88610" y="189378"/>
                    <a:pt x="77581" y="185850"/>
                    <a:pt x="68707" y="178920"/>
                  </a:cubicBezTo>
                  <a:cubicBezTo>
                    <a:pt x="59961" y="171990"/>
                    <a:pt x="53369" y="162666"/>
                    <a:pt x="49185" y="150948"/>
                  </a:cubicBezTo>
                  <a:cubicBezTo>
                    <a:pt x="44875" y="139356"/>
                    <a:pt x="42847" y="126504"/>
                    <a:pt x="42847" y="112518"/>
                  </a:cubicBezTo>
                  <a:cubicBezTo>
                    <a:pt x="42847" y="98658"/>
                    <a:pt x="45002" y="85806"/>
                    <a:pt x="49185" y="74214"/>
                  </a:cubicBezTo>
                  <a:cubicBezTo>
                    <a:pt x="53369" y="62496"/>
                    <a:pt x="59961" y="53172"/>
                    <a:pt x="68707" y="46116"/>
                  </a:cubicBezTo>
                  <a:cubicBezTo>
                    <a:pt x="77454" y="39060"/>
                    <a:pt x="88610" y="35532"/>
                    <a:pt x="102047" y="35532"/>
                  </a:cubicBezTo>
                  <a:cubicBezTo>
                    <a:pt x="115357" y="35532"/>
                    <a:pt x="126386" y="39060"/>
                    <a:pt x="135133" y="46116"/>
                  </a:cubicBezTo>
                  <a:cubicBezTo>
                    <a:pt x="143880" y="53172"/>
                    <a:pt x="150345" y="62622"/>
                    <a:pt x="154655" y="74214"/>
                  </a:cubicBezTo>
                  <a:cubicBezTo>
                    <a:pt x="158838" y="85932"/>
                    <a:pt x="160993" y="98658"/>
                    <a:pt x="160993" y="112518"/>
                  </a:cubicBezTo>
                  <a:cubicBezTo>
                    <a:pt x="160993" y="126504"/>
                    <a:pt x="158838" y="139356"/>
                    <a:pt x="154655" y="150948"/>
                  </a:cubicBezTo>
                  <a:close/>
                </a:path>
              </a:pathLst>
            </a:custGeom>
            <a:grpFill/>
            <a:ln w="1266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 dirty="0"/>
            </a:p>
          </p:txBody>
        </p:sp>
        <p:sp>
          <p:nvSpPr>
            <p:cNvPr id="30" name="Freihandform 167">
              <a:extLst>
                <a:ext uri="{FF2B5EF4-FFF2-40B4-BE49-F238E27FC236}">
                  <a16:creationId xmlns:a16="http://schemas.microsoft.com/office/drawing/2014/main" id="{23055635-2B90-4635-86D1-B3E930110EBA}"/>
                </a:ext>
              </a:extLst>
            </p:cNvPr>
            <p:cNvSpPr/>
            <p:nvPr/>
          </p:nvSpPr>
          <p:spPr bwMode="black">
            <a:xfrm>
              <a:off x="7332097" y="3356739"/>
              <a:ext cx="117258" cy="221004"/>
            </a:xfrm>
            <a:custGeom>
              <a:avLst/>
              <a:gdLst>
                <a:gd name="connsiteX0" fmla="*/ 41199 w 117258"/>
                <a:gd name="connsiteY0" fmla="*/ 3276 h 221004"/>
                <a:gd name="connsiteX1" fmla="*/ 0 w 117258"/>
                <a:gd name="connsiteY1" fmla="*/ 3276 h 221004"/>
                <a:gd name="connsiteX2" fmla="*/ 0 w 117258"/>
                <a:gd name="connsiteY2" fmla="*/ 221004 h 221004"/>
                <a:gd name="connsiteX3" fmla="*/ 42720 w 117258"/>
                <a:gd name="connsiteY3" fmla="*/ 221004 h 221004"/>
                <a:gd name="connsiteX4" fmla="*/ 42720 w 117258"/>
                <a:gd name="connsiteY4" fmla="*/ 88074 h 221004"/>
                <a:gd name="connsiteX5" fmla="*/ 49565 w 117258"/>
                <a:gd name="connsiteY5" fmla="*/ 62748 h 221004"/>
                <a:gd name="connsiteX6" fmla="*/ 68200 w 117258"/>
                <a:gd name="connsiteY6" fmla="*/ 45360 h 221004"/>
                <a:gd name="connsiteX7" fmla="*/ 95075 w 117258"/>
                <a:gd name="connsiteY7" fmla="*/ 39060 h 221004"/>
                <a:gd name="connsiteX8" fmla="*/ 108132 w 117258"/>
                <a:gd name="connsiteY8" fmla="*/ 39942 h 221004"/>
                <a:gd name="connsiteX9" fmla="*/ 117259 w 117258"/>
                <a:gd name="connsiteY9" fmla="*/ 41580 h 221004"/>
                <a:gd name="connsiteX10" fmla="*/ 117259 w 117258"/>
                <a:gd name="connsiteY10" fmla="*/ 1008 h 221004"/>
                <a:gd name="connsiteX11" fmla="*/ 108638 w 117258"/>
                <a:gd name="connsiteY11" fmla="*/ 252 h 221004"/>
                <a:gd name="connsiteX12" fmla="*/ 99131 w 117258"/>
                <a:gd name="connsiteY12" fmla="*/ 0 h 221004"/>
                <a:gd name="connsiteX13" fmla="*/ 64650 w 117258"/>
                <a:gd name="connsiteY13" fmla="*/ 10080 h 221004"/>
                <a:gd name="connsiteX14" fmla="*/ 43481 w 117258"/>
                <a:gd name="connsiteY14" fmla="*/ 37800 h 221004"/>
                <a:gd name="connsiteX15" fmla="*/ 41199 w 117258"/>
                <a:gd name="connsiteY15" fmla="*/ 37800 h 221004"/>
                <a:gd name="connsiteX16" fmla="*/ 41199 w 117258"/>
                <a:gd name="connsiteY16" fmla="*/ 3276 h 221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17258" h="221004">
                  <a:moveTo>
                    <a:pt x="41199" y="3276"/>
                  </a:moveTo>
                  <a:lnTo>
                    <a:pt x="0" y="3276"/>
                  </a:lnTo>
                  <a:lnTo>
                    <a:pt x="0" y="221004"/>
                  </a:lnTo>
                  <a:lnTo>
                    <a:pt x="42720" y="221004"/>
                  </a:lnTo>
                  <a:lnTo>
                    <a:pt x="42720" y="88074"/>
                  </a:lnTo>
                  <a:cubicBezTo>
                    <a:pt x="42720" y="78624"/>
                    <a:pt x="45002" y="70182"/>
                    <a:pt x="49565" y="62748"/>
                  </a:cubicBezTo>
                  <a:cubicBezTo>
                    <a:pt x="54129" y="55314"/>
                    <a:pt x="60340" y="49518"/>
                    <a:pt x="68200" y="45360"/>
                  </a:cubicBezTo>
                  <a:cubicBezTo>
                    <a:pt x="76060" y="41202"/>
                    <a:pt x="85060" y="39060"/>
                    <a:pt x="95075" y="39060"/>
                  </a:cubicBezTo>
                  <a:cubicBezTo>
                    <a:pt x="99385" y="39060"/>
                    <a:pt x="103821" y="39438"/>
                    <a:pt x="108132" y="39942"/>
                  </a:cubicBezTo>
                  <a:cubicBezTo>
                    <a:pt x="112568" y="40572"/>
                    <a:pt x="115611" y="41076"/>
                    <a:pt x="117259" y="41580"/>
                  </a:cubicBezTo>
                  <a:lnTo>
                    <a:pt x="117259" y="1008"/>
                  </a:lnTo>
                  <a:cubicBezTo>
                    <a:pt x="115104" y="756"/>
                    <a:pt x="112315" y="504"/>
                    <a:pt x="108638" y="252"/>
                  </a:cubicBezTo>
                  <a:cubicBezTo>
                    <a:pt x="104962" y="0"/>
                    <a:pt x="101793" y="0"/>
                    <a:pt x="99131" y="0"/>
                  </a:cubicBezTo>
                  <a:cubicBezTo>
                    <a:pt x="86328" y="0"/>
                    <a:pt x="74792" y="3402"/>
                    <a:pt x="64650" y="10080"/>
                  </a:cubicBezTo>
                  <a:cubicBezTo>
                    <a:pt x="54509" y="16884"/>
                    <a:pt x="47410" y="26082"/>
                    <a:pt x="43481" y="37800"/>
                  </a:cubicBezTo>
                  <a:lnTo>
                    <a:pt x="41199" y="37800"/>
                  </a:lnTo>
                  <a:lnTo>
                    <a:pt x="41199" y="3276"/>
                  </a:lnTo>
                  <a:close/>
                </a:path>
              </a:pathLst>
            </a:custGeom>
            <a:grpFill/>
            <a:ln w="1266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 dirty="0"/>
            </a:p>
          </p:txBody>
        </p:sp>
        <p:sp>
          <p:nvSpPr>
            <p:cNvPr id="31" name="Freihandform 168">
              <a:extLst>
                <a:ext uri="{FF2B5EF4-FFF2-40B4-BE49-F238E27FC236}">
                  <a16:creationId xmlns:a16="http://schemas.microsoft.com/office/drawing/2014/main" id="{7CD89335-1D2A-43FB-8FCC-3E6DDEA0D260}"/>
                </a:ext>
              </a:extLst>
            </p:cNvPr>
            <p:cNvSpPr/>
            <p:nvPr/>
          </p:nvSpPr>
          <p:spPr bwMode="black">
            <a:xfrm>
              <a:off x="7576249" y="3357243"/>
              <a:ext cx="182289" cy="225539"/>
            </a:xfrm>
            <a:custGeom>
              <a:avLst/>
              <a:gdLst>
                <a:gd name="connsiteX0" fmla="*/ 152627 w 182289"/>
                <a:gd name="connsiteY0" fmla="*/ 14112 h 225539"/>
                <a:gd name="connsiteX1" fmla="*/ 124992 w 182289"/>
                <a:gd name="connsiteY1" fmla="*/ 3024 h 225539"/>
                <a:gd name="connsiteX2" fmla="*/ 97103 w 182289"/>
                <a:gd name="connsiteY2" fmla="*/ 0 h 225539"/>
                <a:gd name="connsiteX3" fmla="*/ 59326 w 182289"/>
                <a:gd name="connsiteY3" fmla="*/ 5544 h 225539"/>
                <a:gd name="connsiteX4" fmla="*/ 27635 w 182289"/>
                <a:gd name="connsiteY4" fmla="*/ 23436 h 225539"/>
                <a:gd name="connsiteX5" fmla="*/ 6719 w 182289"/>
                <a:gd name="connsiteY5" fmla="*/ 55566 h 225539"/>
                <a:gd name="connsiteX6" fmla="*/ 46777 w 182289"/>
                <a:gd name="connsiteY6" fmla="*/ 64638 h 225539"/>
                <a:gd name="connsiteX7" fmla="*/ 63890 w 182289"/>
                <a:gd name="connsiteY7" fmla="*/ 43722 h 225539"/>
                <a:gd name="connsiteX8" fmla="*/ 97737 w 182289"/>
                <a:gd name="connsiteY8" fmla="*/ 34272 h 225539"/>
                <a:gd name="connsiteX9" fmla="*/ 128921 w 182289"/>
                <a:gd name="connsiteY9" fmla="*/ 44478 h 225539"/>
                <a:gd name="connsiteX10" fmla="*/ 139443 w 182289"/>
                <a:gd name="connsiteY10" fmla="*/ 73332 h 225539"/>
                <a:gd name="connsiteX11" fmla="*/ 139443 w 182289"/>
                <a:gd name="connsiteY11" fmla="*/ 74340 h 225539"/>
                <a:gd name="connsiteX12" fmla="*/ 133865 w 182289"/>
                <a:gd name="connsiteY12" fmla="*/ 85428 h 225539"/>
                <a:gd name="connsiteX13" fmla="*/ 115991 w 182289"/>
                <a:gd name="connsiteY13" fmla="*/ 90342 h 225539"/>
                <a:gd name="connsiteX14" fmla="*/ 84046 w 182289"/>
                <a:gd name="connsiteY14" fmla="*/ 94122 h 225539"/>
                <a:gd name="connsiteX15" fmla="*/ 53495 w 182289"/>
                <a:gd name="connsiteY15" fmla="*/ 99540 h 225539"/>
                <a:gd name="connsiteX16" fmla="*/ 26368 w 182289"/>
                <a:gd name="connsiteY16" fmla="*/ 109998 h 225539"/>
                <a:gd name="connsiteX17" fmla="*/ 7099 w 182289"/>
                <a:gd name="connsiteY17" fmla="*/ 128898 h 225539"/>
                <a:gd name="connsiteX18" fmla="*/ 0 w 182289"/>
                <a:gd name="connsiteY18" fmla="*/ 159264 h 225539"/>
                <a:gd name="connsiteX19" fmla="*/ 9761 w 182289"/>
                <a:gd name="connsiteY19" fmla="*/ 195426 h 225539"/>
                <a:gd name="connsiteX20" fmla="*/ 36382 w 182289"/>
                <a:gd name="connsiteY20" fmla="*/ 217854 h 225539"/>
                <a:gd name="connsiteX21" fmla="*/ 74031 w 182289"/>
                <a:gd name="connsiteY21" fmla="*/ 225540 h 225539"/>
                <a:gd name="connsiteX22" fmla="*/ 105089 w 182289"/>
                <a:gd name="connsiteY22" fmla="*/ 220248 h 225539"/>
                <a:gd name="connsiteX23" fmla="*/ 126386 w 182289"/>
                <a:gd name="connsiteY23" fmla="*/ 207018 h 225539"/>
                <a:gd name="connsiteX24" fmla="*/ 138809 w 182289"/>
                <a:gd name="connsiteY24" fmla="*/ 190890 h 225539"/>
                <a:gd name="connsiteX25" fmla="*/ 140584 w 182289"/>
                <a:gd name="connsiteY25" fmla="*/ 190890 h 225539"/>
                <a:gd name="connsiteX26" fmla="*/ 140584 w 182289"/>
                <a:gd name="connsiteY26" fmla="*/ 220626 h 225539"/>
                <a:gd name="connsiteX27" fmla="*/ 182290 w 182289"/>
                <a:gd name="connsiteY27" fmla="*/ 220626 h 225539"/>
                <a:gd name="connsiteX28" fmla="*/ 182290 w 182289"/>
                <a:gd name="connsiteY28" fmla="*/ 75978 h 225539"/>
                <a:gd name="connsiteX29" fmla="*/ 173923 w 182289"/>
                <a:gd name="connsiteY29" fmla="*/ 37170 h 225539"/>
                <a:gd name="connsiteX30" fmla="*/ 152627 w 182289"/>
                <a:gd name="connsiteY30" fmla="*/ 14112 h 225539"/>
                <a:gd name="connsiteX31" fmla="*/ 139443 w 182289"/>
                <a:gd name="connsiteY31" fmla="*/ 142002 h 225539"/>
                <a:gd name="connsiteX32" fmla="*/ 132851 w 182289"/>
                <a:gd name="connsiteY32" fmla="*/ 166194 h 225539"/>
                <a:gd name="connsiteX33" fmla="*/ 113582 w 182289"/>
                <a:gd name="connsiteY33" fmla="*/ 184464 h 225539"/>
                <a:gd name="connsiteX34" fmla="*/ 83285 w 182289"/>
                <a:gd name="connsiteY34" fmla="*/ 191394 h 225539"/>
                <a:gd name="connsiteX35" fmla="*/ 53495 w 182289"/>
                <a:gd name="connsiteY35" fmla="*/ 183330 h 225539"/>
                <a:gd name="connsiteX36" fmla="*/ 41833 w 182289"/>
                <a:gd name="connsiteY36" fmla="*/ 159642 h 225539"/>
                <a:gd name="connsiteX37" fmla="*/ 47918 w 182289"/>
                <a:gd name="connsiteY37" fmla="*/ 141372 h 225539"/>
                <a:gd name="connsiteX38" fmla="*/ 64144 w 182289"/>
                <a:gd name="connsiteY38" fmla="*/ 130788 h 225539"/>
                <a:gd name="connsiteX39" fmla="*/ 86708 w 182289"/>
                <a:gd name="connsiteY39" fmla="*/ 125496 h 225539"/>
                <a:gd name="connsiteX40" fmla="*/ 99892 w 182289"/>
                <a:gd name="connsiteY40" fmla="*/ 123732 h 225539"/>
                <a:gd name="connsiteX41" fmla="*/ 115991 w 182289"/>
                <a:gd name="connsiteY41" fmla="*/ 121338 h 225539"/>
                <a:gd name="connsiteX42" fmla="*/ 130823 w 182289"/>
                <a:gd name="connsiteY42" fmla="*/ 118062 h 225539"/>
                <a:gd name="connsiteX43" fmla="*/ 139570 w 182289"/>
                <a:gd name="connsiteY43" fmla="*/ 113904 h 225539"/>
                <a:gd name="connsiteX44" fmla="*/ 139570 w 182289"/>
                <a:gd name="connsiteY44" fmla="*/ 142002 h 2255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182289" h="225539">
                  <a:moveTo>
                    <a:pt x="152627" y="14112"/>
                  </a:moveTo>
                  <a:cubicBezTo>
                    <a:pt x="144007" y="8694"/>
                    <a:pt x="134753" y="5040"/>
                    <a:pt x="124992" y="3024"/>
                  </a:cubicBezTo>
                  <a:cubicBezTo>
                    <a:pt x="115104" y="1008"/>
                    <a:pt x="105850" y="0"/>
                    <a:pt x="97103" y="0"/>
                  </a:cubicBezTo>
                  <a:cubicBezTo>
                    <a:pt x="83919" y="0"/>
                    <a:pt x="71243" y="1890"/>
                    <a:pt x="59326" y="5544"/>
                  </a:cubicBezTo>
                  <a:cubicBezTo>
                    <a:pt x="47411" y="9324"/>
                    <a:pt x="36762" y="15246"/>
                    <a:pt x="27635" y="23436"/>
                  </a:cubicBezTo>
                  <a:cubicBezTo>
                    <a:pt x="18508" y="31626"/>
                    <a:pt x="11536" y="42336"/>
                    <a:pt x="6719" y="55566"/>
                  </a:cubicBezTo>
                  <a:lnTo>
                    <a:pt x="46777" y="64638"/>
                  </a:lnTo>
                  <a:cubicBezTo>
                    <a:pt x="49946" y="56952"/>
                    <a:pt x="55651" y="50022"/>
                    <a:pt x="63890" y="43722"/>
                  </a:cubicBezTo>
                  <a:cubicBezTo>
                    <a:pt x="72130" y="37422"/>
                    <a:pt x="83412" y="34272"/>
                    <a:pt x="97737" y="34272"/>
                  </a:cubicBezTo>
                  <a:cubicBezTo>
                    <a:pt x="111554" y="34272"/>
                    <a:pt x="121949" y="37674"/>
                    <a:pt x="128921" y="44478"/>
                  </a:cubicBezTo>
                  <a:cubicBezTo>
                    <a:pt x="135893" y="51282"/>
                    <a:pt x="139443" y="60858"/>
                    <a:pt x="139443" y="73332"/>
                  </a:cubicBezTo>
                  <a:lnTo>
                    <a:pt x="139443" y="74340"/>
                  </a:lnTo>
                  <a:cubicBezTo>
                    <a:pt x="139443" y="79380"/>
                    <a:pt x="137668" y="83160"/>
                    <a:pt x="133865" y="85428"/>
                  </a:cubicBezTo>
                  <a:cubicBezTo>
                    <a:pt x="130189" y="87696"/>
                    <a:pt x="124231" y="89334"/>
                    <a:pt x="115991" y="90342"/>
                  </a:cubicBezTo>
                  <a:cubicBezTo>
                    <a:pt x="107751" y="91350"/>
                    <a:pt x="97103" y="92610"/>
                    <a:pt x="84046" y="94122"/>
                  </a:cubicBezTo>
                  <a:cubicBezTo>
                    <a:pt x="73651" y="95382"/>
                    <a:pt x="63510" y="97146"/>
                    <a:pt x="53495" y="99540"/>
                  </a:cubicBezTo>
                  <a:cubicBezTo>
                    <a:pt x="43481" y="101934"/>
                    <a:pt x="34480" y="105462"/>
                    <a:pt x="26368" y="109998"/>
                  </a:cubicBezTo>
                  <a:cubicBezTo>
                    <a:pt x="18254" y="114660"/>
                    <a:pt x="11916" y="120960"/>
                    <a:pt x="7099" y="128898"/>
                  </a:cubicBezTo>
                  <a:cubicBezTo>
                    <a:pt x="2409" y="136836"/>
                    <a:pt x="0" y="146916"/>
                    <a:pt x="0" y="159264"/>
                  </a:cubicBezTo>
                  <a:cubicBezTo>
                    <a:pt x="0" y="173502"/>
                    <a:pt x="3296" y="185598"/>
                    <a:pt x="9761" y="195426"/>
                  </a:cubicBezTo>
                  <a:cubicBezTo>
                    <a:pt x="16226" y="205254"/>
                    <a:pt x="25100" y="212688"/>
                    <a:pt x="36382" y="217854"/>
                  </a:cubicBezTo>
                  <a:cubicBezTo>
                    <a:pt x="47664" y="223020"/>
                    <a:pt x="60087" y="225540"/>
                    <a:pt x="74031" y="225540"/>
                  </a:cubicBezTo>
                  <a:cubicBezTo>
                    <a:pt x="86074" y="225540"/>
                    <a:pt x="96469" y="223776"/>
                    <a:pt x="105089" y="220248"/>
                  </a:cubicBezTo>
                  <a:cubicBezTo>
                    <a:pt x="113709" y="216720"/>
                    <a:pt x="120808" y="212310"/>
                    <a:pt x="126386" y="207018"/>
                  </a:cubicBezTo>
                  <a:cubicBezTo>
                    <a:pt x="131837" y="201726"/>
                    <a:pt x="136020" y="196308"/>
                    <a:pt x="138809" y="190890"/>
                  </a:cubicBezTo>
                  <a:lnTo>
                    <a:pt x="140584" y="190890"/>
                  </a:lnTo>
                  <a:lnTo>
                    <a:pt x="140584" y="220626"/>
                  </a:lnTo>
                  <a:lnTo>
                    <a:pt x="182290" y="220626"/>
                  </a:lnTo>
                  <a:lnTo>
                    <a:pt x="182290" y="75978"/>
                  </a:lnTo>
                  <a:cubicBezTo>
                    <a:pt x="182290" y="60102"/>
                    <a:pt x="179501" y="47124"/>
                    <a:pt x="173923" y="37170"/>
                  </a:cubicBezTo>
                  <a:cubicBezTo>
                    <a:pt x="168219" y="27216"/>
                    <a:pt x="161247" y="19530"/>
                    <a:pt x="152627" y="14112"/>
                  </a:cubicBezTo>
                  <a:close/>
                  <a:moveTo>
                    <a:pt x="139443" y="142002"/>
                  </a:moveTo>
                  <a:cubicBezTo>
                    <a:pt x="139443" y="150570"/>
                    <a:pt x="137161" y="158634"/>
                    <a:pt x="132851" y="166194"/>
                  </a:cubicBezTo>
                  <a:cubicBezTo>
                    <a:pt x="128414" y="173754"/>
                    <a:pt x="122076" y="179802"/>
                    <a:pt x="113582" y="184464"/>
                  </a:cubicBezTo>
                  <a:cubicBezTo>
                    <a:pt x="105216" y="189126"/>
                    <a:pt x="95075" y="191394"/>
                    <a:pt x="83285" y="191394"/>
                  </a:cubicBezTo>
                  <a:cubicBezTo>
                    <a:pt x="71243" y="191394"/>
                    <a:pt x="61228" y="188748"/>
                    <a:pt x="53495" y="183330"/>
                  </a:cubicBezTo>
                  <a:cubicBezTo>
                    <a:pt x="45636" y="178038"/>
                    <a:pt x="41833" y="170100"/>
                    <a:pt x="41833" y="159642"/>
                  </a:cubicBezTo>
                  <a:cubicBezTo>
                    <a:pt x="41833" y="152082"/>
                    <a:pt x="43861" y="146034"/>
                    <a:pt x="47918" y="141372"/>
                  </a:cubicBezTo>
                  <a:cubicBezTo>
                    <a:pt x="51974" y="136836"/>
                    <a:pt x="57425" y="133308"/>
                    <a:pt x="64144" y="130788"/>
                  </a:cubicBezTo>
                  <a:cubicBezTo>
                    <a:pt x="70989" y="128394"/>
                    <a:pt x="78468" y="126630"/>
                    <a:pt x="86708" y="125496"/>
                  </a:cubicBezTo>
                  <a:cubicBezTo>
                    <a:pt x="90257" y="124992"/>
                    <a:pt x="94567" y="124488"/>
                    <a:pt x="99892" y="123732"/>
                  </a:cubicBezTo>
                  <a:cubicBezTo>
                    <a:pt x="105089" y="122976"/>
                    <a:pt x="110540" y="122220"/>
                    <a:pt x="115991" y="121338"/>
                  </a:cubicBezTo>
                  <a:cubicBezTo>
                    <a:pt x="121442" y="120456"/>
                    <a:pt x="126386" y="119322"/>
                    <a:pt x="130823" y="118062"/>
                  </a:cubicBezTo>
                  <a:cubicBezTo>
                    <a:pt x="135133" y="116802"/>
                    <a:pt x="138049" y="115416"/>
                    <a:pt x="139570" y="113904"/>
                  </a:cubicBezTo>
                  <a:lnTo>
                    <a:pt x="139570" y="142002"/>
                  </a:lnTo>
                  <a:close/>
                </a:path>
              </a:pathLst>
            </a:custGeom>
            <a:grpFill/>
            <a:ln w="1266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 dirty="0"/>
            </a:p>
          </p:txBody>
        </p:sp>
        <p:sp>
          <p:nvSpPr>
            <p:cNvPr id="32" name="Freihandform 169">
              <a:extLst>
                <a:ext uri="{FF2B5EF4-FFF2-40B4-BE49-F238E27FC236}">
                  <a16:creationId xmlns:a16="http://schemas.microsoft.com/office/drawing/2014/main" id="{4E94D460-9BED-49DA-81EE-4942BCA9B41F}"/>
                </a:ext>
              </a:extLst>
            </p:cNvPr>
            <p:cNvSpPr/>
            <p:nvPr/>
          </p:nvSpPr>
          <p:spPr bwMode="black">
            <a:xfrm>
              <a:off x="7918517" y="3287439"/>
              <a:ext cx="200163" cy="294588"/>
            </a:xfrm>
            <a:custGeom>
              <a:avLst/>
              <a:gdLst>
                <a:gd name="connsiteX0" fmla="*/ 155415 w 200163"/>
                <a:gd name="connsiteY0" fmla="*/ 83034 h 294588"/>
                <a:gd name="connsiteX1" fmla="*/ 108132 w 200163"/>
                <a:gd name="connsiteY1" fmla="*/ 69678 h 294588"/>
                <a:gd name="connsiteX2" fmla="*/ 75299 w 200163"/>
                <a:gd name="connsiteY2" fmla="*/ 76356 h 294588"/>
                <a:gd name="connsiteX3" fmla="*/ 55904 w 200163"/>
                <a:gd name="connsiteY3" fmla="*/ 91980 h 294588"/>
                <a:gd name="connsiteX4" fmla="*/ 45129 w 200163"/>
                <a:gd name="connsiteY4" fmla="*/ 107730 h 294588"/>
                <a:gd name="connsiteX5" fmla="*/ 42594 w 200163"/>
                <a:gd name="connsiteY5" fmla="*/ 107730 h 294588"/>
                <a:gd name="connsiteX6" fmla="*/ 42594 w 200163"/>
                <a:gd name="connsiteY6" fmla="*/ 0 h 294588"/>
                <a:gd name="connsiteX7" fmla="*/ 0 w 200163"/>
                <a:gd name="connsiteY7" fmla="*/ 0 h 294588"/>
                <a:gd name="connsiteX8" fmla="*/ 0 w 200163"/>
                <a:gd name="connsiteY8" fmla="*/ 290304 h 294588"/>
                <a:gd name="connsiteX9" fmla="*/ 41579 w 200163"/>
                <a:gd name="connsiteY9" fmla="*/ 290304 h 294588"/>
                <a:gd name="connsiteX10" fmla="*/ 41579 w 200163"/>
                <a:gd name="connsiteY10" fmla="*/ 256410 h 294588"/>
                <a:gd name="connsiteX11" fmla="*/ 45129 w 200163"/>
                <a:gd name="connsiteY11" fmla="*/ 256410 h 294588"/>
                <a:gd name="connsiteX12" fmla="*/ 56157 w 200163"/>
                <a:gd name="connsiteY12" fmla="*/ 272286 h 294588"/>
                <a:gd name="connsiteX13" fmla="*/ 75933 w 200163"/>
                <a:gd name="connsiteY13" fmla="*/ 287910 h 294588"/>
                <a:gd name="connsiteX14" fmla="*/ 108512 w 200163"/>
                <a:gd name="connsiteY14" fmla="*/ 294588 h 294588"/>
                <a:gd name="connsiteX15" fmla="*/ 155796 w 200163"/>
                <a:gd name="connsiteY15" fmla="*/ 281106 h 294588"/>
                <a:gd name="connsiteX16" fmla="*/ 188375 w 200163"/>
                <a:gd name="connsiteY16" fmla="*/ 242424 h 294588"/>
                <a:gd name="connsiteX17" fmla="*/ 200164 w 200163"/>
                <a:gd name="connsiteY17" fmla="*/ 181944 h 294588"/>
                <a:gd name="connsiteX18" fmla="*/ 188248 w 200163"/>
                <a:gd name="connsiteY18" fmla="*/ 121590 h 294588"/>
                <a:gd name="connsiteX19" fmla="*/ 155415 w 200163"/>
                <a:gd name="connsiteY19" fmla="*/ 83034 h 294588"/>
                <a:gd name="connsiteX20" fmla="*/ 150345 w 200163"/>
                <a:gd name="connsiteY20" fmla="*/ 220752 h 294588"/>
                <a:gd name="connsiteX21" fmla="*/ 130823 w 200163"/>
                <a:gd name="connsiteY21" fmla="*/ 248346 h 294588"/>
                <a:gd name="connsiteX22" fmla="*/ 98878 w 200163"/>
                <a:gd name="connsiteY22" fmla="*/ 258426 h 294588"/>
                <a:gd name="connsiteX23" fmla="*/ 67820 w 200163"/>
                <a:gd name="connsiteY23" fmla="*/ 248724 h 294588"/>
                <a:gd name="connsiteX24" fmla="*/ 48425 w 200163"/>
                <a:gd name="connsiteY24" fmla="*/ 221760 h 294588"/>
                <a:gd name="connsiteX25" fmla="*/ 41706 w 200163"/>
                <a:gd name="connsiteY25" fmla="*/ 181440 h 294588"/>
                <a:gd name="connsiteX26" fmla="*/ 48298 w 200163"/>
                <a:gd name="connsiteY26" fmla="*/ 141750 h 294588"/>
                <a:gd name="connsiteX27" fmla="*/ 67567 w 200163"/>
                <a:gd name="connsiteY27" fmla="*/ 115290 h 294588"/>
                <a:gd name="connsiteX28" fmla="*/ 98878 w 200163"/>
                <a:gd name="connsiteY28" fmla="*/ 105840 h 294588"/>
                <a:gd name="connsiteX29" fmla="*/ 131076 w 200163"/>
                <a:gd name="connsiteY29" fmla="*/ 115794 h 294588"/>
                <a:gd name="connsiteX30" fmla="*/ 150471 w 200163"/>
                <a:gd name="connsiteY30" fmla="*/ 142884 h 294588"/>
                <a:gd name="connsiteX31" fmla="*/ 156937 w 200163"/>
                <a:gd name="connsiteY31" fmla="*/ 181566 h 294588"/>
                <a:gd name="connsiteX32" fmla="*/ 150345 w 200163"/>
                <a:gd name="connsiteY32" fmla="*/ 220752 h 2945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200163" h="294588">
                  <a:moveTo>
                    <a:pt x="155415" y="83034"/>
                  </a:moveTo>
                  <a:cubicBezTo>
                    <a:pt x="141598" y="74214"/>
                    <a:pt x="125752" y="69678"/>
                    <a:pt x="108132" y="69678"/>
                  </a:cubicBezTo>
                  <a:cubicBezTo>
                    <a:pt x="94567" y="69678"/>
                    <a:pt x="83539" y="71946"/>
                    <a:pt x="75299" y="76356"/>
                  </a:cubicBezTo>
                  <a:cubicBezTo>
                    <a:pt x="66933" y="80892"/>
                    <a:pt x="60468" y="86058"/>
                    <a:pt x="55904" y="91980"/>
                  </a:cubicBezTo>
                  <a:cubicBezTo>
                    <a:pt x="51214" y="97902"/>
                    <a:pt x="47664" y="103194"/>
                    <a:pt x="45129" y="107730"/>
                  </a:cubicBezTo>
                  <a:lnTo>
                    <a:pt x="42594" y="107730"/>
                  </a:lnTo>
                  <a:lnTo>
                    <a:pt x="42594" y="0"/>
                  </a:lnTo>
                  <a:lnTo>
                    <a:pt x="0" y="0"/>
                  </a:lnTo>
                  <a:lnTo>
                    <a:pt x="0" y="290304"/>
                  </a:lnTo>
                  <a:lnTo>
                    <a:pt x="41579" y="290304"/>
                  </a:lnTo>
                  <a:lnTo>
                    <a:pt x="41579" y="256410"/>
                  </a:lnTo>
                  <a:lnTo>
                    <a:pt x="45129" y="256410"/>
                  </a:lnTo>
                  <a:cubicBezTo>
                    <a:pt x="47664" y="261072"/>
                    <a:pt x="51341" y="266364"/>
                    <a:pt x="56157" y="272286"/>
                  </a:cubicBezTo>
                  <a:cubicBezTo>
                    <a:pt x="60848" y="278208"/>
                    <a:pt x="67567" y="283500"/>
                    <a:pt x="75933" y="287910"/>
                  </a:cubicBezTo>
                  <a:cubicBezTo>
                    <a:pt x="84299" y="292320"/>
                    <a:pt x="95202" y="294588"/>
                    <a:pt x="108512" y="294588"/>
                  </a:cubicBezTo>
                  <a:cubicBezTo>
                    <a:pt x="126133" y="294588"/>
                    <a:pt x="141978" y="290052"/>
                    <a:pt x="155796" y="281106"/>
                  </a:cubicBezTo>
                  <a:cubicBezTo>
                    <a:pt x="169613" y="272034"/>
                    <a:pt x="180388" y="259182"/>
                    <a:pt x="188375" y="242424"/>
                  </a:cubicBezTo>
                  <a:cubicBezTo>
                    <a:pt x="196234" y="225666"/>
                    <a:pt x="200164" y="205506"/>
                    <a:pt x="200164" y="181944"/>
                  </a:cubicBezTo>
                  <a:cubicBezTo>
                    <a:pt x="200164" y="158382"/>
                    <a:pt x="196234" y="138222"/>
                    <a:pt x="188248" y="121590"/>
                  </a:cubicBezTo>
                  <a:cubicBezTo>
                    <a:pt x="180262" y="104832"/>
                    <a:pt x="169360" y="91980"/>
                    <a:pt x="155415" y="83034"/>
                  </a:cubicBezTo>
                  <a:close/>
                  <a:moveTo>
                    <a:pt x="150345" y="220752"/>
                  </a:moveTo>
                  <a:cubicBezTo>
                    <a:pt x="145908" y="232344"/>
                    <a:pt x="139443" y="241542"/>
                    <a:pt x="130823" y="248346"/>
                  </a:cubicBezTo>
                  <a:cubicBezTo>
                    <a:pt x="122329" y="255150"/>
                    <a:pt x="111554" y="258426"/>
                    <a:pt x="98878" y="258426"/>
                  </a:cubicBezTo>
                  <a:cubicBezTo>
                    <a:pt x="86582" y="258426"/>
                    <a:pt x="76313" y="255150"/>
                    <a:pt x="67820" y="248724"/>
                  </a:cubicBezTo>
                  <a:cubicBezTo>
                    <a:pt x="59326" y="242298"/>
                    <a:pt x="52862" y="233226"/>
                    <a:pt x="48425" y="221760"/>
                  </a:cubicBezTo>
                  <a:cubicBezTo>
                    <a:pt x="43988" y="210294"/>
                    <a:pt x="41706" y="196812"/>
                    <a:pt x="41706" y="181440"/>
                  </a:cubicBezTo>
                  <a:cubicBezTo>
                    <a:pt x="41706" y="166320"/>
                    <a:pt x="43861" y="153090"/>
                    <a:pt x="48298" y="141750"/>
                  </a:cubicBezTo>
                  <a:cubicBezTo>
                    <a:pt x="52608" y="130410"/>
                    <a:pt x="59073" y="121590"/>
                    <a:pt x="67567" y="115290"/>
                  </a:cubicBezTo>
                  <a:cubicBezTo>
                    <a:pt x="76060" y="108990"/>
                    <a:pt x="86455" y="105840"/>
                    <a:pt x="98878" y="105840"/>
                  </a:cubicBezTo>
                  <a:cubicBezTo>
                    <a:pt x="111681" y="105840"/>
                    <a:pt x="122456" y="109116"/>
                    <a:pt x="131076" y="115794"/>
                  </a:cubicBezTo>
                  <a:cubicBezTo>
                    <a:pt x="139697" y="122472"/>
                    <a:pt x="146161" y="131418"/>
                    <a:pt x="150471" y="142884"/>
                  </a:cubicBezTo>
                  <a:cubicBezTo>
                    <a:pt x="154781" y="154350"/>
                    <a:pt x="156937" y="167202"/>
                    <a:pt x="156937" y="181566"/>
                  </a:cubicBezTo>
                  <a:cubicBezTo>
                    <a:pt x="156937" y="196056"/>
                    <a:pt x="154781" y="209160"/>
                    <a:pt x="150345" y="220752"/>
                  </a:cubicBezTo>
                  <a:close/>
                </a:path>
              </a:pathLst>
            </a:custGeom>
            <a:grpFill/>
            <a:ln w="1266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 dirty="0"/>
            </a:p>
          </p:txBody>
        </p:sp>
        <p:sp>
          <p:nvSpPr>
            <p:cNvPr id="33" name="Freihandform 170">
              <a:extLst>
                <a:ext uri="{FF2B5EF4-FFF2-40B4-BE49-F238E27FC236}">
                  <a16:creationId xmlns:a16="http://schemas.microsoft.com/office/drawing/2014/main" id="{B609A7E8-1FF0-4B3D-B11B-CDC0ADFFFD54}"/>
                </a:ext>
              </a:extLst>
            </p:cNvPr>
            <p:cNvSpPr/>
            <p:nvPr/>
          </p:nvSpPr>
          <p:spPr bwMode="black">
            <a:xfrm>
              <a:off x="8153289" y="3357243"/>
              <a:ext cx="198388" cy="225035"/>
            </a:xfrm>
            <a:custGeom>
              <a:avLst/>
              <a:gdLst>
                <a:gd name="connsiteX0" fmla="*/ 168472 w 198388"/>
                <a:gd name="connsiteY0" fmla="*/ 25200 h 225035"/>
                <a:gd name="connsiteX1" fmla="*/ 137288 w 198388"/>
                <a:gd name="connsiteY1" fmla="*/ 6048 h 225035"/>
                <a:gd name="connsiteX2" fmla="*/ 101286 w 198388"/>
                <a:gd name="connsiteY2" fmla="*/ 0 h 225035"/>
                <a:gd name="connsiteX3" fmla="*/ 48044 w 198388"/>
                <a:gd name="connsiteY3" fmla="*/ 14364 h 225035"/>
                <a:gd name="connsiteX4" fmla="*/ 12677 w 198388"/>
                <a:gd name="connsiteY4" fmla="*/ 54180 h 225035"/>
                <a:gd name="connsiteX5" fmla="*/ 0 w 198388"/>
                <a:gd name="connsiteY5" fmla="*/ 113148 h 225035"/>
                <a:gd name="connsiteX6" fmla="*/ 12677 w 198388"/>
                <a:gd name="connsiteY6" fmla="*/ 172242 h 225035"/>
                <a:gd name="connsiteX7" fmla="*/ 48551 w 198388"/>
                <a:gd name="connsiteY7" fmla="*/ 211176 h 225035"/>
                <a:gd name="connsiteX8" fmla="*/ 104328 w 198388"/>
                <a:gd name="connsiteY8" fmla="*/ 225036 h 225035"/>
                <a:gd name="connsiteX9" fmla="*/ 147048 w 198388"/>
                <a:gd name="connsiteY9" fmla="*/ 217728 h 225035"/>
                <a:gd name="connsiteX10" fmla="*/ 178233 w 198388"/>
                <a:gd name="connsiteY10" fmla="*/ 197190 h 225035"/>
                <a:gd name="connsiteX11" fmla="*/ 195600 w 198388"/>
                <a:gd name="connsiteY11" fmla="*/ 166194 h 225035"/>
                <a:gd name="connsiteX12" fmla="*/ 155289 w 198388"/>
                <a:gd name="connsiteY12" fmla="*/ 159012 h 225035"/>
                <a:gd name="connsiteX13" fmla="*/ 144133 w 198388"/>
                <a:gd name="connsiteY13" fmla="*/ 176148 h 225035"/>
                <a:gd name="connsiteX14" fmla="*/ 126893 w 198388"/>
                <a:gd name="connsiteY14" fmla="*/ 186606 h 225035"/>
                <a:gd name="connsiteX15" fmla="*/ 104835 w 198388"/>
                <a:gd name="connsiteY15" fmla="*/ 190134 h 225035"/>
                <a:gd name="connsiteX16" fmla="*/ 72130 w 198388"/>
                <a:gd name="connsiteY16" fmla="*/ 182070 h 225035"/>
                <a:gd name="connsiteX17" fmla="*/ 50453 w 198388"/>
                <a:gd name="connsiteY17" fmla="*/ 158760 h 225035"/>
                <a:gd name="connsiteX18" fmla="*/ 42974 w 198388"/>
                <a:gd name="connsiteY18" fmla="*/ 124614 h 225035"/>
                <a:gd name="connsiteX19" fmla="*/ 198389 w 198388"/>
                <a:gd name="connsiteY19" fmla="*/ 124614 h 225035"/>
                <a:gd name="connsiteX20" fmla="*/ 198389 w 198388"/>
                <a:gd name="connsiteY20" fmla="*/ 109620 h 225035"/>
                <a:gd name="connsiteX21" fmla="*/ 190403 w 198388"/>
                <a:gd name="connsiteY21" fmla="*/ 59220 h 225035"/>
                <a:gd name="connsiteX22" fmla="*/ 168472 w 198388"/>
                <a:gd name="connsiteY22" fmla="*/ 25200 h 225035"/>
                <a:gd name="connsiteX23" fmla="*/ 42974 w 198388"/>
                <a:gd name="connsiteY23" fmla="*/ 92736 h 225035"/>
                <a:gd name="connsiteX24" fmla="*/ 49692 w 198388"/>
                <a:gd name="connsiteY24" fmla="*/ 66402 h 225035"/>
                <a:gd name="connsiteX25" fmla="*/ 70228 w 198388"/>
                <a:gd name="connsiteY25" fmla="*/ 43722 h 225035"/>
                <a:gd name="connsiteX26" fmla="*/ 101539 w 198388"/>
                <a:gd name="connsiteY26" fmla="*/ 35028 h 225035"/>
                <a:gd name="connsiteX27" fmla="*/ 130442 w 198388"/>
                <a:gd name="connsiteY27" fmla="*/ 42588 h 225035"/>
                <a:gd name="connsiteX28" fmla="*/ 149584 w 198388"/>
                <a:gd name="connsiteY28" fmla="*/ 63126 h 225035"/>
                <a:gd name="connsiteX29" fmla="*/ 156429 w 198388"/>
                <a:gd name="connsiteY29" fmla="*/ 92862 h 225035"/>
                <a:gd name="connsiteX30" fmla="*/ 42974 w 198388"/>
                <a:gd name="connsiteY30" fmla="*/ 92862 h 2250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98388" h="225035">
                  <a:moveTo>
                    <a:pt x="168472" y="25200"/>
                  </a:moveTo>
                  <a:cubicBezTo>
                    <a:pt x="159218" y="16506"/>
                    <a:pt x="148823" y="10080"/>
                    <a:pt x="137288" y="6048"/>
                  </a:cubicBezTo>
                  <a:cubicBezTo>
                    <a:pt x="125625" y="2016"/>
                    <a:pt x="113709" y="0"/>
                    <a:pt x="101286" y="0"/>
                  </a:cubicBezTo>
                  <a:cubicBezTo>
                    <a:pt x="81003" y="0"/>
                    <a:pt x="63256" y="4788"/>
                    <a:pt x="48044" y="14364"/>
                  </a:cubicBezTo>
                  <a:cubicBezTo>
                    <a:pt x="32832" y="23940"/>
                    <a:pt x="21043" y="37170"/>
                    <a:pt x="12677" y="54180"/>
                  </a:cubicBezTo>
                  <a:cubicBezTo>
                    <a:pt x="4310" y="71190"/>
                    <a:pt x="0" y="90846"/>
                    <a:pt x="0" y="113148"/>
                  </a:cubicBezTo>
                  <a:cubicBezTo>
                    <a:pt x="0" y="135702"/>
                    <a:pt x="4183" y="155484"/>
                    <a:pt x="12677" y="172242"/>
                  </a:cubicBezTo>
                  <a:cubicBezTo>
                    <a:pt x="21043" y="189000"/>
                    <a:pt x="33086" y="201978"/>
                    <a:pt x="48551" y="211176"/>
                  </a:cubicBezTo>
                  <a:cubicBezTo>
                    <a:pt x="64144" y="220374"/>
                    <a:pt x="82651" y="225036"/>
                    <a:pt x="104328" y="225036"/>
                  </a:cubicBezTo>
                  <a:cubicBezTo>
                    <a:pt x="120301" y="225036"/>
                    <a:pt x="134499" y="222642"/>
                    <a:pt x="147048" y="217728"/>
                  </a:cubicBezTo>
                  <a:cubicBezTo>
                    <a:pt x="159599" y="212814"/>
                    <a:pt x="169993" y="206010"/>
                    <a:pt x="178233" y="197190"/>
                  </a:cubicBezTo>
                  <a:cubicBezTo>
                    <a:pt x="186600" y="188370"/>
                    <a:pt x="192304" y="178038"/>
                    <a:pt x="195600" y="166194"/>
                  </a:cubicBezTo>
                  <a:lnTo>
                    <a:pt x="155289" y="159012"/>
                  </a:lnTo>
                  <a:cubicBezTo>
                    <a:pt x="152753" y="165816"/>
                    <a:pt x="148950" y="171486"/>
                    <a:pt x="144133" y="176148"/>
                  </a:cubicBezTo>
                  <a:cubicBezTo>
                    <a:pt x="139316" y="180810"/>
                    <a:pt x="133485" y="184212"/>
                    <a:pt x="126893" y="186606"/>
                  </a:cubicBezTo>
                  <a:cubicBezTo>
                    <a:pt x="120174" y="188874"/>
                    <a:pt x="112822" y="190134"/>
                    <a:pt x="104835" y="190134"/>
                  </a:cubicBezTo>
                  <a:cubicBezTo>
                    <a:pt x="92412" y="190134"/>
                    <a:pt x="81511" y="187488"/>
                    <a:pt x="72130" y="182070"/>
                  </a:cubicBezTo>
                  <a:cubicBezTo>
                    <a:pt x="62876" y="176778"/>
                    <a:pt x="55523" y="168966"/>
                    <a:pt x="50453" y="158760"/>
                  </a:cubicBezTo>
                  <a:cubicBezTo>
                    <a:pt x="45636" y="149310"/>
                    <a:pt x="43354" y="137844"/>
                    <a:pt x="42974" y="124614"/>
                  </a:cubicBezTo>
                  <a:lnTo>
                    <a:pt x="198389" y="124614"/>
                  </a:lnTo>
                  <a:lnTo>
                    <a:pt x="198389" y="109620"/>
                  </a:lnTo>
                  <a:cubicBezTo>
                    <a:pt x="198389" y="89838"/>
                    <a:pt x="195727" y="73080"/>
                    <a:pt x="190403" y="59220"/>
                  </a:cubicBezTo>
                  <a:cubicBezTo>
                    <a:pt x="184952" y="45234"/>
                    <a:pt x="177726" y="33894"/>
                    <a:pt x="168472" y="25200"/>
                  </a:cubicBezTo>
                  <a:close/>
                  <a:moveTo>
                    <a:pt x="42974" y="92736"/>
                  </a:moveTo>
                  <a:cubicBezTo>
                    <a:pt x="43481" y="83412"/>
                    <a:pt x="45509" y="74592"/>
                    <a:pt x="49692" y="66402"/>
                  </a:cubicBezTo>
                  <a:cubicBezTo>
                    <a:pt x="54509" y="57078"/>
                    <a:pt x="61355" y="49518"/>
                    <a:pt x="70228" y="43722"/>
                  </a:cubicBezTo>
                  <a:cubicBezTo>
                    <a:pt x="79102" y="37926"/>
                    <a:pt x="89497" y="35028"/>
                    <a:pt x="101539" y="35028"/>
                  </a:cubicBezTo>
                  <a:cubicBezTo>
                    <a:pt x="112568" y="35028"/>
                    <a:pt x="122202" y="37548"/>
                    <a:pt x="130442" y="42588"/>
                  </a:cubicBezTo>
                  <a:cubicBezTo>
                    <a:pt x="138682" y="47628"/>
                    <a:pt x="145020" y="54432"/>
                    <a:pt x="149584" y="63126"/>
                  </a:cubicBezTo>
                  <a:cubicBezTo>
                    <a:pt x="154147" y="71820"/>
                    <a:pt x="156429" y="81648"/>
                    <a:pt x="156429" y="92862"/>
                  </a:cubicBezTo>
                  <a:lnTo>
                    <a:pt x="42974" y="92862"/>
                  </a:lnTo>
                  <a:close/>
                </a:path>
              </a:pathLst>
            </a:custGeom>
            <a:grpFill/>
            <a:ln w="1266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 dirty="0"/>
            </a:p>
          </p:txBody>
        </p:sp>
        <p:sp>
          <p:nvSpPr>
            <p:cNvPr id="34" name="Freihandform 171">
              <a:extLst>
                <a:ext uri="{FF2B5EF4-FFF2-40B4-BE49-F238E27FC236}">
                  <a16:creationId xmlns:a16="http://schemas.microsoft.com/office/drawing/2014/main" id="{28E26E24-ADE6-4323-8A1C-D69B91396027}"/>
                </a:ext>
              </a:extLst>
            </p:cNvPr>
            <p:cNvSpPr/>
            <p:nvPr/>
          </p:nvSpPr>
          <p:spPr bwMode="black">
            <a:xfrm>
              <a:off x="8378425" y="3307977"/>
              <a:ext cx="123723" cy="272810"/>
            </a:xfrm>
            <a:custGeom>
              <a:avLst/>
              <a:gdLst>
                <a:gd name="connsiteX0" fmla="*/ 110033 w 123723"/>
                <a:gd name="connsiteY0" fmla="*/ 234234 h 272810"/>
                <a:gd name="connsiteX1" fmla="*/ 101033 w 123723"/>
                <a:gd name="connsiteY1" fmla="*/ 234990 h 272810"/>
                <a:gd name="connsiteX2" fmla="*/ 88103 w 123723"/>
                <a:gd name="connsiteY2" fmla="*/ 232848 h 272810"/>
                <a:gd name="connsiteX3" fmla="*/ 78468 w 123723"/>
                <a:gd name="connsiteY3" fmla="*/ 224532 h 272810"/>
                <a:gd name="connsiteX4" fmla="*/ 74792 w 123723"/>
                <a:gd name="connsiteY4" fmla="*/ 206010 h 272810"/>
                <a:gd name="connsiteX5" fmla="*/ 74792 w 123723"/>
                <a:gd name="connsiteY5" fmla="*/ 86184 h 272810"/>
                <a:gd name="connsiteX6" fmla="*/ 119667 w 123723"/>
                <a:gd name="connsiteY6" fmla="*/ 86184 h 272810"/>
                <a:gd name="connsiteX7" fmla="*/ 119667 w 123723"/>
                <a:gd name="connsiteY7" fmla="*/ 52164 h 272810"/>
                <a:gd name="connsiteX8" fmla="*/ 74792 w 123723"/>
                <a:gd name="connsiteY8" fmla="*/ 52164 h 272810"/>
                <a:gd name="connsiteX9" fmla="*/ 74792 w 123723"/>
                <a:gd name="connsiteY9" fmla="*/ 0 h 272810"/>
                <a:gd name="connsiteX10" fmla="*/ 32072 w 123723"/>
                <a:gd name="connsiteY10" fmla="*/ 0 h 272810"/>
                <a:gd name="connsiteX11" fmla="*/ 32072 w 123723"/>
                <a:gd name="connsiteY11" fmla="*/ 52164 h 272810"/>
                <a:gd name="connsiteX12" fmla="*/ 0 w 123723"/>
                <a:gd name="connsiteY12" fmla="*/ 52164 h 272810"/>
                <a:gd name="connsiteX13" fmla="*/ 0 w 123723"/>
                <a:gd name="connsiteY13" fmla="*/ 86184 h 272810"/>
                <a:gd name="connsiteX14" fmla="*/ 32072 w 123723"/>
                <a:gd name="connsiteY14" fmla="*/ 86184 h 272810"/>
                <a:gd name="connsiteX15" fmla="*/ 32072 w 123723"/>
                <a:gd name="connsiteY15" fmla="*/ 214830 h 272810"/>
                <a:gd name="connsiteX16" fmla="*/ 41073 w 123723"/>
                <a:gd name="connsiteY16" fmla="*/ 247590 h 272810"/>
                <a:gd name="connsiteX17" fmla="*/ 64651 w 123723"/>
                <a:gd name="connsiteY17" fmla="*/ 266868 h 272810"/>
                <a:gd name="connsiteX18" fmla="*/ 96089 w 123723"/>
                <a:gd name="connsiteY18" fmla="*/ 272790 h 272810"/>
                <a:gd name="connsiteX19" fmla="*/ 113202 w 123723"/>
                <a:gd name="connsiteY19" fmla="*/ 271152 h 272810"/>
                <a:gd name="connsiteX20" fmla="*/ 123724 w 123723"/>
                <a:gd name="connsiteY20" fmla="*/ 268254 h 272810"/>
                <a:gd name="connsiteX21" fmla="*/ 115991 w 123723"/>
                <a:gd name="connsiteY21" fmla="*/ 233226 h 272810"/>
                <a:gd name="connsiteX22" fmla="*/ 110033 w 123723"/>
                <a:gd name="connsiteY22" fmla="*/ 234234 h 2728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23723" h="272810">
                  <a:moveTo>
                    <a:pt x="110033" y="234234"/>
                  </a:moveTo>
                  <a:cubicBezTo>
                    <a:pt x="107498" y="234738"/>
                    <a:pt x="104456" y="234990"/>
                    <a:pt x="101033" y="234990"/>
                  </a:cubicBezTo>
                  <a:cubicBezTo>
                    <a:pt x="96342" y="234990"/>
                    <a:pt x="92032" y="234234"/>
                    <a:pt x="88103" y="232848"/>
                  </a:cubicBezTo>
                  <a:cubicBezTo>
                    <a:pt x="84173" y="231336"/>
                    <a:pt x="81004" y="228564"/>
                    <a:pt x="78468" y="224532"/>
                  </a:cubicBezTo>
                  <a:cubicBezTo>
                    <a:pt x="76060" y="220374"/>
                    <a:pt x="74792" y="214200"/>
                    <a:pt x="74792" y="206010"/>
                  </a:cubicBezTo>
                  <a:lnTo>
                    <a:pt x="74792" y="86184"/>
                  </a:lnTo>
                  <a:lnTo>
                    <a:pt x="119667" y="86184"/>
                  </a:lnTo>
                  <a:lnTo>
                    <a:pt x="119667" y="52164"/>
                  </a:lnTo>
                  <a:lnTo>
                    <a:pt x="74792" y="52164"/>
                  </a:lnTo>
                  <a:lnTo>
                    <a:pt x="74792" y="0"/>
                  </a:lnTo>
                  <a:lnTo>
                    <a:pt x="32072" y="0"/>
                  </a:lnTo>
                  <a:lnTo>
                    <a:pt x="32072" y="52164"/>
                  </a:lnTo>
                  <a:lnTo>
                    <a:pt x="0" y="52164"/>
                  </a:lnTo>
                  <a:lnTo>
                    <a:pt x="0" y="86184"/>
                  </a:lnTo>
                  <a:lnTo>
                    <a:pt x="32072" y="86184"/>
                  </a:lnTo>
                  <a:lnTo>
                    <a:pt x="32072" y="214830"/>
                  </a:lnTo>
                  <a:cubicBezTo>
                    <a:pt x="32072" y="227934"/>
                    <a:pt x="35114" y="238896"/>
                    <a:pt x="41073" y="247590"/>
                  </a:cubicBezTo>
                  <a:cubicBezTo>
                    <a:pt x="47031" y="256284"/>
                    <a:pt x="54890" y="262710"/>
                    <a:pt x="64651" y="266868"/>
                  </a:cubicBezTo>
                  <a:cubicBezTo>
                    <a:pt x="74285" y="271026"/>
                    <a:pt x="84807" y="273042"/>
                    <a:pt x="96089" y="272790"/>
                  </a:cubicBezTo>
                  <a:cubicBezTo>
                    <a:pt x="102934" y="272664"/>
                    <a:pt x="108639" y="272160"/>
                    <a:pt x="113202" y="271152"/>
                  </a:cubicBezTo>
                  <a:cubicBezTo>
                    <a:pt x="117766" y="270144"/>
                    <a:pt x="121315" y="269136"/>
                    <a:pt x="123724" y="268254"/>
                  </a:cubicBezTo>
                  <a:lnTo>
                    <a:pt x="115991" y="233226"/>
                  </a:lnTo>
                  <a:cubicBezTo>
                    <a:pt x="114597" y="233352"/>
                    <a:pt x="112568" y="233730"/>
                    <a:pt x="110033" y="234234"/>
                  </a:cubicBezTo>
                  <a:close/>
                </a:path>
              </a:pathLst>
            </a:custGeom>
            <a:grpFill/>
            <a:ln w="1266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 dirty="0"/>
            </a:p>
          </p:txBody>
        </p:sp>
        <p:sp>
          <p:nvSpPr>
            <p:cNvPr id="35" name="Freihandform 172">
              <a:extLst>
                <a:ext uri="{FF2B5EF4-FFF2-40B4-BE49-F238E27FC236}">
                  <a16:creationId xmlns:a16="http://schemas.microsoft.com/office/drawing/2014/main" id="{CB951ACA-365B-41E0-A644-319935FAD00F}"/>
                </a:ext>
              </a:extLst>
            </p:cNvPr>
            <p:cNvSpPr/>
            <p:nvPr/>
          </p:nvSpPr>
          <p:spPr bwMode="black">
            <a:xfrm>
              <a:off x="8524460" y="3307977"/>
              <a:ext cx="123723" cy="272810"/>
            </a:xfrm>
            <a:custGeom>
              <a:avLst/>
              <a:gdLst>
                <a:gd name="connsiteX0" fmla="*/ 110033 w 123723"/>
                <a:gd name="connsiteY0" fmla="*/ 234234 h 272810"/>
                <a:gd name="connsiteX1" fmla="*/ 101033 w 123723"/>
                <a:gd name="connsiteY1" fmla="*/ 234990 h 272810"/>
                <a:gd name="connsiteX2" fmla="*/ 88102 w 123723"/>
                <a:gd name="connsiteY2" fmla="*/ 232848 h 272810"/>
                <a:gd name="connsiteX3" fmla="*/ 78468 w 123723"/>
                <a:gd name="connsiteY3" fmla="*/ 224532 h 272810"/>
                <a:gd name="connsiteX4" fmla="*/ 74792 w 123723"/>
                <a:gd name="connsiteY4" fmla="*/ 206010 h 272810"/>
                <a:gd name="connsiteX5" fmla="*/ 74792 w 123723"/>
                <a:gd name="connsiteY5" fmla="*/ 86184 h 272810"/>
                <a:gd name="connsiteX6" fmla="*/ 119667 w 123723"/>
                <a:gd name="connsiteY6" fmla="*/ 86184 h 272810"/>
                <a:gd name="connsiteX7" fmla="*/ 119667 w 123723"/>
                <a:gd name="connsiteY7" fmla="*/ 52164 h 272810"/>
                <a:gd name="connsiteX8" fmla="*/ 74792 w 123723"/>
                <a:gd name="connsiteY8" fmla="*/ 52164 h 272810"/>
                <a:gd name="connsiteX9" fmla="*/ 74792 w 123723"/>
                <a:gd name="connsiteY9" fmla="*/ 0 h 272810"/>
                <a:gd name="connsiteX10" fmla="*/ 32072 w 123723"/>
                <a:gd name="connsiteY10" fmla="*/ 0 h 272810"/>
                <a:gd name="connsiteX11" fmla="*/ 32072 w 123723"/>
                <a:gd name="connsiteY11" fmla="*/ 52164 h 272810"/>
                <a:gd name="connsiteX12" fmla="*/ 0 w 123723"/>
                <a:gd name="connsiteY12" fmla="*/ 52164 h 272810"/>
                <a:gd name="connsiteX13" fmla="*/ 0 w 123723"/>
                <a:gd name="connsiteY13" fmla="*/ 86184 h 272810"/>
                <a:gd name="connsiteX14" fmla="*/ 32072 w 123723"/>
                <a:gd name="connsiteY14" fmla="*/ 86184 h 272810"/>
                <a:gd name="connsiteX15" fmla="*/ 32072 w 123723"/>
                <a:gd name="connsiteY15" fmla="*/ 214830 h 272810"/>
                <a:gd name="connsiteX16" fmla="*/ 41072 w 123723"/>
                <a:gd name="connsiteY16" fmla="*/ 247590 h 272810"/>
                <a:gd name="connsiteX17" fmla="*/ 64650 w 123723"/>
                <a:gd name="connsiteY17" fmla="*/ 266868 h 272810"/>
                <a:gd name="connsiteX18" fmla="*/ 96089 w 123723"/>
                <a:gd name="connsiteY18" fmla="*/ 272790 h 272810"/>
                <a:gd name="connsiteX19" fmla="*/ 113202 w 123723"/>
                <a:gd name="connsiteY19" fmla="*/ 271152 h 272810"/>
                <a:gd name="connsiteX20" fmla="*/ 123724 w 123723"/>
                <a:gd name="connsiteY20" fmla="*/ 268254 h 272810"/>
                <a:gd name="connsiteX21" fmla="*/ 115991 w 123723"/>
                <a:gd name="connsiteY21" fmla="*/ 233226 h 272810"/>
                <a:gd name="connsiteX22" fmla="*/ 110033 w 123723"/>
                <a:gd name="connsiteY22" fmla="*/ 234234 h 2728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23723" h="272810">
                  <a:moveTo>
                    <a:pt x="110033" y="234234"/>
                  </a:moveTo>
                  <a:cubicBezTo>
                    <a:pt x="107497" y="234738"/>
                    <a:pt x="104455" y="234990"/>
                    <a:pt x="101033" y="234990"/>
                  </a:cubicBezTo>
                  <a:cubicBezTo>
                    <a:pt x="96342" y="234990"/>
                    <a:pt x="92032" y="234234"/>
                    <a:pt x="88102" y="232848"/>
                  </a:cubicBezTo>
                  <a:cubicBezTo>
                    <a:pt x="84173" y="231336"/>
                    <a:pt x="81003" y="228564"/>
                    <a:pt x="78468" y="224532"/>
                  </a:cubicBezTo>
                  <a:cubicBezTo>
                    <a:pt x="76060" y="220374"/>
                    <a:pt x="74792" y="214200"/>
                    <a:pt x="74792" y="206010"/>
                  </a:cubicBezTo>
                  <a:lnTo>
                    <a:pt x="74792" y="86184"/>
                  </a:lnTo>
                  <a:lnTo>
                    <a:pt x="119667" y="86184"/>
                  </a:lnTo>
                  <a:lnTo>
                    <a:pt x="119667" y="52164"/>
                  </a:lnTo>
                  <a:lnTo>
                    <a:pt x="74792" y="52164"/>
                  </a:lnTo>
                  <a:lnTo>
                    <a:pt x="74792" y="0"/>
                  </a:lnTo>
                  <a:lnTo>
                    <a:pt x="32072" y="0"/>
                  </a:lnTo>
                  <a:lnTo>
                    <a:pt x="32072" y="52164"/>
                  </a:lnTo>
                  <a:lnTo>
                    <a:pt x="0" y="52164"/>
                  </a:lnTo>
                  <a:lnTo>
                    <a:pt x="0" y="86184"/>
                  </a:lnTo>
                  <a:lnTo>
                    <a:pt x="32072" y="86184"/>
                  </a:lnTo>
                  <a:lnTo>
                    <a:pt x="32072" y="214830"/>
                  </a:lnTo>
                  <a:cubicBezTo>
                    <a:pt x="32072" y="227934"/>
                    <a:pt x="35114" y="238896"/>
                    <a:pt x="41072" y="247590"/>
                  </a:cubicBezTo>
                  <a:cubicBezTo>
                    <a:pt x="47030" y="256284"/>
                    <a:pt x="54890" y="262710"/>
                    <a:pt x="64650" y="266868"/>
                  </a:cubicBezTo>
                  <a:cubicBezTo>
                    <a:pt x="74285" y="271026"/>
                    <a:pt x="84807" y="273042"/>
                    <a:pt x="96089" y="272790"/>
                  </a:cubicBezTo>
                  <a:cubicBezTo>
                    <a:pt x="102934" y="272664"/>
                    <a:pt x="108638" y="272160"/>
                    <a:pt x="113202" y="271152"/>
                  </a:cubicBezTo>
                  <a:cubicBezTo>
                    <a:pt x="117765" y="270144"/>
                    <a:pt x="121315" y="269136"/>
                    <a:pt x="123724" y="268254"/>
                  </a:cubicBezTo>
                  <a:lnTo>
                    <a:pt x="115991" y="233226"/>
                  </a:lnTo>
                  <a:cubicBezTo>
                    <a:pt x="114596" y="233352"/>
                    <a:pt x="112695" y="233730"/>
                    <a:pt x="110033" y="234234"/>
                  </a:cubicBezTo>
                  <a:close/>
                </a:path>
              </a:pathLst>
            </a:custGeom>
            <a:grpFill/>
            <a:ln w="1266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 dirty="0"/>
            </a:p>
          </p:txBody>
        </p:sp>
        <p:sp>
          <p:nvSpPr>
            <p:cNvPr id="36" name="Freihandform 173">
              <a:extLst>
                <a:ext uri="{FF2B5EF4-FFF2-40B4-BE49-F238E27FC236}">
                  <a16:creationId xmlns:a16="http://schemas.microsoft.com/office/drawing/2014/main" id="{B3A64658-BF93-4BA5-9FC3-FA31A8C5D360}"/>
                </a:ext>
              </a:extLst>
            </p:cNvPr>
            <p:cNvSpPr/>
            <p:nvPr/>
          </p:nvSpPr>
          <p:spPr bwMode="black">
            <a:xfrm>
              <a:off x="8678227" y="3357243"/>
              <a:ext cx="198389" cy="225035"/>
            </a:xfrm>
            <a:custGeom>
              <a:avLst/>
              <a:gdLst>
                <a:gd name="connsiteX0" fmla="*/ 168472 w 198389"/>
                <a:gd name="connsiteY0" fmla="*/ 25200 h 225035"/>
                <a:gd name="connsiteX1" fmla="*/ 137288 w 198389"/>
                <a:gd name="connsiteY1" fmla="*/ 6048 h 225035"/>
                <a:gd name="connsiteX2" fmla="*/ 101286 w 198389"/>
                <a:gd name="connsiteY2" fmla="*/ 0 h 225035"/>
                <a:gd name="connsiteX3" fmla="*/ 48044 w 198389"/>
                <a:gd name="connsiteY3" fmla="*/ 14364 h 225035"/>
                <a:gd name="connsiteX4" fmla="*/ 12677 w 198389"/>
                <a:gd name="connsiteY4" fmla="*/ 54180 h 225035"/>
                <a:gd name="connsiteX5" fmla="*/ 0 w 198389"/>
                <a:gd name="connsiteY5" fmla="*/ 113148 h 225035"/>
                <a:gd name="connsiteX6" fmla="*/ 12677 w 198389"/>
                <a:gd name="connsiteY6" fmla="*/ 172242 h 225035"/>
                <a:gd name="connsiteX7" fmla="*/ 48552 w 198389"/>
                <a:gd name="connsiteY7" fmla="*/ 211176 h 225035"/>
                <a:gd name="connsiteX8" fmla="*/ 104329 w 198389"/>
                <a:gd name="connsiteY8" fmla="*/ 225036 h 225035"/>
                <a:gd name="connsiteX9" fmla="*/ 147049 w 198389"/>
                <a:gd name="connsiteY9" fmla="*/ 217728 h 225035"/>
                <a:gd name="connsiteX10" fmla="*/ 178234 w 198389"/>
                <a:gd name="connsiteY10" fmla="*/ 197190 h 225035"/>
                <a:gd name="connsiteX11" fmla="*/ 195601 w 198389"/>
                <a:gd name="connsiteY11" fmla="*/ 166194 h 225035"/>
                <a:gd name="connsiteX12" fmla="*/ 155289 w 198389"/>
                <a:gd name="connsiteY12" fmla="*/ 159012 h 225035"/>
                <a:gd name="connsiteX13" fmla="*/ 144133 w 198389"/>
                <a:gd name="connsiteY13" fmla="*/ 176148 h 225035"/>
                <a:gd name="connsiteX14" fmla="*/ 126893 w 198389"/>
                <a:gd name="connsiteY14" fmla="*/ 186606 h 225035"/>
                <a:gd name="connsiteX15" fmla="*/ 104836 w 198389"/>
                <a:gd name="connsiteY15" fmla="*/ 190134 h 225035"/>
                <a:gd name="connsiteX16" fmla="*/ 72130 w 198389"/>
                <a:gd name="connsiteY16" fmla="*/ 182070 h 225035"/>
                <a:gd name="connsiteX17" fmla="*/ 50453 w 198389"/>
                <a:gd name="connsiteY17" fmla="*/ 158760 h 225035"/>
                <a:gd name="connsiteX18" fmla="*/ 42974 w 198389"/>
                <a:gd name="connsiteY18" fmla="*/ 124614 h 225035"/>
                <a:gd name="connsiteX19" fmla="*/ 198389 w 198389"/>
                <a:gd name="connsiteY19" fmla="*/ 124614 h 225035"/>
                <a:gd name="connsiteX20" fmla="*/ 198389 w 198389"/>
                <a:gd name="connsiteY20" fmla="*/ 109620 h 225035"/>
                <a:gd name="connsiteX21" fmla="*/ 190403 w 198389"/>
                <a:gd name="connsiteY21" fmla="*/ 59220 h 225035"/>
                <a:gd name="connsiteX22" fmla="*/ 168472 w 198389"/>
                <a:gd name="connsiteY22" fmla="*/ 25200 h 225035"/>
                <a:gd name="connsiteX23" fmla="*/ 42974 w 198389"/>
                <a:gd name="connsiteY23" fmla="*/ 92736 h 225035"/>
                <a:gd name="connsiteX24" fmla="*/ 49693 w 198389"/>
                <a:gd name="connsiteY24" fmla="*/ 66402 h 225035"/>
                <a:gd name="connsiteX25" fmla="*/ 70229 w 198389"/>
                <a:gd name="connsiteY25" fmla="*/ 43722 h 225035"/>
                <a:gd name="connsiteX26" fmla="*/ 101540 w 198389"/>
                <a:gd name="connsiteY26" fmla="*/ 35028 h 225035"/>
                <a:gd name="connsiteX27" fmla="*/ 130443 w 198389"/>
                <a:gd name="connsiteY27" fmla="*/ 42588 h 225035"/>
                <a:gd name="connsiteX28" fmla="*/ 149584 w 198389"/>
                <a:gd name="connsiteY28" fmla="*/ 63126 h 225035"/>
                <a:gd name="connsiteX29" fmla="*/ 156430 w 198389"/>
                <a:gd name="connsiteY29" fmla="*/ 92862 h 225035"/>
                <a:gd name="connsiteX30" fmla="*/ 42974 w 198389"/>
                <a:gd name="connsiteY30" fmla="*/ 92862 h 2250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98389" h="225035">
                  <a:moveTo>
                    <a:pt x="168472" y="25200"/>
                  </a:moveTo>
                  <a:cubicBezTo>
                    <a:pt x="159219" y="16506"/>
                    <a:pt x="148824" y="10080"/>
                    <a:pt x="137288" y="6048"/>
                  </a:cubicBezTo>
                  <a:cubicBezTo>
                    <a:pt x="125625" y="2016"/>
                    <a:pt x="113709" y="0"/>
                    <a:pt x="101286" y="0"/>
                  </a:cubicBezTo>
                  <a:cubicBezTo>
                    <a:pt x="81004" y="0"/>
                    <a:pt x="63257" y="4788"/>
                    <a:pt x="48044" y="14364"/>
                  </a:cubicBezTo>
                  <a:cubicBezTo>
                    <a:pt x="32833" y="23940"/>
                    <a:pt x="21043" y="37170"/>
                    <a:pt x="12677" y="54180"/>
                  </a:cubicBezTo>
                  <a:cubicBezTo>
                    <a:pt x="4310" y="71190"/>
                    <a:pt x="0" y="90846"/>
                    <a:pt x="0" y="113148"/>
                  </a:cubicBezTo>
                  <a:cubicBezTo>
                    <a:pt x="0" y="135702"/>
                    <a:pt x="4184" y="155484"/>
                    <a:pt x="12677" y="172242"/>
                  </a:cubicBezTo>
                  <a:cubicBezTo>
                    <a:pt x="21043" y="189000"/>
                    <a:pt x="33086" y="201978"/>
                    <a:pt x="48552" y="211176"/>
                  </a:cubicBezTo>
                  <a:cubicBezTo>
                    <a:pt x="64144" y="220374"/>
                    <a:pt x="82652" y="225036"/>
                    <a:pt x="104329" y="225036"/>
                  </a:cubicBezTo>
                  <a:cubicBezTo>
                    <a:pt x="120301" y="225036"/>
                    <a:pt x="134499" y="222642"/>
                    <a:pt x="147049" y="217728"/>
                  </a:cubicBezTo>
                  <a:cubicBezTo>
                    <a:pt x="159599" y="212814"/>
                    <a:pt x="169993" y="206010"/>
                    <a:pt x="178234" y="197190"/>
                  </a:cubicBezTo>
                  <a:cubicBezTo>
                    <a:pt x="186600" y="188370"/>
                    <a:pt x="192304" y="178038"/>
                    <a:pt x="195601" y="166194"/>
                  </a:cubicBezTo>
                  <a:lnTo>
                    <a:pt x="155289" y="159012"/>
                  </a:lnTo>
                  <a:cubicBezTo>
                    <a:pt x="152753" y="165816"/>
                    <a:pt x="148950" y="171486"/>
                    <a:pt x="144133" y="176148"/>
                  </a:cubicBezTo>
                  <a:cubicBezTo>
                    <a:pt x="139316" y="180810"/>
                    <a:pt x="133485" y="184212"/>
                    <a:pt x="126893" y="186606"/>
                  </a:cubicBezTo>
                  <a:cubicBezTo>
                    <a:pt x="120174" y="188874"/>
                    <a:pt x="112822" y="190134"/>
                    <a:pt x="104836" y="190134"/>
                  </a:cubicBezTo>
                  <a:cubicBezTo>
                    <a:pt x="92413" y="190134"/>
                    <a:pt x="81511" y="187488"/>
                    <a:pt x="72130" y="182070"/>
                  </a:cubicBezTo>
                  <a:cubicBezTo>
                    <a:pt x="62876" y="176778"/>
                    <a:pt x="55524" y="168966"/>
                    <a:pt x="50453" y="158760"/>
                  </a:cubicBezTo>
                  <a:cubicBezTo>
                    <a:pt x="45636" y="149310"/>
                    <a:pt x="43354" y="137844"/>
                    <a:pt x="42974" y="124614"/>
                  </a:cubicBezTo>
                  <a:lnTo>
                    <a:pt x="198389" y="124614"/>
                  </a:lnTo>
                  <a:lnTo>
                    <a:pt x="198389" y="109620"/>
                  </a:lnTo>
                  <a:cubicBezTo>
                    <a:pt x="198389" y="89838"/>
                    <a:pt x="195727" y="73080"/>
                    <a:pt x="190403" y="59220"/>
                  </a:cubicBezTo>
                  <a:cubicBezTo>
                    <a:pt x="184952" y="45234"/>
                    <a:pt x="177726" y="33894"/>
                    <a:pt x="168472" y="25200"/>
                  </a:cubicBezTo>
                  <a:close/>
                  <a:moveTo>
                    <a:pt x="42974" y="92736"/>
                  </a:moveTo>
                  <a:cubicBezTo>
                    <a:pt x="43481" y="83412"/>
                    <a:pt x="45509" y="74592"/>
                    <a:pt x="49693" y="66402"/>
                  </a:cubicBezTo>
                  <a:cubicBezTo>
                    <a:pt x="54510" y="57078"/>
                    <a:pt x="61355" y="49518"/>
                    <a:pt x="70229" y="43722"/>
                  </a:cubicBezTo>
                  <a:cubicBezTo>
                    <a:pt x="79102" y="37926"/>
                    <a:pt x="89497" y="35028"/>
                    <a:pt x="101540" y="35028"/>
                  </a:cubicBezTo>
                  <a:cubicBezTo>
                    <a:pt x="112568" y="35028"/>
                    <a:pt x="122203" y="37548"/>
                    <a:pt x="130443" y="42588"/>
                  </a:cubicBezTo>
                  <a:cubicBezTo>
                    <a:pt x="138682" y="47628"/>
                    <a:pt x="145021" y="54432"/>
                    <a:pt x="149584" y="63126"/>
                  </a:cubicBezTo>
                  <a:cubicBezTo>
                    <a:pt x="154148" y="71820"/>
                    <a:pt x="156430" y="81648"/>
                    <a:pt x="156430" y="92862"/>
                  </a:cubicBezTo>
                  <a:lnTo>
                    <a:pt x="42974" y="92862"/>
                  </a:lnTo>
                  <a:close/>
                </a:path>
              </a:pathLst>
            </a:custGeom>
            <a:grpFill/>
            <a:ln w="1266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 dirty="0"/>
            </a:p>
          </p:txBody>
        </p:sp>
        <p:sp>
          <p:nvSpPr>
            <p:cNvPr id="37" name="Freihandform 174">
              <a:extLst>
                <a:ext uri="{FF2B5EF4-FFF2-40B4-BE49-F238E27FC236}">
                  <a16:creationId xmlns:a16="http://schemas.microsoft.com/office/drawing/2014/main" id="{70846D43-1AA3-46AE-A131-3960116669EA}"/>
                </a:ext>
              </a:extLst>
            </p:cNvPr>
            <p:cNvSpPr/>
            <p:nvPr/>
          </p:nvSpPr>
          <p:spPr bwMode="black">
            <a:xfrm>
              <a:off x="8920858" y="3356739"/>
              <a:ext cx="117258" cy="220877"/>
            </a:xfrm>
            <a:custGeom>
              <a:avLst/>
              <a:gdLst>
                <a:gd name="connsiteX0" fmla="*/ 99131 w 117258"/>
                <a:gd name="connsiteY0" fmla="*/ 0 h 220877"/>
                <a:gd name="connsiteX1" fmla="*/ 64651 w 117258"/>
                <a:gd name="connsiteY1" fmla="*/ 10080 h 220877"/>
                <a:gd name="connsiteX2" fmla="*/ 43481 w 117258"/>
                <a:gd name="connsiteY2" fmla="*/ 37800 h 220877"/>
                <a:gd name="connsiteX3" fmla="*/ 41199 w 117258"/>
                <a:gd name="connsiteY3" fmla="*/ 37800 h 220877"/>
                <a:gd name="connsiteX4" fmla="*/ 41199 w 117258"/>
                <a:gd name="connsiteY4" fmla="*/ 3150 h 220877"/>
                <a:gd name="connsiteX5" fmla="*/ 0 w 117258"/>
                <a:gd name="connsiteY5" fmla="*/ 3150 h 220877"/>
                <a:gd name="connsiteX6" fmla="*/ 0 w 117258"/>
                <a:gd name="connsiteY6" fmla="*/ 220878 h 220877"/>
                <a:gd name="connsiteX7" fmla="*/ 42720 w 117258"/>
                <a:gd name="connsiteY7" fmla="*/ 220878 h 220877"/>
                <a:gd name="connsiteX8" fmla="*/ 42720 w 117258"/>
                <a:gd name="connsiteY8" fmla="*/ 88074 h 220877"/>
                <a:gd name="connsiteX9" fmla="*/ 49566 w 117258"/>
                <a:gd name="connsiteY9" fmla="*/ 62748 h 220877"/>
                <a:gd name="connsiteX10" fmla="*/ 68200 w 117258"/>
                <a:gd name="connsiteY10" fmla="*/ 45360 h 220877"/>
                <a:gd name="connsiteX11" fmla="*/ 95075 w 117258"/>
                <a:gd name="connsiteY11" fmla="*/ 39060 h 220877"/>
                <a:gd name="connsiteX12" fmla="*/ 108132 w 117258"/>
                <a:gd name="connsiteY12" fmla="*/ 39942 h 220877"/>
                <a:gd name="connsiteX13" fmla="*/ 117259 w 117258"/>
                <a:gd name="connsiteY13" fmla="*/ 41580 h 220877"/>
                <a:gd name="connsiteX14" fmla="*/ 117259 w 117258"/>
                <a:gd name="connsiteY14" fmla="*/ 1008 h 220877"/>
                <a:gd name="connsiteX15" fmla="*/ 108639 w 117258"/>
                <a:gd name="connsiteY15" fmla="*/ 252 h 220877"/>
                <a:gd name="connsiteX16" fmla="*/ 99131 w 117258"/>
                <a:gd name="connsiteY16" fmla="*/ 0 h 2208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17258" h="220877">
                  <a:moveTo>
                    <a:pt x="99131" y="0"/>
                  </a:moveTo>
                  <a:cubicBezTo>
                    <a:pt x="86328" y="0"/>
                    <a:pt x="74792" y="3402"/>
                    <a:pt x="64651" y="10080"/>
                  </a:cubicBezTo>
                  <a:cubicBezTo>
                    <a:pt x="54509" y="16884"/>
                    <a:pt x="47410" y="26082"/>
                    <a:pt x="43481" y="37800"/>
                  </a:cubicBezTo>
                  <a:lnTo>
                    <a:pt x="41199" y="37800"/>
                  </a:lnTo>
                  <a:lnTo>
                    <a:pt x="41199" y="3150"/>
                  </a:lnTo>
                  <a:lnTo>
                    <a:pt x="0" y="3150"/>
                  </a:lnTo>
                  <a:lnTo>
                    <a:pt x="0" y="220878"/>
                  </a:lnTo>
                  <a:lnTo>
                    <a:pt x="42720" y="220878"/>
                  </a:lnTo>
                  <a:lnTo>
                    <a:pt x="42720" y="88074"/>
                  </a:lnTo>
                  <a:cubicBezTo>
                    <a:pt x="42720" y="78624"/>
                    <a:pt x="45002" y="70182"/>
                    <a:pt x="49566" y="62748"/>
                  </a:cubicBezTo>
                  <a:cubicBezTo>
                    <a:pt x="54129" y="55314"/>
                    <a:pt x="60341" y="49518"/>
                    <a:pt x="68200" y="45360"/>
                  </a:cubicBezTo>
                  <a:cubicBezTo>
                    <a:pt x="76060" y="41202"/>
                    <a:pt x="85060" y="39060"/>
                    <a:pt x="95075" y="39060"/>
                  </a:cubicBezTo>
                  <a:cubicBezTo>
                    <a:pt x="99385" y="39060"/>
                    <a:pt x="103822" y="39438"/>
                    <a:pt x="108132" y="39942"/>
                  </a:cubicBezTo>
                  <a:cubicBezTo>
                    <a:pt x="112568" y="40572"/>
                    <a:pt x="115611" y="41076"/>
                    <a:pt x="117259" y="41580"/>
                  </a:cubicBezTo>
                  <a:lnTo>
                    <a:pt x="117259" y="1008"/>
                  </a:lnTo>
                  <a:cubicBezTo>
                    <a:pt x="115104" y="756"/>
                    <a:pt x="112315" y="504"/>
                    <a:pt x="108639" y="252"/>
                  </a:cubicBezTo>
                  <a:cubicBezTo>
                    <a:pt x="104962" y="126"/>
                    <a:pt x="101793" y="0"/>
                    <a:pt x="99131" y="0"/>
                  </a:cubicBezTo>
                  <a:close/>
                </a:path>
              </a:pathLst>
            </a:custGeom>
            <a:grpFill/>
            <a:ln w="1266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 dirty="0"/>
            </a:p>
          </p:txBody>
        </p:sp>
        <p:sp>
          <p:nvSpPr>
            <p:cNvPr id="38" name="Freihandform 175">
              <a:extLst>
                <a:ext uri="{FF2B5EF4-FFF2-40B4-BE49-F238E27FC236}">
                  <a16:creationId xmlns:a16="http://schemas.microsoft.com/office/drawing/2014/main" id="{9D4BA814-ACD9-43ED-9942-88AEA62D8351}"/>
                </a:ext>
              </a:extLst>
            </p:cNvPr>
            <p:cNvSpPr/>
            <p:nvPr/>
          </p:nvSpPr>
          <p:spPr bwMode="black">
            <a:xfrm>
              <a:off x="6931516" y="3766742"/>
              <a:ext cx="307914" cy="217854"/>
            </a:xfrm>
            <a:custGeom>
              <a:avLst/>
              <a:gdLst>
                <a:gd name="connsiteX0" fmla="*/ 221207 w 307914"/>
                <a:gd name="connsiteY0" fmla="*/ 159264 h 217854"/>
                <a:gd name="connsiteX1" fmla="*/ 219052 w 307914"/>
                <a:gd name="connsiteY1" fmla="*/ 159264 h 217854"/>
                <a:gd name="connsiteX2" fmla="*/ 176205 w 307914"/>
                <a:gd name="connsiteY2" fmla="*/ 0 h 217854"/>
                <a:gd name="connsiteX3" fmla="*/ 132217 w 307914"/>
                <a:gd name="connsiteY3" fmla="*/ 0 h 217854"/>
                <a:gd name="connsiteX4" fmla="*/ 89117 w 307914"/>
                <a:gd name="connsiteY4" fmla="*/ 159894 h 217854"/>
                <a:gd name="connsiteX5" fmla="*/ 86961 w 307914"/>
                <a:gd name="connsiteY5" fmla="*/ 159894 h 217854"/>
                <a:gd name="connsiteX6" fmla="*/ 43988 w 307914"/>
                <a:gd name="connsiteY6" fmla="*/ 0 h 217854"/>
                <a:gd name="connsiteX7" fmla="*/ 0 w 307914"/>
                <a:gd name="connsiteY7" fmla="*/ 0 h 217854"/>
                <a:gd name="connsiteX8" fmla="*/ 64397 w 307914"/>
                <a:gd name="connsiteY8" fmla="*/ 217854 h 217854"/>
                <a:gd name="connsiteX9" fmla="*/ 107751 w 307914"/>
                <a:gd name="connsiteY9" fmla="*/ 217854 h 217854"/>
                <a:gd name="connsiteX10" fmla="*/ 152246 w 307914"/>
                <a:gd name="connsiteY10" fmla="*/ 60606 h 217854"/>
                <a:gd name="connsiteX11" fmla="*/ 155542 w 307914"/>
                <a:gd name="connsiteY11" fmla="*/ 60606 h 217854"/>
                <a:gd name="connsiteX12" fmla="*/ 200037 w 307914"/>
                <a:gd name="connsiteY12" fmla="*/ 217854 h 217854"/>
                <a:gd name="connsiteX13" fmla="*/ 243518 w 307914"/>
                <a:gd name="connsiteY13" fmla="*/ 217854 h 217854"/>
                <a:gd name="connsiteX14" fmla="*/ 307915 w 307914"/>
                <a:gd name="connsiteY14" fmla="*/ 0 h 217854"/>
                <a:gd name="connsiteX15" fmla="*/ 263800 w 307914"/>
                <a:gd name="connsiteY15" fmla="*/ 0 h 2178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07914" h="217854">
                  <a:moveTo>
                    <a:pt x="221207" y="159264"/>
                  </a:moveTo>
                  <a:lnTo>
                    <a:pt x="219052" y="159264"/>
                  </a:lnTo>
                  <a:lnTo>
                    <a:pt x="176205" y="0"/>
                  </a:lnTo>
                  <a:lnTo>
                    <a:pt x="132217" y="0"/>
                  </a:lnTo>
                  <a:lnTo>
                    <a:pt x="89117" y="159894"/>
                  </a:lnTo>
                  <a:lnTo>
                    <a:pt x="86961" y="159894"/>
                  </a:lnTo>
                  <a:lnTo>
                    <a:pt x="43988" y="0"/>
                  </a:lnTo>
                  <a:lnTo>
                    <a:pt x="0" y="0"/>
                  </a:lnTo>
                  <a:lnTo>
                    <a:pt x="64397" y="217854"/>
                  </a:lnTo>
                  <a:lnTo>
                    <a:pt x="107751" y="217854"/>
                  </a:lnTo>
                  <a:lnTo>
                    <a:pt x="152246" y="60606"/>
                  </a:lnTo>
                  <a:lnTo>
                    <a:pt x="155542" y="60606"/>
                  </a:lnTo>
                  <a:lnTo>
                    <a:pt x="200037" y="217854"/>
                  </a:lnTo>
                  <a:lnTo>
                    <a:pt x="243518" y="217854"/>
                  </a:lnTo>
                  <a:lnTo>
                    <a:pt x="307915" y="0"/>
                  </a:lnTo>
                  <a:lnTo>
                    <a:pt x="263800" y="0"/>
                  </a:lnTo>
                  <a:close/>
                </a:path>
              </a:pathLst>
            </a:custGeom>
            <a:grpFill/>
            <a:ln w="1266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 dirty="0"/>
            </a:p>
          </p:txBody>
        </p:sp>
        <p:sp>
          <p:nvSpPr>
            <p:cNvPr id="39" name="Freihandform 176">
              <a:extLst>
                <a:ext uri="{FF2B5EF4-FFF2-40B4-BE49-F238E27FC236}">
                  <a16:creationId xmlns:a16="http://schemas.microsoft.com/office/drawing/2014/main" id="{B201B25F-8CBA-471D-89C7-653A75F848BD}"/>
                </a:ext>
              </a:extLst>
            </p:cNvPr>
            <p:cNvSpPr/>
            <p:nvPr/>
          </p:nvSpPr>
          <p:spPr bwMode="black">
            <a:xfrm>
              <a:off x="7263770" y="3763970"/>
              <a:ext cx="204093" cy="224910"/>
            </a:xfrm>
            <a:custGeom>
              <a:avLst/>
              <a:gdLst>
                <a:gd name="connsiteX0" fmla="*/ 155796 w 204093"/>
                <a:gd name="connsiteY0" fmla="*/ 13986 h 224910"/>
                <a:gd name="connsiteX1" fmla="*/ 102047 w 204093"/>
                <a:gd name="connsiteY1" fmla="*/ 0 h 224910"/>
                <a:gd name="connsiteX2" fmla="*/ 48298 w 204093"/>
                <a:gd name="connsiteY2" fmla="*/ 13986 h 224910"/>
                <a:gd name="connsiteX3" fmla="*/ 12677 w 204093"/>
                <a:gd name="connsiteY3" fmla="*/ 53424 h 224910"/>
                <a:gd name="connsiteX4" fmla="*/ 0 w 204093"/>
                <a:gd name="connsiteY4" fmla="*/ 112644 h 224910"/>
                <a:gd name="connsiteX5" fmla="*/ 12677 w 204093"/>
                <a:gd name="connsiteY5" fmla="*/ 171612 h 224910"/>
                <a:gd name="connsiteX6" fmla="*/ 48298 w 204093"/>
                <a:gd name="connsiteY6" fmla="*/ 210924 h 224910"/>
                <a:gd name="connsiteX7" fmla="*/ 102047 w 204093"/>
                <a:gd name="connsiteY7" fmla="*/ 224910 h 224910"/>
                <a:gd name="connsiteX8" fmla="*/ 155796 w 204093"/>
                <a:gd name="connsiteY8" fmla="*/ 210924 h 224910"/>
                <a:gd name="connsiteX9" fmla="*/ 191417 w 204093"/>
                <a:gd name="connsiteY9" fmla="*/ 171612 h 224910"/>
                <a:gd name="connsiteX10" fmla="*/ 204094 w 204093"/>
                <a:gd name="connsiteY10" fmla="*/ 112644 h 224910"/>
                <a:gd name="connsiteX11" fmla="*/ 191417 w 204093"/>
                <a:gd name="connsiteY11" fmla="*/ 53424 h 224910"/>
                <a:gd name="connsiteX12" fmla="*/ 155796 w 204093"/>
                <a:gd name="connsiteY12" fmla="*/ 13986 h 224910"/>
                <a:gd name="connsiteX13" fmla="*/ 154655 w 204093"/>
                <a:gd name="connsiteY13" fmla="*/ 150948 h 224910"/>
                <a:gd name="connsiteX14" fmla="*/ 135133 w 204093"/>
                <a:gd name="connsiteY14" fmla="*/ 178920 h 224910"/>
                <a:gd name="connsiteX15" fmla="*/ 102047 w 204093"/>
                <a:gd name="connsiteY15" fmla="*/ 189378 h 224910"/>
                <a:gd name="connsiteX16" fmla="*/ 68707 w 204093"/>
                <a:gd name="connsiteY16" fmla="*/ 178920 h 224910"/>
                <a:gd name="connsiteX17" fmla="*/ 49185 w 204093"/>
                <a:gd name="connsiteY17" fmla="*/ 150948 h 224910"/>
                <a:gd name="connsiteX18" fmla="*/ 42847 w 204093"/>
                <a:gd name="connsiteY18" fmla="*/ 112518 h 224910"/>
                <a:gd name="connsiteX19" fmla="*/ 49185 w 204093"/>
                <a:gd name="connsiteY19" fmla="*/ 74214 h 224910"/>
                <a:gd name="connsiteX20" fmla="*/ 68707 w 204093"/>
                <a:gd name="connsiteY20" fmla="*/ 46116 h 224910"/>
                <a:gd name="connsiteX21" fmla="*/ 102047 w 204093"/>
                <a:gd name="connsiteY21" fmla="*/ 35532 h 224910"/>
                <a:gd name="connsiteX22" fmla="*/ 135133 w 204093"/>
                <a:gd name="connsiteY22" fmla="*/ 46116 h 224910"/>
                <a:gd name="connsiteX23" fmla="*/ 154655 w 204093"/>
                <a:gd name="connsiteY23" fmla="*/ 74214 h 224910"/>
                <a:gd name="connsiteX24" fmla="*/ 160993 w 204093"/>
                <a:gd name="connsiteY24" fmla="*/ 112518 h 224910"/>
                <a:gd name="connsiteX25" fmla="*/ 154655 w 204093"/>
                <a:gd name="connsiteY25" fmla="*/ 150948 h 2249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204093" h="224910">
                  <a:moveTo>
                    <a:pt x="155796" y="13986"/>
                  </a:moveTo>
                  <a:cubicBezTo>
                    <a:pt x="140457" y="4662"/>
                    <a:pt x="122583" y="0"/>
                    <a:pt x="102047" y="0"/>
                  </a:cubicBezTo>
                  <a:cubicBezTo>
                    <a:pt x="81511" y="0"/>
                    <a:pt x="63636" y="4662"/>
                    <a:pt x="48298" y="13986"/>
                  </a:cubicBezTo>
                  <a:cubicBezTo>
                    <a:pt x="32959" y="23310"/>
                    <a:pt x="21043" y="36540"/>
                    <a:pt x="12677" y="53424"/>
                  </a:cubicBezTo>
                  <a:cubicBezTo>
                    <a:pt x="4183" y="70308"/>
                    <a:pt x="0" y="90090"/>
                    <a:pt x="0" y="112644"/>
                  </a:cubicBezTo>
                  <a:cubicBezTo>
                    <a:pt x="0" y="135198"/>
                    <a:pt x="4310" y="154854"/>
                    <a:pt x="12677" y="171612"/>
                  </a:cubicBezTo>
                  <a:cubicBezTo>
                    <a:pt x="21170" y="188496"/>
                    <a:pt x="32959" y="201474"/>
                    <a:pt x="48298" y="210924"/>
                  </a:cubicBezTo>
                  <a:cubicBezTo>
                    <a:pt x="63636" y="220248"/>
                    <a:pt x="81511" y="224910"/>
                    <a:pt x="102047" y="224910"/>
                  </a:cubicBezTo>
                  <a:cubicBezTo>
                    <a:pt x="122583" y="224910"/>
                    <a:pt x="140457" y="220248"/>
                    <a:pt x="155796" y="210924"/>
                  </a:cubicBezTo>
                  <a:cubicBezTo>
                    <a:pt x="171134" y="201600"/>
                    <a:pt x="183050" y="188496"/>
                    <a:pt x="191417" y="171612"/>
                  </a:cubicBezTo>
                  <a:cubicBezTo>
                    <a:pt x="199910" y="154854"/>
                    <a:pt x="204094" y="135072"/>
                    <a:pt x="204094" y="112644"/>
                  </a:cubicBezTo>
                  <a:cubicBezTo>
                    <a:pt x="204094" y="90090"/>
                    <a:pt x="199910" y="70308"/>
                    <a:pt x="191417" y="53424"/>
                  </a:cubicBezTo>
                  <a:cubicBezTo>
                    <a:pt x="182924" y="36540"/>
                    <a:pt x="171007" y="23310"/>
                    <a:pt x="155796" y="13986"/>
                  </a:cubicBezTo>
                  <a:close/>
                  <a:moveTo>
                    <a:pt x="154655" y="150948"/>
                  </a:moveTo>
                  <a:cubicBezTo>
                    <a:pt x="150345" y="162540"/>
                    <a:pt x="143880" y="171864"/>
                    <a:pt x="135133" y="178920"/>
                  </a:cubicBezTo>
                  <a:cubicBezTo>
                    <a:pt x="126386" y="185976"/>
                    <a:pt x="115357" y="189378"/>
                    <a:pt x="102047" y="189378"/>
                  </a:cubicBezTo>
                  <a:cubicBezTo>
                    <a:pt x="88609" y="189378"/>
                    <a:pt x="77581" y="185850"/>
                    <a:pt x="68707" y="178920"/>
                  </a:cubicBezTo>
                  <a:cubicBezTo>
                    <a:pt x="59961" y="171990"/>
                    <a:pt x="53368" y="162666"/>
                    <a:pt x="49185" y="150948"/>
                  </a:cubicBezTo>
                  <a:cubicBezTo>
                    <a:pt x="44875" y="139356"/>
                    <a:pt x="42847" y="126504"/>
                    <a:pt x="42847" y="112518"/>
                  </a:cubicBezTo>
                  <a:cubicBezTo>
                    <a:pt x="42847" y="98658"/>
                    <a:pt x="45002" y="85806"/>
                    <a:pt x="49185" y="74214"/>
                  </a:cubicBezTo>
                  <a:cubicBezTo>
                    <a:pt x="53368" y="62496"/>
                    <a:pt x="59961" y="53172"/>
                    <a:pt x="68707" y="46116"/>
                  </a:cubicBezTo>
                  <a:cubicBezTo>
                    <a:pt x="77454" y="39060"/>
                    <a:pt x="88609" y="35532"/>
                    <a:pt x="102047" y="35532"/>
                  </a:cubicBezTo>
                  <a:cubicBezTo>
                    <a:pt x="115357" y="35532"/>
                    <a:pt x="126386" y="39060"/>
                    <a:pt x="135133" y="46116"/>
                  </a:cubicBezTo>
                  <a:cubicBezTo>
                    <a:pt x="143880" y="53172"/>
                    <a:pt x="150345" y="62622"/>
                    <a:pt x="154655" y="74214"/>
                  </a:cubicBezTo>
                  <a:cubicBezTo>
                    <a:pt x="158838" y="85932"/>
                    <a:pt x="160993" y="98658"/>
                    <a:pt x="160993" y="112518"/>
                  </a:cubicBezTo>
                  <a:cubicBezTo>
                    <a:pt x="160993" y="126504"/>
                    <a:pt x="158838" y="139356"/>
                    <a:pt x="154655" y="150948"/>
                  </a:cubicBezTo>
                  <a:close/>
                </a:path>
              </a:pathLst>
            </a:custGeom>
            <a:grpFill/>
            <a:ln w="1266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 dirty="0"/>
            </a:p>
          </p:txBody>
        </p:sp>
        <p:sp>
          <p:nvSpPr>
            <p:cNvPr id="40" name="Freihandform 177">
              <a:extLst>
                <a:ext uri="{FF2B5EF4-FFF2-40B4-BE49-F238E27FC236}">
                  <a16:creationId xmlns:a16="http://schemas.microsoft.com/office/drawing/2014/main" id="{367348F6-FDD3-43E1-9597-AB00371D537D}"/>
                </a:ext>
              </a:extLst>
            </p:cNvPr>
            <p:cNvSpPr/>
            <p:nvPr/>
          </p:nvSpPr>
          <p:spPr bwMode="black">
            <a:xfrm>
              <a:off x="7515782" y="3763467"/>
              <a:ext cx="117258" cy="220877"/>
            </a:xfrm>
            <a:custGeom>
              <a:avLst/>
              <a:gdLst>
                <a:gd name="connsiteX0" fmla="*/ 99131 w 117258"/>
                <a:gd name="connsiteY0" fmla="*/ 0 h 220877"/>
                <a:gd name="connsiteX1" fmla="*/ 64651 w 117258"/>
                <a:gd name="connsiteY1" fmla="*/ 10080 h 220877"/>
                <a:gd name="connsiteX2" fmla="*/ 43481 w 117258"/>
                <a:gd name="connsiteY2" fmla="*/ 37800 h 220877"/>
                <a:gd name="connsiteX3" fmla="*/ 41199 w 117258"/>
                <a:gd name="connsiteY3" fmla="*/ 37800 h 220877"/>
                <a:gd name="connsiteX4" fmla="*/ 41199 w 117258"/>
                <a:gd name="connsiteY4" fmla="*/ 3150 h 220877"/>
                <a:gd name="connsiteX5" fmla="*/ 0 w 117258"/>
                <a:gd name="connsiteY5" fmla="*/ 3150 h 220877"/>
                <a:gd name="connsiteX6" fmla="*/ 0 w 117258"/>
                <a:gd name="connsiteY6" fmla="*/ 220878 h 220877"/>
                <a:gd name="connsiteX7" fmla="*/ 42720 w 117258"/>
                <a:gd name="connsiteY7" fmla="*/ 220878 h 220877"/>
                <a:gd name="connsiteX8" fmla="*/ 42720 w 117258"/>
                <a:gd name="connsiteY8" fmla="*/ 88074 h 220877"/>
                <a:gd name="connsiteX9" fmla="*/ 49566 w 117258"/>
                <a:gd name="connsiteY9" fmla="*/ 62748 h 220877"/>
                <a:gd name="connsiteX10" fmla="*/ 68200 w 117258"/>
                <a:gd name="connsiteY10" fmla="*/ 45360 h 220877"/>
                <a:gd name="connsiteX11" fmla="*/ 95075 w 117258"/>
                <a:gd name="connsiteY11" fmla="*/ 39060 h 220877"/>
                <a:gd name="connsiteX12" fmla="*/ 108132 w 117258"/>
                <a:gd name="connsiteY12" fmla="*/ 39942 h 220877"/>
                <a:gd name="connsiteX13" fmla="*/ 117259 w 117258"/>
                <a:gd name="connsiteY13" fmla="*/ 41580 h 220877"/>
                <a:gd name="connsiteX14" fmla="*/ 117259 w 117258"/>
                <a:gd name="connsiteY14" fmla="*/ 1008 h 220877"/>
                <a:gd name="connsiteX15" fmla="*/ 108639 w 117258"/>
                <a:gd name="connsiteY15" fmla="*/ 252 h 220877"/>
                <a:gd name="connsiteX16" fmla="*/ 99131 w 117258"/>
                <a:gd name="connsiteY16" fmla="*/ 0 h 2208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17258" h="220877">
                  <a:moveTo>
                    <a:pt x="99131" y="0"/>
                  </a:moveTo>
                  <a:cubicBezTo>
                    <a:pt x="86328" y="0"/>
                    <a:pt x="74792" y="3402"/>
                    <a:pt x="64651" y="10080"/>
                  </a:cubicBezTo>
                  <a:cubicBezTo>
                    <a:pt x="54509" y="16884"/>
                    <a:pt x="47410" y="26082"/>
                    <a:pt x="43481" y="37800"/>
                  </a:cubicBezTo>
                  <a:lnTo>
                    <a:pt x="41199" y="37800"/>
                  </a:lnTo>
                  <a:lnTo>
                    <a:pt x="41199" y="3150"/>
                  </a:lnTo>
                  <a:lnTo>
                    <a:pt x="0" y="3150"/>
                  </a:lnTo>
                  <a:lnTo>
                    <a:pt x="0" y="220878"/>
                  </a:lnTo>
                  <a:lnTo>
                    <a:pt x="42720" y="220878"/>
                  </a:lnTo>
                  <a:lnTo>
                    <a:pt x="42720" y="88074"/>
                  </a:lnTo>
                  <a:cubicBezTo>
                    <a:pt x="42720" y="78624"/>
                    <a:pt x="45002" y="70182"/>
                    <a:pt x="49566" y="62748"/>
                  </a:cubicBezTo>
                  <a:cubicBezTo>
                    <a:pt x="54129" y="55314"/>
                    <a:pt x="60341" y="49518"/>
                    <a:pt x="68200" y="45360"/>
                  </a:cubicBezTo>
                  <a:cubicBezTo>
                    <a:pt x="76060" y="41202"/>
                    <a:pt x="85060" y="39060"/>
                    <a:pt x="95075" y="39060"/>
                  </a:cubicBezTo>
                  <a:cubicBezTo>
                    <a:pt x="99385" y="39060"/>
                    <a:pt x="103822" y="39438"/>
                    <a:pt x="108132" y="39942"/>
                  </a:cubicBezTo>
                  <a:cubicBezTo>
                    <a:pt x="112568" y="40572"/>
                    <a:pt x="115611" y="41076"/>
                    <a:pt x="117259" y="41580"/>
                  </a:cubicBezTo>
                  <a:lnTo>
                    <a:pt x="117259" y="1008"/>
                  </a:lnTo>
                  <a:cubicBezTo>
                    <a:pt x="115104" y="756"/>
                    <a:pt x="112315" y="504"/>
                    <a:pt x="108639" y="252"/>
                  </a:cubicBezTo>
                  <a:cubicBezTo>
                    <a:pt x="104962" y="126"/>
                    <a:pt x="101793" y="0"/>
                    <a:pt x="99131" y="0"/>
                  </a:cubicBezTo>
                  <a:close/>
                </a:path>
              </a:pathLst>
            </a:custGeom>
            <a:grpFill/>
            <a:ln w="1266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 dirty="0"/>
            </a:p>
          </p:txBody>
        </p:sp>
        <p:sp>
          <p:nvSpPr>
            <p:cNvPr id="41" name="Freihandform 178">
              <a:extLst>
                <a:ext uri="{FF2B5EF4-FFF2-40B4-BE49-F238E27FC236}">
                  <a16:creationId xmlns:a16="http://schemas.microsoft.com/office/drawing/2014/main" id="{DBE65B5B-CA5C-4C31-B67D-A65E7D7C3248}"/>
                </a:ext>
              </a:extLst>
            </p:cNvPr>
            <p:cNvSpPr/>
            <p:nvPr/>
          </p:nvSpPr>
          <p:spPr bwMode="black">
            <a:xfrm>
              <a:off x="7670436" y="3694167"/>
              <a:ext cx="42720" cy="290304"/>
            </a:xfrm>
            <a:custGeom>
              <a:avLst/>
              <a:gdLst>
                <a:gd name="connsiteX0" fmla="*/ 0 w 42720"/>
                <a:gd name="connsiteY0" fmla="*/ 0 h 290304"/>
                <a:gd name="connsiteX1" fmla="*/ 42720 w 42720"/>
                <a:gd name="connsiteY1" fmla="*/ 0 h 290304"/>
                <a:gd name="connsiteX2" fmla="*/ 42720 w 42720"/>
                <a:gd name="connsiteY2" fmla="*/ 290304 h 290304"/>
                <a:gd name="connsiteX3" fmla="*/ 0 w 42720"/>
                <a:gd name="connsiteY3" fmla="*/ 290304 h 2903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2720" h="290304">
                  <a:moveTo>
                    <a:pt x="0" y="0"/>
                  </a:moveTo>
                  <a:lnTo>
                    <a:pt x="42720" y="0"/>
                  </a:lnTo>
                  <a:lnTo>
                    <a:pt x="42720" y="290304"/>
                  </a:lnTo>
                  <a:lnTo>
                    <a:pt x="0" y="290304"/>
                  </a:lnTo>
                  <a:close/>
                </a:path>
              </a:pathLst>
            </a:custGeom>
            <a:grpFill/>
            <a:ln w="1266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 dirty="0"/>
            </a:p>
          </p:txBody>
        </p:sp>
        <p:sp>
          <p:nvSpPr>
            <p:cNvPr id="42" name="Freihandform 179">
              <a:extLst>
                <a:ext uri="{FF2B5EF4-FFF2-40B4-BE49-F238E27FC236}">
                  <a16:creationId xmlns:a16="http://schemas.microsoft.com/office/drawing/2014/main" id="{D7A19EE3-8A83-4A8C-BA3B-F386AC00EC1A}"/>
                </a:ext>
              </a:extLst>
            </p:cNvPr>
            <p:cNvSpPr/>
            <p:nvPr/>
          </p:nvSpPr>
          <p:spPr bwMode="black">
            <a:xfrm>
              <a:off x="7761328" y="3694167"/>
              <a:ext cx="200290" cy="294587"/>
            </a:xfrm>
            <a:custGeom>
              <a:avLst/>
              <a:gdLst>
                <a:gd name="connsiteX0" fmla="*/ 157444 w 200290"/>
                <a:gd name="connsiteY0" fmla="*/ 107856 h 294587"/>
                <a:gd name="connsiteX1" fmla="*/ 154908 w 200290"/>
                <a:gd name="connsiteY1" fmla="*/ 107856 h 294587"/>
                <a:gd name="connsiteX2" fmla="*/ 144133 w 200290"/>
                <a:gd name="connsiteY2" fmla="*/ 92106 h 294587"/>
                <a:gd name="connsiteX3" fmla="*/ 124738 w 200290"/>
                <a:gd name="connsiteY3" fmla="*/ 76482 h 294587"/>
                <a:gd name="connsiteX4" fmla="*/ 91905 w 200290"/>
                <a:gd name="connsiteY4" fmla="*/ 69804 h 294587"/>
                <a:gd name="connsiteX5" fmla="*/ 44622 w 200290"/>
                <a:gd name="connsiteY5" fmla="*/ 83160 h 294587"/>
                <a:gd name="connsiteX6" fmla="*/ 11916 w 200290"/>
                <a:gd name="connsiteY6" fmla="*/ 121590 h 294587"/>
                <a:gd name="connsiteX7" fmla="*/ 0 w 200290"/>
                <a:gd name="connsiteY7" fmla="*/ 181944 h 294587"/>
                <a:gd name="connsiteX8" fmla="*/ 11789 w 200290"/>
                <a:gd name="connsiteY8" fmla="*/ 242424 h 294587"/>
                <a:gd name="connsiteX9" fmla="*/ 44368 w 200290"/>
                <a:gd name="connsiteY9" fmla="*/ 281106 h 294587"/>
                <a:gd name="connsiteX10" fmla="*/ 91652 w 200290"/>
                <a:gd name="connsiteY10" fmla="*/ 294588 h 294587"/>
                <a:gd name="connsiteX11" fmla="*/ 124231 w 200290"/>
                <a:gd name="connsiteY11" fmla="*/ 287910 h 294587"/>
                <a:gd name="connsiteX12" fmla="*/ 144006 w 200290"/>
                <a:gd name="connsiteY12" fmla="*/ 272286 h 294587"/>
                <a:gd name="connsiteX13" fmla="*/ 155035 w 200290"/>
                <a:gd name="connsiteY13" fmla="*/ 256410 h 294587"/>
                <a:gd name="connsiteX14" fmla="*/ 158585 w 200290"/>
                <a:gd name="connsiteY14" fmla="*/ 256410 h 294587"/>
                <a:gd name="connsiteX15" fmla="*/ 158585 w 200290"/>
                <a:gd name="connsiteY15" fmla="*/ 290304 h 294587"/>
                <a:gd name="connsiteX16" fmla="*/ 200290 w 200290"/>
                <a:gd name="connsiteY16" fmla="*/ 290304 h 294587"/>
                <a:gd name="connsiteX17" fmla="*/ 200290 w 200290"/>
                <a:gd name="connsiteY17" fmla="*/ 0 h 294587"/>
                <a:gd name="connsiteX18" fmla="*/ 157570 w 200290"/>
                <a:gd name="connsiteY18" fmla="*/ 0 h 294587"/>
                <a:gd name="connsiteX19" fmla="*/ 157570 w 200290"/>
                <a:gd name="connsiteY19" fmla="*/ 107856 h 294587"/>
                <a:gd name="connsiteX20" fmla="*/ 151612 w 200290"/>
                <a:gd name="connsiteY20" fmla="*/ 221760 h 294587"/>
                <a:gd name="connsiteX21" fmla="*/ 132217 w 200290"/>
                <a:gd name="connsiteY21" fmla="*/ 248724 h 294587"/>
                <a:gd name="connsiteX22" fmla="*/ 101033 w 200290"/>
                <a:gd name="connsiteY22" fmla="*/ 258426 h 294587"/>
                <a:gd name="connsiteX23" fmla="*/ 69214 w 200290"/>
                <a:gd name="connsiteY23" fmla="*/ 248346 h 294587"/>
                <a:gd name="connsiteX24" fmla="*/ 49819 w 200290"/>
                <a:gd name="connsiteY24" fmla="*/ 220752 h 294587"/>
                <a:gd name="connsiteX25" fmla="*/ 43227 w 200290"/>
                <a:gd name="connsiteY25" fmla="*/ 181440 h 294587"/>
                <a:gd name="connsiteX26" fmla="*/ 49693 w 200290"/>
                <a:gd name="connsiteY26" fmla="*/ 142758 h 294587"/>
                <a:gd name="connsiteX27" fmla="*/ 68961 w 200290"/>
                <a:gd name="connsiteY27" fmla="*/ 115668 h 294587"/>
                <a:gd name="connsiteX28" fmla="*/ 101033 w 200290"/>
                <a:gd name="connsiteY28" fmla="*/ 105714 h 294587"/>
                <a:gd name="connsiteX29" fmla="*/ 132471 w 200290"/>
                <a:gd name="connsiteY29" fmla="*/ 115164 h 294587"/>
                <a:gd name="connsiteX30" fmla="*/ 151739 w 200290"/>
                <a:gd name="connsiteY30" fmla="*/ 141624 h 294587"/>
                <a:gd name="connsiteX31" fmla="*/ 158331 w 200290"/>
                <a:gd name="connsiteY31" fmla="*/ 181314 h 294587"/>
                <a:gd name="connsiteX32" fmla="*/ 151612 w 200290"/>
                <a:gd name="connsiteY32" fmla="*/ 221760 h 2945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200290" h="294587">
                  <a:moveTo>
                    <a:pt x="157444" y="107856"/>
                  </a:moveTo>
                  <a:lnTo>
                    <a:pt x="154908" y="107856"/>
                  </a:lnTo>
                  <a:cubicBezTo>
                    <a:pt x="152373" y="103320"/>
                    <a:pt x="148697" y="98028"/>
                    <a:pt x="144133" y="92106"/>
                  </a:cubicBezTo>
                  <a:cubicBezTo>
                    <a:pt x="139443" y="86184"/>
                    <a:pt x="132978" y="80892"/>
                    <a:pt x="124738" y="76482"/>
                  </a:cubicBezTo>
                  <a:cubicBezTo>
                    <a:pt x="116371" y="71946"/>
                    <a:pt x="105470" y="69804"/>
                    <a:pt x="91905" y="69804"/>
                  </a:cubicBezTo>
                  <a:cubicBezTo>
                    <a:pt x="74285" y="69804"/>
                    <a:pt x="58566" y="74214"/>
                    <a:pt x="44622" y="83160"/>
                  </a:cubicBezTo>
                  <a:cubicBezTo>
                    <a:pt x="30678" y="92106"/>
                    <a:pt x="19775" y="104832"/>
                    <a:pt x="11916" y="121590"/>
                  </a:cubicBezTo>
                  <a:cubicBezTo>
                    <a:pt x="3930" y="138348"/>
                    <a:pt x="0" y="158508"/>
                    <a:pt x="0" y="181944"/>
                  </a:cubicBezTo>
                  <a:cubicBezTo>
                    <a:pt x="0" y="205506"/>
                    <a:pt x="3930" y="225666"/>
                    <a:pt x="11789" y="242424"/>
                  </a:cubicBezTo>
                  <a:cubicBezTo>
                    <a:pt x="19649" y="259182"/>
                    <a:pt x="30424" y="272034"/>
                    <a:pt x="44368" y="281106"/>
                  </a:cubicBezTo>
                  <a:cubicBezTo>
                    <a:pt x="58186" y="290178"/>
                    <a:pt x="73905" y="294588"/>
                    <a:pt x="91652" y="294588"/>
                  </a:cubicBezTo>
                  <a:cubicBezTo>
                    <a:pt x="104962" y="294588"/>
                    <a:pt x="115738" y="292320"/>
                    <a:pt x="124231" y="287910"/>
                  </a:cubicBezTo>
                  <a:cubicBezTo>
                    <a:pt x="132597" y="283500"/>
                    <a:pt x="139189" y="278208"/>
                    <a:pt x="144006" y="272286"/>
                  </a:cubicBezTo>
                  <a:cubicBezTo>
                    <a:pt x="148823" y="266364"/>
                    <a:pt x="152500" y="261072"/>
                    <a:pt x="155035" y="256410"/>
                  </a:cubicBezTo>
                  <a:lnTo>
                    <a:pt x="158585" y="256410"/>
                  </a:lnTo>
                  <a:lnTo>
                    <a:pt x="158585" y="290304"/>
                  </a:lnTo>
                  <a:lnTo>
                    <a:pt x="200290" y="290304"/>
                  </a:lnTo>
                  <a:lnTo>
                    <a:pt x="200290" y="0"/>
                  </a:lnTo>
                  <a:lnTo>
                    <a:pt x="157570" y="0"/>
                  </a:lnTo>
                  <a:lnTo>
                    <a:pt x="157570" y="107856"/>
                  </a:lnTo>
                  <a:close/>
                  <a:moveTo>
                    <a:pt x="151612" y="221760"/>
                  </a:moveTo>
                  <a:cubicBezTo>
                    <a:pt x="147175" y="233226"/>
                    <a:pt x="140711" y="242298"/>
                    <a:pt x="132217" y="248724"/>
                  </a:cubicBezTo>
                  <a:cubicBezTo>
                    <a:pt x="123724" y="255150"/>
                    <a:pt x="113329" y="258426"/>
                    <a:pt x="101033" y="258426"/>
                  </a:cubicBezTo>
                  <a:cubicBezTo>
                    <a:pt x="88356" y="258426"/>
                    <a:pt x="77708" y="255024"/>
                    <a:pt x="69214" y="248346"/>
                  </a:cubicBezTo>
                  <a:cubicBezTo>
                    <a:pt x="60594" y="241542"/>
                    <a:pt x="54129" y="232344"/>
                    <a:pt x="49819" y="220752"/>
                  </a:cubicBezTo>
                  <a:cubicBezTo>
                    <a:pt x="45382" y="209160"/>
                    <a:pt x="43227" y="196056"/>
                    <a:pt x="43227" y="181440"/>
                  </a:cubicBezTo>
                  <a:cubicBezTo>
                    <a:pt x="43227" y="167076"/>
                    <a:pt x="45382" y="154224"/>
                    <a:pt x="49693" y="142758"/>
                  </a:cubicBezTo>
                  <a:cubicBezTo>
                    <a:pt x="54003" y="131292"/>
                    <a:pt x="60467" y="122346"/>
                    <a:pt x="68961" y="115668"/>
                  </a:cubicBezTo>
                  <a:cubicBezTo>
                    <a:pt x="77454" y="108990"/>
                    <a:pt x="88229" y="105714"/>
                    <a:pt x="101033" y="105714"/>
                  </a:cubicBezTo>
                  <a:cubicBezTo>
                    <a:pt x="113456" y="105714"/>
                    <a:pt x="123977" y="108864"/>
                    <a:pt x="132471" y="115164"/>
                  </a:cubicBezTo>
                  <a:cubicBezTo>
                    <a:pt x="140964" y="121464"/>
                    <a:pt x="147302" y="130284"/>
                    <a:pt x="151739" y="141624"/>
                  </a:cubicBezTo>
                  <a:cubicBezTo>
                    <a:pt x="156049" y="152964"/>
                    <a:pt x="158331" y="166194"/>
                    <a:pt x="158331" y="181314"/>
                  </a:cubicBezTo>
                  <a:cubicBezTo>
                    <a:pt x="158204" y="196812"/>
                    <a:pt x="156049" y="210168"/>
                    <a:pt x="151612" y="221760"/>
                  </a:cubicBezTo>
                  <a:close/>
                </a:path>
              </a:pathLst>
            </a:custGeom>
            <a:grpFill/>
            <a:ln w="1266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 dirty="0"/>
            </a:p>
          </p:txBody>
        </p:sp>
        <p:sp>
          <p:nvSpPr>
            <p:cNvPr id="47" name="Freihandform 180">
              <a:extLst>
                <a:ext uri="{FF2B5EF4-FFF2-40B4-BE49-F238E27FC236}">
                  <a16:creationId xmlns:a16="http://schemas.microsoft.com/office/drawing/2014/main" id="{721CEA33-54CD-4866-BF78-AC672DEE72B4}"/>
                </a:ext>
              </a:extLst>
            </p:cNvPr>
            <p:cNvSpPr/>
            <p:nvPr/>
          </p:nvSpPr>
          <p:spPr bwMode="black">
            <a:xfrm>
              <a:off x="8022339" y="3930669"/>
              <a:ext cx="57044" cy="56573"/>
            </a:xfrm>
            <a:custGeom>
              <a:avLst/>
              <a:gdLst>
                <a:gd name="connsiteX0" fmla="*/ 28395 w 57044"/>
                <a:gd name="connsiteY0" fmla="*/ 0 h 56573"/>
                <a:gd name="connsiteX1" fmla="*/ 8367 w 57044"/>
                <a:gd name="connsiteY1" fmla="*/ 8316 h 56573"/>
                <a:gd name="connsiteX2" fmla="*/ 0 w 57044"/>
                <a:gd name="connsiteY2" fmla="*/ 28224 h 56573"/>
                <a:gd name="connsiteX3" fmla="*/ 8367 w 57044"/>
                <a:gd name="connsiteY3" fmla="*/ 48258 h 56573"/>
                <a:gd name="connsiteX4" fmla="*/ 28395 w 57044"/>
                <a:gd name="connsiteY4" fmla="*/ 56574 h 56573"/>
                <a:gd name="connsiteX5" fmla="*/ 42720 w 57044"/>
                <a:gd name="connsiteY5" fmla="*/ 52794 h 56573"/>
                <a:gd name="connsiteX6" fmla="*/ 53115 w 57044"/>
                <a:gd name="connsiteY6" fmla="*/ 42462 h 56573"/>
                <a:gd name="connsiteX7" fmla="*/ 57045 w 57044"/>
                <a:gd name="connsiteY7" fmla="*/ 28224 h 56573"/>
                <a:gd name="connsiteX8" fmla="*/ 48678 w 57044"/>
                <a:gd name="connsiteY8" fmla="*/ 8316 h 56573"/>
                <a:gd name="connsiteX9" fmla="*/ 28395 w 57044"/>
                <a:gd name="connsiteY9" fmla="*/ 0 h 56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7044" h="56573">
                  <a:moveTo>
                    <a:pt x="28395" y="0"/>
                  </a:moveTo>
                  <a:cubicBezTo>
                    <a:pt x="20663" y="0"/>
                    <a:pt x="13944" y="2772"/>
                    <a:pt x="8367" y="8316"/>
                  </a:cubicBezTo>
                  <a:cubicBezTo>
                    <a:pt x="2789" y="13860"/>
                    <a:pt x="0" y="20538"/>
                    <a:pt x="0" y="28224"/>
                  </a:cubicBezTo>
                  <a:cubicBezTo>
                    <a:pt x="0" y="36036"/>
                    <a:pt x="2789" y="42714"/>
                    <a:pt x="8367" y="48258"/>
                  </a:cubicBezTo>
                  <a:cubicBezTo>
                    <a:pt x="13944" y="53802"/>
                    <a:pt x="20663" y="56574"/>
                    <a:pt x="28395" y="56574"/>
                  </a:cubicBezTo>
                  <a:cubicBezTo>
                    <a:pt x="33593" y="56574"/>
                    <a:pt x="38410" y="55314"/>
                    <a:pt x="42720" y="52794"/>
                  </a:cubicBezTo>
                  <a:cubicBezTo>
                    <a:pt x="47030" y="50274"/>
                    <a:pt x="50453" y="46872"/>
                    <a:pt x="53115" y="42462"/>
                  </a:cubicBezTo>
                  <a:cubicBezTo>
                    <a:pt x="55777" y="38178"/>
                    <a:pt x="57045" y="33390"/>
                    <a:pt x="57045" y="28224"/>
                  </a:cubicBezTo>
                  <a:cubicBezTo>
                    <a:pt x="57045" y="20412"/>
                    <a:pt x="54256" y="13860"/>
                    <a:pt x="48678" y="8316"/>
                  </a:cubicBezTo>
                  <a:cubicBezTo>
                    <a:pt x="42847" y="2772"/>
                    <a:pt x="36128" y="0"/>
                    <a:pt x="28395" y="0"/>
                  </a:cubicBezTo>
                  <a:close/>
                </a:path>
              </a:pathLst>
            </a:custGeom>
            <a:grpFill/>
            <a:ln w="1266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 dirty="0"/>
            </a:p>
          </p:txBody>
        </p:sp>
      </p:grpSp>
      <p:sp>
        <p:nvSpPr>
          <p:cNvPr id="51" name="Textplatzhalter 2">
            <a:extLst>
              <a:ext uri="{FF2B5EF4-FFF2-40B4-BE49-F238E27FC236}">
                <a16:creationId xmlns:a16="http://schemas.microsoft.com/office/drawing/2014/main" id="{43B18006-68CE-4C63-8A29-74153CE8E043}"/>
              </a:ext>
            </a:extLst>
          </p:cNvPr>
          <p:cNvSpPr txBox="1">
            <a:spLocks/>
          </p:cNvSpPr>
          <p:nvPr userDrawn="1"/>
        </p:nvSpPr>
        <p:spPr bwMode="black">
          <a:xfrm>
            <a:off x="263525" y="6243529"/>
            <a:ext cx="11664950" cy="184666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3000" b="0" i="0" kern="1200">
                <a:solidFill>
                  <a:schemeClr val="tx1"/>
                </a:solidFill>
                <a:latin typeface="Inter Light" panose="02000403000000020004" pitchFamily="2" charset="0"/>
                <a:ea typeface="Inter Light" panose="02000403000000020004" pitchFamily="2" charset="0"/>
                <a:cs typeface="Inter Light" panose="02000403000000020004" pitchFamily="2" charset="0"/>
              </a:defRPr>
            </a:lvl1pPr>
            <a:lvl2pPr marL="457200" indent="0" algn="l" defTabSz="914400" rtl="0" eaLnBrk="1" latinLnBrk="0" hangingPunct="1">
              <a:lnSpc>
                <a:spcPct val="114000"/>
              </a:lnSpc>
              <a:spcBef>
                <a:spcPts val="0"/>
              </a:spcBef>
              <a:buFont typeface="Symbol" pitchFamily="2" charset="2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13000"/>
              </a:lnSpc>
              <a:spcBef>
                <a:spcPts val="0"/>
              </a:spcBef>
              <a:buFont typeface="Symbol" pitchFamily="2" charset="2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buFont typeface="Symbol" pitchFamily="2" charset="2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buFont typeface="Symbol" pitchFamily="2" charset="2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/>
            <a:r>
              <a:rPr lang="ru-RU" sz="1200">
                <a:solidFill>
                  <a:schemeClr val="bg1"/>
                </a:solidFill>
                <a:latin typeface="+mn-lt"/>
                <a:ea typeface="Inter Medium" panose="02000603000000020004" pitchFamily="2" charset="0"/>
                <a:cs typeface="Inter Medium" panose="02000603000000020004" pitchFamily="2" charset="0"/>
              </a:rPr>
              <a:t>GEA.com</a:t>
            </a:r>
            <a:endParaRPr lang="ru-RU" sz="1200" dirty="0">
              <a:solidFill>
                <a:schemeClr val="bg1"/>
              </a:solidFill>
              <a:latin typeface="+mn-lt"/>
              <a:ea typeface="Inter Medium" panose="02000603000000020004" pitchFamily="2" charset="0"/>
              <a:cs typeface="Inter Medium" panose="020006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403914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nal slide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kt 6" hidden="1">
            <a:extLst>
              <a:ext uri="{FF2B5EF4-FFF2-40B4-BE49-F238E27FC236}">
                <a16:creationId xmlns:a16="http://schemas.microsoft.com/office/drawing/2014/main" id="{7A9BF7E1-7479-4B02-8452-601829203BE6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19748610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44" imgH="345" progId="TCLayout.ActiveDocument.1">
                  <p:embed/>
                </p:oleObj>
              </mc:Choice>
              <mc:Fallback>
                <p:oleObj name="think-cell Folie" r:id="rId3" imgW="344" imgH="345" progId="TCLayout.ActiveDocument.1">
                  <p:embed/>
                  <p:pic>
                    <p:nvPicPr>
                      <p:cNvPr id="7" name="Objekt 6" hidden="1">
                        <a:extLst>
                          <a:ext uri="{FF2B5EF4-FFF2-40B4-BE49-F238E27FC236}">
                            <a16:creationId xmlns:a16="http://schemas.microsoft.com/office/drawing/2014/main" id="{7A9BF7E1-7479-4B02-8452-601829203BE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4738F76F-C2DB-4B34-9BAC-06F432009917}"/>
              </a:ext>
            </a:extLst>
          </p:cNvPr>
          <p:cNvGrpSpPr/>
          <p:nvPr userDrawn="1"/>
        </p:nvGrpSpPr>
        <p:grpSpPr>
          <a:xfrm>
            <a:off x="3017104" y="2869119"/>
            <a:ext cx="6157792" cy="1119761"/>
            <a:chOff x="3017104" y="2869119"/>
            <a:chExt cx="6157792" cy="1119761"/>
          </a:xfrm>
          <a:solidFill>
            <a:schemeClr val="tx2"/>
          </a:solidFill>
        </p:grpSpPr>
        <p:sp>
          <p:nvSpPr>
            <p:cNvPr id="48" name="Freihandform 148">
              <a:extLst>
                <a:ext uri="{FF2B5EF4-FFF2-40B4-BE49-F238E27FC236}">
                  <a16:creationId xmlns:a16="http://schemas.microsoft.com/office/drawing/2014/main" id="{60AD947E-5C1C-4CAA-8DB7-0110EF336C27}"/>
                </a:ext>
              </a:extLst>
            </p:cNvPr>
            <p:cNvSpPr/>
            <p:nvPr/>
          </p:nvSpPr>
          <p:spPr>
            <a:xfrm>
              <a:off x="5655868" y="2880585"/>
              <a:ext cx="1018566" cy="1103885"/>
            </a:xfrm>
            <a:custGeom>
              <a:avLst/>
              <a:gdLst>
                <a:gd name="connsiteX0" fmla="*/ 462697 w 1018566"/>
                <a:gd name="connsiteY0" fmla="*/ 0 h 1103885"/>
                <a:gd name="connsiteX1" fmla="*/ 185079 w 1018566"/>
                <a:gd name="connsiteY1" fmla="*/ 0 h 1103885"/>
                <a:gd name="connsiteX2" fmla="*/ 0 w 1018566"/>
                <a:gd name="connsiteY2" fmla="*/ 368046 h 1103885"/>
                <a:gd name="connsiteX3" fmla="*/ 205995 w 1018566"/>
                <a:gd name="connsiteY3" fmla="*/ 368046 h 1103885"/>
                <a:gd name="connsiteX4" fmla="*/ 324648 w 1018566"/>
                <a:gd name="connsiteY4" fmla="*/ 132300 h 1103885"/>
                <a:gd name="connsiteX5" fmla="*/ 812698 w 1018566"/>
                <a:gd name="connsiteY5" fmla="*/ 1103886 h 1103885"/>
                <a:gd name="connsiteX6" fmla="*/ 1018566 w 1018566"/>
                <a:gd name="connsiteY6" fmla="*/ 1103886 h 11038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18566" h="1103885">
                  <a:moveTo>
                    <a:pt x="462697" y="0"/>
                  </a:moveTo>
                  <a:lnTo>
                    <a:pt x="185079" y="0"/>
                  </a:lnTo>
                  <a:lnTo>
                    <a:pt x="0" y="368046"/>
                  </a:lnTo>
                  <a:lnTo>
                    <a:pt x="205995" y="368046"/>
                  </a:lnTo>
                  <a:lnTo>
                    <a:pt x="324648" y="132300"/>
                  </a:lnTo>
                  <a:lnTo>
                    <a:pt x="812698" y="1103886"/>
                  </a:lnTo>
                  <a:lnTo>
                    <a:pt x="1018566" y="1103886"/>
                  </a:lnTo>
                  <a:close/>
                </a:path>
              </a:pathLst>
            </a:custGeom>
            <a:grpFill/>
            <a:ln w="1266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 dirty="0"/>
            </a:p>
          </p:txBody>
        </p:sp>
        <p:sp>
          <p:nvSpPr>
            <p:cNvPr id="49" name="Freihandform 149">
              <a:extLst>
                <a:ext uri="{FF2B5EF4-FFF2-40B4-BE49-F238E27FC236}">
                  <a16:creationId xmlns:a16="http://schemas.microsoft.com/office/drawing/2014/main" id="{337F32C1-0D17-450E-9DFE-1F6C9CBE7504}"/>
                </a:ext>
              </a:extLst>
            </p:cNvPr>
            <p:cNvSpPr/>
            <p:nvPr/>
          </p:nvSpPr>
          <p:spPr>
            <a:xfrm>
              <a:off x="3017104" y="2880458"/>
              <a:ext cx="3101461" cy="1104011"/>
            </a:xfrm>
            <a:custGeom>
              <a:avLst/>
              <a:gdLst>
                <a:gd name="connsiteX0" fmla="*/ 3008922 w 3101461"/>
                <a:gd name="connsiteY0" fmla="*/ 460152 h 1104011"/>
                <a:gd name="connsiteX1" fmla="*/ 602646 w 3101461"/>
                <a:gd name="connsiteY1" fmla="*/ 460152 h 1104011"/>
                <a:gd name="connsiteX2" fmla="*/ 510107 w 3101461"/>
                <a:gd name="connsiteY2" fmla="*/ 644112 h 1104011"/>
                <a:gd name="connsiteX3" fmla="*/ 880264 w 3101461"/>
                <a:gd name="connsiteY3" fmla="*/ 644112 h 1104011"/>
                <a:gd name="connsiteX4" fmla="*/ 880264 w 3101461"/>
                <a:gd name="connsiteY4" fmla="*/ 920052 h 1104011"/>
                <a:gd name="connsiteX5" fmla="*/ 552193 w 3101461"/>
                <a:gd name="connsiteY5" fmla="*/ 920052 h 1104011"/>
                <a:gd name="connsiteX6" fmla="*/ 184191 w 3101461"/>
                <a:gd name="connsiteY6" fmla="*/ 552258 h 1104011"/>
                <a:gd name="connsiteX7" fmla="*/ 552193 w 3101461"/>
                <a:gd name="connsiteY7" fmla="*/ 184086 h 1104011"/>
                <a:gd name="connsiteX8" fmla="*/ 972550 w 3101461"/>
                <a:gd name="connsiteY8" fmla="*/ 184086 h 1104011"/>
                <a:gd name="connsiteX9" fmla="*/ 972550 w 3101461"/>
                <a:gd name="connsiteY9" fmla="*/ 0 h 1104011"/>
                <a:gd name="connsiteX10" fmla="*/ 552193 w 3101461"/>
                <a:gd name="connsiteY10" fmla="*/ 0 h 1104011"/>
                <a:gd name="connsiteX11" fmla="*/ 0 w 3101461"/>
                <a:gd name="connsiteY11" fmla="*/ 552258 h 1104011"/>
                <a:gd name="connsiteX12" fmla="*/ 552193 w 3101461"/>
                <a:gd name="connsiteY12" fmla="*/ 1104012 h 1104011"/>
                <a:gd name="connsiteX13" fmla="*/ 1065470 w 3101461"/>
                <a:gd name="connsiteY13" fmla="*/ 1104012 h 1104011"/>
                <a:gd name="connsiteX14" fmla="*/ 1065470 w 3101461"/>
                <a:gd name="connsiteY14" fmla="*/ 644112 h 1104011"/>
                <a:gd name="connsiteX15" fmla="*/ 1343088 w 3101461"/>
                <a:gd name="connsiteY15" fmla="*/ 644112 h 1104011"/>
                <a:gd name="connsiteX16" fmla="*/ 1343088 w 3101461"/>
                <a:gd name="connsiteY16" fmla="*/ 1104012 h 1104011"/>
                <a:gd name="connsiteX17" fmla="*/ 2083529 w 3101461"/>
                <a:gd name="connsiteY17" fmla="*/ 1104012 h 1104011"/>
                <a:gd name="connsiteX18" fmla="*/ 2176068 w 3101461"/>
                <a:gd name="connsiteY18" fmla="*/ 920052 h 1104011"/>
                <a:gd name="connsiteX19" fmla="*/ 1528166 w 3101461"/>
                <a:gd name="connsiteY19" fmla="*/ 920052 h 1104011"/>
                <a:gd name="connsiteX20" fmla="*/ 1528166 w 3101461"/>
                <a:gd name="connsiteY20" fmla="*/ 644112 h 1104011"/>
                <a:gd name="connsiteX21" fmla="*/ 2498815 w 3101461"/>
                <a:gd name="connsiteY21" fmla="*/ 644112 h 1104011"/>
                <a:gd name="connsiteX22" fmla="*/ 2268608 w 3101461"/>
                <a:gd name="connsiteY22" fmla="*/ 1104012 h 1104011"/>
                <a:gd name="connsiteX23" fmla="*/ 2474476 w 3101461"/>
                <a:gd name="connsiteY23" fmla="*/ 1104012 h 1104011"/>
                <a:gd name="connsiteX24" fmla="*/ 2705824 w 3101461"/>
                <a:gd name="connsiteY24" fmla="*/ 644112 h 1104011"/>
                <a:gd name="connsiteX25" fmla="*/ 3101461 w 3101461"/>
                <a:gd name="connsiteY25" fmla="*/ 644112 h 1104011"/>
                <a:gd name="connsiteX26" fmla="*/ 3008922 w 3101461"/>
                <a:gd name="connsiteY26" fmla="*/ 460152 h 11040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101461" h="1104011">
                  <a:moveTo>
                    <a:pt x="3008922" y="460152"/>
                  </a:moveTo>
                  <a:lnTo>
                    <a:pt x="602646" y="460152"/>
                  </a:lnTo>
                  <a:lnTo>
                    <a:pt x="510107" y="644112"/>
                  </a:lnTo>
                  <a:lnTo>
                    <a:pt x="880264" y="644112"/>
                  </a:lnTo>
                  <a:lnTo>
                    <a:pt x="880264" y="920052"/>
                  </a:lnTo>
                  <a:lnTo>
                    <a:pt x="552193" y="920052"/>
                  </a:lnTo>
                  <a:cubicBezTo>
                    <a:pt x="349368" y="920052"/>
                    <a:pt x="184191" y="755748"/>
                    <a:pt x="184191" y="552258"/>
                  </a:cubicBezTo>
                  <a:cubicBezTo>
                    <a:pt x="184191" y="348768"/>
                    <a:pt x="349241" y="184086"/>
                    <a:pt x="552193" y="184086"/>
                  </a:cubicBezTo>
                  <a:lnTo>
                    <a:pt x="972550" y="184086"/>
                  </a:lnTo>
                  <a:lnTo>
                    <a:pt x="972550" y="0"/>
                  </a:lnTo>
                  <a:lnTo>
                    <a:pt x="552193" y="0"/>
                  </a:lnTo>
                  <a:cubicBezTo>
                    <a:pt x="247701" y="0"/>
                    <a:pt x="0" y="247716"/>
                    <a:pt x="0" y="552258"/>
                  </a:cubicBezTo>
                  <a:cubicBezTo>
                    <a:pt x="0" y="856800"/>
                    <a:pt x="247701" y="1104012"/>
                    <a:pt x="552193" y="1104012"/>
                  </a:cubicBezTo>
                  <a:lnTo>
                    <a:pt x="1065470" y="1104012"/>
                  </a:lnTo>
                  <a:lnTo>
                    <a:pt x="1065470" y="644112"/>
                  </a:lnTo>
                  <a:lnTo>
                    <a:pt x="1343088" y="644112"/>
                  </a:lnTo>
                  <a:lnTo>
                    <a:pt x="1343088" y="1104012"/>
                  </a:lnTo>
                  <a:lnTo>
                    <a:pt x="2083529" y="1104012"/>
                  </a:lnTo>
                  <a:lnTo>
                    <a:pt x="2176068" y="920052"/>
                  </a:lnTo>
                  <a:lnTo>
                    <a:pt x="1528166" y="920052"/>
                  </a:lnTo>
                  <a:lnTo>
                    <a:pt x="1528166" y="644112"/>
                  </a:lnTo>
                  <a:lnTo>
                    <a:pt x="2498815" y="644112"/>
                  </a:lnTo>
                  <a:lnTo>
                    <a:pt x="2268608" y="1104012"/>
                  </a:lnTo>
                  <a:lnTo>
                    <a:pt x="2474476" y="1104012"/>
                  </a:lnTo>
                  <a:lnTo>
                    <a:pt x="2705824" y="644112"/>
                  </a:lnTo>
                  <a:lnTo>
                    <a:pt x="3101461" y="644112"/>
                  </a:lnTo>
                  <a:lnTo>
                    <a:pt x="3008922" y="460152"/>
                  </a:lnTo>
                  <a:close/>
                </a:path>
              </a:pathLst>
            </a:custGeom>
            <a:grpFill/>
            <a:ln w="1266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 dirty="0"/>
            </a:p>
          </p:txBody>
        </p:sp>
        <p:sp>
          <p:nvSpPr>
            <p:cNvPr id="50" name="Freihandform 150">
              <a:extLst>
                <a:ext uri="{FF2B5EF4-FFF2-40B4-BE49-F238E27FC236}">
                  <a16:creationId xmlns:a16="http://schemas.microsoft.com/office/drawing/2014/main" id="{C471FC87-338A-4010-A01B-39CFCC799040}"/>
                </a:ext>
              </a:extLst>
            </p:cNvPr>
            <p:cNvSpPr/>
            <p:nvPr/>
          </p:nvSpPr>
          <p:spPr>
            <a:xfrm>
              <a:off x="4360064" y="2880458"/>
              <a:ext cx="833107" cy="368172"/>
            </a:xfrm>
            <a:custGeom>
              <a:avLst/>
              <a:gdLst>
                <a:gd name="connsiteX0" fmla="*/ 185205 w 833107"/>
                <a:gd name="connsiteY0" fmla="*/ 184086 h 368172"/>
                <a:gd name="connsiteX1" fmla="*/ 833107 w 833107"/>
                <a:gd name="connsiteY1" fmla="*/ 184212 h 368172"/>
                <a:gd name="connsiteX2" fmla="*/ 833107 w 833107"/>
                <a:gd name="connsiteY2" fmla="*/ 126 h 368172"/>
                <a:gd name="connsiteX3" fmla="*/ 0 w 833107"/>
                <a:gd name="connsiteY3" fmla="*/ 0 h 368172"/>
                <a:gd name="connsiteX4" fmla="*/ 0 w 833107"/>
                <a:gd name="connsiteY4" fmla="*/ 368172 h 368172"/>
                <a:gd name="connsiteX5" fmla="*/ 185205 w 833107"/>
                <a:gd name="connsiteY5" fmla="*/ 368172 h 3681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33107" h="368172">
                  <a:moveTo>
                    <a:pt x="185205" y="184086"/>
                  </a:moveTo>
                  <a:lnTo>
                    <a:pt x="833107" y="184212"/>
                  </a:lnTo>
                  <a:lnTo>
                    <a:pt x="833107" y="126"/>
                  </a:lnTo>
                  <a:lnTo>
                    <a:pt x="0" y="0"/>
                  </a:lnTo>
                  <a:lnTo>
                    <a:pt x="0" y="368172"/>
                  </a:lnTo>
                  <a:lnTo>
                    <a:pt x="185205" y="368172"/>
                  </a:lnTo>
                  <a:close/>
                </a:path>
              </a:pathLst>
            </a:custGeom>
            <a:grpFill/>
            <a:ln w="1266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 dirty="0"/>
            </a:p>
          </p:txBody>
        </p:sp>
        <p:sp>
          <p:nvSpPr>
            <p:cNvPr id="15" name="Freihandform 152">
              <a:extLst>
                <a:ext uri="{FF2B5EF4-FFF2-40B4-BE49-F238E27FC236}">
                  <a16:creationId xmlns:a16="http://schemas.microsoft.com/office/drawing/2014/main" id="{98D45670-329C-4FE0-BBE8-C5276C544C5B}"/>
                </a:ext>
              </a:extLst>
            </p:cNvPr>
            <p:cNvSpPr/>
            <p:nvPr/>
          </p:nvSpPr>
          <p:spPr>
            <a:xfrm>
              <a:off x="6951799" y="2880711"/>
              <a:ext cx="184951" cy="290429"/>
            </a:xfrm>
            <a:custGeom>
              <a:avLst/>
              <a:gdLst>
                <a:gd name="connsiteX0" fmla="*/ 184952 w 184951"/>
                <a:gd name="connsiteY0" fmla="*/ 252630 h 290429"/>
                <a:gd name="connsiteX1" fmla="*/ 44114 w 184951"/>
                <a:gd name="connsiteY1" fmla="*/ 252630 h 290429"/>
                <a:gd name="connsiteX2" fmla="*/ 44114 w 184951"/>
                <a:gd name="connsiteY2" fmla="*/ 163800 h 290429"/>
                <a:gd name="connsiteX3" fmla="*/ 173669 w 184951"/>
                <a:gd name="connsiteY3" fmla="*/ 163800 h 290429"/>
                <a:gd name="connsiteX4" fmla="*/ 173669 w 184951"/>
                <a:gd name="connsiteY4" fmla="*/ 126252 h 290429"/>
                <a:gd name="connsiteX5" fmla="*/ 44114 w 184951"/>
                <a:gd name="connsiteY5" fmla="*/ 126252 h 290429"/>
                <a:gd name="connsiteX6" fmla="*/ 44114 w 184951"/>
                <a:gd name="connsiteY6" fmla="*/ 37800 h 290429"/>
                <a:gd name="connsiteX7" fmla="*/ 183177 w 184951"/>
                <a:gd name="connsiteY7" fmla="*/ 37800 h 290429"/>
                <a:gd name="connsiteX8" fmla="*/ 183177 w 184951"/>
                <a:gd name="connsiteY8" fmla="*/ 0 h 290429"/>
                <a:gd name="connsiteX9" fmla="*/ 0 w 184951"/>
                <a:gd name="connsiteY9" fmla="*/ 0 h 290429"/>
                <a:gd name="connsiteX10" fmla="*/ 0 w 184951"/>
                <a:gd name="connsiteY10" fmla="*/ 290430 h 290429"/>
                <a:gd name="connsiteX11" fmla="*/ 184952 w 184951"/>
                <a:gd name="connsiteY11" fmla="*/ 290430 h 2904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84951" h="290429">
                  <a:moveTo>
                    <a:pt x="184952" y="252630"/>
                  </a:moveTo>
                  <a:lnTo>
                    <a:pt x="44114" y="252630"/>
                  </a:lnTo>
                  <a:lnTo>
                    <a:pt x="44114" y="163800"/>
                  </a:lnTo>
                  <a:lnTo>
                    <a:pt x="173669" y="163800"/>
                  </a:lnTo>
                  <a:lnTo>
                    <a:pt x="173669" y="126252"/>
                  </a:lnTo>
                  <a:lnTo>
                    <a:pt x="44114" y="126252"/>
                  </a:lnTo>
                  <a:lnTo>
                    <a:pt x="44114" y="37800"/>
                  </a:lnTo>
                  <a:lnTo>
                    <a:pt x="183177" y="37800"/>
                  </a:lnTo>
                  <a:lnTo>
                    <a:pt x="183177" y="0"/>
                  </a:lnTo>
                  <a:lnTo>
                    <a:pt x="0" y="0"/>
                  </a:lnTo>
                  <a:lnTo>
                    <a:pt x="0" y="290430"/>
                  </a:lnTo>
                  <a:lnTo>
                    <a:pt x="184952" y="290430"/>
                  </a:lnTo>
                  <a:close/>
                </a:path>
              </a:pathLst>
            </a:custGeom>
            <a:grpFill/>
            <a:ln w="1266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 dirty="0"/>
            </a:p>
          </p:txBody>
        </p:sp>
        <p:sp>
          <p:nvSpPr>
            <p:cNvPr id="16" name="Freihandform 153">
              <a:extLst>
                <a:ext uri="{FF2B5EF4-FFF2-40B4-BE49-F238E27FC236}">
                  <a16:creationId xmlns:a16="http://schemas.microsoft.com/office/drawing/2014/main" id="{1345E2B1-7126-4AC8-B029-DD6F2C0B21A6}"/>
                </a:ext>
              </a:extLst>
            </p:cNvPr>
            <p:cNvSpPr/>
            <p:nvPr/>
          </p:nvSpPr>
          <p:spPr>
            <a:xfrm>
              <a:off x="7191007" y="2950388"/>
              <a:ext cx="182670" cy="220625"/>
            </a:xfrm>
            <a:custGeom>
              <a:avLst/>
              <a:gdLst>
                <a:gd name="connsiteX0" fmla="*/ 42340 w 182670"/>
                <a:gd name="connsiteY0" fmla="*/ 91350 h 220625"/>
                <a:gd name="connsiteX1" fmla="*/ 48932 w 182670"/>
                <a:gd name="connsiteY1" fmla="*/ 61740 h 220625"/>
                <a:gd name="connsiteX2" fmla="*/ 67059 w 182670"/>
                <a:gd name="connsiteY2" fmla="*/ 43092 h 220625"/>
                <a:gd name="connsiteX3" fmla="*/ 93427 w 182670"/>
                <a:gd name="connsiteY3" fmla="*/ 36666 h 220625"/>
                <a:gd name="connsiteX4" fmla="*/ 127527 w 182670"/>
                <a:gd name="connsiteY4" fmla="*/ 50022 h 220625"/>
                <a:gd name="connsiteX5" fmla="*/ 139950 w 182670"/>
                <a:gd name="connsiteY5" fmla="*/ 87066 h 220625"/>
                <a:gd name="connsiteX6" fmla="*/ 139950 w 182670"/>
                <a:gd name="connsiteY6" fmla="*/ 220500 h 220625"/>
                <a:gd name="connsiteX7" fmla="*/ 182670 w 182670"/>
                <a:gd name="connsiteY7" fmla="*/ 220500 h 220625"/>
                <a:gd name="connsiteX8" fmla="*/ 182670 w 182670"/>
                <a:gd name="connsiteY8" fmla="*/ 82152 h 220625"/>
                <a:gd name="connsiteX9" fmla="*/ 173416 w 182670"/>
                <a:gd name="connsiteY9" fmla="*/ 36918 h 220625"/>
                <a:gd name="connsiteX10" fmla="*/ 147302 w 182670"/>
                <a:gd name="connsiteY10" fmla="*/ 9324 h 220625"/>
                <a:gd name="connsiteX11" fmla="*/ 108132 w 182670"/>
                <a:gd name="connsiteY11" fmla="*/ 0 h 220625"/>
                <a:gd name="connsiteX12" fmla="*/ 67313 w 182670"/>
                <a:gd name="connsiteY12" fmla="*/ 10458 h 220625"/>
                <a:gd name="connsiteX13" fmla="*/ 43608 w 182670"/>
                <a:gd name="connsiteY13" fmla="*/ 38304 h 220625"/>
                <a:gd name="connsiteX14" fmla="*/ 40945 w 182670"/>
                <a:gd name="connsiteY14" fmla="*/ 38304 h 220625"/>
                <a:gd name="connsiteX15" fmla="*/ 40945 w 182670"/>
                <a:gd name="connsiteY15" fmla="*/ 2898 h 220625"/>
                <a:gd name="connsiteX16" fmla="*/ 0 w 182670"/>
                <a:gd name="connsiteY16" fmla="*/ 2898 h 220625"/>
                <a:gd name="connsiteX17" fmla="*/ 0 w 182670"/>
                <a:gd name="connsiteY17" fmla="*/ 220626 h 220625"/>
                <a:gd name="connsiteX18" fmla="*/ 42720 w 182670"/>
                <a:gd name="connsiteY18" fmla="*/ 220626 h 220625"/>
                <a:gd name="connsiteX19" fmla="*/ 42720 w 182670"/>
                <a:gd name="connsiteY19" fmla="*/ 91350 h 220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82670" h="220625">
                  <a:moveTo>
                    <a:pt x="42340" y="91350"/>
                  </a:moveTo>
                  <a:cubicBezTo>
                    <a:pt x="42340" y="79884"/>
                    <a:pt x="44495" y="69930"/>
                    <a:pt x="48932" y="61740"/>
                  </a:cubicBezTo>
                  <a:cubicBezTo>
                    <a:pt x="53368" y="53550"/>
                    <a:pt x="59326" y="47376"/>
                    <a:pt x="67059" y="43092"/>
                  </a:cubicBezTo>
                  <a:cubicBezTo>
                    <a:pt x="74665" y="38808"/>
                    <a:pt x="83539" y="36666"/>
                    <a:pt x="93427" y="36666"/>
                  </a:cubicBezTo>
                  <a:cubicBezTo>
                    <a:pt x="107878" y="36666"/>
                    <a:pt x="119287" y="41076"/>
                    <a:pt x="127527" y="50022"/>
                  </a:cubicBezTo>
                  <a:cubicBezTo>
                    <a:pt x="135766" y="58968"/>
                    <a:pt x="139950" y="71316"/>
                    <a:pt x="139950" y="87066"/>
                  </a:cubicBezTo>
                  <a:lnTo>
                    <a:pt x="139950" y="220500"/>
                  </a:lnTo>
                  <a:lnTo>
                    <a:pt x="182670" y="220500"/>
                  </a:lnTo>
                  <a:lnTo>
                    <a:pt x="182670" y="82152"/>
                  </a:lnTo>
                  <a:cubicBezTo>
                    <a:pt x="182670" y="64260"/>
                    <a:pt x="179627" y="49140"/>
                    <a:pt x="173416" y="36918"/>
                  </a:cubicBezTo>
                  <a:cubicBezTo>
                    <a:pt x="167205" y="24696"/>
                    <a:pt x="158584" y="15498"/>
                    <a:pt x="147302" y="9324"/>
                  </a:cubicBezTo>
                  <a:cubicBezTo>
                    <a:pt x="136147" y="3150"/>
                    <a:pt x="122963" y="0"/>
                    <a:pt x="108132" y="0"/>
                  </a:cubicBezTo>
                  <a:cubicBezTo>
                    <a:pt x="91652" y="0"/>
                    <a:pt x="78088" y="3528"/>
                    <a:pt x="67313" y="10458"/>
                  </a:cubicBezTo>
                  <a:cubicBezTo>
                    <a:pt x="56538" y="17514"/>
                    <a:pt x="48551" y="26712"/>
                    <a:pt x="43608" y="38304"/>
                  </a:cubicBezTo>
                  <a:lnTo>
                    <a:pt x="40945" y="38304"/>
                  </a:lnTo>
                  <a:lnTo>
                    <a:pt x="40945" y="2898"/>
                  </a:lnTo>
                  <a:lnTo>
                    <a:pt x="0" y="2898"/>
                  </a:lnTo>
                  <a:lnTo>
                    <a:pt x="0" y="220626"/>
                  </a:lnTo>
                  <a:lnTo>
                    <a:pt x="42720" y="220626"/>
                  </a:lnTo>
                  <a:lnTo>
                    <a:pt x="42720" y="91350"/>
                  </a:lnTo>
                  <a:close/>
                </a:path>
              </a:pathLst>
            </a:custGeom>
            <a:grpFill/>
            <a:ln w="1266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 dirty="0"/>
            </a:p>
          </p:txBody>
        </p:sp>
        <p:sp>
          <p:nvSpPr>
            <p:cNvPr id="17" name="Freihandform 154">
              <a:extLst>
                <a:ext uri="{FF2B5EF4-FFF2-40B4-BE49-F238E27FC236}">
                  <a16:creationId xmlns:a16="http://schemas.microsoft.com/office/drawing/2014/main" id="{8538C58C-0D1A-4DA6-A397-057C88D40376}"/>
                </a:ext>
              </a:extLst>
            </p:cNvPr>
            <p:cNvSpPr/>
            <p:nvPr/>
          </p:nvSpPr>
          <p:spPr>
            <a:xfrm>
              <a:off x="7420960" y="2950515"/>
              <a:ext cx="200417" cy="306306"/>
            </a:xfrm>
            <a:custGeom>
              <a:avLst/>
              <a:gdLst>
                <a:gd name="connsiteX0" fmla="*/ 151739 w 200417"/>
                <a:gd name="connsiteY0" fmla="*/ 297738 h 306306"/>
                <a:gd name="connsiteX1" fmla="*/ 187234 w 200417"/>
                <a:gd name="connsiteY1" fmla="*/ 271152 h 306306"/>
                <a:gd name="connsiteX2" fmla="*/ 200417 w 200417"/>
                <a:gd name="connsiteY2" fmla="*/ 225414 h 306306"/>
                <a:gd name="connsiteX3" fmla="*/ 200417 w 200417"/>
                <a:gd name="connsiteY3" fmla="*/ 2772 h 306306"/>
                <a:gd name="connsiteX4" fmla="*/ 158585 w 200417"/>
                <a:gd name="connsiteY4" fmla="*/ 2772 h 306306"/>
                <a:gd name="connsiteX5" fmla="*/ 158585 w 200417"/>
                <a:gd name="connsiteY5" fmla="*/ 38052 h 306306"/>
                <a:gd name="connsiteX6" fmla="*/ 155415 w 200417"/>
                <a:gd name="connsiteY6" fmla="*/ 38052 h 306306"/>
                <a:gd name="connsiteX7" fmla="*/ 144513 w 200417"/>
                <a:gd name="connsiteY7" fmla="*/ 22302 h 306306"/>
                <a:gd name="connsiteX8" fmla="*/ 124865 w 200417"/>
                <a:gd name="connsiteY8" fmla="*/ 6678 h 306306"/>
                <a:gd name="connsiteX9" fmla="*/ 91905 w 200417"/>
                <a:gd name="connsiteY9" fmla="*/ 0 h 306306"/>
                <a:gd name="connsiteX10" fmla="*/ 44622 w 200417"/>
                <a:gd name="connsiteY10" fmla="*/ 13230 h 306306"/>
                <a:gd name="connsiteX11" fmla="*/ 11916 w 200417"/>
                <a:gd name="connsiteY11" fmla="*/ 51282 h 306306"/>
                <a:gd name="connsiteX12" fmla="*/ 0 w 200417"/>
                <a:gd name="connsiteY12" fmla="*/ 110880 h 306306"/>
                <a:gd name="connsiteX13" fmla="*/ 12043 w 200417"/>
                <a:gd name="connsiteY13" fmla="*/ 169344 h 306306"/>
                <a:gd name="connsiteX14" fmla="*/ 44875 w 200417"/>
                <a:gd name="connsiteY14" fmla="*/ 205254 h 306306"/>
                <a:gd name="connsiteX15" fmla="*/ 91525 w 200417"/>
                <a:gd name="connsiteY15" fmla="*/ 217350 h 306306"/>
                <a:gd name="connsiteX16" fmla="*/ 124231 w 200417"/>
                <a:gd name="connsiteY16" fmla="*/ 211050 h 306306"/>
                <a:gd name="connsiteX17" fmla="*/ 144007 w 200417"/>
                <a:gd name="connsiteY17" fmla="*/ 196308 h 306306"/>
                <a:gd name="connsiteX18" fmla="*/ 155035 w 200417"/>
                <a:gd name="connsiteY18" fmla="*/ 180810 h 306306"/>
                <a:gd name="connsiteX19" fmla="*/ 157697 w 200417"/>
                <a:gd name="connsiteY19" fmla="*/ 180810 h 306306"/>
                <a:gd name="connsiteX20" fmla="*/ 157697 w 200417"/>
                <a:gd name="connsiteY20" fmla="*/ 223650 h 306306"/>
                <a:gd name="connsiteX21" fmla="*/ 141851 w 200417"/>
                <a:gd name="connsiteY21" fmla="*/ 260568 h 306306"/>
                <a:gd name="connsiteX22" fmla="*/ 101793 w 200417"/>
                <a:gd name="connsiteY22" fmla="*/ 272160 h 306306"/>
                <a:gd name="connsiteX23" fmla="*/ 72891 w 200417"/>
                <a:gd name="connsiteY23" fmla="*/ 267246 h 306306"/>
                <a:gd name="connsiteX24" fmla="*/ 55270 w 200417"/>
                <a:gd name="connsiteY24" fmla="*/ 255276 h 306306"/>
                <a:gd name="connsiteX25" fmla="*/ 44875 w 200417"/>
                <a:gd name="connsiteY25" fmla="*/ 242424 h 306306"/>
                <a:gd name="connsiteX26" fmla="*/ 8240 w 200417"/>
                <a:gd name="connsiteY26" fmla="*/ 257418 h 306306"/>
                <a:gd name="connsiteX27" fmla="*/ 25860 w 200417"/>
                <a:gd name="connsiteY27" fmla="*/ 281610 h 306306"/>
                <a:gd name="connsiteX28" fmla="*/ 56411 w 200417"/>
                <a:gd name="connsiteY28" fmla="*/ 299502 h 306306"/>
                <a:gd name="connsiteX29" fmla="*/ 101286 w 200417"/>
                <a:gd name="connsiteY29" fmla="*/ 306306 h 306306"/>
                <a:gd name="connsiteX30" fmla="*/ 151739 w 200417"/>
                <a:gd name="connsiteY30" fmla="*/ 297738 h 306306"/>
                <a:gd name="connsiteX31" fmla="*/ 151612 w 200417"/>
                <a:gd name="connsiteY31" fmla="*/ 148932 h 306306"/>
                <a:gd name="connsiteX32" fmla="*/ 132217 w 200417"/>
                <a:gd name="connsiteY32" fmla="*/ 173628 h 306306"/>
                <a:gd name="connsiteX33" fmla="*/ 101033 w 200417"/>
                <a:gd name="connsiteY33" fmla="*/ 182196 h 306306"/>
                <a:gd name="connsiteX34" fmla="*/ 69214 w 200417"/>
                <a:gd name="connsiteY34" fmla="*/ 173124 h 306306"/>
                <a:gd name="connsiteX35" fmla="*/ 49819 w 200417"/>
                <a:gd name="connsiteY35" fmla="*/ 147924 h 306306"/>
                <a:gd name="connsiteX36" fmla="*/ 43227 w 200417"/>
                <a:gd name="connsiteY36" fmla="*/ 110376 h 306306"/>
                <a:gd name="connsiteX37" fmla="*/ 49693 w 200417"/>
                <a:gd name="connsiteY37" fmla="*/ 72702 h 306306"/>
                <a:gd name="connsiteX38" fmla="*/ 68961 w 200417"/>
                <a:gd name="connsiteY38" fmla="*/ 45990 h 306306"/>
                <a:gd name="connsiteX39" fmla="*/ 101033 w 200417"/>
                <a:gd name="connsiteY39" fmla="*/ 36162 h 306306"/>
                <a:gd name="connsiteX40" fmla="*/ 132471 w 200417"/>
                <a:gd name="connsiteY40" fmla="*/ 45612 h 306306"/>
                <a:gd name="connsiteX41" fmla="*/ 151739 w 200417"/>
                <a:gd name="connsiteY41" fmla="*/ 71820 h 306306"/>
                <a:gd name="connsiteX42" fmla="*/ 158331 w 200417"/>
                <a:gd name="connsiteY42" fmla="*/ 110502 h 306306"/>
                <a:gd name="connsiteX43" fmla="*/ 151612 w 200417"/>
                <a:gd name="connsiteY43" fmla="*/ 148932 h 3063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200417" h="306306">
                  <a:moveTo>
                    <a:pt x="151739" y="297738"/>
                  </a:moveTo>
                  <a:cubicBezTo>
                    <a:pt x="166571" y="291942"/>
                    <a:pt x="178487" y="283122"/>
                    <a:pt x="187234" y="271152"/>
                  </a:cubicBezTo>
                  <a:cubicBezTo>
                    <a:pt x="195980" y="259182"/>
                    <a:pt x="200417" y="243936"/>
                    <a:pt x="200417" y="225414"/>
                  </a:cubicBezTo>
                  <a:lnTo>
                    <a:pt x="200417" y="2772"/>
                  </a:lnTo>
                  <a:lnTo>
                    <a:pt x="158585" y="2772"/>
                  </a:lnTo>
                  <a:lnTo>
                    <a:pt x="158585" y="38052"/>
                  </a:lnTo>
                  <a:lnTo>
                    <a:pt x="155415" y="38052"/>
                  </a:lnTo>
                  <a:cubicBezTo>
                    <a:pt x="152880" y="33516"/>
                    <a:pt x="149204" y="28224"/>
                    <a:pt x="144513" y="22302"/>
                  </a:cubicBezTo>
                  <a:cubicBezTo>
                    <a:pt x="139823" y="16380"/>
                    <a:pt x="133231" y="11088"/>
                    <a:pt x="124865" y="6678"/>
                  </a:cubicBezTo>
                  <a:cubicBezTo>
                    <a:pt x="116498" y="2142"/>
                    <a:pt x="105470" y="0"/>
                    <a:pt x="91905" y="0"/>
                  </a:cubicBezTo>
                  <a:cubicBezTo>
                    <a:pt x="74285" y="0"/>
                    <a:pt x="58566" y="4410"/>
                    <a:pt x="44622" y="13230"/>
                  </a:cubicBezTo>
                  <a:cubicBezTo>
                    <a:pt x="30678" y="22050"/>
                    <a:pt x="19775" y="34776"/>
                    <a:pt x="11916" y="51282"/>
                  </a:cubicBezTo>
                  <a:cubicBezTo>
                    <a:pt x="3930" y="67788"/>
                    <a:pt x="0" y="87696"/>
                    <a:pt x="0" y="110880"/>
                  </a:cubicBezTo>
                  <a:cubicBezTo>
                    <a:pt x="0" y="134064"/>
                    <a:pt x="4057" y="153594"/>
                    <a:pt x="12043" y="169344"/>
                  </a:cubicBezTo>
                  <a:cubicBezTo>
                    <a:pt x="20029" y="185220"/>
                    <a:pt x="31058" y="197190"/>
                    <a:pt x="44875" y="205254"/>
                  </a:cubicBezTo>
                  <a:cubicBezTo>
                    <a:pt x="58693" y="213318"/>
                    <a:pt x="74285" y="217350"/>
                    <a:pt x="91525" y="217350"/>
                  </a:cubicBezTo>
                  <a:cubicBezTo>
                    <a:pt x="104962" y="217350"/>
                    <a:pt x="115864" y="215208"/>
                    <a:pt x="124231" y="211050"/>
                  </a:cubicBezTo>
                  <a:cubicBezTo>
                    <a:pt x="132597" y="206892"/>
                    <a:pt x="139189" y="201978"/>
                    <a:pt x="144007" y="196308"/>
                  </a:cubicBezTo>
                  <a:cubicBezTo>
                    <a:pt x="148824" y="190638"/>
                    <a:pt x="152500" y="185472"/>
                    <a:pt x="155035" y="180810"/>
                  </a:cubicBezTo>
                  <a:lnTo>
                    <a:pt x="157697" y="180810"/>
                  </a:lnTo>
                  <a:lnTo>
                    <a:pt x="157697" y="223650"/>
                  </a:lnTo>
                  <a:cubicBezTo>
                    <a:pt x="157697" y="240534"/>
                    <a:pt x="152373" y="252756"/>
                    <a:pt x="141851" y="260568"/>
                  </a:cubicBezTo>
                  <a:cubicBezTo>
                    <a:pt x="131330" y="268380"/>
                    <a:pt x="117893" y="272160"/>
                    <a:pt x="101793" y="272160"/>
                  </a:cubicBezTo>
                  <a:cubicBezTo>
                    <a:pt x="90004" y="272160"/>
                    <a:pt x="80370" y="270522"/>
                    <a:pt x="72891" y="267246"/>
                  </a:cubicBezTo>
                  <a:cubicBezTo>
                    <a:pt x="65411" y="263970"/>
                    <a:pt x="59580" y="259938"/>
                    <a:pt x="55270" y="255276"/>
                  </a:cubicBezTo>
                  <a:cubicBezTo>
                    <a:pt x="50960" y="250614"/>
                    <a:pt x="47537" y="246330"/>
                    <a:pt x="44875" y="242424"/>
                  </a:cubicBezTo>
                  <a:lnTo>
                    <a:pt x="8240" y="257418"/>
                  </a:lnTo>
                  <a:cubicBezTo>
                    <a:pt x="12043" y="266112"/>
                    <a:pt x="18001" y="274176"/>
                    <a:pt x="25860" y="281610"/>
                  </a:cubicBezTo>
                  <a:cubicBezTo>
                    <a:pt x="33720" y="289044"/>
                    <a:pt x="43988" y="294966"/>
                    <a:pt x="56411" y="299502"/>
                  </a:cubicBezTo>
                  <a:cubicBezTo>
                    <a:pt x="68961" y="304038"/>
                    <a:pt x="83919" y="306306"/>
                    <a:pt x="101286" y="306306"/>
                  </a:cubicBezTo>
                  <a:cubicBezTo>
                    <a:pt x="120048" y="306306"/>
                    <a:pt x="136781" y="303534"/>
                    <a:pt x="151739" y="297738"/>
                  </a:cubicBezTo>
                  <a:close/>
                  <a:moveTo>
                    <a:pt x="151612" y="148932"/>
                  </a:moveTo>
                  <a:cubicBezTo>
                    <a:pt x="147176" y="159642"/>
                    <a:pt x="140711" y="167832"/>
                    <a:pt x="132217" y="173628"/>
                  </a:cubicBezTo>
                  <a:cubicBezTo>
                    <a:pt x="123724" y="179298"/>
                    <a:pt x="113329" y="182196"/>
                    <a:pt x="101033" y="182196"/>
                  </a:cubicBezTo>
                  <a:cubicBezTo>
                    <a:pt x="88356" y="182196"/>
                    <a:pt x="77708" y="179172"/>
                    <a:pt x="69214" y="173124"/>
                  </a:cubicBezTo>
                  <a:cubicBezTo>
                    <a:pt x="60594" y="167076"/>
                    <a:pt x="54129" y="158634"/>
                    <a:pt x="49819" y="147924"/>
                  </a:cubicBezTo>
                  <a:cubicBezTo>
                    <a:pt x="45383" y="137088"/>
                    <a:pt x="43227" y="124614"/>
                    <a:pt x="43227" y="110376"/>
                  </a:cubicBezTo>
                  <a:cubicBezTo>
                    <a:pt x="43227" y="96516"/>
                    <a:pt x="45383" y="83916"/>
                    <a:pt x="49693" y="72702"/>
                  </a:cubicBezTo>
                  <a:cubicBezTo>
                    <a:pt x="54003" y="61488"/>
                    <a:pt x="60468" y="52542"/>
                    <a:pt x="68961" y="45990"/>
                  </a:cubicBezTo>
                  <a:cubicBezTo>
                    <a:pt x="77454" y="39438"/>
                    <a:pt x="88229" y="36162"/>
                    <a:pt x="101033" y="36162"/>
                  </a:cubicBezTo>
                  <a:cubicBezTo>
                    <a:pt x="113456" y="36162"/>
                    <a:pt x="123977" y="39312"/>
                    <a:pt x="132471" y="45612"/>
                  </a:cubicBezTo>
                  <a:cubicBezTo>
                    <a:pt x="140964" y="51912"/>
                    <a:pt x="147302" y="60606"/>
                    <a:pt x="151739" y="71820"/>
                  </a:cubicBezTo>
                  <a:cubicBezTo>
                    <a:pt x="156049" y="83034"/>
                    <a:pt x="158331" y="95886"/>
                    <a:pt x="158331" y="110502"/>
                  </a:cubicBezTo>
                  <a:cubicBezTo>
                    <a:pt x="158204" y="125370"/>
                    <a:pt x="156049" y="138222"/>
                    <a:pt x="151612" y="148932"/>
                  </a:cubicBezTo>
                  <a:close/>
                </a:path>
              </a:pathLst>
            </a:custGeom>
            <a:grpFill/>
            <a:ln w="1266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 dirty="0"/>
            </a:p>
          </p:txBody>
        </p:sp>
        <p:sp>
          <p:nvSpPr>
            <p:cNvPr id="18" name="Freihandform 155">
              <a:extLst>
                <a:ext uri="{FF2B5EF4-FFF2-40B4-BE49-F238E27FC236}">
                  <a16:creationId xmlns:a16="http://schemas.microsoft.com/office/drawing/2014/main" id="{56E2C3D6-F678-4557-A72E-6ABB5A4298CC}"/>
                </a:ext>
              </a:extLst>
            </p:cNvPr>
            <p:cNvSpPr/>
            <p:nvPr/>
          </p:nvSpPr>
          <p:spPr>
            <a:xfrm>
              <a:off x="7673098" y="2869119"/>
              <a:ext cx="53748" cy="50651"/>
            </a:xfrm>
            <a:custGeom>
              <a:avLst/>
              <a:gdLst>
                <a:gd name="connsiteX0" fmla="*/ 26874 w 53748"/>
                <a:gd name="connsiteY0" fmla="*/ 50652 h 50651"/>
                <a:gd name="connsiteX1" fmla="*/ 45889 w 53748"/>
                <a:gd name="connsiteY1" fmla="*/ 43218 h 50651"/>
                <a:gd name="connsiteX2" fmla="*/ 53749 w 53748"/>
                <a:gd name="connsiteY2" fmla="*/ 25452 h 50651"/>
                <a:gd name="connsiteX3" fmla="*/ 45889 w 53748"/>
                <a:gd name="connsiteY3" fmla="*/ 7560 h 50651"/>
                <a:gd name="connsiteX4" fmla="*/ 26874 w 53748"/>
                <a:gd name="connsiteY4" fmla="*/ 0 h 50651"/>
                <a:gd name="connsiteX5" fmla="*/ 7859 w 53748"/>
                <a:gd name="connsiteY5" fmla="*/ 7434 h 50651"/>
                <a:gd name="connsiteX6" fmla="*/ 0 w 53748"/>
                <a:gd name="connsiteY6" fmla="*/ 25326 h 50651"/>
                <a:gd name="connsiteX7" fmla="*/ 7859 w 53748"/>
                <a:gd name="connsiteY7" fmla="*/ 43092 h 50651"/>
                <a:gd name="connsiteX8" fmla="*/ 26874 w 53748"/>
                <a:gd name="connsiteY8" fmla="*/ 50652 h 506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3748" h="50651">
                  <a:moveTo>
                    <a:pt x="26874" y="50652"/>
                  </a:moveTo>
                  <a:cubicBezTo>
                    <a:pt x="34354" y="50652"/>
                    <a:pt x="40692" y="48132"/>
                    <a:pt x="45889" y="43218"/>
                  </a:cubicBezTo>
                  <a:cubicBezTo>
                    <a:pt x="51213" y="38304"/>
                    <a:pt x="53749" y="32382"/>
                    <a:pt x="53749" y="25452"/>
                  </a:cubicBezTo>
                  <a:cubicBezTo>
                    <a:pt x="53749" y="18396"/>
                    <a:pt x="51087" y="12474"/>
                    <a:pt x="45889" y="7560"/>
                  </a:cubicBezTo>
                  <a:cubicBezTo>
                    <a:pt x="40692" y="2520"/>
                    <a:pt x="34354" y="0"/>
                    <a:pt x="26874" y="0"/>
                  </a:cubicBezTo>
                  <a:cubicBezTo>
                    <a:pt x="19395" y="0"/>
                    <a:pt x="13057" y="2520"/>
                    <a:pt x="7859" y="7434"/>
                  </a:cubicBezTo>
                  <a:cubicBezTo>
                    <a:pt x="2535" y="12348"/>
                    <a:pt x="0" y="18396"/>
                    <a:pt x="0" y="25326"/>
                  </a:cubicBezTo>
                  <a:cubicBezTo>
                    <a:pt x="0" y="32256"/>
                    <a:pt x="2662" y="38178"/>
                    <a:pt x="7859" y="43092"/>
                  </a:cubicBezTo>
                  <a:cubicBezTo>
                    <a:pt x="13057" y="48132"/>
                    <a:pt x="19522" y="50652"/>
                    <a:pt x="26874" y="50652"/>
                  </a:cubicBezTo>
                  <a:close/>
                </a:path>
              </a:pathLst>
            </a:custGeom>
            <a:grpFill/>
            <a:ln w="1266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 dirty="0"/>
            </a:p>
          </p:txBody>
        </p:sp>
        <p:sp>
          <p:nvSpPr>
            <p:cNvPr id="19" name="Freihandform 156">
              <a:extLst>
                <a:ext uri="{FF2B5EF4-FFF2-40B4-BE49-F238E27FC236}">
                  <a16:creationId xmlns:a16="http://schemas.microsoft.com/office/drawing/2014/main" id="{554651DE-15E5-4AD8-8E1B-1EFA8D9DF86D}"/>
                </a:ext>
              </a:extLst>
            </p:cNvPr>
            <p:cNvSpPr/>
            <p:nvPr/>
          </p:nvSpPr>
          <p:spPr>
            <a:xfrm>
              <a:off x="7678422" y="2953287"/>
              <a:ext cx="42720" cy="217728"/>
            </a:xfrm>
            <a:custGeom>
              <a:avLst/>
              <a:gdLst>
                <a:gd name="connsiteX0" fmla="*/ 0 w 42720"/>
                <a:gd name="connsiteY0" fmla="*/ 0 h 217728"/>
                <a:gd name="connsiteX1" fmla="*/ 42720 w 42720"/>
                <a:gd name="connsiteY1" fmla="*/ 0 h 217728"/>
                <a:gd name="connsiteX2" fmla="*/ 42720 w 42720"/>
                <a:gd name="connsiteY2" fmla="*/ 217728 h 217728"/>
                <a:gd name="connsiteX3" fmla="*/ 0 w 42720"/>
                <a:gd name="connsiteY3" fmla="*/ 217728 h 217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2720" h="217728">
                  <a:moveTo>
                    <a:pt x="0" y="0"/>
                  </a:moveTo>
                  <a:lnTo>
                    <a:pt x="42720" y="0"/>
                  </a:lnTo>
                  <a:lnTo>
                    <a:pt x="42720" y="217728"/>
                  </a:lnTo>
                  <a:lnTo>
                    <a:pt x="0" y="217728"/>
                  </a:lnTo>
                  <a:close/>
                </a:path>
              </a:pathLst>
            </a:custGeom>
            <a:grpFill/>
            <a:ln w="1266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 dirty="0"/>
            </a:p>
          </p:txBody>
        </p:sp>
        <p:sp>
          <p:nvSpPr>
            <p:cNvPr id="20" name="Freihandform 157">
              <a:extLst>
                <a:ext uri="{FF2B5EF4-FFF2-40B4-BE49-F238E27FC236}">
                  <a16:creationId xmlns:a16="http://schemas.microsoft.com/office/drawing/2014/main" id="{760EB6CE-44D7-4F96-B7BA-F5F919E266C2}"/>
                </a:ext>
              </a:extLst>
            </p:cNvPr>
            <p:cNvSpPr/>
            <p:nvPr/>
          </p:nvSpPr>
          <p:spPr>
            <a:xfrm>
              <a:off x="7778821" y="2950388"/>
              <a:ext cx="182670" cy="220625"/>
            </a:xfrm>
            <a:custGeom>
              <a:avLst/>
              <a:gdLst>
                <a:gd name="connsiteX0" fmla="*/ 42340 w 182670"/>
                <a:gd name="connsiteY0" fmla="*/ 91350 h 220625"/>
                <a:gd name="connsiteX1" fmla="*/ 48932 w 182670"/>
                <a:gd name="connsiteY1" fmla="*/ 61740 h 220625"/>
                <a:gd name="connsiteX2" fmla="*/ 67059 w 182670"/>
                <a:gd name="connsiteY2" fmla="*/ 43092 h 220625"/>
                <a:gd name="connsiteX3" fmla="*/ 93427 w 182670"/>
                <a:gd name="connsiteY3" fmla="*/ 36666 h 220625"/>
                <a:gd name="connsiteX4" fmla="*/ 127527 w 182670"/>
                <a:gd name="connsiteY4" fmla="*/ 50022 h 220625"/>
                <a:gd name="connsiteX5" fmla="*/ 139950 w 182670"/>
                <a:gd name="connsiteY5" fmla="*/ 87066 h 220625"/>
                <a:gd name="connsiteX6" fmla="*/ 139950 w 182670"/>
                <a:gd name="connsiteY6" fmla="*/ 220500 h 220625"/>
                <a:gd name="connsiteX7" fmla="*/ 182670 w 182670"/>
                <a:gd name="connsiteY7" fmla="*/ 220500 h 220625"/>
                <a:gd name="connsiteX8" fmla="*/ 182670 w 182670"/>
                <a:gd name="connsiteY8" fmla="*/ 82152 h 220625"/>
                <a:gd name="connsiteX9" fmla="*/ 173416 w 182670"/>
                <a:gd name="connsiteY9" fmla="*/ 36918 h 220625"/>
                <a:gd name="connsiteX10" fmla="*/ 147302 w 182670"/>
                <a:gd name="connsiteY10" fmla="*/ 9324 h 220625"/>
                <a:gd name="connsiteX11" fmla="*/ 108132 w 182670"/>
                <a:gd name="connsiteY11" fmla="*/ 0 h 220625"/>
                <a:gd name="connsiteX12" fmla="*/ 67313 w 182670"/>
                <a:gd name="connsiteY12" fmla="*/ 10458 h 220625"/>
                <a:gd name="connsiteX13" fmla="*/ 43608 w 182670"/>
                <a:gd name="connsiteY13" fmla="*/ 38304 h 220625"/>
                <a:gd name="connsiteX14" fmla="*/ 40945 w 182670"/>
                <a:gd name="connsiteY14" fmla="*/ 38304 h 220625"/>
                <a:gd name="connsiteX15" fmla="*/ 40945 w 182670"/>
                <a:gd name="connsiteY15" fmla="*/ 2898 h 220625"/>
                <a:gd name="connsiteX16" fmla="*/ 0 w 182670"/>
                <a:gd name="connsiteY16" fmla="*/ 2898 h 220625"/>
                <a:gd name="connsiteX17" fmla="*/ 0 w 182670"/>
                <a:gd name="connsiteY17" fmla="*/ 220626 h 220625"/>
                <a:gd name="connsiteX18" fmla="*/ 42720 w 182670"/>
                <a:gd name="connsiteY18" fmla="*/ 220626 h 220625"/>
                <a:gd name="connsiteX19" fmla="*/ 42720 w 182670"/>
                <a:gd name="connsiteY19" fmla="*/ 91350 h 220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82670" h="220625">
                  <a:moveTo>
                    <a:pt x="42340" y="91350"/>
                  </a:moveTo>
                  <a:cubicBezTo>
                    <a:pt x="42340" y="79884"/>
                    <a:pt x="44495" y="69930"/>
                    <a:pt x="48932" y="61740"/>
                  </a:cubicBezTo>
                  <a:cubicBezTo>
                    <a:pt x="53368" y="53550"/>
                    <a:pt x="59326" y="47376"/>
                    <a:pt x="67059" y="43092"/>
                  </a:cubicBezTo>
                  <a:cubicBezTo>
                    <a:pt x="74792" y="38808"/>
                    <a:pt x="83539" y="36666"/>
                    <a:pt x="93427" y="36666"/>
                  </a:cubicBezTo>
                  <a:cubicBezTo>
                    <a:pt x="107878" y="36666"/>
                    <a:pt x="119287" y="41076"/>
                    <a:pt x="127527" y="50022"/>
                  </a:cubicBezTo>
                  <a:cubicBezTo>
                    <a:pt x="135766" y="58968"/>
                    <a:pt x="139950" y="71316"/>
                    <a:pt x="139950" y="87066"/>
                  </a:cubicBezTo>
                  <a:lnTo>
                    <a:pt x="139950" y="220500"/>
                  </a:lnTo>
                  <a:lnTo>
                    <a:pt x="182670" y="220500"/>
                  </a:lnTo>
                  <a:lnTo>
                    <a:pt x="182670" y="82152"/>
                  </a:lnTo>
                  <a:cubicBezTo>
                    <a:pt x="182670" y="64260"/>
                    <a:pt x="179627" y="49140"/>
                    <a:pt x="173416" y="36918"/>
                  </a:cubicBezTo>
                  <a:cubicBezTo>
                    <a:pt x="167205" y="24696"/>
                    <a:pt x="158585" y="15498"/>
                    <a:pt x="147302" y="9324"/>
                  </a:cubicBezTo>
                  <a:cubicBezTo>
                    <a:pt x="136147" y="3150"/>
                    <a:pt x="122963" y="0"/>
                    <a:pt x="108132" y="0"/>
                  </a:cubicBezTo>
                  <a:cubicBezTo>
                    <a:pt x="91652" y="0"/>
                    <a:pt x="78088" y="3528"/>
                    <a:pt x="67313" y="10458"/>
                  </a:cubicBezTo>
                  <a:cubicBezTo>
                    <a:pt x="56538" y="17514"/>
                    <a:pt x="48551" y="26712"/>
                    <a:pt x="43608" y="38304"/>
                  </a:cubicBezTo>
                  <a:lnTo>
                    <a:pt x="40945" y="38304"/>
                  </a:lnTo>
                  <a:lnTo>
                    <a:pt x="40945" y="2898"/>
                  </a:lnTo>
                  <a:lnTo>
                    <a:pt x="0" y="2898"/>
                  </a:lnTo>
                  <a:lnTo>
                    <a:pt x="0" y="220626"/>
                  </a:lnTo>
                  <a:lnTo>
                    <a:pt x="42720" y="220626"/>
                  </a:lnTo>
                  <a:lnTo>
                    <a:pt x="42720" y="91350"/>
                  </a:lnTo>
                  <a:close/>
                </a:path>
              </a:pathLst>
            </a:custGeom>
            <a:grpFill/>
            <a:ln w="1266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 dirty="0"/>
            </a:p>
          </p:txBody>
        </p:sp>
        <p:sp>
          <p:nvSpPr>
            <p:cNvPr id="21" name="Freihandform 158">
              <a:extLst>
                <a:ext uri="{FF2B5EF4-FFF2-40B4-BE49-F238E27FC236}">
                  <a16:creationId xmlns:a16="http://schemas.microsoft.com/office/drawing/2014/main" id="{B4174193-0108-4B73-BAFC-61C16F9E450F}"/>
                </a:ext>
              </a:extLst>
            </p:cNvPr>
            <p:cNvSpPr/>
            <p:nvPr/>
          </p:nvSpPr>
          <p:spPr>
            <a:xfrm>
              <a:off x="8008648" y="2950767"/>
              <a:ext cx="198262" cy="224783"/>
            </a:xfrm>
            <a:custGeom>
              <a:avLst/>
              <a:gdLst>
                <a:gd name="connsiteX0" fmla="*/ 48424 w 198262"/>
                <a:gd name="connsiteY0" fmla="*/ 210924 h 224783"/>
                <a:gd name="connsiteX1" fmla="*/ 104202 w 198262"/>
                <a:gd name="connsiteY1" fmla="*/ 224784 h 224783"/>
                <a:gd name="connsiteX2" fmla="*/ 146922 w 198262"/>
                <a:gd name="connsiteY2" fmla="*/ 217476 h 224783"/>
                <a:gd name="connsiteX3" fmla="*/ 178106 w 198262"/>
                <a:gd name="connsiteY3" fmla="*/ 196938 h 224783"/>
                <a:gd name="connsiteX4" fmla="*/ 195473 w 198262"/>
                <a:gd name="connsiteY4" fmla="*/ 165942 h 224783"/>
                <a:gd name="connsiteX5" fmla="*/ 155162 w 198262"/>
                <a:gd name="connsiteY5" fmla="*/ 158760 h 224783"/>
                <a:gd name="connsiteX6" fmla="*/ 144006 w 198262"/>
                <a:gd name="connsiteY6" fmla="*/ 175896 h 224783"/>
                <a:gd name="connsiteX7" fmla="*/ 126766 w 198262"/>
                <a:gd name="connsiteY7" fmla="*/ 186354 h 224783"/>
                <a:gd name="connsiteX8" fmla="*/ 104709 w 198262"/>
                <a:gd name="connsiteY8" fmla="*/ 189882 h 224783"/>
                <a:gd name="connsiteX9" fmla="*/ 72003 w 198262"/>
                <a:gd name="connsiteY9" fmla="*/ 181818 h 224783"/>
                <a:gd name="connsiteX10" fmla="*/ 50326 w 198262"/>
                <a:gd name="connsiteY10" fmla="*/ 158508 h 224783"/>
                <a:gd name="connsiteX11" fmla="*/ 42847 w 198262"/>
                <a:gd name="connsiteY11" fmla="*/ 124362 h 224783"/>
                <a:gd name="connsiteX12" fmla="*/ 198262 w 198262"/>
                <a:gd name="connsiteY12" fmla="*/ 124362 h 224783"/>
                <a:gd name="connsiteX13" fmla="*/ 198262 w 198262"/>
                <a:gd name="connsiteY13" fmla="*/ 109368 h 224783"/>
                <a:gd name="connsiteX14" fmla="*/ 190276 w 198262"/>
                <a:gd name="connsiteY14" fmla="*/ 58968 h 224783"/>
                <a:gd name="connsiteX15" fmla="*/ 168472 w 198262"/>
                <a:gd name="connsiteY15" fmla="*/ 25200 h 224783"/>
                <a:gd name="connsiteX16" fmla="*/ 137288 w 198262"/>
                <a:gd name="connsiteY16" fmla="*/ 6048 h 224783"/>
                <a:gd name="connsiteX17" fmla="*/ 101286 w 198262"/>
                <a:gd name="connsiteY17" fmla="*/ 0 h 224783"/>
                <a:gd name="connsiteX18" fmla="*/ 48044 w 198262"/>
                <a:gd name="connsiteY18" fmla="*/ 14364 h 224783"/>
                <a:gd name="connsiteX19" fmla="*/ 12677 w 198262"/>
                <a:gd name="connsiteY19" fmla="*/ 54180 h 224783"/>
                <a:gd name="connsiteX20" fmla="*/ 0 w 198262"/>
                <a:gd name="connsiteY20" fmla="*/ 113148 h 224783"/>
                <a:gd name="connsiteX21" fmla="*/ 12677 w 198262"/>
                <a:gd name="connsiteY21" fmla="*/ 172242 h 224783"/>
                <a:gd name="connsiteX22" fmla="*/ 48424 w 198262"/>
                <a:gd name="connsiteY22" fmla="*/ 210924 h 224783"/>
                <a:gd name="connsiteX23" fmla="*/ 49566 w 198262"/>
                <a:gd name="connsiteY23" fmla="*/ 66150 h 224783"/>
                <a:gd name="connsiteX24" fmla="*/ 70102 w 198262"/>
                <a:gd name="connsiteY24" fmla="*/ 43470 h 224783"/>
                <a:gd name="connsiteX25" fmla="*/ 101413 w 198262"/>
                <a:gd name="connsiteY25" fmla="*/ 34776 h 224783"/>
                <a:gd name="connsiteX26" fmla="*/ 130316 w 198262"/>
                <a:gd name="connsiteY26" fmla="*/ 42336 h 224783"/>
                <a:gd name="connsiteX27" fmla="*/ 149457 w 198262"/>
                <a:gd name="connsiteY27" fmla="*/ 62874 h 224783"/>
                <a:gd name="connsiteX28" fmla="*/ 156303 w 198262"/>
                <a:gd name="connsiteY28" fmla="*/ 92610 h 224783"/>
                <a:gd name="connsiteX29" fmla="*/ 42847 w 198262"/>
                <a:gd name="connsiteY29" fmla="*/ 92610 h 224783"/>
                <a:gd name="connsiteX30" fmla="*/ 49566 w 198262"/>
                <a:gd name="connsiteY30" fmla="*/ 66150 h 2247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98262" h="224783">
                  <a:moveTo>
                    <a:pt x="48424" y="210924"/>
                  </a:moveTo>
                  <a:cubicBezTo>
                    <a:pt x="64017" y="220122"/>
                    <a:pt x="82525" y="224784"/>
                    <a:pt x="104202" y="224784"/>
                  </a:cubicBezTo>
                  <a:cubicBezTo>
                    <a:pt x="120174" y="224784"/>
                    <a:pt x="134372" y="222390"/>
                    <a:pt x="146922" y="217476"/>
                  </a:cubicBezTo>
                  <a:cubicBezTo>
                    <a:pt x="159472" y="212562"/>
                    <a:pt x="169867" y="205758"/>
                    <a:pt x="178106" y="196938"/>
                  </a:cubicBezTo>
                  <a:cubicBezTo>
                    <a:pt x="186473" y="188118"/>
                    <a:pt x="192178" y="177786"/>
                    <a:pt x="195473" y="165942"/>
                  </a:cubicBezTo>
                  <a:lnTo>
                    <a:pt x="155162" y="158760"/>
                  </a:lnTo>
                  <a:cubicBezTo>
                    <a:pt x="152626" y="165564"/>
                    <a:pt x="148823" y="171234"/>
                    <a:pt x="144006" y="175896"/>
                  </a:cubicBezTo>
                  <a:cubicBezTo>
                    <a:pt x="139189" y="180558"/>
                    <a:pt x="133358" y="183960"/>
                    <a:pt x="126766" y="186354"/>
                  </a:cubicBezTo>
                  <a:cubicBezTo>
                    <a:pt x="120048" y="188622"/>
                    <a:pt x="112695" y="189882"/>
                    <a:pt x="104709" y="189882"/>
                  </a:cubicBezTo>
                  <a:cubicBezTo>
                    <a:pt x="92286" y="189882"/>
                    <a:pt x="81384" y="187236"/>
                    <a:pt x="72003" y="181818"/>
                  </a:cubicBezTo>
                  <a:cubicBezTo>
                    <a:pt x="62749" y="176526"/>
                    <a:pt x="55397" y="168714"/>
                    <a:pt x="50326" y="158508"/>
                  </a:cubicBezTo>
                  <a:cubicBezTo>
                    <a:pt x="45509" y="149058"/>
                    <a:pt x="43227" y="137592"/>
                    <a:pt x="42847" y="124362"/>
                  </a:cubicBezTo>
                  <a:lnTo>
                    <a:pt x="198262" y="124362"/>
                  </a:lnTo>
                  <a:lnTo>
                    <a:pt x="198262" y="109368"/>
                  </a:lnTo>
                  <a:cubicBezTo>
                    <a:pt x="198262" y="89586"/>
                    <a:pt x="195600" y="72828"/>
                    <a:pt x="190276" y="58968"/>
                  </a:cubicBezTo>
                  <a:cubicBezTo>
                    <a:pt x="184952" y="45108"/>
                    <a:pt x="177726" y="33894"/>
                    <a:pt x="168472" y="25200"/>
                  </a:cubicBezTo>
                  <a:cubicBezTo>
                    <a:pt x="159218" y="16506"/>
                    <a:pt x="148823" y="10080"/>
                    <a:pt x="137288" y="6048"/>
                  </a:cubicBezTo>
                  <a:cubicBezTo>
                    <a:pt x="125625" y="2016"/>
                    <a:pt x="113709" y="0"/>
                    <a:pt x="101286" y="0"/>
                  </a:cubicBezTo>
                  <a:cubicBezTo>
                    <a:pt x="81003" y="0"/>
                    <a:pt x="63256" y="4788"/>
                    <a:pt x="48044" y="14364"/>
                  </a:cubicBezTo>
                  <a:cubicBezTo>
                    <a:pt x="32832" y="23940"/>
                    <a:pt x="21043" y="37170"/>
                    <a:pt x="12677" y="54180"/>
                  </a:cubicBezTo>
                  <a:cubicBezTo>
                    <a:pt x="4310" y="71190"/>
                    <a:pt x="0" y="90846"/>
                    <a:pt x="0" y="113148"/>
                  </a:cubicBezTo>
                  <a:cubicBezTo>
                    <a:pt x="0" y="135702"/>
                    <a:pt x="4183" y="155484"/>
                    <a:pt x="12677" y="172242"/>
                  </a:cubicBezTo>
                  <a:cubicBezTo>
                    <a:pt x="20916" y="188748"/>
                    <a:pt x="32959" y="201726"/>
                    <a:pt x="48424" y="210924"/>
                  </a:cubicBezTo>
                  <a:close/>
                  <a:moveTo>
                    <a:pt x="49566" y="66150"/>
                  </a:moveTo>
                  <a:cubicBezTo>
                    <a:pt x="54382" y="56826"/>
                    <a:pt x="61228" y="49266"/>
                    <a:pt x="70102" y="43470"/>
                  </a:cubicBezTo>
                  <a:cubicBezTo>
                    <a:pt x="78975" y="37674"/>
                    <a:pt x="89370" y="34776"/>
                    <a:pt x="101413" y="34776"/>
                  </a:cubicBezTo>
                  <a:cubicBezTo>
                    <a:pt x="112442" y="34776"/>
                    <a:pt x="122076" y="37296"/>
                    <a:pt x="130316" y="42336"/>
                  </a:cubicBezTo>
                  <a:cubicBezTo>
                    <a:pt x="138555" y="47376"/>
                    <a:pt x="144894" y="54180"/>
                    <a:pt x="149457" y="62874"/>
                  </a:cubicBezTo>
                  <a:cubicBezTo>
                    <a:pt x="154021" y="71568"/>
                    <a:pt x="156303" y="81396"/>
                    <a:pt x="156303" y="92610"/>
                  </a:cubicBezTo>
                  <a:lnTo>
                    <a:pt x="42847" y="92610"/>
                  </a:lnTo>
                  <a:cubicBezTo>
                    <a:pt x="43354" y="83160"/>
                    <a:pt x="45382" y="74340"/>
                    <a:pt x="49566" y="66150"/>
                  </a:cubicBezTo>
                  <a:close/>
                </a:path>
              </a:pathLst>
            </a:custGeom>
            <a:grpFill/>
            <a:ln w="1266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 dirty="0"/>
            </a:p>
          </p:txBody>
        </p:sp>
        <p:sp>
          <p:nvSpPr>
            <p:cNvPr id="22" name="Freihandform 159">
              <a:extLst>
                <a:ext uri="{FF2B5EF4-FFF2-40B4-BE49-F238E27FC236}">
                  <a16:creationId xmlns:a16="http://schemas.microsoft.com/office/drawing/2014/main" id="{E8F529A8-7A94-477E-B9A0-D23388625A03}"/>
                </a:ext>
              </a:extLst>
            </p:cNvPr>
            <p:cNvSpPr/>
            <p:nvPr/>
          </p:nvSpPr>
          <p:spPr>
            <a:xfrm>
              <a:off x="8244433" y="2950767"/>
              <a:ext cx="198262" cy="224783"/>
            </a:xfrm>
            <a:custGeom>
              <a:avLst/>
              <a:gdLst>
                <a:gd name="connsiteX0" fmla="*/ 48552 w 198262"/>
                <a:gd name="connsiteY0" fmla="*/ 210924 h 224783"/>
                <a:gd name="connsiteX1" fmla="*/ 104329 w 198262"/>
                <a:gd name="connsiteY1" fmla="*/ 224784 h 224783"/>
                <a:gd name="connsiteX2" fmla="*/ 147049 w 198262"/>
                <a:gd name="connsiteY2" fmla="*/ 217476 h 224783"/>
                <a:gd name="connsiteX3" fmla="*/ 178234 w 198262"/>
                <a:gd name="connsiteY3" fmla="*/ 196938 h 224783"/>
                <a:gd name="connsiteX4" fmla="*/ 195601 w 198262"/>
                <a:gd name="connsiteY4" fmla="*/ 165942 h 224783"/>
                <a:gd name="connsiteX5" fmla="*/ 155289 w 198262"/>
                <a:gd name="connsiteY5" fmla="*/ 158760 h 224783"/>
                <a:gd name="connsiteX6" fmla="*/ 144133 w 198262"/>
                <a:gd name="connsiteY6" fmla="*/ 175896 h 224783"/>
                <a:gd name="connsiteX7" fmla="*/ 126893 w 198262"/>
                <a:gd name="connsiteY7" fmla="*/ 186354 h 224783"/>
                <a:gd name="connsiteX8" fmla="*/ 104836 w 198262"/>
                <a:gd name="connsiteY8" fmla="*/ 189882 h 224783"/>
                <a:gd name="connsiteX9" fmla="*/ 72130 w 198262"/>
                <a:gd name="connsiteY9" fmla="*/ 181818 h 224783"/>
                <a:gd name="connsiteX10" fmla="*/ 50453 w 198262"/>
                <a:gd name="connsiteY10" fmla="*/ 158508 h 224783"/>
                <a:gd name="connsiteX11" fmla="*/ 42974 w 198262"/>
                <a:gd name="connsiteY11" fmla="*/ 124362 h 224783"/>
                <a:gd name="connsiteX12" fmla="*/ 198262 w 198262"/>
                <a:gd name="connsiteY12" fmla="*/ 124362 h 224783"/>
                <a:gd name="connsiteX13" fmla="*/ 198262 w 198262"/>
                <a:gd name="connsiteY13" fmla="*/ 109368 h 224783"/>
                <a:gd name="connsiteX14" fmla="*/ 190276 w 198262"/>
                <a:gd name="connsiteY14" fmla="*/ 58968 h 224783"/>
                <a:gd name="connsiteX15" fmla="*/ 168472 w 198262"/>
                <a:gd name="connsiteY15" fmla="*/ 25200 h 224783"/>
                <a:gd name="connsiteX16" fmla="*/ 137288 w 198262"/>
                <a:gd name="connsiteY16" fmla="*/ 6048 h 224783"/>
                <a:gd name="connsiteX17" fmla="*/ 101286 w 198262"/>
                <a:gd name="connsiteY17" fmla="*/ 0 h 224783"/>
                <a:gd name="connsiteX18" fmla="*/ 48044 w 198262"/>
                <a:gd name="connsiteY18" fmla="*/ 14364 h 224783"/>
                <a:gd name="connsiteX19" fmla="*/ 12677 w 198262"/>
                <a:gd name="connsiteY19" fmla="*/ 54180 h 224783"/>
                <a:gd name="connsiteX20" fmla="*/ 0 w 198262"/>
                <a:gd name="connsiteY20" fmla="*/ 113148 h 224783"/>
                <a:gd name="connsiteX21" fmla="*/ 12677 w 198262"/>
                <a:gd name="connsiteY21" fmla="*/ 172242 h 224783"/>
                <a:gd name="connsiteX22" fmla="*/ 48552 w 198262"/>
                <a:gd name="connsiteY22" fmla="*/ 210924 h 224783"/>
                <a:gd name="connsiteX23" fmla="*/ 49693 w 198262"/>
                <a:gd name="connsiteY23" fmla="*/ 66150 h 224783"/>
                <a:gd name="connsiteX24" fmla="*/ 70229 w 198262"/>
                <a:gd name="connsiteY24" fmla="*/ 43470 h 224783"/>
                <a:gd name="connsiteX25" fmla="*/ 101540 w 198262"/>
                <a:gd name="connsiteY25" fmla="*/ 34776 h 224783"/>
                <a:gd name="connsiteX26" fmla="*/ 130443 w 198262"/>
                <a:gd name="connsiteY26" fmla="*/ 42336 h 224783"/>
                <a:gd name="connsiteX27" fmla="*/ 149584 w 198262"/>
                <a:gd name="connsiteY27" fmla="*/ 62874 h 224783"/>
                <a:gd name="connsiteX28" fmla="*/ 156430 w 198262"/>
                <a:gd name="connsiteY28" fmla="*/ 92610 h 224783"/>
                <a:gd name="connsiteX29" fmla="*/ 42974 w 198262"/>
                <a:gd name="connsiteY29" fmla="*/ 92610 h 224783"/>
                <a:gd name="connsiteX30" fmla="*/ 49693 w 198262"/>
                <a:gd name="connsiteY30" fmla="*/ 66150 h 2247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98262" h="224783">
                  <a:moveTo>
                    <a:pt x="48552" y="210924"/>
                  </a:moveTo>
                  <a:cubicBezTo>
                    <a:pt x="64144" y="220122"/>
                    <a:pt x="82652" y="224784"/>
                    <a:pt x="104329" y="224784"/>
                  </a:cubicBezTo>
                  <a:cubicBezTo>
                    <a:pt x="120301" y="224784"/>
                    <a:pt x="134499" y="222390"/>
                    <a:pt x="147049" y="217476"/>
                  </a:cubicBezTo>
                  <a:cubicBezTo>
                    <a:pt x="159599" y="212562"/>
                    <a:pt x="169993" y="205758"/>
                    <a:pt x="178234" y="196938"/>
                  </a:cubicBezTo>
                  <a:cubicBezTo>
                    <a:pt x="186600" y="188118"/>
                    <a:pt x="192304" y="177786"/>
                    <a:pt x="195601" y="165942"/>
                  </a:cubicBezTo>
                  <a:lnTo>
                    <a:pt x="155289" y="158760"/>
                  </a:lnTo>
                  <a:cubicBezTo>
                    <a:pt x="152753" y="165564"/>
                    <a:pt x="148950" y="171234"/>
                    <a:pt x="144133" y="175896"/>
                  </a:cubicBezTo>
                  <a:cubicBezTo>
                    <a:pt x="139316" y="180558"/>
                    <a:pt x="133485" y="183960"/>
                    <a:pt x="126893" y="186354"/>
                  </a:cubicBezTo>
                  <a:cubicBezTo>
                    <a:pt x="120174" y="188622"/>
                    <a:pt x="112822" y="189882"/>
                    <a:pt x="104836" y="189882"/>
                  </a:cubicBezTo>
                  <a:cubicBezTo>
                    <a:pt x="92413" y="189882"/>
                    <a:pt x="81511" y="187236"/>
                    <a:pt x="72130" y="181818"/>
                  </a:cubicBezTo>
                  <a:cubicBezTo>
                    <a:pt x="62876" y="176526"/>
                    <a:pt x="55524" y="168714"/>
                    <a:pt x="50453" y="158508"/>
                  </a:cubicBezTo>
                  <a:cubicBezTo>
                    <a:pt x="45636" y="149058"/>
                    <a:pt x="43354" y="137592"/>
                    <a:pt x="42974" y="124362"/>
                  </a:cubicBezTo>
                  <a:lnTo>
                    <a:pt x="198262" y="124362"/>
                  </a:lnTo>
                  <a:lnTo>
                    <a:pt x="198262" y="109368"/>
                  </a:lnTo>
                  <a:cubicBezTo>
                    <a:pt x="198262" y="89586"/>
                    <a:pt x="195601" y="72828"/>
                    <a:pt x="190276" y="58968"/>
                  </a:cubicBezTo>
                  <a:cubicBezTo>
                    <a:pt x="184952" y="45108"/>
                    <a:pt x="177726" y="33894"/>
                    <a:pt x="168472" y="25200"/>
                  </a:cubicBezTo>
                  <a:cubicBezTo>
                    <a:pt x="159219" y="16506"/>
                    <a:pt x="148824" y="10080"/>
                    <a:pt x="137288" y="6048"/>
                  </a:cubicBezTo>
                  <a:cubicBezTo>
                    <a:pt x="125625" y="2016"/>
                    <a:pt x="113709" y="0"/>
                    <a:pt x="101286" y="0"/>
                  </a:cubicBezTo>
                  <a:cubicBezTo>
                    <a:pt x="81004" y="0"/>
                    <a:pt x="63257" y="4788"/>
                    <a:pt x="48044" y="14364"/>
                  </a:cubicBezTo>
                  <a:cubicBezTo>
                    <a:pt x="32833" y="23940"/>
                    <a:pt x="21043" y="37170"/>
                    <a:pt x="12677" y="54180"/>
                  </a:cubicBezTo>
                  <a:cubicBezTo>
                    <a:pt x="4310" y="71190"/>
                    <a:pt x="0" y="90846"/>
                    <a:pt x="0" y="113148"/>
                  </a:cubicBezTo>
                  <a:cubicBezTo>
                    <a:pt x="0" y="135702"/>
                    <a:pt x="4184" y="155484"/>
                    <a:pt x="12677" y="172242"/>
                  </a:cubicBezTo>
                  <a:cubicBezTo>
                    <a:pt x="21043" y="188748"/>
                    <a:pt x="33086" y="201726"/>
                    <a:pt x="48552" y="210924"/>
                  </a:cubicBezTo>
                  <a:close/>
                  <a:moveTo>
                    <a:pt x="49693" y="66150"/>
                  </a:moveTo>
                  <a:cubicBezTo>
                    <a:pt x="54510" y="56826"/>
                    <a:pt x="61355" y="49266"/>
                    <a:pt x="70229" y="43470"/>
                  </a:cubicBezTo>
                  <a:cubicBezTo>
                    <a:pt x="79102" y="37674"/>
                    <a:pt x="89497" y="34776"/>
                    <a:pt x="101540" y="34776"/>
                  </a:cubicBezTo>
                  <a:cubicBezTo>
                    <a:pt x="112568" y="34776"/>
                    <a:pt x="122203" y="37296"/>
                    <a:pt x="130443" y="42336"/>
                  </a:cubicBezTo>
                  <a:cubicBezTo>
                    <a:pt x="138682" y="47376"/>
                    <a:pt x="145021" y="54180"/>
                    <a:pt x="149584" y="62874"/>
                  </a:cubicBezTo>
                  <a:cubicBezTo>
                    <a:pt x="154148" y="71568"/>
                    <a:pt x="156430" y="81396"/>
                    <a:pt x="156430" y="92610"/>
                  </a:cubicBezTo>
                  <a:lnTo>
                    <a:pt x="42974" y="92610"/>
                  </a:lnTo>
                  <a:cubicBezTo>
                    <a:pt x="43481" y="83160"/>
                    <a:pt x="45509" y="74340"/>
                    <a:pt x="49693" y="66150"/>
                  </a:cubicBezTo>
                  <a:close/>
                </a:path>
              </a:pathLst>
            </a:custGeom>
            <a:grpFill/>
            <a:ln w="1266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 dirty="0"/>
            </a:p>
          </p:txBody>
        </p:sp>
        <p:sp>
          <p:nvSpPr>
            <p:cNvPr id="23" name="Freihandform 160">
              <a:extLst>
                <a:ext uri="{FF2B5EF4-FFF2-40B4-BE49-F238E27FC236}">
                  <a16:creationId xmlns:a16="http://schemas.microsoft.com/office/drawing/2014/main" id="{37DEB0C4-0DEB-4FA9-814C-297B72F4A45F}"/>
                </a:ext>
              </a:extLst>
            </p:cNvPr>
            <p:cNvSpPr/>
            <p:nvPr/>
          </p:nvSpPr>
          <p:spPr>
            <a:xfrm>
              <a:off x="8490233" y="2950011"/>
              <a:ext cx="117258" cy="221003"/>
            </a:xfrm>
            <a:custGeom>
              <a:avLst/>
              <a:gdLst>
                <a:gd name="connsiteX0" fmla="*/ 42720 w 117258"/>
                <a:gd name="connsiteY0" fmla="*/ 88074 h 221003"/>
                <a:gd name="connsiteX1" fmla="*/ 49566 w 117258"/>
                <a:gd name="connsiteY1" fmla="*/ 62748 h 221003"/>
                <a:gd name="connsiteX2" fmla="*/ 68200 w 117258"/>
                <a:gd name="connsiteY2" fmla="*/ 45360 h 221003"/>
                <a:gd name="connsiteX3" fmla="*/ 95075 w 117258"/>
                <a:gd name="connsiteY3" fmla="*/ 39060 h 221003"/>
                <a:gd name="connsiteX4" fmla="*/ 108132 w 117258"/>
                <a:gd name="connsiteY4" fmla="*/ 39942 h 221003"/>
                <a:gd name="connsiteX5" fmla="*/ 117259 w 117258"/>
                <a:gd name="connsiteY5" fmla="*/ 41580 h 221003"/>
                <a:gd name="connsiteX6" fmla="*/ 117259 w 117258"/>
                <a:gd name="connsiteY6" fmla="*/ 1008 h 221003"/>
                <a:gd name="connsiteX7" fmla="*/ 108639 w 117258"/>
                <a:gd name="connsiteY7" fmla="*/ 252 h 221003"/>
                <a:gd name="connsiteX8" fmla="*/ 99131 w 117258"/>
                <a:gd name="connsiteY8" fmla="*/ 0 h 221003"/>
                <a:gd name="connsiteX9" fmla="*/ 64651 w 117258"/>
                <a:gd name="connsiteY9" fmla="*/ 10080 h 221003"/>
                <a:gd name="connsiteX10" fmla="*/ 43481 w 117258"/>
                <a:gd name="connsiteY10" fmla="*/ 37800 h 221003"/>
                <a:gd name="connsiteX11" fmla="*/ 41199 w 117258"/>
                <a:gd name="connsiteY11" fmla="*/ 37800 h 221003"/>
                <a:gd name="connsiteX12" fmla="*/ 41199 w 117258"/>
                <a:gd name="connsiteY12" fmla="*/ 3276 h 221003"/>
                <a:gd name="connsiteX13" fmla="*/ 0 w 117258"/>
                <a:gd name="connsiteY13" fmla="*/ 3276 h 221003"/>
                <a:gd name="connsiteX14" fmla="*/ 0 w 117258"/>
                <a:gd name="connsiteY14" fmla="*/ 221004 h 221003"/>
                <a:gd name="connsiteX15" fmla="*/ 42720 w 117258"/>
                <a:gd name="connsiteY15" fmla="*/ 221004 h 221003"/>
                <a:gd name="connsiteX16" fmla="*/ 42720 w 117258"/>
                <a:gd name="connsiteY16" fmla="*/ 88074 h 221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17258" h="221003">
                  <a:moveTo>
                    <a:pt x="42720" y="88074"/>
                  </a:moveTo>
                  <a:cubicBezTo>
                    <a:pt x="42720" y="78624"/>
                    <a:pt x="45002" y="70182"/>
                    <a:pt x="49566" y="62748"/>
                  </a:cubicBezTo>
                  <a:cubicBezTo>
                    <a:pt x="54129" y="55314"/>
                    <a:pt x="60341" y="49518"/>
                    <a:pt x="68200" y="45360"/>
                  </a:cubicBezTo>
                  <a:cubicBezTo>
                    <a:pt x="76060" y="41202"/>
                    <a:pt x="85060" y="39060"/>
                    <a:pt x="95075" y="39060"/>
                  </a:cubicBezTo>
                  <a:cubicBezTo>
                    <a:pt x="99385" y="39060"/>
                    <a:pt x="103822" y="39438"/>
                    <a:pt x="108132" y="39942"/>
                  </a:cubicBezTo>
                  <a:cubicBezTo>
                    <a:pt x="112568" y="40572"/>
                    <a:pt x="115611" y="41076"/>
                    <a:pt x="117259" y="41580"/>
                  </a:cubicBezTo>
                  <a:lnTo>
                    <a:pt x="117259" y="1008"/>
                  </a:lnTo>
                  <a:cubicBezTo>
                    <a:pt x="115104" y="756"/>
                    <a:pt x="112315" y="504"/>
                    <a:pt x="108639" y="252"/>
                  </a:cubicBezTo>
                  <a:cubicBezTo>
                    <a:pt x="104962" y="0"/>
                    <a:pt x="101793" y="0"/>
                    <a:pt x="99131" y="0"/>
                  </a:cubicBezTo>
                  <a:cubicBezTo>
                    <a:pt x="86328" y="0"/>
                    <a:pt x="74792" y="3402"/>
                    <a:pt x="64651" y="10080"/>
                  </a:cubicBezTo>
                  <a:cubicBezTo>
                    <a:pt x="54509" y="16884"/>
                    <a:pt x="47410" y="26082"/>
                    <a:pt x="43481" y="37800"/>
                  </a:cubicBezTo>
                  <a:lnTo>
                    <a:pt x="41199" y="37800"/>
                  </a:lnTo>
                  <a:lnTo>
                    <a:pt x="41199" y="3276"/>
                  </a:lnTo>
                  <a:lnTo>
                    <a:pt x="0" y="3276"/>
                  </a:lnTo>
                  <a:lnTo>
                    <a:pt x="0" y="221004"/>
                  </a:lnTo>
                  <a:lnTo>
                    <a:pt x="42720" y="221004"/>
                  </a:lnTo>
                  <a:lnTo>
                    <a:pt x="42720" y="88074"/>
                  </a:lnTo>
                  <a:close/>
                </a:path>
              </a:pathLst>
            </a:custGeom>
            <a:grpFill/>
            <a:ln w="1266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 dirty="0"/>
            </a:p>
          </p:txBody>
        </p:sp>
        <p:sp>
          <p:nvSpPr>
            <p:cNvPr id="24" name="Freihandform 161">
              <a:extLst>
                <a:ext uri="{FF2B5EF4-FFF2-40B4-BE49-F238E27FC236}">
                  <a16:creationId xmlns:a16="http://schemas.microsoft.com/office/drawing/2014/main" id="{E3BA12B5-1681-4B1D-9850-AF697DA22768}"/>
                </a:ext>
              </a:extLst>
            </p:cNvPr>
            <p:cNvSpPr/>
            <p:nvPr/>
          </p:nvSpPr>
          <p:spPr>
            <a:xfrm>
              <a:off x="8644507" y="2953287"/>
              <a:ext cx="42720" cy="217728"/>
            </a:xfrm>
            <a:custGeom>
              <a:avLst/>
              <a:gdLst>
                <a:gd name="connsiteX0" fmla="*/ 0 w 42720"/>
                <a:gd name="connsiteY0" fmla="*/ 0 h 217728"/>
                <a:gd name="connsiteX1" fmla="*/ 42720 w 42720"/>
                <a:gd name="connsiteY1" fmla="*/ 0 h 217728"/>
                <a:gd name="connsiteX2" fmla="*/ 42720 w 42720"/>
                <a:gd name="connsiteY2" fmla="*/ 217728 h 217728"/>
                <a:gd name="connsiteX3" fmla="*/ 0 w 42720"/>
                <a:gd name="connsiteY3" fmla="*/ 217728 h 217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2720" h="217728">
                  <a:moveTo>
                    <a:pt x="0" y="0"/>
                  </a:moveTo>
                  <a:lnTo>
                    <a:pt x="42720" y="0"/>
                  </a:lnTo>
                  <a:lnTo>
                    <a:pt x="42720" y="217728"/>
                  </a:lnTo>
                  <a:lnTo>
                    <a:pt x="0" y="217728"/>
                  </a:lnTo>
                  <a:close/>
                </a:path>
              </a:pathLst>
            </a:custGeom>
            <a:grpFill/>
            <a:ln w="1266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 dirty="0"/>
            </a:p>
          </p:txBody>
        </p:sp>
        <p:sp>
          <p:nvSpPr>
            <p:cNvPr id="25" name="Freihandform 162">
              <a:extLst>
                <a:ext uri="{FF2B5EF4-FFF2-40B4-BE49-F238E27FC236}">
                  <a16:creationId xmlns:a16="http://schemas.microsoft.com/office/drawing/2014/main" id="{6536A9F0-A332-4FB0-AD9A-F8B9C214A3F2}"/>
                </a:ext>
              </a:extLst>
            </p:cNvPr>
            <p:cNvSpPr/>
            <p:nvPr/>
          </p:nvSpPr>
          <p:spPr>
            <a:xfrm>
              <a:off x="8639183" y="2869119"/>
              <a:ext cx="53748" cy="50651"/>
            </a:xfrm>
            <a:custGeom>
              <a:avLst/>
              <a:gdLst>
                <a:gd name="connsiteX0" fmla="*/ 26874 w 53748"/>
                <a:gd name="connsiteY0" fmla="*/ 50652 h 50651"/>
                <a:gd name="connsiteX1" fmla="*/ 45889 w 53748"/>
                <a:gd name="connsiteY1" fmla="*/ 43218 h 50651"/>
                <a:gd name="connsiteX2" fmla="*/ 53749 w 53748"/>
                <a:gd name="connsiteY2" fmla="*/ 25452 h 50651"/>
                <a:gd name="connsiteX3" fmla="*/ 45889 w 53748"/>
                <a:gd name="connsiteY3" fmla="*/ 7560 h 50651"/>
                <a:gd name="connsiteX4" fmla="*/ 26874 w 53748"/>
                <a:gd name="connsiteY4" fmla="*/ 0 h 50651"/>
                <a:gd name="connsiteX5" fmla="*/ 7859 w 53748"/>
                <a:gd name="connsiteY5" fmla="*/ 7434 h 50651"/>
                <a:gd name="connsiteX6" fmla="*/ 0 w 53748"/>
                <a:gd name="connsiteY6" fmla="*/ 25326 h 50651"/>
                <a:gd name="connsiteX7" fmla="*/ 7859 w 53748"/>
                <a:gd name="connsiteY7" fmla="*/ 43092 h 50651"/>
                <a:gd name="connsiteX8" fmla="*/ 26874 w 53748"/>
                <a:gd name="connsiteY8" fmla="*/ 50652 h 506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3748" h="50651">
                  <a:moveTo>
                    <a:pt x="26874" y="50652"/>
                  </a:moveTo>
                  <a:cubicBezTo>
                    <a:pt x="34354" y="50652"/>
                    <a:pt x="40692" y="48132"/>
                    <a:pt x="45889" y="43218"/>
                  </a:cubicBezTo>
                  <a:cubicBezTo>
                    <a:pt x="51214" y="38304"/>
                    <a:pt x="53749" y="32382"/>
                    <a:pt x="53749" y="25452"/>
                  </a:cubicBezTo>
                  <a:cubicBezTo>
                    <a:pt x="53749" y="18396"/>
                    <a:pt x="51087" y="12474"/>
                    <a:pt x="45889" y="7560"/>
                  </a:cubicBezTo>
                  <a:cubicBezTo>
                    <a:pt x="40692" y="2520"/>
                    <a:pt x="34354" y="0"/>
                    <a:pt x="26874" y="0"/>
                  </a:cubicBezTo>
                  <a:cubicBezTo>
                    <a:pt x="19395" y="0"/>
                    <a:pt x="13057" y="2520"/>
                    <a:pt x="7859" y="7434"/>
                  </a:cubicBezTo>
                  <a:cubicBezTo>
                    <a:pt x="2535" y="12348"/>
                    <a:pt x="0" y="18396"/>
                    <a:pt x="0" y="25326"/>
                  </a:cubicBezTo>
                  <a:cubicBezTo>
                    <a:pt x="0" y="32256"/>
                    <a:pt x="2662" y="38178"/>
                    <a:pt x="7859" y="43092"/>
                  </a:cubicBezTo>
                  <a:cubicBezTo>
                    <a:pt x="13184" y="48132"/>
                    <a:pt x="19522" y="50652"/>
                    <a:pt x="26874" y="50652"/>
                  </a:cubicBezTo>
                  <a:close/>
                </a:path>
              </a:pathLst>
            </a:custGeom>
            <a:grpFill/>
            <a:ln w="1266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 dirty="0"/>
            </a:p>
          </p:txBody>
        </p:sp>
        <p:sp>
          <p:nvSpPr>
            <p:cNvPr id="26" name="Freihandform 163">
              <a:extLst>
                <a:ext uri="{FF2B5EF4-FFF2-40B4-BE49-F238E27FC236}">
                  <a16:creationId xmlns:a16="http://schemas.microsoft.com/office/drawing/2014/main" id="{6E7DCB97-14CF-407F-9898-7C35F8166552}"/>
                </a:ext>
              </a:extLst>
            </p:cNvPr>
            <p:cNvSpPr/>
            <p:nvPr/>
          </p:nvSpPr>
          <p:spPr>
            <a:xfrm>
              <a:off x="8744779" y="2950388"/>
              <a:ext cx="182670" cy="220751"/>
            </a:xfrm>
            <a:custGeom>
              <a:avLst/>
              <a:gdLst>
                <a:gd name="connsiteX0" fmla="*/ 182670 w 182670"/>
                <a:gd name="connsiteY0" fmla="*/ 220752 h 220751"/>
                <a:gd name="connsiteX1" fmla="*/ 182670 w 182670"/>
                <a:gd name="connsiteY1" fmla="*/ 82152 h 220751"/>
                <a:gd name="connsiteX2" fmla="*/ 173416 w 182670"/>
                <a:gd name="connsiteY2" fmla="*/ 36918 h 220751"/>
                <a:gd name="connsiteX3" fmla="*/ 147303 w 182670"/>
                <a:gd name="connsiteY3" fmla="*/ 9324 h 220751"/>
                <a:gd name="connsiteX4" fmla="*/ 108132 w 182670"/>
                <a:gd name="connsiteY4" fmla="*/ 0 h 220751"/>
                <a:gd name="connsiteX5" fmla="*/ 67313 w 182670"/>
                <a:gd name="connsiteY5" fmla="*/ 10458 h 220751"/>
                <a:gd name="connsiteX6" fmla="*/ 43608 w 182670"/>
                <a:gd name="connsiteY6" fmla="*/ 38304 h 220751"/>
                <a:gd name="connsiteX7" fmla="*/ 40946 w 182670"/>
                <a:gd name="connsiteY7" fmla="*/ 38304 h 220751"/>
                <a:gd name="connsiteX8" fmla="*/ 40946 w 182670"/>
                <a:gd name="connsiteY8" fmla="*/ 2898 h 220751"/>
                <a:gd name="connsiteX9" fmla="*/ 0 w 182670"/>
                <a:gd name="connsiteY9" fmla="*/ 2898 h 220751"/>
                <a:gd name="connsiteX10" fmla="*/ 0 w 182670"/>
                <a:gd name="connsiteY10" fmla="*/ 220626 h 220751"/>
                <a:gd name="connsiteX11" fmla="*/ 42721 w 182670"/>
                <a:gd name="connsiteY11" fmla="*/ 220626 h 220751"/>
                <a:gd name="connsiteX12" fmla="*/ 42721 w 182670"/>
                <a:gd name="connsiteY12" fmla="*/ 91350 h 220751"/>
                <a:gd name="connsiteX13" fmla="*/ 49312 w 182670"/>
                <a:gd name="connsiteY13" fmla="*/ 61740 h 220751"/>
                <a:gd name="connsiteX14" fmla="*/ 67440 w 182670"/>
                <a:gd name="connsiteY14" fmla="*/ 43092 h 220751"/>
                <a:gd name="connsiteX15" fmla="*/ 93807 w 182670"/>
                <a:gd name="connsiteY15" fmla="*/ 36666 h 220751"/>
                <a:gd name="connsiteX16" fmla="*/ 127907 w 182670"/>
                <a:gd name="connsiteY16" fmla="*/ 50022 h 220751"/>
                <a:gd name="connsiteX17" fmla="*/ 140330 w 182670"/>
                <a:gd name="connsiteY17" fmla="*/ 87066 h 220751"/>
                <a:gd name="connsiteX18" fmla="*/ 140330 w 182670"/>
                <a:gd name="connsiteY18" fmla="*/ 220500 h 220751"/>
                <a:gd name="connsiteX19" fmla="*/ 182670 w 182670"/>
                <a:gd name="connsiteY19" fmla="*/ 220500 h 2207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82670" h="220751">
                  <a:moveTo>
                    <a:pt x="182670" y="220752"/>
                  </a:moveTo>
                  <a:lnTo>
                    <a:pt x="182670" y="82152"/>
                  </a:lnTo>
                  <a:cubicBezTo>
                    <a:pt x="182670" y="64260"/>
                    <a:pt x="179628" y="49140"/>
                    <a:pt x="173416" y="36918"/>
                  </a:cubicBezTo>
                  <a:cubicBezTo>
                    <a:pt x="167205" y="24696"/>
                    <a:pt x="158585" y="15498"/>
                    <a:pt x="147303" y="9324"/>
                  </a:cubicBezTo>
                  <a:cubicBezTo>
                    <a:pt x="136147" y="3150"/>
                    <a:pt x="122963" y="0"/>
                    <a:pt x="108132" y="0"/>
                  </a:cubicBezTo>
                  <a:cubicBezTo>
                    <a:pt x="91652" y="0"/>
                    <a:pt x="78088" y="3528"/>
                    <a:pt x="67313" y="10458"/>
                  </a:cubicBezTo>
                  <a:cubicBezTo>
                    <a:pt x="56538" y="17514"/>
                    <a:pt x="48552" y="26712"/>
                    <a:pt x="43608" y="38304"/>
                  </a:cubicBezTo>
                  <a:lnTo>
                    <a:pt x="40946" y="38304"/>
                  </a:lnTo>
                  <a:lnTo>
                    <a:pt x="40946" y="2898"/>
                  </a:lnTo>
                  <a:lnTo>
                    <a:pt x="0" y="2898"/>
                  </a:lnTo>
                  <a:lnTo>
                    <a:pt x="0" y="220626"/>
                  </a:lnTo>
                  <a:lnTo>
                    <a:pt x="42721" y="220626"/>
                  </a:lnTo>
                  <a:lnTo>
                    <a:pt x="42721" y="91350"/>
                  </a:lnTo>
                  <a:cubicBezTo>
                    <a:pt x="42721" y="79884"/>
                    <a:pt x="44875" y="69930"/>
                    <a:pt x="49312" y="61740"/>
                  </a:cubicBezTo>
                  <a:cubicBezTo>
                    <a:pt x="53749" y="53550"/>
                    <a:pt x="59707" y="47376"/>
                    <a:pt x="67440" y="43092"/>
                  </a:cubicBezTo>
                  <a:cubicBezTo>
                    <a:pt x="75173" y="38808"/>
                    <a:pt x="83920" y="36666"/>
                    <a:pt x="93807" y="36666"/>
                  </a:cubicBezTo>
                  <a:cubicBezTo>
                    <a:pt x="108258" y="36666"/>
                    <a:pt x="119667" y="41076"/>
                    <a:pt x="127907" y="50022"/>
                  </a:cubicBezTo>
                  <a:cubicBezTo>
                    <a:pt x="136147" y="58968"/>
                    <a:pt x="140330" y="71316"/>
                    <a:pt x="140330" y="87066"/>
                  </a:cubicBezTo>
                  <a:lnTo>
                    <a:pt x="140330" y="220500"/>
                  </a:lnTo>
                  <a:lnTo>
                    <a:pt x="182670" y="220500"/>
                  </a:lnTo>
                  <a:close/>
                </a:path>
              </a:pathLst>
            </a:custGeom>
            <a:grpFill/>
            <a:ln w="1266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 dirty="0"/>
            </a:p>
          </p:txBody>
        </p:sp>
        <p:sp>
          <p:nvSpPr>
            <p:cNvPr id="27" name="Freihandform 164">
              <a:extLst>
                <a:ext uri="{FF2B5EF4-FFF2-40B4-BE49-F238E27FC236}">
                  <a16:creationId xmlns:a16="http://schemas.microsoft.com/office/drawing/2014/main" id="{4FABCAA5-925D-413F-9B91-393E926D8937}"/>
                </a:ext>
              </a:extLst>
            </p:cNvPr>
            <p:cNvSpPr/>
            <p:nvPr/>
          </p:nvSpPr>
          <p:spPr>
            <a:xfrm>
              <a:off x="8974733" y="2950515"/>
              <a:ext cx="200163" cy="306306"/>
            </a:xfrm>
            <a:custGeom>
              <a:avLst/>
              <a:gdLst>
                <a:gd name="connsiteX0" fmla="*/ 158585 w 200163"/>
                <a:gd name="connsiteY0" fmla="*/ 2772 h 306306"/>
                <a:gd name="connsiteX1" fmla="*/ 158585 w 200163"/>
                <a:gd name="connsiteY1" fmla="*/ 38052 h 306306"/>
                <a:gd name="connsiteX2" fmla="*/ 155415 w 200163"/>
                <a:gd name="connsiteY2" fmla="*/ 38052 h 306306"/>
                <a:gd name="connsiteX3" fmla="*/ 144513 w 200163"/>
                <a:gd name="connsiteY3" fmla="*/ 22302 h 306306"/>
                <a:gd name="connsiteX4" fmla="*/ 124865 w 200163"/>
                <a:gd name="connsiteY4" fmla="*/ 6678 h 306306"/>
                <a:gd name="connsiteX5" fmla="*/ 91905 w 200163"/>
                <a:gd name="connsiteY5" fmla="*/ 0 h 306306"/>
                <a:gd name="connsiteX6" fmla="*/ 44622 w 200163"/>
                <a:gd name="connsiteY6" fmla="*/ 13230 h 306306"/>
                <a:gd name="connsiteX7" fmla="*/ 11916 w 200163"/>
                <a:gd name="connsiteY7" fmla="*/ 51282 h 306306"/>
                <a:gd name="connsiteX8" fmla="*/ 0 w 200163"/>
                <a:gd name="connsiteY8" fmla="*/ 110880 h 306306"/>
                <a:gd name="connsiteX9" fmla="*/ 12043 w 200163"/>
                <a:gd name="connsiteY9" fmla="*/ 169344 h 306306"/>
                <a:gd name="connsiteX10" fmla="*/ 44875 w 200163"/>
                <a:gd name="connsiteY10" fmla="*/ 205254 h 306306"/>
                <a:gd name="connsiteX11" fmla="*/ 91525 w 200163"/>
                <a:gd name="connsiteY11" fmla="*/ 217350 h 306306"/>
                <a:gd name="connsiteX12" fmla="*/ 124231 w 200163"/>
                <a:gd name="connsiteY12" fmla="*/ 211050 h 306306"/>
                <a:gd name="connsiteX13" fmla="*/ 144006 w 200163"/>
                <a:gd name="connsiteY13" fmla="*/ 196308 h 306306"/>
                <a:gd name="connsiteX14" fmla="*/ 155035 w 200163"/>
                <a:gd name="connsiteY14" fmla="*/ 180810 h 306306"/>
                <a:gd name="connsiteX15" fmla="*/ 157697 w 200163"/>
                <a:gd name="connsiteY15" fmla="*/ 180810 h 306306"/>
                <a:gd name="connsiteX16" fmla="*/ 157697 w 200163"/>
                <a:gd name="connsiteY16" fmla="*/ 223650 h 306306"/>
                <a:gd name="connsiteX17" fmla="*/ 141851 w 200163"/>
                <a:gd name="connsiteY17" fmla="*/ 260568 h 306306"/>
                <a:gd name="connsiteX18" fmla="*/ 101793 w 200163"/>
                <a:gd name="connsiteY18" fmla="*/ 272160 h 306306"/>
                <a:gd name="connsiteX19" fmla="*/ 72891 w 200163"/>
                <a:gd name="connsiteY19" fmla="*/ 267246 h 306306"/>
                <a:gd name="connsiteX20" fmla="*/ 55270 w 200163"/>
                <a:gd name="connsiteY20" fmla="*/ 255276 h 306306"/>
                <a:gd name="connsiteX21" fmla="*/ 44875 w 200163"/>
                <a:gd name="connsiteY21" fmla="*/ 242424 h 306306"/>
                <a:gd name="connsiteX22" fmla="*/ 8240 w 200163"/>
                <a:gd name="connsiteY22" fmla="*/ 257418 h 306306"/>
                <a:gd name="connsiteX23" fmla="*/ 25860 w 200163"/>
                <a:gd name="connsiteY23" fmla="*/ 281610 h 306306"/>
                <a:gd name="connsiteX24" fmla="*/ 56411 w 200163"/>
                <a:gd name="connsiteY24" fmla="*/ 299502 h 306306"/>
                <a:gd name="connsiteX25" fmla="*/ 101286 w 200163"/>
                <a:gd name="connsiteY25" fmla="*/ 306306 h 306306"/>
                <a:gd name="connsiteX26" fmla="*/ 151486 w 200163"/>
                <a:gd name="connsiteY26" fmla="*/ 297612 h 306306"/>
                <a:gd name="connsiteX27" fmla="*/ 186980 w 200163"/>
                <a:gd name="connsiteY27" fmla="*/ 271026 h 306306"/>
                <a:gd name="connsiteX28" fmla="*/ 200164 w 200163"/>
                <a:gd name="connsiteY28" fmla="*/ 225288 h 306306"/>
                <a:gd name="connsiteX29" fmla="*/ 200164 w 200163"/>
                <a:gd name="connsiteY29" fmla="*/ 2772 h 306306"/>
                <a:gd name="connsiteX30" fmla="*/ 158585 w 200163"/>
                <a:gd name="connsiteY30" fmla="*/ 2772 h 306306"/>
                <a:gd name="connsiteX31" fmla="*/ 151739 w 200163"/>
                <a:gd name="connsiteY31" fmla="*/ 148932 h 306306"/>
                <a:gd name="connsiteX32" fmla="*/ 132344 w 200163"/>
                <a:gd name="connsiteY32" fmla="*/ 173628 h 306306"/>
                <a:gd name="connsiteX33" fmla="*/ 101160 w 200163"/>
                <a:gd name="connsiteY33" fmla="*/ 182196 h 306306"/>
                <a:gd name="connsiteX34" fmla="*/ 69341 w 200163"/>
                <a:gd name="connsiteY34" fmla="*/ 173124 h 306306"/>
                <a:gd name="connsiteX35" fmla="*/ 49946 w 200163"/>
                <a:gd name="connsiteY35" fmla="*/ 147924 h 306306"/>
                <a:gd name="connsiteX36" fmla="*/ 43354 w 200163"/>
                <a:gd name="connsiteY36" fmla="*/ 110376 h 306306"/>
                <a:gd name="connsiteX37" fmla="*/ 49819 w 200163"/>
                <a:gd name="connsiteY37" fmla="*/ 72702 h 306306"/>
                <a:gd name="connsiteX38" fmla="*/ 69088 w 200163"/>
                <a:gd name="connsiteY38" fmla="*/ 45990 h 306306"/>
                <a:gd name="connsiteX39" fmla="*/ 101160 w 200163"/>
                <a:gd name="connsiteY39" fmla="*/ 36162 h 306306"/>
                <a:gd name="connsiteX40" fmla="*/ 132597 w 200163"/>
                <a:gd name="connsiteY40" fmla="*/ 45612 h 306306"/>
                <a:gd name="connsiteX41" fmla="*/ 151866 w 200163"/>
                <a:gd name="connsiteY41" fmla="*/ 71820 h 306306"/>
                <a:gd name="connsiteX42" fmla="*/ 158458 w 200163"/>
                <a:gd name="connsiteY42" fmla="*/ 110502 h 306306"/>
                <a:gd name="connsiteX43" fmla="*/ 151739 w 200163"/>
                <a:gd name="connsiteY43" fmla="*/ 148932 h 3063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200163" h="306306">
                  <a:moveTo>
                    <a:pt x="158585" y="2772"/>
                  </a:moveTo>
                  <a:lnTo>
                    <a:pt x="158585" y="38052"/>
                  </a:lnTo>
                  <a:lnTo>
                    <a:pt x="155415" y="38052"/>
                  </a:lnTo>
                  <a:cubicBezTo>
                    <a:pt x="152880" y="33516"/>
                    <a:pt x="149204" y="28224"/>
                    <a:pt x="144513" y="22302"/>
                  </a:cubicBezTo>
                  <a:cubicBezTo>
                    <a:pt x="139823" y="16380"/>
                    <a:pt x="133231" y="11088"/>
                    <a:pt x="124865" y="6678"/>
                  </a:cubicBezTo>
                  <a:cubicBezTo>
                    <a:pt x="116498" y="2142"/>
                    <a:pt x="105470" y="0"/>
                    <a:pt x="91905" y="0"/>
                  </a:cubicBezTo>
                  <a:cubicBezTo>
                    <a:pt x="74285" y="0"/>
                    <a:pt x="58566" y="4410"/>
                    <a:pt x="44622" y="13230"/>
                  </a:cubicBezTo>
                  <a:cubicBezTo>
                    <a:pt x="30678" y="22050"/>
                    <a:pt x="19775" y="34776"/>
                    <a:pt x="11916" y="51282"/>
                  </a:cubicBezTo>
                  <a:cubicBezTo>
                    <a:pt x="3930" y="67788"/>
                    <a:pt x="0" y="87696"/>
                    <a:pt x="0" y="110880"/>
                  </a:cubicBezTo>
                  <a:cubicBezTo>
                    <a:pt x="0" y="134064"/>
                    <a:pt x="4057" y="153594"/>
                    <a:pt x="12043" y="169344"/>
                  </a:cubicBezTo>
                  <a:cubicBezTo>
                    <a:pt x="20029" y="185220"/>
                    <a:pt x="31058" y="197190"/>
                    <a:pt x="44875" y="205254"/>
                  </a:cubicBezTo>
                  <a:cubicBezTo>
                    <a:pt x="58693" y="213318"/>
                    <a:pt x="74285" y="217350"/>
                    <a:pt x="91525" y="217350"/>
                  </a:cubicBezTo>
                  <a:cubicBezTo>
                    <a:pt x="104962" y="217350"/>
                    <a:pt x="115864" y="215208"/>
                    <a:pt x="124231" y="211050"/>
                  </a:cubicBezTo>
                  <a:cubicBezTo>
                    <a:pt x="132597" y="206892"/>
                    <a:pt x="139189" y="201978"/>
                    <a:pt x="144006" y="196308"/>
                  </a:cubicBezTo>
                  <a:cubicBezTo>
                    <a:pt x="148823" y="190638"/>
                    <a:pt x="152500" y="185472"/>
                    <a:pt x="155035" y="180810"/>
                  </a:cubicBezTo>
                  <a:lnTo>
                    <a:pt x="157697" y="180810"/>
                  </a:lnTo>
                  <a:lnTo>
                    <a:pt x="157697" y="223650"/>
                  </a:lnTo>
                  <a:cubicBezTo>
                    <a:pt x="157697" y="240534"/>
                    <a:pt x="152373" y="252756"/>
                    <a:pt x="141851" y="260568"/>
                  </a:cubicBezTo>
                  <a:cubicBezTo>
                    <a:pt x="131330" y="268380"/>
                    <a:pt x="117892" y="272160"/>
                    <a:pt x="101793" y="272160"/>
                  </a:cubicBezTo>
                  <a:cubicBezTo>
                    <a:pt x="90004" y="272160"/>
                    <a:pt x="80370" y="270522"/>
                    <a:pt x="72891" y="267246"/>
                  </a:cubicBezTo>
                  <a:cubicBezTo>
                    <a:pt x="65411" y="263970"/>
                    <a:pt x="59580" y="259938"/>
                    <a:pt x="55270" y="255276"/>
                  </a:cubicBezTo>
                  <a:cubicBezTo>
                    <a:pt x="50960" y="250614"/>
                    <a:pt x="47537" y="246330"/>
                    <a:pt x="44875" y="242424"/>
                  </a:cubicBezTo>
                  <a:lnTo>
                    <a:pt x="8240" y="257418"/>
                  </a:lnTo>
                  <a:cubicBezTo>
                    <a:pt x="12043" y="266112"/>
                    <a:pt x="18001" y="274176"/>
                    <a:pt x="25860" y="281610"/>
                  </a:cubicBezTo>
                  <a:cubicBezTo>
                    <a:pt x="33720" y="289044"/>
                    <a:pt x="43988" y="294966"/>
                    <a:pt x="56411" y="299502"/>
                  </a:cubicBezTo>
                  <a:cubicBezTo>
                    <a:pt x="68961" y="304038"/>
                    <a:pt x="83919" y="306306"/>
                    <a:pt x="101286" y="306306"/>
                  </a:cubicBezTo>
                  <a:cubicBezTo>
                    <a:pt x="119921" y="306306"/>
                    <a:pt x="136654" y="303408"/>
                    <a:pt x="151486" y="297612"/>
                  </a:cubicBezTo>
                  <a:cubicBezTo>
                    <a:pt x="166317" y="291816"/>
                    <a:pt x="178233" y="282996"/>
                    <a:pt x="186980" y="271026"/>
                  </a:cubicBezTo>
                  <a:cubicBezTo>
                    <a:pt x="195727" y="259056"/>
                    <a:pt x="200164" y="243810"/>
                    <a:pt x="200164" y="225288"/>
                  </a:cubicBezTo>
                  <a:lnTo>
                    <a:pt x="200164" y="2772"/>
                  </a:lnTo>
                  <a:lnTo>
                    <a:pt x="158585" y="2772"/>
                  </a:lnTo>
                  <a:close/>
                  <a:moveTo>
                    <a:pt x="151739" y="148932"/>
                  </a:moveTo>
                  <a:cubicBezTo>
                    <a:pt x="147302" y="159642"/>
                    <a:pt x="140837" y="167832"/>
                    <a:pt x="132344" y="173628"/>
                  </a:cubicBezTo>
                  <a:cubicBezTo>
                    <a:pt x="123850" y="179298"/>
                    <a:pt x="113456" y="182196"/>
                    <a:pt x="101160" y="182196"/>
                  </a:cubicBezTo>
                  <a:cubicBezTo>
                    <a:pt x="88483" y="182196"/>
                    <a:pt x="77834" y="179172"/>
                    <a:pt x="69341" y="173124"/>
                  </a:cubicBezTo>
                  <a:cubicBezTo>
                    <a:pt x="60848" y="167076"/>
                    <a:pt x="54256" y="158634"/>
                    <a:pt x="49946" y="147924"/>
                  </a:cubicBezTo>
                  <a:cubicBezTo>
                    <a:pt x="45509" y="137088"/>
                    <a:pt x="43354" y="124614"/>
                    <a:pt x="43354" y="110376"/>
                  </a:cubicBezTo>
                  <a:cubicBezTo>
                    <a:pt x="43354" y="96516"/>
                    <a:pt x="45509" y="83916"/>
                    <a:pt x="49819" y="72702"/>
                  </a:cubicBezTo>
                  <a:cubicBezTo>
                    <a:pt x="54129" y="61488"/>
                    <a:pt x="60594" y="52542"/>
                    <a:pt x="69088" y="45990"/>
                  </a:cubicBezTo>
                  <a:cubicBezTo>
                    <a:pt x="77581" y="39438"/>
                    <a:pt x="88356" y="36162"/>
                    <a:pt x="101160" y="36162"/>
                  </a:cubicBezTo>
                  <a:cubicBezTo>
                    <a:pt x="113582" y="36162"/>
                    <a:pt x="124104" y="39312"/>
                    <a:pt x="132597" y="45612"/>
                  </a:cubicBezTo>
                  <a:cubicBezTo>
                    <a:pt x="141091" y="51912"/>
                    <a:pt x="147429" y="60606"/>
                    <a:pt x="151866" y="71820"/>
                  </a:cubicBezTo>
                  <a:cubicBezTo>
                    <a:pt x="156176" y="83034"/>
                    <a:pt x="158458" y="95886"/>
                    <a:pt x="158458" y="110502"/>
                  </a:cubicBezTo>
                  <a:cubicBezTo>
                    <a:pt x="158331" y="125370"/>
                    <a:pt x="156176" y="138222"/>
                    <a:pt x="151739" y="148932"/>
                  </a:cubicBezTo>
                  <a:close/>
                </a:path>
              </a:pathLst>
            </a:custGeom>
            <a:grpFill/>
            <a:ln w="1266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 dirty="0"/>
            </a:p>
          </p:txBody>
        </p:sp>
        <p:sp>
          <p:nvSpPr>
            <p:cNvPr id="28" name="Freihandform 165">
              <a:extLst>
                <a:ext uri="{FF2B5EF4-FFF2-40B4-BE49-F238E27FC236}">
                  <a16:creationId xmlns:a16="http://schemas.microsoft.com/office/drawing/2014/main" id="{457D4293-93FB-4E03-9F0D-20D508009406}"/>
                </a:ext>
              </a:extLst>
            </p:cNvPr>
            <p:cNvSpPr/>
            <p:nvPr/>
          </p:nvSpPr>
          <p:spPr>
            <a:xfrm>
              <a:off x="6928854" y="3273830"/>
              <a:ext cx="134499" cy="304038"/>
            </a:xfrm>
            <a:custGeom>
              <a:avLst/>
              <a:gdLst>
                <a:gd name="connsiteX0" fmla="*/ 33974 w 134499"/>
                <a:gd name="connsiteY0" fmla="*/ 304038 h 304038"/>
                <a:gd name="connsiteX1" fmla="*/ 76567 w 134499"/>
                <a:gd name="connsiteY1" fmla="*/ 304038 h 304038"/>
                <a:gd name="connsiteX2" fmla="*/ 76567 w 134499"/>
                <a:gd name="connsiteY2" fmla="*/ 120204 h 304038"/>
                <a:gd name="connsiteX3" fmla="*/ 123851 w 134499"/>
                <a:gd name="connsiteY3" fmla="*/ 120204 h 304038"/>
                <a:gd name="connsiteX4" fmla="*/ 123851 w 134499"/>
                <a:gd name="connsiteY4" fmla="*/ 86184 h 304038"/>
                <a:gd name="connsiteX5" fmla="*/ 76567 w 134499"/>
                <a:gd name="connsiteY5" fmla="*/ 86184 h 304038"/>
                <a:gd name="connsiteX6" fmla="*/ 76567 w 134499"/>
                <a:gd name="connsiteY6" fmla="*/ 66654 h 304038"/>
                <a:gd name="connsiteX7" fmla="*/ 83159 w 134499"/>
                <a:gd name="connsiteY7" fmla="*/ 44478 h 304038"/>
                <a:gd name="connsiteX8" fmla="*/ 105343 w 134499"/>
                <a:gd name="connsiteY8" fmla="*/ 36792 h 304038"/>
                <a:gd name="connsiteX9" fmla="*/ 116752 w 134499"/>
                <a:gd name="connsiteY9" fmla="*/ 38052 h 304038"/>
                <a:gd name="connsiteX10" fmla="*/ 124484 w 134499"/>
                <a:gd name="connsiteY10" fmla="*/ 40068 h 304038"/>
                <a:gd name="connsiteX11" fmla="*/ 134499 w 134499"/>
                <a:gd name="connsiteY11" fmla="*/ 5796 h 304038"/>
                <a:gd name="connsiteX12" fmla="*/ 120935 w 134499"/>
                <a:gd name="connsiteY12" fmla="*/ 2016 h 304038"/>
                <a:gd name="connsiteX13" fmla="*/ 99005 w 134499"/>
                <a:gd name="connsiteY13" fmla="*/ 0 h 304038"/>
                <a:gd name="connsiteX14" fmla="*/ 66806 w 134499"/>
                <a:gd name="connsiteY14" fmla="*/ 6804 h 304038"/>
                <a:gd name="connsiteX15" fmla="*/ 42974 w 134499"/>
                <a:gd name="connsiteY15" fmla="*/ 27090 h 304038"/>
                <a:gd name="connsiteX16" fmla="*/ 33974 w 134499"/>
                <a:gd name="connsiteY16" fmla="*/ 60984 h 304038"/>
                <a:gd name="connsiteX17" fmla="*/ 33974 w 134499"/>
                <a:gd name="connsiteY17" fmla="*/ 86184 h 304038"/>
                <a:gd name="connsiteX18" fmla="*/ 0 w 134499"/>
                <a:gd name="connsiteY18" fmla="*/ 86184 h 304038"/>
                <a:gd name="connsiteX19" fmla="*/ 0 w 134499"/>
                <a:gd name="connsiteY19" fmla="*/ 120204 h 304038"/>
                <a:gd name="connsiteX20" fmla="*/ 33974 w 134499"/>
                <a:gd name="connsiteY20" fmla="*/ 120204 h 304038"/>
                <a:gd name="connsiteX21" fmla="*/ 33974 w 134499"/>
                <a:gd name="connsiteY21" fmla="*/ 304038 h 3040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34499" h="304038">
                  <a:moveTo>
                    <a:pt x="33974" y="304038"/>
                  </a:moveTo>
                  <a:lnTo>
                    <a:pt x="76567" y="304038"/>
                  </a:lnTo>
                  <a:lnTo>
                    <a:pt x="76567" y="120204"/>
                  </a:lnTo>
                  <a:lnTo>
                    <a:pt x="123851" y="120204"/>
                  </a:lnTo>
                  <a:lnTo>
                    <a:pt x="123851" y="86184"/>
                  </a:lnTo>
                  <a:lnTo>
                    <a:pt x="76567" y="86184"/>
                  </a:lnTo>
                  <a:lnTo>
                    <a:pt x="76567" y="66654"/>
                  </a:lnTo>
                  <a:cubicBezTo>
                    <a:pt x="76567" y="56952"/>
                    <a:pt x="78849" y="49644"/>
                    <a:pt x="83159" y="44478"/>
                  </a:cubicBezTo>
                  <a:cubicBezTo>
                    <a:pt x="87595" y="39438"/>
                    <a:pt x="94948" y="36792"/>
                    <a:pt x="105343" y="36792"/>
                  </a:cubicBezTo>
                  <a:cubicBezTo>
                    <a:pt x="109780" y="36792"/>
                    <a:pt x="113583" y="37170"/>
                    <a:pt x="116752" y="38052"/>
                  </a:cubicBezTo>
                  <a:cubicBezTo>
                    <a:pt x="119921" y="38808"/>
                    <a:pt x="122456" y="39564"/>
                    <a:pt x="124484" y="40068"/>
                  </a:cubicBezTo>
                  <a:lnTo>
                    <a:pt x="134499" y="5796"/>
                  </a:lnTo>
                  <a:cubicBezTo>
                    <a:pt x="131583" y="4662"/>
                    <a:pt x="127020" y="3402"/>
                    <a:pt x="120935" y="2016"/>
                  </a:cubicBezTo>
                  <a:cubicBezTo>
                    <a:pt x="114851" y="630"/>
                    <a:pt x="107498" y="0"/>
                    <a:pt x="99005" y="0"/>
                  </a:cubicBezTo>
                  <a:cubicBezTo>
                    <a:pt x="87469" y="0"/>
                    <a:pt x="76694" y="2268"/>
                    <a:pt x="66806" y="6804"/>
                  </a:cubicBezTo>
                  <a:cubicBezTo>
                    <a:pt x="56918" y="11340"/>
                    <a:pt x="48932" y="18018"/>
                    <a:pt x="42974" y="27090"/>
                  </a:cubicBezTo>
                  <a:cubicBezTo>
                    <a:pt x="37016" y="36162"/>
                    <a:pt x="33974" y="47376"/>
                    <a:pt x="33974" y="60984"/>
                  </a:cubicBezTo>
                  <a:lnTo>
                    <a:pt x="33974" y="86184"/>
                  </a:lnTo>
                  <a:lnTo>
                    <a:pt x="0" y="86184"/>
                  </a:lnTo>
                  <a:lnTo>
                    <a:pt x="0" y="120204"/>
                  </a:lnTo>
                  <a:lnTo>
                    <a:pt x="33974" y="120204"/>
                  </a:lnTo>
                  <a:lnTo>
                    <a:pt x="33974" y="304038"/>
                  </a:lnTo>
                  <a:close/>
                </a:path>
              </a:pathLst>
            </a:custGeom>
            <a:grpFill/>
            <a:ln w="1266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 dirty="0"/>
            </a:p>
          </p:txBody>
        </p:sp>
        <p:sp>
          <p:nvSpPr>
            <p:cNvPr id="29" name="Freihandform 166">
              <a:extLst>
                <a:ext uri="{FF2B5EF4-FFF2-40B4-BE49-F238E27FC236}">
                  <a16:creationId xmlns:a16="http://schemas.microsoft.com/office/drawing/2014/main" id="{8279655D-862F-44B8-9F2D-7E3F938A2BD7}"/>
                </a:ext>
              </a:extLst>
            </p:cNvPr>
            <p:cNvSpPr/>
            <p:nvPr/>
          </p:nvSpPr>
          <p:spPr>
            <a:xfrm>
              <a:off x="7083762" y="3357243"/>
              <a:ext cx="204093" cy="224909"/>
            </a:xfrm>
            <a:custGeom>
              <a:avLst/>
              <a:gdLst>
                <a:gd name="connsiteX0" fmla="*/ 204094 w 204093"/>
                <a:gd name="connsiteY0" fmla="*/ 112644 h 224909"/>
                <a:gd name="connsiteX1" fmla="*/ 191417 w 204093"/>
                <a:gd name="connsiteY1" fmla="*/ 53424 h 224909"/>
                <a:gd name="connsiteX2" fmla="*/ 155796 w 204093"/>
                <a:gd name="connsiteY2" fmla="*/ 13986 h 224909"/>
                <a:gd name="connsiteX3" fmla="*/ 102047 w 204093"/>
                <a:gd name="connsiteY3" fmla="*/ 0 h 224909"/>
                <a:gd name="connsiteX4" fmla="*/ 48298 w 204093"/>
                <a:gd name="connsiteY4" fmla="*/ 13986 h 224909"/>
                <a:gd name="connsiteX5" fmla="*/ 12677 w 204093"/>
                <a:gd name="connsiteY5" fmla="*/ 53424 h 224909"/>
                <a:gd name="connsiteX6" fmla="*/ 0 w 204093"/>
                <a:gd name="connsiteY6" fmla="*/ 112644 h 224909"/>
                <a:gd name="connsiteX7" fmla="*/ 12677 w 204093"/>
                <a:gd name="connsiteY7" fmla="*/ 171612 h 224909"/>
                <a:gd name="connsiteX8" fmla="*/ 48298 w 204093"/>
                <a:gd name="connsiteY8" fmla="*/ 210924 h 224909"/>
                <a:gd name="connsiteX9" fmla="*/ 102047 w 204093"/>
                <a:gd name="connsiteY9" fmla="*/ 224910 h 224909"/>
                <a:gd name="connsiteX10" fmla="*/ 155796 w 204093"/>
                <a:gd name="connsiteY10" fmla="*/ 210924 h 224909"/>
                <a:gd name="connsiteX11" fmla="*/ 191417 w 204093"/>
                <a:gd name="connsiteY11" fmla="*/ 171612 h 224909"/>
                <a:gd name="connsiteX12" fmla="*/ 204094 w 204093"/>
                <a:gd name="connsiteY12" fmla="*/ 112644 h 224909"/>
                <a:gd name="connsiteX13" fmla="*/ 154655 w 204093"/>
                <a:gd name="connsiteY13" fmla="*/ 150948 h 224909"/>
                <a:gd name="connsiteX14" fmla="*/ 135133 w 204093"/>
                <a:gd name="connsiteY14" fmla="*/ 178920 h 224909"/>
                <a:gd name="connsiteX15" fmla="*/ 102047 w 204093"/>
                <a:gd name="connsiteY15" fmla="*/ 189378 h 224909"/>
                <a:gd name="connsiteX16" fmla="*/ 68707 w 204093"/>
                <a:gd name="connsiteY16" fmla="*/ 178920 h 224909"/>
                <a:gd name="connsiteX17" fmla="*/ 49185 w 204093"/>
                <a:gd name="connsiteY17" fmla="*/ 150948 h 224909"/>
                <a:gd name="connsiteX18" fmla="*/ 42847 w 204093"/>
                <a:gd name="connsiteY18" fmla="*/ 112518 h 224909"/>
                <a:gd name="connsiteX19" fmla="*/ 49185 w 204093"/>
                <a:gd name="connsiteY19" fmla="*/ 74214 h 224909"/>
                <a:gd name="connsiteX20" fmla="*/ 68707 w 204093"/>
                <a:gd name="connsiteY20" fmla="*/ 46116 h 224909"/>
                <a:gd name="connsiteX21" fmla="*/ 102047 w 204093"/>
                <a:gd name="connsiteY21" fmla="*/ 35532 h 224909"/>
                <a:gd name="connsiteX22" fmla="*/ 135133 w 204093"/>
                <a:gd name="connsiteY22" fmla="*/ 46116 h 224909"/>
                <a:gd name="connsiteX23" fmla="*/ 154655 w 204093"/>
                <a:gd name="connsiteY23" fmla="*/ 74214 h 224909"/>
                <a:gd name="connsiteX24" fmla="*/ 160993 w 204093"/>
                <a:gd name="connsiteY24" fmla="*/ 112518 h 224909"/>
                <a:gd name="connsiteX25" fmla="*/ 154655 w 204093"/>
                <a:gd name="connsiteY25" fmla="*/ 150948 h 2249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204093" h="224909">
                  <a:moveTo>
                    <a:pt x="204094" y="112644"/>
                  </a:moveTo>
                  <a:cubicBezTo>
                    <a:pt x="204094" y="90090"/>
                    <a:pt x="199911" y="70308"/>
                    <a:pt x="191417" y="53424"/>
                  </a:cubicBezTo>
                  <a:cubicBezTo>
                    <a:pt x="182924" y="36540"/>
                    <a:pt x="171008" y="23436"/>
                    <a:pt x="155796" y="13986"/>
                  </a:cubicBezTo>
                  <a:cubicBezTo>
                    <a:pt x="140457" y="4662"/>
                    <a:pt x="122583" y="0"/>
                    <a:pt x="102047" y="0"/>
                  </a:cubicBezTo>
                  <a:cubicBezTo>
                    <a:pt x="81511" y="0"/>
                    <a:pt x="63637" y="4662"/>
                    <a:pt x="48298" y="13986"/>
                  </a:cubicBezTo>
                  <a:cubicBezTo>
                    <a:pt x="32959" y="23310"/>
                    <a:pt x="21043" y="36540"/>
                    <a:pt x="12677" y="53424"/>
                  </a:cubicBezTo>
                  <a:cubicBezTo>
                    <a:pt x="4184" y="70308"/>
                    <a:pt x="0" y="90090"/>
                    <a:pt x="0" y="112644"/>
                  </a:cubicBezTo>
                  <a:cubicBezTo>
                    <a:pt x="0" y="135198"/>
                    <a:pt x="4310" y="154854"/>
                    <a:pt x="12677" y="171612"/>
                  </a:cubicBezTo>
                  <a:cubicBezTo>
                    <a:pt x="21170" y="188496"/>
                    <a:pt x="32959" y="201474"/>
                    <a:pt x="48298" y="210924"/>
                  </a:cubicBezTo>
                  <a:cubicBezTo>
                    <a:pt x="63637" y="220248"/>
                    <a:pt x="81511" y="224910"/>
                    <a:pt x="102047" y="224910"/>
                  </a:cubicBezTo>
                  <a:cubicBezTo>
                    <a:pt x="122583" y="224910"/>
                    <a:pt x="140457" y="220248"/>
                    <a:pt x="155796" y="210924"/>
                  </a:cubicBezTo>
                  <a:cubicBezTo>
                    <a:pt x="171134" y="201600"/>
                    <a:pt x="183050" y="188496"/>
                    <a:pt x="191417" y="171612"/>
                  </a:cubicBezTo>
                  <a:cubicBezTo>
                    <a:pt x="199911" y="154854"/>
                    <a:pt x="204094" y="135198"/>
                    <a:pt x="204094" y="112644"/>
                  </a:cubicBezTo>
                  <a:close/>
                  <a:moveTo>
                    <a:pt x="154655" y="150948"/>
                  </a:moveTo>
                  <a:cubicBezTo>
                    <a:pt x="150345" y="162540"/>
                    <a:pt x="143880" y="171864"/>
                    <a:pt x="135133" y="178920"/>
                  </a:cubicBezTo>
                  <a:cubicBezTo>
                    <a:pt x="126386" y="185976"/>
                    <a:pt x="115357" y="189378"/>
                    <a:pt x="102047" y="189378"/>
                  </a:cubicBezTo>
                  <a:cubicBezTo>
                    <a:pt x="88610" y="189378"/>
                    <a:pt x="77581" y="185850"/>
                    <a:pt x="68707" y="178920"/>
                  </a:cubicBezTo>
                  <a:cubicBezTo>
                    <a:pt x="59961" y="171990"/>
                    <a:pt x="53369" y="162666"/>
                    <a:pt x="49185" y="150948"/>
                  </a:cubicBezTo>
                  <a:cubicBezTo>
                    <a:pt x="44875" y="139356"/>
                    <a:pt x="42847" y="126504"/>
                    <a:pt x="42847" y="112518"/>
                  </a:cubicBezTo>
                  <a:cubicBezTo>
                    <a:pt x="42847" y="98658"/>
                    <a:pt x="45002" y="85806"/>
                    <a:pt x="49185" y="74214"/>
                  </a:cubicBezTo>
                  <a:cubicBezTo>
                    <a:pt x="53369" y="62496"/>
                    <a:pt x="59961" y="53172"/>
                    <a:pt x="68707" y="46116"/>
                  </a:cubicBezTo>
                  <a:cubicBezTo>
                    <a:pt x="77454" y="39060"/>
                    <a:pt x="88610" y="35532"/>
                    <a:pt x="102047" y="35532"/>
                  </a:cubicBezTo>
                  <a:cubicBezTo>
                    <a:pt x="115357" y="35532"/>
                    <a:pt x="126386" y="39060"/>
                    <a:pt x="135133" y="46116"/>
                  </a:cubicBezTo>
                  <a:cubicBezTo>
                    <a:pt x="143880" y="53172"/>
                    <a:pt x="150345" y="62622"/>
                    <a:pt x="154655" y="74214"/>
                  </a:cubicBezTo>
                  <a:cubicBezTo>
                    <a:pt x="158838" y="85932"/>
                    <a:pt x="160993" y="98658"/>
                    <a:pt x="160993" y="112518"/>
                  </a:cubicBezTo>
                  <a:cubicBezTo>
                    <a:pt x="160993" y="126504"/>
                    <a:pt x="158838" y="139356"/>
                    <a:pt x="154655" y="150948"/>
                  </a:cubicBezTo>
                  <a:close/>
                </a:path>
              </a:pathLst>
            </a:custGeom>
            <a:grpFill/>
            <a:ln w="1266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 dirty="0"/>
            </a:p>
          </p:txBody>
        </p:sp>
        <p:sp>
          <p:nvSpPr>
            <p:cNvPr id="30" name="Freihandform 167">
              <a:extLst>
                <a:ext uri="{FF2B5EF4-FFF2-40B4-BE49-F238E27FC236}">
                  <a16:creationId xmlns:a16="http://schemas.microsoft.com/office/drawing/2014/main" id="{23055635-2B90-4635-86D1-B3E930110EBA}"/>
                </a:ext>
              </a:extLst>
            </p:cNvPr>
            <p:cNvSpPr/>
            <p:nvPr/>
          </p:nvSpPr>
          <p:spPr>
            <a:xfrm>
              <a:off x="7332097" y="3356739"/>
              <a:ext cx="117258" cy="221004"/>
            </a:xfrm>
            <a:custGeom>
              <a:avLst/>
              <a:gdLst>
                <a:gd name="connsiteX0" fmla="*/ 41199 w 117258"/>
                <a:gd name="connsiteY0" fmla="*/ 3276 h 221004"/>
                <a:gd name="connsiteX1" fmla="*/ 0 w 117258"/>
                <a:gd name="connsiteY1" fmla="*/ 3276 h 221004"/>
                <a:gd name="connsiteX2" fmla="*/ 0 w 117258"/>
                <a:gd name="connsiteY2" fmla="*/ 221004 h 221004"/>
                <a:gd name="connsiteX3" fmla="*/ 42720 w 117258"/>
                <a:gd name="connsiteY3" fmla="*/ 221004 h 221004"/>
                <a:gd name="connsiteX4" fmla="*/ 42720 w 117258"/>
                <a:gd name="connsiteY4" fmla="*/ 88074 h 221004"/>
                <a:gd name="connsiteX5" fmla="*/ 49565 w 117258"/>
                <a:gd name="connsiteY5" fmla="*/ 62748 h 221004"/>
                <a:gd name="connsiteX6" fmla="*/ 68200 w 117258"/>
                <a:gd name="connsiteY6" fmla="*/ 45360 h 221004"/>
                <a:gd name="connsiteX7" fmla="*/ 95075 w 117258"/>
                <a:gd name="connsiteY7" fmla="*/ 39060 h 221004"/>
                <a:gd name="connsiteX8" fmla="*/ 108132 w 117258"/>
                <a:gd name="connsiteY8" fmla="*/ 39942 h 221004"/>
                <a:gd name="connsiteX9" fmla="*/ 117259 w 117258"/>
                <a:gd name="connsiteY9" fmla="*/ 41580 h 221004"/>
                <a:gd name="connsiteX10" fmla="*/ 117259 w 117258"/>
                <a:gd name="connsiteY10" fmla="*/ 1008 h 221004"/>
                <a:gd name="connsiteX11" fmla="*/ 108638 w 117258"/>
                <a:gd name="connsiteY11" fmla="*/ 252 h 221004"/>
                <a:gd name="connsiteX12" fmla="*/ 99131 w 117258"/>
                <a:gd name="connsiteY12" fmla="*/ 0 h 221004"/>
                <a:gd name="connsiteX13" fmla="*/ 64650 w 117258"/>
                <a:gd name="connsiteY13" fmla="*/ 10080 h 221004"/>
                <a:gd name="connsiteX14" fmla="*/ 43481 w 117258"/>
                <a:gd name="connsiteY14" fmla="*/ 37800 h 221004"/>
                <a:gd name="connsiteX15" fmla="*/ 41199 w 117258"/>
                <a:gd name="connsiteY15" fmla="*/ 37800 h 221004"/>
                <a:gd name="connsiteX16" fmla="*/ 41199 w 117258"/>
                <a:gd name="connsiteY16" fmla="*/ 3276 h 221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17258" h="221004">
                  <a:moveTo>
                    <a:pt x="41199" y="3276"/>
                  </a:moveTo>
                  <a:lnTo>
                    <a:pt x="0" y="3276"/>
                  </a:lnTo>
                  <a:lnTo>
                    <a:pt x="0" y="221004"/>
                  </a:lnTo>
                  <a:lnTo>
                    <a:pt x="42720" y="221004"/>
                  </a:lnTo>
                  <a:lnTo>
                    <a:pt x="42720" y="88074"/>
                  </a:lnTo>
                  <a:cubicBezTo>
                    <a:pt x="42720" y="78624"/>
                    <a:pt x="45002" y="70182"/>
                    <a:pt x="49565" y="62748"/>
                  </a:cubicBezTo>
                  <a:cubicBezTo>
                    <a:pt x="54129" y="55314"/>
                    <a:pt x="60340" y="49518"/>
                    <a:pt x="68200" y="45360"/>
                  </a:cubicBezTo>
                  <a:cubicBezTo>
                    <a:pt x="76060" y="41202"/>
                    <a:pt x="85060" y="39060"/>
                    <a:pt x="95075" y="39060"/>
                  </a:cubicBezTo>
                  <a:cubicBezTo>
                    <a:pt x="99385" y="39060"/>
                    <a:pt x="103821" y="39438"/>
                    <a:pt x="108132" y="39942"/>
                  </a:cubicBezTo>
                  <a:cubicBezTo>
                    <a:pt x="112568" y="40572"/>
                    <a:pt x="115611" y="41076"/>
                    <a:pt x="117259" y="41580"/>
                  </a:cubicBezTo>
                  <a:lnTo>
                    <a:pt x="117259" y="1008"/>
                  </a:lnTo>
                  <a:cubicBezTo>
                    <a:pt x="115104" y="756"/>
                    <a:pt x="112315" y="504"/>
                    <a:pt x="108638" y="252"/>
                  </a:cubicBezTo>
                  <a:cubicBezTo>
                    <a:pt x="104962" y="0"/>
                    <a:pt x="101793" y="0"/>
                    <a:pt x="99131" y="0"/>
                  </a:cubicBezTo>
                  <a:cubicBezTo>
                    <a:pt x="86328" y="0"/>
                    <a:pt x="74792" y="3402"/>
                    <a:pt x="64650" y="10080"/>
                  </a:cubicBezTo>
                  <a:cubicBezTo>
                    <a:pt x="54509" y="16884"/>
                    <a:pt x="47410" y="26082"/>
                    <a:pt x="43481" y="37800"/>
                  </a:cubicBezTo>
                  <a:lnTo>
                    <a:pt x="41199" y="37800"/>
                  </a:lnTo>
                  <a:lnTo>
                    <a:pt x="41199" y="3276"/>
                  </a:lnTo>
                  <a:close/>
                </a:path>
              </a:pathLst>
            </a:custGeom>
            <a:grpFill/>
            <a:ln w="1266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 dirty="0"/>
            </a:p>
          </p:txBody>
        </p:sp>
        <p:sp>
          <p:nvSpPr>
            <p:cNvPr id="31" name="Freihandform 168">
              <a:extLst>
                <a:ext uri="{FF2B5EF4-FFF2-40B4-BE49-F238E27FC236}">
                  <a16:creationId xmlns:a16="http://schemas.microsoft.com/office/drawing/2014/main" id="{7CD89335-1D2A-43FB-8FCC-3E6DDEA0D260}"/>
                </a:ext>
              </a:extLst>
            </p:cNvPr>
            <p:cNvSpPr/>
            <p:nvPr/>
          </p:nvSpPr>
          <p:spPr>
            <a:xfrm>
              <a:off x="7576249" y="3357243"/>
              <a:ext cx="182289" cy="225539"/>
            </a:xfrm>
            <a:custGeom>
              <a:avLst/>
              <a:gdLst>
                <a:gd name="connsiteX0" fmla="*/ 152627 w 182289"/>
                <a:gd name="connsiteY0" fmla="*/ 14112 h 225539"/>
                <a:gd name="connsiteX1" fmla="*/ 124992 w 182289"/>
                <a:gd name="connsiteY1" fmla="*/ 3024 h 225539"/>
                <a:gd name="connsiteX2" fmla="*/ 97103 w 182289"/>
                <a:gd name="connsiteY2" fmla="*/ 0 h 225539"/>
                <a:gd name="connsiteX3" fmla="*/ 59326 w 182289"/>
                <a:gd name="connsiteY3" fmla="*/ 5544 h 225539"/>
                <a:gd name="connsiteX4" fmla="*/ 27635 w 182289"/>
                <a:gd name="connsiteY4" fmla="*/ 23436 h 225539"/>
                <a:gd name="connsiteX5" fmla="*/ 6719 w 182289"/>
                <a:gd name="connsiteY5" fmla="*/ 55566 h 225539"/>
                <a:gd name="connsiteX6" fmla="*/ 46777 w 182289"/>
                <a:gd name="connsiteY6" fmla="*/ 64638 h 225539"/>
                <a:gd name="connsiteX7" fmla="*/ 63890 w 182289"/>
                <a:gd name="connsiteY7" fmla="*/ 43722 h 225539"/>
                <a:gd name="connsiteX8" fmla="*/ 97737 w 182289"/>
                <a:gd name="connsiteY8" fmla="*/ 34272 h 225539"/>
                <a:gd name="connsiteX9" fmla="*/ 128921 w 182289"/>
                <a:gd name="connsiteY9" fmla="*/ 44478 h 225539"/>
                <a:gd name="connsiteX10" fmla="*/ 139443 w 182289"/>
                <a:gd name="connsiteY10" fmla="*/ 73332 h 225539"/>
                <a:gd name="connsiteX11" fmla="*/ 139443 w 182289"/>
                <a:gd name="connsiteY11" fmla="*/ 74340 h 225539"/>
                <a:gd name="connsiteX12" fmla="*/ 133865 w 182289"/>
                <a:gd name="connsiteY12" fmla="*/ 85428 h 225539"/>
                <a:gd name="connsiteX13" fmla="*/ 115991 w 182289"/>
                <a:gd name="connsiteY13" fmla="*/ 90342 h 225539"/>
                <a:gd name="connsiteX14" fmla="*/ 84046 w 182289"/>
                <a:gd name="connsiteY14" fmla="*/ 94122 h 225539"/>
                <a:gd name="connsiteX15" fmla="*/ 53495 w 182289"/>
                <a:gd name="connsiteY15" fmla="*/ 99540 h 225539"/>
                <a:gd name="connsiteX16" fmla="*/ 26368 w 182289"/>
                <a:gd name="connsiteY16" fmla="*/ 109998 h 225539"/>
                <a:gd name="connsiteX17" fmla="*/ 7099 w 182289"/>
                <a:gd name="connsiteY17" fmla="*/ 128898 h 225539"/>
                <a:gd name="connsiteX18" fmla="*/ 0 w 182289"/>
                <a:gd name="connsiteY18" fmla="*/ 159264 h 225539"/>
                <a:gd name="connsiteX19" fmla="*/ 9761 w 182289"/>
                <a:gd name="connsiteY19" fmla="*/ 195426 h 225539"/>
                <a:gd name="connsiteX20" fmla="*/ 36382 w 182289"/>
                <a:gd name="connsiteY20" fmla="*/ 217854 h 225539"/>
                <a:gd name="connsiteX21" fmla="*/ 74031 w 182289"/>
                <a:gd name="connsiteY21" fmla="*/ 225540 h 225539"/>
                <a:gd name="connsiteX22" fmla="*/ 105089 w 182289"/>
                <a:gd name="connsiteY22" fmla="*/ 220248 h 225539"/>
                <a:gd name="connsiteX23" fmla="*/ 126386 w 182289"/>
                <a:gd name="connsiteY23" fmla="*/ 207018 h 225539"/>
                <a:gd name="connsiteX24" fmla="*/ 138809 w 182289"/>
                <a:gd name="connsiteY24" fmla="*/ 190890 h 225539"/>
                <a:gd name="connsiteX25" fmla="*/ 140584 w 182289"/>
                <a:gd name="connsiteY25" fmla="*/ 190890 h 225539"/>
                <a:gd name="connsiteX26" fmla="*/ 140584 w 182289"/>
                <a:gd name="connsiteY26" fmla="*/ 220626 h 225539"/>
                <a:gd name="connsiteX27" fmla="*/ 182290 w 182289"/>
                <a:gd name="connsiteY27" fmla="*/ 220626 h 225539"/>
                <a:gd name="connsiteX28" fmla="*/ 182290 w 182289"/>
                <a:gd name="connsiteY28" fmla="*/ 75978 h 225539"/>
                <a:gd name="connsiteX29" fmla="*/ 173923 w 182289"/>
                <a:gd name="connsiteY29" fmla="*/ 37170 h 225539"/>
                <a:gd name="connsiteX30" fmla="*/ 152627 w 182289"/>
                <a:gd name="connsiteY30" fmla="*/ 14112 h 225539"/>
                <a:gd name="connsiteX31" fmla="*/ 139443 w 182289"/>
                <a:gd name="connsiteY31" fmla="*/ 142002 h 225539"/>
                <a:gd name="connsiteX32" fmla="*/ 132851 w 182289"/>
                <a:gd name="connsiteY32" fmla="*/ 166194 h 225539"/>
                <a:gd name="connsiteX33" fmla="*/ 113582 w 182289"/>
                <a:gd name="connsiteY33" fmla="*/ 184464 h 225539"/>
                <a:gd name="connsiteX34" fmla="*/ 83285 w 182289"/>
                <a:gd name="connsiteY34" fmla="*/ 191394 h 225539"/>
                <a:gd name="connsiteX35" fmla="*/ 53495 w 182289"/>
                <a:gd name="connsiteY35" fmla="*/ 183330 h 225539"/>
                <a:gd name="connsiteX36" fmla="*/ 41833 w 182289"/>
                <a:gd name="connsiteY36" fmla="*/ 159642 h 225539"/>
                <a:gd name="connsiteX37" fmla="*/ 47918 w 182289"/>
                <a:gd name="connsiteY37" fmla="*/ 141372 h 225539"/>
                <a:gd name="connsiteX38" fmla="*/ 64144 w 182289"/>
                <a:gd name="connsiteY38" fmla="*/ 130788 h 225539"/>
                <a:gd name="connsiteX39" fmla="*/ 86708 w 182289"/>
                <a:gd name="connsiteY39" fmla="*/ 125496 h 225539"/>
                <a:gd name="connsiteX40" fmla="*/ 99892 w 182289"/>
                <a:gd name="connsiteY40" fmla="*/ 123732 h 225539"/>
                <a:gd name="connsiteX41" fmla="*/ 115991 w 182289"/>
                <a:gd name="connsiteY41" fmla="*/ 121338 h 225539"/>
                <a:gd name="connsiteX42" fmla="*/ 130823 w 182289"/>
                <a:gd name="connsiteY42" fmla="*/ 118062 h 225539"/>
                <a:gd name="connsiteX43" fmla="*/ 139570 w 182289"/>
                <a:gd name="connsiteY43" fmla="*/ 113904 h 225539"/>
                <a:gd name="connsiteX44" fmla="*/ 139570 w 182289"/>
                <a:gd name="connsiteY44" fmla="*/ 142002 h 2255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182289" h="225539">
                  <a:moveTo>
                    <a:pt x="152627" y="14112"/>
                  </a:moveTo>
                  <a:cubicBezTo>
                    <a:pt x="144007" y="8694"/>
                    <a:pt x="134753" y="5040"/>
                    <a:pt x="124992" y="3024"/>
                  </a:cubicBezTo>
                  <a:cubicBezTo>
                    <a:pt x="115104" y="1008"/>
                    <a:pt x="105850" y="0"/>
                    <a:pt x="97103" y="0"/>
                  </a:cubicBezTo>
                  <a:cubicBezTo>
                    <a:pt x="83919" y="0"/>
                    <a:pt x="71243" y="1890"/>
                    <a:pt x="59326" y="5544"/>
                  </a:cubicBezTo>
                  <a:cubicBezTo>
                    <a:pt x="47411" y="9324"/>
                    <a:pt x="36762" y="15246"/>
                    <a:pt x="27635" y="23436"/>
                  </a:cubicBezTo>
                  <a:cubicBezTo>
                    <a:pt x="18508" y="31626"/>
                    <a:pt x="11536" y="42336"/>
                    <a:pt x="6719" y="55566"/>
                  </a:cubicBezTo>
                  <a:lnTo>
                    <a:pt x="46777" y="64638"/>
                  </a:lnTo>
                  <a:cubicBezTo>
                    <a:pt x="49946" y="56952"/>
                    <a:pt x="55651" y="50022"/>
                    <a:pt x="63890" y="43722"/>
                  </a:cubicBezTo>
                  <a:cubicBezTo>
                    <a:pt x="72130" y="37422"/>
                    <a:pt x="83412" y="34272"/>
                    <a:pt x="97737" y="34272"/>
                  </a:cubicBezTo>
                  <a:cubicBezTo>
                    <a:pt x="111554" y="34272"/>
                    <a:pt x="121949" y="37674"/>
                    <a:pt x="128921" y="44478"/>
                  </a:cubicBezTo>
                  <a:cubicBezTo>
                    <a:pt x="135893" y="51282"/>
                    <a:pt x="139443" y="60858"/>
                    <a:pt x="139443" y="73332"/>
                  </a:cubicBezTo>
                  <a:lnTo>
                    <a:pt x="139443" y="74340"/>
                  </a:lnTo>
                  <a:cubicBezTo>
                    <a:pt x="139443" y="79380"/>
                    <a:pt x="137668" y="83160"/>
                    <a:pt x="133865" y="85428"/>
                  </a:cubicBezTo>
                  <a:cubicBezTo>
                    <a:pt x="130189" y="87696"/>
                    <a:pt x="124231" y="89334"/>
                    <a:pt x="115991" y="90342"/>
                  </a:cubicBezTo>
                  <a:cubicBezTo>
                    <a:pt x="107751" y="91350"/>
                    <a:pt x="97103" y="92610"/>
                    <a:pt x="84046" y="94122"/>
                  </a:cubicBezTo>
                  <a:cubicBezTo>
                    <a:pt x="73651" y="95382"/>
                    <a:pt x="63510" y="97146"/>
                    <a:pt x="53495" y="99540"/>
                  </a:cubicBezTo>
                  <a:cubicBezTo>
                    <a:pt x="43481" y="101934"/>
                    <a:pt x="34480" y="105462"/>
                    <a:pt x="26368" y="109998"/>
                  </a:cubicBezTo>
                  <a:cubicBezTo>
                    <a:pt x="18254" y="114660"/>
                    <a:pt x="11916" y="120960"/>
                    <a:pt x="7099" y="128898"/>
                  </a:cubicBezTo>
                  <a:cubicBezTo>
                    <a:pt x="2409" y="136836"/>
                    <a:pt x="0" y="146916"/>
                    <a:pt x="0" y="159264"/>
                  </a:cubicBezTo>
                  <a:cubicBezTo>
                    <a:pt x="0" y="173502"/>
                    <a:pt x="3296" y="185598"/>
                    <a:pt x="9761" y="195426"/>
                  </a:cubicBezTo>
                  <a:cubicBezTo>
                    <a:pt x="16226" y="205254"/>
                    <a:pt x="25100" y="212688"/>
                    <a:pt x="36382" y="217854"/>
                  </a:cubicBezTo>
                  <a:cubicBezTo>
                    <a:pt x="47664" y="223020"/>
                    <a:pt x="60087" y="225540"/>
                    <a:pt x="74031" y="225540"/>
                  </a:cubicBezTo>
                  <a:cubicBezTo>
                    <a:pt x="86074" y="225540"/>
                    <a:pt x="96469" y="223776"/>
                    <a:pt x="105089" y="220248"/>
                  </a:cubicBezTo>
                  <a:cubicBezTo>
                    <a:pt x="113709" y="216720"/>
                    <a:pt x="120808" y="212310"/>
                    <a:pt x="126386" y="207018"/>
                  </a:cubicBezTo>
                  <a:cubicBezTo>
                    <a:pt x="131837" y="201726"/>
                    <a:pt x="136020" y="196308"/>
                    <a:pt x="138809" y="190890"/>
                  </a:cubicBezTo>
                  <a:lnTo>
                    <a:pt x="140584" y="190890"/>
                  </a:lnTo>
                  <a:lnTo>
                    <a:pt x="140584" y="220626"/>
                  </a:lnTo>
                  <a:lnTo>
                    <a:pt x="182290" y="220626"/>
                  </a:lnTo>
                  <a:lnTo>
                    <a:pt x="182290" y="75978"/>
                  </a:lnTo>
                  <a:cubicBezTo>
                    <a:pt x="182290" y="60102"/>
                    <a:pt x="179501" y="47124"/>
                    <a:pt x="173923" y="37170"/>
                  </a:cubicBezTo>
                  <a:cubicBezTo>
                    <a:pt x="168219" y="27216"/>
                    <a:pt x="161247" y="19530"/>
                    <a:pt x="152627" y="14112"/>
                  </a:cubicBezTo>
                  <a:close/>
                  <a:moveTo>
                    <a:pt x="139443" y="142002"/>
                  </a:moveTo>
                  <a:cubicBezTo>
                    <a:pt x="139443" y="150570"/>
                    <a:pt x="137161" y="158634"/>
                    <a:pt x="132851" y="166194"/>
                  </a:cubicBezTo>
                  <a:cubicBezTo>
                    <a:pt x="128414" y="173754"/>
                    <a:pt x="122076" y="179802"/>
                    <a:pt x="113582" y="184464"/>
                  </a:cubicBezTo>
                  <a:cubicBezTo>
                    <a:pt x="105216" y="189126"/>
                    <a:pt x="95075" y="191394"/>
                    <a:pt x="83285" y="191394"/>
                  </a:cubicBezTo>
                  <a:cubicBezTo>
                    <a:pt x="71243" y="191394"/>
                    <a:pt x="61228" y="188748"/>
                    <a:pt x="53495" y="183330"/>
                  </a:cubicBezTo>
                  <a:cubicBezTo>
                    <a:pt x="45636" y="178038"/>
                    <a:pt x="41833" y="170100"/>
                    <a:pt x="41833" y="159642"/>
                  </a:cubicBezTo>
                  <a:cubicBezTo>
                    <a:pt x="41833" y="152082"/>
                    <a:pt x="43861" y="146034"/>
                    <a:pt x="47918" y="141372"/>
                  </a:cubicBezTo>
                  <a:cubicBezTo>
                    <a:pt x="51974" y="136836"/>
                    <a:pt x="57425" y="133308"/>
                    <a:pt x="64144" y="130788"/>
                  </a:cubicBezTo>
                  <a:cubicBezTo>
                    <a:pt x="70989" y="128394"/>
                    <a:pt x="78468" y="126630"/>
                    <a:pt x="86708" y="125496"/>
                  </a:cubicBezTo>
                  <a:cubicBezTo>
                    <a:pt x="90257" y="124992"/>
                    <a:pt x="94567" y="124488"/>
                    <a:pt x="99892" y="123732"/>
                  </a:cubicBezTo>
                  <a:cubicBezTo>
                    <a:pt x="105089" y="122976"/>
                    <a:pt x="110540" y="122220"/>
                    <a:pt x="115991" y="121338"/>
                  </a:cubicBezTo>
                  <a:cubicBezTo>
                    <a:pt x="121442" y="120456"/>
                    <a:pt x="126386" y="119322"/>
                    <a:pt x="130823" y="118062"/>
                  </a:cubicBezTo>
                  <a:cubicBezTo>
                    <a:pt x="135133" y="116802"/>
                    <a:pt x="138049" y="115416"/>
                    <a:pt x="139570" y="113904"/>
                  </a:cubicBezTo>
                  <a:lnTo>
                    <a:pt x="139570" y="142002"/>
                  </a:lnTo>
                  <a:close/>
                </a:path>
              </a:pathLst>
            </a:custGeom>
            <a:grpFill/>
            <a:ln w="1266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 dirty="0"/>
            </a:p>
          </p:txBody>
        </p:sp>
        <p:sp>
          <p:nvSpPr>
            <p:cNvPr id="32" name="Freihandform 169">
              <a:extLst>
                <a:ext uri="{FF2B5EF4-FFF2-40B4-BE49-F238E27FC236}">
                  <a16:creationId xmlns:a16="http://schemas.microsoft.com/office/drawing/2014/main" id="{4E94D460-9BED-49DA-81EE-4942BCA9B41F}"/>
                </a:ext>
              </a:extLst>
            </p:cNvPr>
            <p:cNvSpPr/>
            <p:nvPr/>
          </p:nvSpPr>
          <p:spPr>
            <a:xfrm>
              <a:off x="7918517" y="3287439"/>
              <a:ext cx="200163" cy="294588"/>
            </a:xfrm>
            <a:custGeom>
              <a:avLst/>
              <a:gdLst>
                <a:gd name="connsiteX0" fmla="*/ 155415 w 200163"/>
                <a:gd name="connsiteY0" fmla="*/ 83034 h 294588"/>
                <a:gd name="connsiteX1" fmla="*/ 108132 w 200163"/>
                <a:gd name="connsiteY1" fmla="*/ 69678 h 294588"/>
                <a:gd name="connsiteX2" fmla="*/ 75299 w 200163"/>
                <a:gd name="connsiteY2" fmla="*/ 76356 h 294588"/>
                <a:gd name="connsiteX3" fmla="*/ 55904 w 200163"/>
                <a:gd name="connsiteY3" fmla="*/ 91980 h 294588"/>
                <a:gd name="connsiteX4" fmla="*/ 45129 w 200163"/>
                <a:gd name="connsiteY4" fmla="*/ 107730 h 294588"/>
                <a:gd name="connsiteX5" fmla="*/ 42594 w 200163"/>
                <a:gd name="connsiteY5" fmla="*/ 107730 h 294588"/>
                <a:gd name="connsiteX6" fmla="*/ 42594 w 200163"/>
                <a:gd name="connsiteY6" fmla="*/ 0 h 294588"/>
                <a:gd name="connsiteX7" fmla="*/ 0 w 200163"/>
                <a:gd name="connsiteY7" fmla="*/ 0 h 294588"/>
                <a:gd name="connsiteX8" fmla="*/ 0 w 200163"/>
                <a:gd name="connsiteY8" fmla="*/ 290304 h 294588"/>
                <a:gd name="connsiteX9" fmla="*/ 41579 w 200163"/>
                <a:gd name="connsiteY9" fmla="*/ 290304 h 294588"/>
                <a:gd name="connsiteX10" fmla="*/ 41579 w 200163"/>
                <a:gd name="connsiteY10" fmla="*/ 256410 h 294588"/>
                <a:gd name="connsiteX11" fmla="*/ 45129 w 200163"/>
                <a:gd name="connsiteY11" fmla="*/ 256410 h 294588"/>
                <a:gd name="connsiteX12" fmla="*/ 56157 w 200163"/>
                <a:gd name="connsiteY12" fmla="*/ 272286 h 294588"/>
                <a:gd name="connsiteX13" fmla="*/ 75933 w 200163"/>
                <a:gd name="connsiteY13" fmla="*/ 287910 h 294588"/>
                <a:gd name="connsiteX14" fmla="*/ 108512 w 200163"/>
                <a:gd name="connsiteY14" fmla="*/ 294588 h 294588"/>
                <a:gd name="connsiteX15" fmla="*/ 155796 w 200163"/>
                <a:gd name="connsiteY15" fmla="*/ 281106 h 294588"/>
                <a:gd name="connsiteX16" fmla="*/ 188375 w 200163"/>
                <a:gd name="connsiteY16" fmla="*/ 242424 h 294588"/>
                <a:gd name="connsiteX17" fmla="*/ 200164 w 200163"/>
                <a:gd name="connsiteY17" fmla="*/ 181944 h 294588"/>
                <a:gd name="connsiteX18" fmla="*/ 188248 w 200163"/>
                <a:gd name="connsiteY18" fmla="*/ 121590 h 294588"/>
                <a:gd name="connsiteX19" fmla="*/ 155415 w 200163"/>
                <a:gd name="connsiteY19" fmla="*/ 83034 h 294588"/>
                <a:gd name="connsiteX20" fmla="*/ 150345 w 200163"/>
                <a:gd name="connsiteY20" fmla="*/ 220752 h 294588"/>
                <a:gd name="connsiteX21" fmla="*/ 130823 w 200163"/>
                <a:gd name="connsiteY21" fmla="*/ 248346 h 294588"/>
                <a:gd name="connsiteX22" fmla="*/ 98878 w 200163"/>
                <a:gd name="connsiteY22" fmla="*/ 258426 h 294588"/>
                <a:gd name="connsiteX23" fmla="*/ 67820 w 200163"/>
                <a:gd name="connsiteY23" fmla="*/ 248724 h 294588"/>
                <a:gd name="connsiteX24" fmla="*/ 48425 w 200163"/>
                <a:gd name="connsiteY24" fmla="*/ 221760 h 294588"/>
                <a:gd name="connsiteX25" fmla="*/ 41706 w 200163"/>
                <a:gd name="connsiteY25" fmla="*/ 181440 h 294588"/>
                <a:gd name="connsiteX26" fmla="*/ 48298 w 200163"/>
                <a:gd name="connsiteY26" fmla="*/ 141750 h 294588"/>
                <a:gd name="connsiteX27" fmla="*/ 67567 w 200163"/>
                <a:gd name="connsiteY27" fmla="*/ 115290 h 294588"/>
                <a:gd name="connsiteX28" fmla="*/ 98878 w 200163"/>
                <a:gd name="connsiteY28" fmla="*/ 105840 h 294588"/>
                <a:gd name="connsiteX29" fmla="*/ 131076 w 200163"/>
                <a:gd name="connsiteY29" fmla="*/ 115794 h 294588"/>
                <a:gd name="connsiteX30" fmla="*/ 150471 w 200163"/>
                <a:gd name="connsiteY30" fmla="*/ 142884 h 294588"/>
                <a:gd name="connsiteX31" fmla="*/ 156937 w 200163"/>
                <a:gd name="connsiteY31" fmla="*/ 181566 h 294588"/>
                <a:gd name="connsiteX32" fmla="*/ 150345 w 200163"/>
                <a:gd name="connsiteY32" fmla="*/ 220752 h 2945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200163" h="294588">
                  <a:moveTo>
                    <a:pt x="155415" y="83034"/>
                  </a:moveTo>
                  <a:cubicBezTo>
                    <a:pt x="141598" y="74214"/>
                    <a:pt x="125752" y="69678"/>
                    <a:pt x="108132" y="69678"/>
                  </a:cubicBezTo>
                  <a:cubicBezTo>
                    <a:pt x="94567" y="69678"/>
                    <a:pt x="83539" y="71946"/>
                    <a:pt x="75299" y="76356"/>
                  </a:cubicBezTo>
                  <a:cubicBezTo>
                    <a:pt x="66933" y="80892"/>
                    <a:pt x="60468" y="86058"/>
                    <a:pt x="55904" y="91980"/>
                  </a:cubicBezTo>
                  <a:cubicBezTo>
                    <a:pt x="51214" y="97902"/>
                    <a:pt x="47664" y="103194"/>
                    <a:pt x="45129" y="107730"/>
                  </a:cubicBezTo>
                  <a:lnTo>
                    <a:pt x="42594" y="107730"/>
                  </a:lnTo>
                  <a:lnTo>
                    <a:pt x="42594" y="0"/>
                  </a:lnTo>
                  <a:lnTo>
                    <a:pt x="0" y="0"/>
                  </a:lnTo>
                  <a:lnTo>
                    <a:pt x="0" y="290304"/>
                  </a:lnTo>
                  <a:lnTo>
                    <a:pt x="41579" y="290304"/>
                  </a:lnTo>
                  <a:lnTo>
                    <a:pt x="41579" y="256410"/>
                  </a:lnTo>
                  <a:lnTo>
                    <a:pt x="45129" y="256410"/>
                  </a:lnTo>
                  <a:cubicBezTo>
                    <a:pt x="47664" y="261072"/>
                    <a:pt x="51341" y="266364"/>
                    <a:pt x="56157" y="272286"/>
                  </a:cubicBezTo>
                  <a:cubicBezTo>
                    <a:pt x="60848" y="278208"/>
                    <a:pt x="67567" y="283500"/>
                    <a:pt x="75933" y="287910"/>
                  </a:cubicBezTo>
                  <a:cubicBezTo>
                    <a:pt x="84299" y="292320"/>
                    <a:pt x="95202" y="294588"/>
                    <a:pt x="108512" y="294588"/>
                  </a:cubicBezTo>
                  <a:cubicBezTo>
                    <a:pt x="126133" y="294588"/>
                    <a:pt x="141978" y="290052"/>
                    <a:pt x="155796" y="281106"/>
                  </a:cubicBezTo>
                  <a:cubicBezTo>
                    <a:pt x="169613" y="272034"/>
                    <a:pt x="180388" y="259182"/>
                    <a:pt x="188375" y="242424"/>
                  </a:cubicBezTo>
                  <a:cubicBezTo>
                    <a:pt x="196234" y="225666"/>
                    <a:pt x="200164" y="205506"/>
                    <a:pt x="200164" y="181944"/>
                  </a:cubicBezTo>
                  <a:cubicBezTo>
                    <a:pt x="200164" y="158382"/>
                    <a:pt x="196234" y="138222"/>
                    <a:pt x="188248" y="121590"/>
                  </a:cubicBezTo>
                  <a:cubicBezTo>
                    <a:pt x="180262" y="104832"/>
                    <a:pt x="169360" y="91980"/>
                    <a:pt x="155415" y="83034"/>
                  </a:cubicBezTo>
                  <a:close/>
                  <a:moveTo>
                    <a:pt x="150345" y="220752"/>
                  </a:moveTo>
                  <a:cubicBezTo>
                    <a:pt x="145908" y="232344"/>
                    <a:pt x="139443" y="241542"/>
                    <a:pt x="130823" y="248346"/>
                  </a:cubicBezTo>
                  <a:cubicBezTo>
                    <a:pt x="122329" y="255150"/>
                    <a:pt x="111554" y="258426"/>
                    <a:pt x="98878" y="258426"/>
                  </a:cubicBezTo>
                  <a:cubicBezTo>
                    <a:pt x="86582" y="258426"/>
                    <a:pt x="76313" y="255150"/>
                    <a:pt x="67820" y="248724"/>
                  </a:cubicBezTo>
                  <a:cubicBezTo>
                    <a:pt x="59326" y="242298"/>
                    <a:pt x="52862" y="233226"/>
                    <a:pt x="48425" y="221760"/>
                  </a:cubicBezTo>
                  <a:cubicBezTo>
                    <a:pt x="43988" y="210294"/>
                    <a:pt x="41706" y="196812"/>
                    <a:pt x="41706" y="181440"/>
                  </a:cubicBezTo>
                  <a:cubicBezTo>
                    <a:pt x="41706" y="166320"/>
                    <a:pt x="43861" y="153090"/>
                    <a:pt x="48298" y="141750"/>
                  </a:cubicBezTo>
                  <a:cubicBezTo>
                    <a:pt x="52608" y="130410"/>
                    <a:pt x="59073" y="121590"/>
                    <a:pt x="67567" y="115290"/>
                  </a:cubicBezTo>
                  <a:cubicBezTo>
                    <a:pt x="76060" y="108990"/>
                    <a:pt x="86455" y="105840"/>
                    <a:pt x="98878" y="105840"/>
                  </a:cubicBezTo>
                  <a:cubicBezTo>
                    <a:pt x="111681" y="105840"/>
                    <a:pt x="122456" y="109116"/>
                    <a:pt x="131076" y="115794"/>
                  </a:cubicBezTo>
                  <a:cubicBezTo>
                    <a:pt x="139697" y="122472"/>
                    <a:pt x="146161" y="131418"/>
                    <a:pt x="150471" y="142884"/>
                  </a:cubicBezTo>
                  <a:cubicBezTo>
                    <a:pt x="154781" y="154350"/>
                    <a:pt x="156937" y="167202"/>
                    <a:pt x="156937" y="181566"/>
                  </a:cubicBezTo>
                  <a:cubicBezTo>
                    <a:pt x="156937" y="196056"/>
                    <a:pt x="154781" y="209160"/>
                    <a:pt x="150345" y="220752"/>
                  </a:cubicBezTo>
                  <a:close/>
                </a:path>
              </a:pathLst>
            </a:custGeom>
            <a:grpFill/>
            <a:ln w="1266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 dirty="0"/>
            </a:p>
          </p:txBody>
        </p:sp>
        <p:sp>
          <p:nvSpPr>
            <p:cNvPr id="33" name="Freihandform 170">
              <a:extLst>
                <a:ext uri="{FF2B5EF4-FFF2-40B4-BE49-F238E27FC236}">
                  <a16:creationId xmlns:a16="http://schemas.microsoft.com/office/drawing/2014/main" id="{B609A7E8-1FF0-4B3D-B11B-CDC0ADFFFD54}"/>
                </a:ext>
              </a:extLst>
            </p:cNvPr>
            <p:cNvSpPr/>
            <p:nvPr/>
          </p:nvSpPr>
          <p:spPr>
            <a:xfrm>
              <a:off x="8153289" y="3357243"/>
              <a:ext cx="198388" cy="225035"/>
            </a:xfrm>
            <a:custGeom>
              <a:avLst/>
              <a:gdLst>
                <a:gd name="connsiteX0" fmla="*/ 168472 w 198388"/>
                <a:gd name="connsiteY0" fmla="*/ 25200 h 225035"/>
                <a:gd name="connsiteX1" fmla="*/ 137288 w 198388"/>
                <a:gd name="connsiteY1" fmla="*/ 6048 h 225035"/>
                <a:gd name="connsiteX2" fmla="*/ 101286 w 198388"/>
                <a:gd name="connsiteY2" fmla="*/ 0 h 225035"/>
                <a:gd name="connsiteX3" fmla="*/ 48044 w 198388"/>
                <a:gd name="connsiteY3" fmla="*/ 14364 h 225035"/>
                <a:gd name="connsiteX4" fmla="*/ 12677 w 198388"/>
                <a:gd name="connsiteY4" fmla="*/ 54180 h 225035"/>
                <a:gd name="connsiteX5" fmla="*/ 0 w 198388"/>
                <a:gd name="connsiteY5" fmla="*/ 113148 h 225035"/>
                <a:gd name="connsiteX6" fmla="*/ 12677 w 198388"/>
                <a:gd name="connsiteY6" fmla="*/ 172242 h 225035"/>
                <a:gd name="connsiteX7" fmla="*/ 48551 w 198388"/>
                <a:gd name="connsiteY7" fmla="*/ 211176 h 225035"/>
                <a:gd name="connsiteX8" fmla="*/ 104328 w 198388"/>
                <a:gd name="connsiteY8" fmla="*/ 225036 h 225035"/>
                <a:gd name="connsiteX9" fmla="*/ 147048 w 198388"/>
                <a:gd name="connsiteY9" fmla="*/ 217728 h 225035"/>
                <a:gd name="connsiteX10" fmla="*/ 178233 w 198388"/>
                <a:gd name="connsiteY10" fmla="*/ 197190 h 225035"/>
                <a:gd name="connsiteX11" fmla="*/ 195600 w 198388"/>
                <a:gd name="connsiteY11" fmla="*/ 166194 h 225035"/>
                <a:gd name="connsiteX12" fmla="*/ 155289 w 198388"/>
                <a:gd name="connsiteY12" fmla="*/ 159012 h 225035"/>
                <a:gd name="connsiteX13" fmla="*/ 144133 w 198388"/>
                <a:gd name="connsiteY13" fmla="*/ 176148 h 225035"/>
                <a:gd name="connsiteX14" fmla="*/ 126893 w 198388"/>
                <a:gd name="connsiteY14" fmla="*/ 186606 h 225035"/>
                <a:gd name="connsiteX15" fmla="*/ 104835 w 198388"/>
                <a:gd name="connsiteY15" fmla="*/ 190134 h 225035"/>
                <a:gd name="connsiteX16" fmla="*/ 72130 w 198388"/>
                <a:gd name="connsiteY16" fmla="*/ 182070 h 225035"/>
                <a:gd name="connsiteX17" fmla="*/ 50453 w 198388"/>
                <a:gd name="connsiteY17" fmla="*/ 158760 h 225035"/>
                <a:gd name="connsiteX18" fmla="*/ 42974 w 198388"/>
                <a:gd name="connsiteY18" fmla="*/ 124614 h 225035"/>
                <a:gd name="connsiteX19" fmla="*/ 198389 w 198388"/>
                <a:gd name="connsiteY19" fmla="*/ 124614 h 225035"/>
                <a:gd name="connsiteX20" fmla="*/ 198389 w 198388"/>
                <a:gd name="connsiteY20" fmla="*/ 109620 h 225035"/>
                <a:gd name="connsiteX21" fmla="*/ 190403 w 198388"/>
                <a:gd name="connsiteY21" fmla="*/ 59220 h 225035"/>
                <a:gd name="connsiteX22" fmla="*/ 168472 w 198388"/>
                <a:gd name="connsiteY22" fmla="*/ 25200 h 225035"/>
                <a:gd name="connsiteX23" fmla="*/ 42974 w 198388"/>
                <a:gd name="connsiteY23" fmla="*/ 92736 h 225035"/>
                <a:gd name="connsiteX24" fmla="*/ 49692 w 198388"/>
                <a:gd name="connsiteY24" fmla="*/ 66402 h 225035"/>
                <a:gd name="connsiteX25" fmla="*/ 70228 w 198388"/>
                <a:gd name="connsiteY25" fmla="*/ 43722 h 225035"/>
                <a:gd name="connsiteX26" fmla="*/ 101539 w 198388"/>
                <a:gd name="connsiteY26" fmla="*/ 35028 h 225035"/>
                <a:gd name="connsiteX27" fmla="*/ 130442 w 198388"/>
                <a:gd name="connsiteY27" fmla="*/ 42588 h 225035"/>
                <a:gd name="connsiteX28" fmla="*/ 149584 w 198388"/>
                <a:gd name="connsiteY28" fmla="*/ 63126 h 225035"/>
                <a:gd name="connsiteX29" fmla="*/ 156429 w 198388"/>
                <a:gd name="connsiteY29" fmla="*/ 92862 h 225035"/>
                <a:gd name="connsiteX30" fmla="*/ 42974 w 198388"/>
                <a:gd name="connsiteY30" fmla="*/ 92862 h 2250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98388" h="225035">
                  <a:moveTo>
                    <a:pt x="168472" y="25200"/>
                  </a:moveTo>
                  <a:cubicBezTo>
                    <a:pt x="159218" y="16506"/>
                    <a:pt x="148823" y="10080"/>
                    <a:pt x="137288" y="6048"/>
                  </a:cubicBezTo>
                  <a:cubicBezTo>
                    <a:pt x="125625" y="2016"/>
                    <a:pt x="113709" y="0"/>
                    <a:pt x="101286" y="0"/>
                  </a:cubicBezTo>
                  <a:cubicBezTo>
                    <a:pt x="81003" y="0"/>
                    <a:pt x="63256" y="4788"/>
                    <a:pt x="48044" y="14364"/>
                  </a:cubicBezTo>
                  <a:cubicBezTo>
                    <a:pt x="32832" y="23940"/>
                    <a:pt x="21043" y="37170"/>
                    <a:pt x="12677" y="54180"/>
                  </a:cubicBezTo>
                  <a:cubicBezTo>
                    <a:pt x="4310" y="71190"/>
                    <a:pt x="0" y="90846"/>
                    <a:pt x="0" y="113148"/>
                  </a:cubicBezTo>
                  <a:cubicBezTo>
                    <a:pt x="0" y="135702"/>
                    <a:pt x="4183" y="155484"/>
                    <a:pt x="12677" y="172242"/>
                  </a:cubicBezTo>
                  <a:cubicBezTo>
                    <a:pt x="21043" y="189000"/>
                    <a:pt x="33086" y="201978"/>
                    <a:pt x="48551" y="211176"/>
                  </a:cubicBezTo>
                  <a:cubicBezTo>
                    <a:pt x="64144" y="220374"/>
                    <a:pt x="82651" y="225036"/>
                    <a:pt x="104328" y="225036"/>
                  </a:cubicBezTo>
                  <a:cubicBezTo>
                    <a:pt x="120301" y="225036"/>
                    <a:pt x="134499" y="222642"/>
                    <a:pt x="147048" y="217728"/>
                  </a:cubicBezTo>
                  <a:cubicBezTo>
                    <a:pt x="159599" y="212814"/>
                    <a:pt x="169993" y="206010"/>
                    <a:pt x="178233" y="197190"/>
                  </a:cubicBezTo>
                  <a:cubicBezTo>
                    <a:pt x="186600" y="188370"/>
                    <a:pt x="192304" y="178038"/>
                    <a:pt x="195600" y="166194"/>
                  </a:cubicBezTo>
                  <a:lnTo>
                    <a:pt x="155289" y="159012"/>
                  </a:lnTo>
                  <a:cubicBezTo>
                    <a:pt x="152753" y="165816"/>
                    <a:pt x="148950" y="171486"/>
                    <a:pt x="144133" y="176148"/>
                  </a:cubicBezTo>
                  <a:cubicBezTo>
                    <a:pt x="139316" y="180810"/>
                    <a:pt x="133485" y="184212"/>
                    <a:pt x="126893" y="186606"/>
                  </a:cubicBezTo>
                  <a:cubicBezTo>
                    <a:pt x="120174" y="188874"/>
                    <a:pt x="112822" y="190134"/>
                    <a:pt x="104835" y="190134"/>
                  </a:cubicBezTo>
                  <a:cubicBezTo>
                    <a:pt x="92412" y="190134"/>
                    <a:pt x="81511" y="187488"/>
                    <a:pt x="72130" y="182070"/>
                  </a:cubicBezTo>
                  <a:cubicBezTo>
                    <a:pt x="62876" y="176778"/>
                    <a:pt x="55523" y="168966"/>
                    <a:pt x="50453" y="158760"/>
                  </a:cubicBezTo>
                  <a:cubicBezTo>
                    <a:pt x="45636" y="149310"/>
                    <a:pt x="43354" y="137844"/>
                    <a:pt x="42974" y="124614"/>
                  </a:cubicBezTo>
                  <a:lnTo>
                    <a:pt x="198389" y="124614"/>
                  </a:lnTo>
                  <a:lnTo>
                    <a:pt x="198389" y="109620"/>
                  </a:lnTo>
                  <a:cubicBezTo>
                    <a:pt x="198389" y="89838"/>
                    <a:pt x="195727" y="73080"/>
                    <a:pt x="190403" y="59220"/>
                  </a:cubicBezTo>
                  <a:cubicBezTo>
                    <a:pt x="184952" y="45234"/>
                    <a:pt x="177726" y="33894"/>
                    <a:pt x="168472" y="25200"/>
                  </a:cubicBezTo>
                  <a:close/>
                  <a:moveTo>
                    <a:pt x="42974" y="92736"/>
                  </a:moveTo>
                  <a:cubicBezTo>
                    <a:pt x="43481" y="83412"/>
                    <a:pt x="45509" y="74592"/>
                    <a:pt x="49692" y="66402"/>
                  </a:cubicBezTo>
                  <a:cubicBezTo>
                    <a:pt x="54509" y="57078"/>
                    <a:pt x="61355" y="49518"/>
                    <a:pt x="70228" y="43722"/>
                  </a:cubicBezTo>
                  <a:cubicBezTo>
                    <a:pt x="79102" y="37926"/>
                    <a:pt x="89497" y="35028"/>
                    <a:pt x="101539" y="35028"/>
                  </a:cubicBezTo>
                  <a:cubicBezTo>
                    <a:pt x="112568" y="35028"/>
                    <a:pt x="122202" y="37548"/>
                    <a:pt x="130442" y="42588"/>
                  </a:cubicBezTo>
                  <a:cubicBezTo>
                    <a:pt x="138682" y="47628"/>
                    <a:pt x="145020" y="54432"/>
                    <a:pt x="149584" y="63126"/>
                  </a:cubicBezTo>
                  <a:cubicBezTo>
                    <a:pt x="154147" y="71820"/>
                    <a:pt x="156429" y="81648"/>
                    <a:pt x="156429" y="92862"/>
                  </a:cubicBezTo>
                  <a:lnTo>
                    <a:pt x="42974" y="92862"/>
                  </a:lnTo>
                  <a:close/>
                </a:path>
              </a:pathLst>
            </a:custGeom>
            <a:grpFill/>
            <a:ln w="1266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 dirty="0"/>
            </a:p>
          </p:txBody>
        </p:sp>
        <p:sp>
          <p:nvSpPr>
            <p:cNvPr id="34" name="Freihandform 171">
              <a:extLst>
                <a:ext uri="{FF2B5EF4-FFF2-40B4-BE49-F238E27FC236}">
                  <a16:creationId xmlns:a16="http://schemas.microsoft.com/office/drawing/2014/main" id="{28E26E24-ADE6-4323-8A1C-D69B91396027}"/>
                </a:ext>
              </a:extLst>
            </p:cNvPr>
            <p:cNvSpPr/>
            <p:nvPr/>
          </p:nvSpPr>
          <p:spPr>
            <a:xfrm>
              <a:off x="8378425" y="3307977"/>
              <a:ext cx="123723" cy="272810"/>
            </a:xfrm>
            <a:custGeom>
              <a:avLst/>
              <a:gdLst>
                <a:gd name="connsiteX0" fmla="*/ 110033 w 123723"/>
                <a:gd name="connsiteY0" fmla="*/ 234234 h 272810"/>
                <a:gd name="connsiteX1" fmla="*/ 101033 w 123723"/>
                <a:gd name="connsiteY1" fmla="*/ 234990 h 272810"/>
                <a:gd name="connsiteX2" fmla="*/ 88103 w 123723"/>
                <a:gd name="connsiteY2" fmla="*/ 232848 h 272810"/>
                <a:gd name="connsiteX3" fmla="*/ 78468 w 123723"/>
                <a:gd name="connsiteY3" fmla="*/ 224532 h 272810"/>
                <a:gd name="connsiteX4" fmla="*/ 74792 w 123723"/>
                <a:gd name="connsiteY4" fmla="*/ 206010 h 272810"/>
                <a:gd name="connsiteX5" fmla="*/ 74792 w 123723"/>
                <a:gd name="connsiteY5" fmla="*/ 86184 h 272810"/>
                <a:gd name="connsiteX6" fmla="*/ 119667 w 123723"/>
                <a:gd name="connsiteY6" fmla="*/ 86184 h 272810"/>
                <a:gd name="connsiteX7" fmla="*/ 119667 w 123723"/>
                <a:gd name="connsiteY7" fmla="*/ 52164 h 272810"/>
                <a:gd name="connsiteX8" fmla="*/ 74792 w 123723"/>
                <a:gd name="connsiteY8" fmla="*/ 52164 h 272810"/>
                <a:gd name="connsiteX9" fmla="*/ 74792 w 123723"/>
                <a:gd name="connsiteY9" fmla="*/ 0 h 272810"/>
                <a:gd name="connsiteX10" fmla="*/ 32072 w 123723"/>
                <a:gd name="connsiteY10" fmla="*/ 0 h 272810"/>
                <a:gd name="connsiteX11" fmla="*/ 32072 w 123723"/>
                <a:gd name="connsiteY11" fmla="*/ 52164 h 272810"/>
                <a:gd name="connsiteX12" fmla="*/ 0 w 123723"/>
                <a:gd name="connsiteY12" fmla="*/ 52164 h 272810"/>
                <a:gd name="connsiteX13" fmla="*/ 0 w 123723"/>
                <a:gd name="connsiteY13" fmla="*/ 86184 h 272810"/>
                <a:gd name="connsiteX14" fmla="*/ 32072 w 123723"/>
                <a:gd name="connsiteY14" fmla="*/ 86184 h 272810"/>
                <a:gd name="connsiteX15" fmla="*/ 32072 w 123723"/>
                <a:gd name="connsiteY15" fmla="*/ 214830 h 272810"/>
                <a:gd name="connsiteX16" fmla="*/ 41073 w 123723"/>
                <a:gd name="connsiteY16" fmla="*/ 247590 h 272810"/>
                <a:gd name="connsiteX17" fmla="*/ 64651 w 123723"/>
                <a:gd name="connsiteY17" fmla="*/ 266868 h 272810"/>
                <a:gd name="connsiteX18" fmla="*/ 96089 w 123723"/>
                <a:gd name="connsiteY18" fmla="*/ 272790 h 272810"/>
                <a:gd name="connsiteX19" fmla="*/ 113202 w 123723"/>
                <a:gd name="connsiteY19" fmla="*/ 271152 h 272810"/>
                <a:gd name="connsiteX20" fmla="*/ 123724 w 123723"/>
                <a:gd name="connsiteY20" fmla="*/ 268254 h 272810"/>
                <a:gd name="connsiteX21" fmla="*/ 115991 w 123723"/>
                <a:gd name="connsiteY21" fmla="*/ 233226 h 272810"/>
                <a:gd name="connsiteX22" fmla="*/ 110033 w 123723"/>
                <a:gd name="connsiteY22" fmla="*/ 234234 h 2728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23723" h="272810">
                  <a:moveTo>
                    <a:pt x="110033" y="234234"/>
                  </a:moveTo>
                  <a:cubicBezTo>
                    <a:pt x="107498" y="234738"/>
                    <a:pt x="104456" y="234990"/>
                    <a:pt x="101033" y="234990"/>
                  </a:cubicBezTo>
                  <a:cubicBezTo>
                    <a:pt x="96342" y="234990"/>
                    <a:pt x="92032" y="234234"/>
                    <a:pt x="88103" y="232848"/>
                  </a:cubicBezTo>
                  <a:cubicBezTo>
                    <a:pt x="84173" y="231336"/>
                    <a:pt x="81004" y="228564"/>
                    <a:pt x="78468" y="224532"/>
                  </a:cubicBezTo>
                  <a:cubicBezTo>
                    <a:pt x="76060" y="220374"/>
                    <a:pt x="74792" y="214200"/>
                    <a:pt x="74792" y="206010"/>
                  </a:cubicBezTo>
                  <a:lnTo>
                    <a:pt x="74792" y="86184"/>
                  </a:lnTo>
                  <a:lnTo>
                    <a:pt x="119667" y="86184"/>
                  </a:lnTo>
                  <a:lnTo>
                    <a:pt x="119667" y="52164"/>
                  </a:lnTo>
                  <a:lnTo>
                    <a:pt x="74792" y="52164"/>
                  </a:lnTo>
                  <a:lnTo>
                    <a:pt x="74792" y="0"/>
                  </a:lnTo>
                  <a:lnTo>
                    <a:pt x="32072" y="0"/>
                  </a:lnTo>
                  <a:lnTo>
                    <a:pt x="32072" y="52164"/>
                  </a:lnTo>
                  <a:lnTo>
                    <a:pt x="0" y="52164"/>
                  </a:lnTo>
                  <a:lnTo>
                    <a:pt x="0" y="86184"/>
                  </a:lnTo>
                  <a:lnTo>
                    <a:pt x="32072" y="86184"/>
                  </a:lnTo>
                  <a:lnTo>
                    <a:pt x="32072" y="214830"/>
                  </a:lnTo>
                  <a:cubicBezTo>
                    <a:pt x="32072" y="227934"/>
                    <a:pt x="35114" y="238896"/>
                    <a:pt x="41073" y="247590"/>
                  </a:cubicBezTo>
                  <a:cubicBezTo>
                    <a:pt x="47031" y="256284"/>
                    <a:pt x="54890" y="262710"/>
                    <a:pt x="64651" y="266868"/>
                  </a:cubicBezTo>
                  <a:cubicBezTo>
                    <a:pt x="74285" y="271026"/>
                    <a:pt x="84807" y="273042"/>
                    <a:pt x="96089" y="272790"/>
                  </a:cubicBezTo>
                  <a:cubicBezTo>
                    <a:pt x="102934" y="272664"/>
                    <a:pt x="108639" y="272160"/>
                    <a:pt x="113202" y="271152"/>
                  </a:cubicBezTo>
                  <a:cubicBezTo>
                    <a:pt x="117766" y="270144"/>
                    <a:pt x="121315" y="269136"/>
                    <a:pt x="123724" y="268254"/>
                  </a:cubicBezTo>
                  <a:lnTo>
                    <a:pt x="115991" y="233226"/>
                  </a:lnTo>
                  <a:cubicBezTo>
                    <a:pt x="114597" y="233352"/>
                    <a:pt x="112568" y="233730"/>
                    <a:pt x="110033" y="234234"/>
                  </a:cubicBezTo>
                  <a:close/>
                </a:path>
              </a:pathLst>
            </a:custGeom>
            <a:grpFill/>
            <a:ln w="1266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 dirty="0"/>
            </a:p>
          </p:txBody>
        </p:sp>
        <p:sp>
          <p:nvSpPr>
            <p:cNvPr id="35" name="Freihandform 172">
              <a:extLst>
                <a:ext uri="{FF2B5EF4-FFF2-40B4-BE49-F238E27FC236}">
                  <a16:creationId xmlns:a16="http://schemas.microsoft.com/office/drawing/2014/main" id="{CB951ACA-365B-41E0-A644-319935FAD00F}"/>
                </a:ext>
              </a:extLst>
            </p:cNvPr>
            <p:cNvSpPr/>
            <p:nvPr/>
          </p:nvSpPr>
          <p:spPr>
            <a:xfrm>
              <a:off x="8524460" y="3307977"/>
              <a:ext cx="123723" cy="272810"/>
            </a:xfrm>
            <a:custGeom>
              <a:avLst/>
              <a:gdLst>
                <a:gd name="connsiteX0" fmla="*/ 110033 w 123723"/>
                <a:gd name="connsiteY0" fmla="*/ 234234 h 272810"/>
                <a:gd name="connsiteX1" fmla="*/ 101033 w 123723"/>
                <a:gd name="connsiteY1" fmla="*/ 234990 h 272810"/>
                <a:gd name="connsiteX2" fmla="*/ 88102 w 123723"/>
                <a:gd name="connsiteY2" fmla="*/ 232848 h 272810"/>
                <a:gd name="connsiteX3" fmla="*/ 78468 w 123723"/>
                <a:gd name="connsiteY3" fmla="*/ 224532 h 272810"/>
                <a:gd name="connsiteX4" fmla="*/ 74792 w 123723"/>
                <a:gd name="connsiteY4" fmla="*/ 206010 h 272810"/>
                <a:gd name="connsiteX5" fmla="*/ 74792 w 123723"/>
                <a:gd name="connsiteY5" fmla="*/ 86184 h 272810"/>
                <a:gd name="connsiteX6" fmla="*/ 119667 w 123723"/>
                <a:gd name="connsiteY6" fmla="*/ 86184 h 272810"/>
                <a:gd name="connsiteX7" fmla="*/ 119667 w 123723"/>
                <a:gd name="connsiteY7" fmla="*/ 52164 h 272810"/>
                <a:gd name="connsiteX8" fmla="*/ 74792 w 123723"/>
                <a:gd name="connsiteY8" fmla="*/ 52164 h 272810"/>
                <a:gd name="connsiteX9" fmla="*/ 74792 w 123723"/>
                <a:gd name="connsiteY9" fmla="*/ 0 h 272810"/>
                <a:gd name="connsiteX10" fmla="*/ 32072 w 123723"/>
                <a:gd name="connsiteY10" fmla="*/ 0 h 272810"/>
                <a:gd name="connsiteX11" fmla="*/ 32072 w 123723"/>
                <a:gd name="connsiteY11" fmla="*/ 52164 h 272810"/>
                <a:gd name="connsiteX12" fmla="*/ 0 w 123723"/>
                <a:gd name="connsiteY12" fmla="*/ 52164 h 272810"/>
                <a:gd name="connsiteX13" fmla="*/ 0 w 123723"/>
                <a:gd name="connsiteY13" fmla="*/ 86184 h 272810"/>
                <a:gd name="connsiteX14" fmla="*/ 32072 w 123723"/>
                <a:gd name="connsiteY14" fmla="*/ 86184 h 272810"/>
                <a:gd name="connsiteX15" fmla="*/ 32072 w 123723"/>
                <a:gd name="connsiteY15" fmla="*/ 214830 h 272810"/>
                <a:gd name="connsiteX16" fmla="*/ 41072 w 123723"/>
                <a:gd name="connsiteY16" fmla="*/ 247590 h 272810"/>
                <a:gd name="connsiteX17" fmla="*/ 64650 w 123723"/>
                <a:gd name="connsiteY17" fmla="*/ 266868 h 272810"/>
                <a:gd name="connsiteX18" fmla="*/ 96089 w 123723"/>
                <a:gd name="connsiteY18" fmla="*/ 272790 h 272810"/>
                <a:gd name="connsiteX19" fmla="*/ 113202 w 123723"/>
                <a:gd name="connsiteY19" fmla="*/ 271152 h 272810"/>
                <a:gd name="connsiteX20" fmla="*/ 123724 w 123723"/>
                <a:gd name="connsiteY20" fmla="*/ 268254 h 272810"/>
                <a:gd name="connsiteX21" fmla="*/ 115991 w 123723"/>
                <a:gd name="connsiteY21" fmla="*/ 233226 h 272810"/>
                <a:gd name="connsiteX22" fmla="*/ 110033 w 123723"/>
                <a:gd name="connsiteY22" fmla="*/ 234234 h 2728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23723" h="272810">
                  <a:moveTo>
                    <a:pt x="110033" y="234234"/>
                  </a:moveTo>
                  <a:cubicBezTo>
                    <a:pt x="107497" y="234738"/>
                    <a:pt x="104455" y="234990"/>
                    <a:pt x="101033" y="234990"/>
                  </a:cubicBezTo>
                  <a:cubicBezTo>
                    <a:pt x="96342" y="234990"/>
                    <a:pt x="92032" y="234234"/>
                    <a:pt x="88102" y="232848"/>
                  </a:cubicBezTo>
                  <a:cubicBezTo>
                    <a:pt x="84173" y="231336"/>
                    <a:pt x="81003" y="228564"/>
                    <a:pt x="78468" y="224532"/>
                  </a:cubicBezTo>
                  <a:cubicBezTo>
                    <a:pt x="76060" y="220374"/>
                    <a:pt x="74792" y="214200"/>
                    <a:pt x="74792" y="206010"/>
                  </a:cubicBezTo>
                  <a:lnTo>
                    <a:pt x="74792" y="86184"/>
                  </a:lnTo>
                  <a:lnTo>
                    <a:pt x="119667" y="86184"/>
                  </a:lnTo>
                  <a:lnTo>
                    <a:pt x="119667" y="52164"/>
                  </a:lnTo>
                  <a:lnTo>
                    <a:pt x="74792" y="52164"/>
                  </a:lnTo>
                  <a:lnTo>
                    <a:pt x="74792" y="0"/>
                  </a:lnTo>
                  <a:lnTo>
                    <a:pt x="32072" y="0"/>
                  </a:lnTo>
                  <a:lnTo>
                    <a:pt x="32072" y="52164"/>
                  </a:lnTo>
                  <a:lnTo>
                    <a:pt x="0" y="52164"/>
                  </a:lnTo>
                  <a:lnTo>
                    <a:pt x="0" y="86184"/>
                  </a:lnTo>
                  <a:lnTo>
                    <a:pt x="32072" y="86184"/>
                  </a:lnTo>
                  <a:lnTo>
                    <a:pt x="32072" y="214830"/>
                  </a:lnTo>
                  <a:cubicBezTo>
                    <a:pt x="32072" y="227934"/>
                    <a:pt x="35114" y="238896"/>
                    <a:pt x="41072" y="247590"/>
                  </a:cubicBezTo>
                  <a:cubicBezTo>
                    <a:pt x="47030" y="256284"/>
                    <a:pt x="54890" y="262710"/>
                    <a:pt x="64650" y="266868"/>
                  </a:cubicBezTo>
                  <a:cubicBezTo>
                    <a:pt x="74285" y="271026"/>
                    <a:pt x="84807" y="273042"/>
                    <a:pt x="96089" y="272790"/>
                  </a:cubicBezTo>
                  <a:cubicBezTo>
                    <a:pt x="102934" y="272664"/>
                    <a:pt x="108638" y="272160"/>
                    <a:pt x="113202" y="271152"/>
                  </a:cubicBezTo>
                  <a:cubicBezTo>
                    <a:pt x="117765" y="270144"/>
                    <a:pt x="121315" y="269136"/>
                    <a:pt x="123724" y="268254"/>
                  </a:cubicBezTo>
                  <a:lnTo>
                    <a:pt x="115991" y="233226"/>
                  </a:lnTo>
                  <a:cubicBezTo>
                    <a:pt x="114596" y="233352"/>
                    <a:pt x="112695" y="233730"/>
                    <a:pt x="110033" y="234234"/>
                  </a:cubicBezTo>
                  <a:close/>
                </a:path>
              </a:pathLst>
            </a:custGeom>
            <a:grpFill/>
            <a:ln w="1266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 dirty="0"/>
            </a:p>
          </p:txBody>
        </p:sp>
        <p:sp>
          <p:nvSpPr>
            <p:cNvPr id="36" name="Freihandform 173">
              <a:extLst>
                <a:ext uri="{FF2B5EF4-FFF2-40B4-BE49-F238E27FC236}">
                  <a16:creationId xmlns:a16="http://schemas.microsoft.com/office/drawing/2014/main" id="{B3A64658-BF93-4BA5-9FC3-FA31A8C5D360}"/>
                </a:ext>
              </a:extLst>
            </p:cNvPr>
            <p:cNvSpPr/>
            <p:nvPr/>
          </p:nvSpPr>
          <p:spPr>
            <a:xfrm>
              <a:off x="8678227" y="3357243"/>
              <a:ext cx="198389" cy="225035"/>
            </a:xfrm>
            <a:custGeom>
              <a:avLst/>
              <a:gdLst>
                <a:gd name="connsiteX0" fmla="*/ 168472 w 198389"/>
                <a:gd name="connsiteY0" fmla="*/ 25200 h 225035"/>
                <a:gd name="connsiteX1" fmla="*/ 137288 w 198389"/>
                <a:gd name="connsiteY1" fmla="*/ 6048 h 225035"/>
                <a:gd name="connsiteX2" fmla="*/ 101286 w 198389"/>
                <a:gd name="connsiteY2" fmla="*/ 0 h 225035"/>
                <a:gd name="connsiteX3" fmla="*/ 48044 w 198389"/>
                <a:gd name="connsiteY3" fmla="*/ 14364 h 225035"/>
                <a:gd name="connsiteX4" fmla="*/ 12677 w 198389"/>
                <a:gd name="connsiteY4" fmla="*/ 54180 h 225035"/>
                <a:gd name="connsiteX5" fmla="*/ 0 w 198389"/>
                <a:gd name="connsiteY5" fmla="*/ 113148 h 225035"/>
                <a:gd name="connsiteX6" fmla="*/ 12677 w 198389"/>
                <a:gd name="connsiteY6" fmla="*/ 172242 h 225035"/>
                <a:gd name="connsiteX7" fmla="*/ 48552 w 198389"/>
                <a:gd name="connsiteY7" fmla="*/ 211176 h 225035"/>
                <a:gd name="connsiteX8" fmla="*/ 104329 w 198389"/>
                <a:gd name="connsiteY8" fmla="*/ 225036 h 225035"/>
                <a:gd name="connsiteX9" fmla="*/ 147049 w 198389"/>
                <a:gd name="connsiteY9" fmla="*/ 217728 h 225035"/>
                <a:gd name="connsiteX10" fmla="*/ 178234 w 198389"/>
                <a:gd name="connsiteY10" fmla="*/ 197190 h 225035"/>
                <a:gd name="connsiteX11" fmla="*/ 195601 w 198389"/>
                <a:gd name="connsiteY11" fmla="*/ 166194 h 225035"/>
                <a:gd name="connsiteX12" fmla="*/ 155289 w 198389"/>
                <a:gd name="connsiteY12" fmla="*/ 159012 h 225035"/>
                <a:gd name="connsiteX13" fmla="*/ 144133 w 198389"/>
                <a:gd name="connsiteY13" fmla="*/ 176148 h 225035"/>
                <a:gd name="connsiteX14" fmla="*/ 126893 w 198389"/>
                <a:gd name="connsiteY14" fmla="*/ 186606 h 225035"/>
                <a:gd name="connsiteX15" fmla="*/ 104836 w 198389"/>
                <a:gd name="connsiteY15" fmla="*/ 190134 h 225035"/>
                <a:gd name="connsiteX16" fmla="*/ 72130 w 198389"/>
                <a:gd name="connsiteY16" fmla="*/ 182070 h 225035"/>
                <a:gd name="connsiteX17" fmla="*/ 50453 w 198389"/>
                <a:gd name="connsiteY17" fmla="*/ 158760 h 225035"/>
                <a:gd name="connsiteX18" fmla="*/ 42974 w 198389"/>
                <a:gd name="connsiteY18" fmla="*/ 124614 h 225035"/>
                <a:gd name="connsiteX19" fmla="*/ 198389 w 198389"/>
                <a:gd name="connsiteY19" fmla="*/ 124614 h 225035"/>
                <a:gd name="connsiteX20" fmla="*/ 198389 w 198389"/>
                <a:gd name="connsiteY20" fmla="*/ 109620 h 225035"/>
                <a:gd name="connsiteX21" fmla="*/ 190403 w 198389"/>
                <a:gd name="connsiteY21" fmla="*/ 59220 h 225035"/>
                <a:gd name="connsiteX22" fmla="*/ 168472 w 198389"/>
                <a:gd name="connsiteY22" fmla="*/ 25200 h 225035"/>
                <a:gd name="connsiteX23" fmla="*/ 42974 w 198389"/>
                <a:gd name="connsiteY23" fmla="*/ 92736 h 225035"/>
                <a:gd name="connsiteX24" fmla="*/ 49693 w 198389"/>
                <a:gd name="connsiteY24" fmla="*/ 66402 h 225035"/>
                <a:gd name="connsiteX25" fmla="*/ 70229 w 198389"/>
                <a:gd name="connsiteY25" fmla="*/ 43722 h 225035"/>
                <a:gd name="connsiteX26" fmla="*/ 101540 w 198389"/>
                <a:gd name="connsiteY26" fmla="*/ 35028 h 225035"/>
                <a:gd name="connsiteX27" fmla="*/ 130443 w 198389"/>
                <a:gd name="connsiteY27" fmla="*/ 42588 h 225035"/>
                <a:gd name="connsiteX28" fmla="*/ 149584 w 198389"/>
                <a:gd name="connsiteY28" fmla="*/ 63126 h 225035"/>
                <a:gd name="connsiteX29" fmla="*/ 156430 w 198389"/>
                <a:gd name="connsiteY29" fmla="*/ 92862 h 225035"/>
                <a:gd name="connsiteX30" fmla="*/ 42974 w 198389"/>
                <a:gd name="connsiteY30" fmla="*/ 92862 h 2250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98389" h="225035">
                  <a:moveTo>
                    <a:pt x="168472" y="25200"/>
                  </a:moveTo>
                  <a:cubicBezTo>
                    <a:pt x="159219" y="16506"/>
                    <a:pt x="148824" y="10080"/>
                    <a:pt x="137288" y="6048"/>
                  </a:cubicBezTo>
                  <a:cubicBezTo>
                    <a:pt x="125625" y="2016"/>
                    <a:pt x="113709" y="0"/>
                    <a:pt x="101286" y="0"/>
                  </a:cubicBezTo>
                  <a:cubicBezTo>
                    <a:pt x="81004" y="0"/>
                    <a:pt x="63257" y="4788"/>
                    <a:pt x="48044" y="14364"/>
                  </a:cubicBezTo>
                  <a:cubicBezTo>
                    <a:pt x="32833" y="23940"/>
                    <a:pt x="21043" y="37170"/>
                    <a:pt x="12677" y="54180"/>
                  </a:cubicBezTo>
                  <a:cubicBezTo>
                    <a:pt x="4310" y="71190"/>
                    <a:pt x="0" y="90846"/>
                    <a:pt x="0" y="113148"/>
                  </a:cubicBezTo>
                  <a:cubicBezTo>
                    <a:pt x="0" y="135702"/>
                    <a:pt x="4184" y="155484"/>
                    <a:pt x="12677" y="172242"/>
                  </a:cubicBezTo>
                  <a:cubicBezTo>
                    <a:pt x="21043" y="189000"/>
                    <a:pt x="33086" y="201978"/>
                    <a:pt x="48552" y="211176"/>
                  </a:cubicBezTo>
                  <a:cubicBezTo>
                    <a:pt x="64144" y="220374"/>
                    <a:pt x="82652" y="225036"/>
                    <a:pt x="104329" y="225036"/>
                  </a:cubicBezTo>
                  <a:cubicBezTo>
                    <a:pt x="120301" y="225036"/>
                    <a:pt x="134499" y="222642"/>
                    <a:pt x="147049" y="217728"/>
                  </a:cubicBezTo>
                  <a:cubicBezTo>
                    <a:pt x="159599" y="212814"/>
                    <a:pt x="169993" y="206010"/>
                    <a:pt x="178234" y="197190"/>
                  </a:cubicBezTo>
                  <a:cubicBezTo>
                    <a:pt x="186600" y="188370"/>
                    <a:pt x="192304" y="178038"/>
                    <a:pt x="195601" y="166194"/>
                  </a:cubicBezTo>
                  <a:lnTo>
                    <a:pt x="155289" y="159012"/>
                  </a:lnTo>
                  <a:cubicBezTo>
                    <a:pt x="152753" y="165816"/>
                    <a:pt x="148950" y="171486"/>
                    <a:pt x="144133" y="176148"/>
                  </a:cubicBezTo>
                  <a:cubicBezTo>
                    <a:pt x="139316" y="180810"/>
                    <a:pt x="133485" y="184212"/>
                    <a:pt x="126893" y="186606"/>
                  </a:cubicBezTo>
                  <a:cubicBezTo>
                    <a:pt x="120174" y="188874"/>
                    <a:pt x="112822" y="190134"/>
                    <a:pt x="104836" y="190134"/>
                  </a:cubicBezTo>
                  <a:cubicBezTo>
                    <a:pt x="92413" y="190134"/>
                    <a:pt x="81511" y="187488"/>
                    <a:pt x="72130" y="182070"/>
                  </a:cubicBezTo>
                  <a:cubicBezTo>
                    <a:pt x="62876" y="176778"/>
                    <a:pt x="55524" y="168966"/>
                    <a:pt x="50453" y="158760"/>
                  </a:cubicBezTo>
                  <a:cubicBezTo>
                    <a:pt x="45636" y="149310"/>
                    <a:pt x="43354" y="137844"/>
                    <a:pt x="42974" y="124614"/>
                  </a:cubicBezTo>
                  <a:lnTo>
                    <a:pt x="198389" y="124614"/>
                  </a:lnTo>
                  <a:lnTo>
                    <a:pt x="198389" y="109620"/>
                  </a:lnTo>
                  <a:cubicBezTo>
                    <a:pt x="198389" y="89838"/>
                    <a:pt x="195727" y="73080"/>
                    <a:pt x="190403" y="59220"/>
                  </a:cubicBezTo>
                  <a:cubicBezTo>
                    <a:pt x="184952" y="45234"/>
                    <a:pt x="177726" y="33894"/>
                    <a:pt x="168472" y="25200"/>
                  </a:cubicBezTo>
                  <a:close/>
                  <a:moveTo>
                    <a:pt x="42974" y="92736"/>
                  </a:moveTo>
                  <a:cubicBezTo>
                    <a:pt x="43481" y="83412"/>
                    <a:pt x="45509" y="74592"/>
                    <a:pt x="49693" y="66402"/>
                  </a:cubicBezTo>
                  <a:cubicBezTo>
                    <a:pt x="54510" y="57078"/>
                    <a:pt x="61355" y="49518"/>
                    <a:pt x="70229" y="43722"/>
                  </a:cubicBezTo>
                  <a:cubicBezTo>
                    <a:pt x="79102" y="37926"/>
                    <a:pt x="89497" y="35028"/>
                    <a:pt x="101540" y="35028"/>
                  </a:cubicBezTo>
                  <a:cubicBezTo>
                    <a:pt x="112568" y="35028"/>
                    <a:pt x="122203" y="37548"/>
                    <a:pt x="130443" y="42588"/>
                  </a:cubicBezTo>
                  <a:cubicBezTo>
                    <a:pt x="138682" y="47628"/>
                    <a:pt x="145021" y="54432"/>
                    <a:pt x="149584" y="63126"/>
                  </a:cubicBezTo>
                  <a:cubicBezTo>
                    <a:pt x="154148" y="71820"/>
                    <a:pt x="156430" y="81648"/>
                    <a:pt x="156430" y="92862"/>
                  </a:cubicBezTo>
                  <a:lnTo>
                    <a:pt x="42974" y="92862"/>
                  </a:lnTo>
                  <a:close/>
                </a:path>
              </a:pathLst>
            </a:custGeom>
            <a:grpFill/>
            <a:ln w="1266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 dirty="0"/>
            </a:p>
          </p:txBody>
        </p:sp>
        <p:sp>
          <p:nvSpPr>
            <p:cNvPr id="37" name="Freihandform 174">
              <a:extLst>
                <a:ext uri="{FF2B5EF4-FFF2-40B4-BE49-F238E27FC236}">
                  <a16:creationId xmlns:a16="http://schemas.microsoft.com/office/drawing/2014/main" id="{70846D43-1AA3-46AE-A131-3960116669EA}"/>
                </a:ext>
              </a:extLst>
            </p:cNvPr>
            <p:cNvSpPr/>
            <p:nvPr/>
          </p:nvSpPr>
          <p:spPr>
            <a:xfrm>
              <a:off x="8920858" y="3356739"/>
              <a:ext cx="117258" cy="220877"/>
            </a:xfrm>
            <a:custGeom>
              <a:avLst/>
              <a:gdLst>
                <a:gd name="connsiteX0" fmla="*/ 99131 w 117258"/>
                <a:gd name="connsiteY0" fmla="*/ 0 h 220877"/>
                <a:gd name="connsiteX1" fmla="*/ 64651 w 117258"/>
                <a:gd name="connsiteY1" fmla="*/ 10080 h 220877"/>
                <a:gd name="connsiteX2" fmla="*/ 43481 w 117258"/>
                <a:gd name="connsiteY2" fmla="*/ 37800 h 220877"/>
                <a:gd name="connsiteX3" fmla="*/ 41199 w 117258"/>
                <a:gd name="connsiteY3" fmla="*/ 37800 h 220877"/>
                <a:gd name="connsiteX4" fmla="*/ 41199 w 117258"/>
                <a:gd name="connsiteY4" fmla="*/ 3150 h 220877"/>
                <a:gd name="connsiteX5" fmla="*/ 0 w 117258"/>
                <a:gd name="connsiteY5" fmla="*/ 3150 h 220877"/>
                <a:gd name="connsiteX6" fmla="*/ 0 w 117258"/>
                <a:gd name="connsiteY6" fmla="*/ 220878 h 220877"/>
                <a:gd name="connsiteX7" fmla="*/ 42720 w 117258"/>
                <a:gd name="connsiteY7" fmla="*/ 220878 h 220877"/>
                <a:gd name="connsiteX8" fmla="*/ 42720 w 117258"/>
                <a:gd name="connsiteY8" fmla="*/ 88074 h 220877"/>
                <a:gd name="connsiteX9" fmla="*/ 49566 w 117258"/>
                <a:gd name="connsiteY9" fmla="*/ 62748 h 220877"/>
                <a:gd name="connsiteX10" fmla="*/ 68200 w 117258"/>
                <a:gd name="connsiteY10" fmla="*/ 45360 h 220877"/>
                <a:gd name="connsiteX11" fmla="*/ 95075 w 117258"/>
                <a:gd name="connsiteY11" fmla="*/ 39060 h 220877"/>
                <a:gd name="connsiteX12" fmla="*/ 108132 w 117258"/>
                <a:gd name="connsiteY12" fmla="*/ 39942 h 220877"/>
                <a:gd name="connsiteX13" fmla="*/ 117259 w 117258"/>
                <a:gd name="connsiteY13" fmla="*/ 41580 h 220877"/>
                <a:gd name="connsiteX14" fmla="*/ 117259 w 117258"/>
                <a:gd name="connsiteY14" fmla="*/ 1008 h 220877"/>
                <a:gd name="connsiteX15" fmla="*/ 108639 w 117258"/>
                <a:gd name="connsiteY15" fmla="*/ 252 h 220877"/>
                <a:gd name="connsiteX16" fmla="*/ 99131 w 117258"/>
                <a:gd name="connsiteY16" fmla="*/ 0 h 2208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17258" h="220877">
                  <a:moveTo>
                    <a:pt x="99131" y="0"/>
                  </a:moveTo>
                  <a:cubicBezTo>
                    <a:pt x="86328" y="0"/>
                    <a:pt x="74792" y="3402"/>
                    <a:pt x="64651" y="10080"/>
                  </a:cubicBezTo>
                  <a:cubicBezTo>
                    <a:pt x="54509" y="16884"/>
                    <a:pt x="47410" y="26082"/>
                    <a:pt x="43481" y="37800"/>
                  </a:cubicBezTo>
                  <a:lnTo>
                    <a:pt x="41199" y="37800"/>
                  </a:lnTo>
                  <a:lnTo>
                    <a:pt x="41199" y="3150"/>
                  </a:lnTo>
                  <a:lnTo>
                    <a:pt x="0" y="3150"/>
                  </a:lnTo>
                  <a:lnTo>
                    <a:pt x="0" y="220878"/>
                  </a:lnTo>
                  <a:lnTo>
                    <a:pt x="42720" y="220878"/>
                  </a:lnTo>
                  <a:lnTo>
                    <a:pt x="42720" y="88074"/>
                  </a:lnTo>
                  <a:cubicBezTo>
                    <a:pt x="42720" y="78624"/>
                    <a:pt x="45002" y="70182"/>
                    <a:pt x="49566" y="62748"/>
                  </a:cubicBezTo>
                  <a:cubicBezTo>
                    <a:pt x="54129" y="55314"/>
                    <a:pt x="60341" y="49518"/>
                    <a:pt x="68200" y="45360"/>
                  </a:cubicBezTo>
                  <a:cubicBezTo>
                    <a:pt x="76060" y="41202"/>
                    <a:pt x="85060" y="39060"/>
                    <a:pt x="95075" y="39060"/>
                  </a:cubicBezTo>
                  <a:cubicBezTo>
                    <a:pt x="99385" y="39060"/>
                    <a:pt x="103822" y="39438"/>
                    <a:pt x="108132" y="39942"/>
                  </a:cubicBezTo>
                  <a:cubicBezTo>
                    <a:pt x="112568" y="40572"/>
                    <a:pt x="115611" y="41076"/>
                    <a:pt x="117259" y="41580"/>
                  </a:cubicBezTo>
                  <a:lnTo>
                    <a:pt x="117259" y="1008"/>
                  </a:lnTo>
                  <a:cubicBezTo>
                    <a:pt x="115104" y="756"/>
                    <a:pt x="112315" y="504"/>
                    <a:pt x="108639" y="252"/>
                  </a:cubicBezTo>
                  <a:cubicBezTo>
                    <a:pt x="104962" y="126"/>
                    <a:pt x="101793" y="0"/>
                    <a:pt x="99131" y="0"/>
                  </a:cubicBezTo>
                  <a:close/>
                </a:path>
              </a:pathLst>
            </a:custGeom>
            <a:grpFill/>
            <a:ln w="1266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 dirty="0"/>
            </a:p>
          </p:txBody>
        </p:sp>
        <p:sp>
          <p:nvSpPr>
            <p:cNvPr id="38" name="Freihandform 175">
              <a:extLst>
                <a:ext uri="{FF2B5EF4-FFF2-40B4-BE49-F238E27FC236}">
                  <a16:creationId xmlns:a16="http://schemas.microsoft.com/office/drawing/2014/main" id="{9D4BA814-ACD9-43ED-9942-88AEA62D8351}"/>
                </a:ext>
              </a:extLst>
            </p:cNvPr>
            <p:cNvSpPr/>
            <p:nvPr/>
          </p:nvSpPr>
          <p:spPr>
            <a:xfrm>
              <a:off x="6931516" y="3766742"/>
              <a:ext cx="307914" cy="217854"/>
            </a:xfrm>
            <a:custGeom>
              <a:avLst/>
              <a:gdLst>
                <a:gd name="connsiteX0" fmla="*/ 221207 w 307914"/>
                <a:gd name="connsiteY0" fmla="*/ 159264 h 217854"/>
                <a:gd name="connsiteX1" fmla="*/ 219052 w 307914"/>
                <a:gd name="connsiteY1" fmla="*/ 159264 h 217854"/>
                <a:gd name="connsiteX2" fmla="*/ 176205 w 307914"/>
                <a:gd name="connsiteY2" fmla="*/ 0 h 217854"/>
                <a:gd name="connsiteX3" fmla="*/ 132217 w 307914"/>
                <a:gd name="connsiteY3" fmla="*/ 0 h 217854"/>
                <a:gd name="connsiteX4" fmla="*/ 89117 w 307914"/>
                <a:gd name="connsiteY4" fmla="*/ 159894 h 217854"/>
                <a:gd name="connsiteX5" fmla="*/ 86961 w 307914"/>
                <a:gd name="connsiteY5" fmla="*/ 159894 h 217854"/>
                <a:gd name="connsiteX6" fmla="*/ 43988 w 307914"/>
                <a:gd name="connsiteY6" fmla="*/ 0 h 217854"/>
                <a:gd name="connsiteX7" fmla="*/ 0 w 307914"/>
                <a:gd name="connsiteY7" fmla="*/ 0 h 217854"/>
                <a:gd name="connsiteX8" fmla="*/ 64397 w 307914"/>
                <a:gd name="connsiteY8" fmla="*/ 217854 h 217854"/>
                <a:gd name="connsiteX9" fmla="*/ 107751 w 307914"/>
                <a:gd name="connsiteY9" fmla="*/ 217854 h 217854"/>
                <a:gd name="connsiteX10" fmla="*/ 152246 w 307914"/>
                <a:gd name="connsiteY10" fmla="*/ 60606 h 217854"/>
                <a:gd name="connsiteX11" fmla="*/ 155542 w 307914"/>
                <a:gd name="connsiteY11" fmla="*/ 60606 h 217854"/>
                <a:gd name="connsiteX12" fmla="*/ 200037 w 307914"/>
                <a:gd name="connsiteY12" fmla="*/ 217854 h 217854"/>
                <a:gd name="connsiteX13" fmla="*/ 243518 w 307914"/>
                <a:gd name="connsiteY13" fmla="*/ 217854 h 217854"/>
                <a:gd name="connsiteX14" fmla="*/ 307915 w 307914"/>
                <a:gd name="connsiteY14" fmla="*/ 0 h 217854"/>
                <a:gd name="connsiteX15" fmla="*/ 263800 w 307914"/>
                <a:gd name="connsiteY15" fmla="*/ 0 h 2178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07914" h="217854">
                  <a:moveTo>
                    <a:pt x="221207" y="159264"/>
                  </a:moveTo>
                  <a:lnTo>
                    <a:pt x="219052" y="159264"/>
                  </a:lnTo>
                  <a:lnTo>
                    <a:pt x="176205" y="0"/>
                  </a:lnTo>
                  <a:lnTo>
                    <a:pt x="132217" y="0"/>
                  </a:lnTo>
                  <a:lnTo>
                    <a:pt x="89117" y="159894"/>
                  </a:lnTo>
                  <a:lnTo>
                    <a:pt x="86961" y="159894"/>
                  </a:lnTo>
                  <a:lnTo>
                    <a:pt x="43988" y="0"/>
                  </a:lnTo>
                  <a:lnTo>
                    <a:pt x="0" y="0"/>
                  </a:lnTo>
                  <a:lnTo>
                    <a:pt x="64397" y="217854"/>
                  </a:lnTo>
                  <a:lnTo>
                    <a:pt x="107751" y="217854"/>
                  </a:lnTo>
                  <a:lnTo>
                    <a:pt x="152246" y="60606"/>
                  </a:lnTo>
                  <a:lnTo>
                    <a:pt x="155542" y="60606"/>
                  </a:lnTo>
                  <a:lnTo>
                    <a:pt x="200037" y="217854"/>
                  </a:lnTo>
                  <a:lnTo>
                    <a:pt x="243518" y="217854"/>
                  </a:lnTo>
                  <a:lnTo>
                    <a:pt x="307915" y="0"/>
                  </a:lnTo>
                  <a:lnTo>
                    <a:pt x="263800" y="0"/>
                  </a:lnTo>
                  <a:close/>
                </a:path>
              </a:pathLst>
            </a:custGeom>
            <a:grpFill/>
            <a:ln w="1266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 dirty="0"/>
            </a:p>
          </p:txBody>
        </p:sp>
        <p:sp>
          <p:nvSpPr>
            <p:cNvPr id="39" name="Freihandform 176">
              <a:extLst>
                <a:ext uri="{FF2B5EF4-FFF2-40B4-BE49-F238E27FC236}">
                  <a16:creationId xmlns:a16="http://schemas.microsoft.com/office/drawing/2014/main" id="{B201B25F-8CBA-471D-89C7-653A75F848BD}"/>
                </a:ext>
              </a:extLst>
            </p:cNvPr>
            <p:cNvSpPr/>
            <p:nvPr/>
          </p:nvSpPr>
          <p:spPr>
            <a:xfrm>
              <a:off x="7263770" y="3763970"/>
              <a:ext cx="204093" cy="224910"/>
            </a:xfrm>
            <a:custGeom>
              <a:avLst/>
              <a:gdLst>
                <a:gd name="connsiteX0" fmla="*/ 155796 w 204093"/>
                <a:gd name="connsiteY0" fmla="*/ 13986 h 224910"/>
                <a:gd name="connsiteX1" fmla="*/ 102047 w 204093"/>
                <a:gd name="connsiteY1" fmla="*/ 0 h 224910"/>
                <a:gd name="connsiteX2" fmla="*/ 48298 w 204093"/>
                <a:gd name="connsiteY2" fmla="*/ 13986 h 224910"/>
                <a:gd name="connsiteX3" fmla="*/ 12677 w 204093"/>
                <a:gd name="connsiteY3" fmla="*/ 53424 h 224910"/>
                <a:gd name="connsiteX4" fmla="*/ 0 w 204093"/>
                <a:gd name="connsiteY4" fmla="*/ 112644 h 224910"/>
                <a:gd name="connsiteX5" fmla="*/ 12677 w 204093"/>
                <a:gd name="connsiteY5" fmla="*/ 171612 h 224910"/>
                <a:gd name="connsiteX6" fmla="*/ 48298 w 204093"/>
                <a:gd name="connsiteY6" fmla="*/ 210924 h 224910"/>
                <a:gd name="connsiteX7" fmla="*/ 102047 w 204093"/>
                <a:gd name="connsiteY7" fmla="*/ 224910 h 224910"/>
                <a:gd name="connsiteX8" fmla="*/ 155796 w 204093"/>
                <a:gd name="connsiteY8" fmla="*/ 210924 h 224910"/>
                <a:gd name="connsiteX9" fmla="*/ 191417 w 204093"/>
                <a:gd name="connsiteY9" fmla="*/ 171612 h 224910"/>
                <a:gd name="connsiteX10" fmla="*/ 204094 w 204093"/>
                <a:gd name="connsiteY10" fmla="*/ 112644 h 224910"/>
                <a:gd name="connsiteX11" fmla="*/ 191417 w 204093"/>
                <a:gd name="connsiteY11" fmla="*/ 53424 h 224910"/>
                <a:gd name="connsiteX12" fmla="*/ 155796 w 204093"/>
                <a:gd name="connsiteY12" fmla="*/ 13986 h 224910"/>
                <a:gd name="connsiteX13" fmla="*/ 154655 w 204093"/>
                <a:gd name="connsiteY13" fmla="*/ 150948 h 224910"/>
                <a:gd name="connsiteX14" fmla="*/ 135133 w 204093"/>
                <a:gd name="connsiteY14" fmla="*/ 178920 h 224910"/>
                <a:gd name="connsiteX15" fmla="*/ 102047 w 204093"/>
                <a:gd name="connsiteY15" fmla="*/ 189378 h 224910"/>
                <a:gd name="connsiteX16" fmla="*/ 68707 w 204093"/>
                <a:gd name="connsiteY16" fmla="*/ 178920 h 224910"/>
                <a:gd name="connsiteX17" fmla="*/ 49185 w 204093"/>
                <a:gd name="connsiteY17" fmla="*/ 150948 h 224910"/>
                <a:gd name="connsiteX18" fmla="*/ 42847 w 204093"/>
                <a:gd name="connsiteY18" fmla="*/ 112518 h 224910"/>
                <a:gd name="connsiteX19" fmla="*/ 49185 w 204093"/>
                <a:gd name="connsiteY19" fmla="*/ 74214 h 224910"/>
                <a:gd name="connsiteX20" fmla="*/ 68707 w 204093"/>
                <a:gd name="connsiteY20" fmla="*/ 46116 h 224910"/>
                <a:gd name="connsiteX21" fmla="*/ 102047 w 204093"/>
                <a:gd name="connsiteY21" fmla="*/ 35532 h 224910"/>
                <a:gd name="connsiteX22" fmla="*/ 135133 w 204093"/>
                <a:gd name="connsiteY22" fmla="*/ 46116 h 224910"/>
                <a:gd name="connsiteX23" fmla="*/ 154655 w 204093"/>
                <a:gd name="connsiteY23" fmla="*/ 74214 h 224910"/>
                <a:gd name="connsiteX24" fmla="*/ 160993 w 204093"/>
                <a:gd name="connsiteY24" fmla="*/ 112518 h 224910"/>
                <a:gd name="connsiteX25" fmla="*/ 154655 w 204093"/>
                <a:gd name="connsiteY25" fmla="*/ 150948 h 2249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204093" h="224910">
                  <a:moveTo>
                    <a:pt x="155796" y="13986"/>
                  </a:moveTo>
                  <a:cubicBezTo>
                    <a:pt x="140457" y="4662"/>
                    <a:pt x="122583" y="0"/>
                    <a:pt x="102047" y="0"/>
                  </a:cubicBezTo>
                  <a:cubicBezTo>
                    <a:pt x="81511" y="0"/>
                    <a:pt x="63636" y="4662"/>
                    <a:pt x="48298" y="13986"/>
                  </a:cubicBezTo>
                  <a:cubicBezTo>
                    <a:pt x="32959" y="23310"/>
                    <a:pt x="21043" y="36540"/>
                    <a:pt x="12677" y="53424"/>
                  </a:cubicBezTo>
                  <a:cubicBezTo>
                    <a:pt x="4183" y="70308"/>
                    <a:pt x="0" y="90090"/>
                    <a:pt x="0" y="112644"/>
                  </a:cubicBezTo>
                  <a:cubicBezTo>
                    <a:pt x="0" y="135198"/>
                    <a:pt x="4310" y="154854"/>
                    <a:pt x="12677" y="171612"/>
                  </a:cubicBezTo>
                  <a:cubicBezTo>
                    <a:pt x="21170" y="188496"/>
                    <a:pt x="32959" y="201474"/>
                    <a:pt x="48298" y="210924"/>
                  </a:cubicBezTo>
                  <a:cubicBezTo>
                    <a:pt x="63636" y="220248"/>
                    <a:pt x="81511" y="224910"/>
                    <a:pt x="102047" y="224910"/>
                  </a:cubicBezTo>
                  <a:cubicBezTo>
                    <a:pt x="122583" y="224910"/>
                    <a:pt x="140457" y="220248"/>
                    <a:pt x="155796" y="210924"/>
                  </a:cubicBezTo>
                  <a:cubicBezTo>
                    <a:pt x="171134" y="201600"/>
                    <a:pt x="183050" y="188496"/>
                    <a:pt x="191417" y="171612"/>
                  </a:cubicBezTo>
                  <a:cubicBezTo>
                    <a:pt x="199910" y="154854"/>
                    <a:pt x="204094" y="135072"/>
                    <a:pt x="204094" y="112644"/>
                  </a:cubicBezTo>
                  <a:cubicBezTo>
                    <a:pt x="204094" y="90090"/>
                    <a:pt x="199910" y="70308"/>
                    <a:pt x="191417" y="53424"/>
                  </a:cubicBezTo>
                  <a:cubicBezTo>
                    <a:pt x="182924" y="36540"/>
                    <a:pt x="171007" y="23310"/>
                    <a:pt x="155796" y="13986"/>
                  </a:cubicBezTo>
                  <a:close/>
                  <a:moveTo>
                    <a:pt x="154655" y="150948"/>
                  </a:moveTo>
                  <a:cubicBezTo>
                    <a:pt x="150345" y="162540"/>
                    <a:pt x="143880" y="171864"/>
                    <a:pt x="135133" y="178920"/>
                  </a:cubicBezTo>
                  <a:cubicBezTo>
                    <a:pt x="126386" y="185976"/>
                    <a:pt x="115357" y="189378"/>
                    <a:pt x="102047" y="189378"/>
                  </a:cubicBezTo>
                  <a:cubicBezTo>
                    <a:pt x="88609" y="189378"/>
                    <a:pt x="77581" y="185850"/>
                    <a:pt x="68707" y="178920"/>
                  </a:cubicBezTo>
                  <a:cubicBezTo>
                    <a:pt x="59961" y="171990"/>
                    <a:pt x="53368" y="162666"/>
                    <a:pt x="49185" y="150948"/>
                  </a:cubicBezTo>
                  <a:cubicBezTo>
                    <a:pt x="44875" y="139356"/>
                    <a:pt x="42847" y="126504"/>
                    <a:pt x="42847" y="112518"/>
                  </a:cubicBezTo>
                  <a:cubicBezTo>
                    <a:pt x="42847" y="98658"/>
                    <a:pt x="45002" y="85806"/>
                    <a:pt x="49185" y="74214"/>
                  </a:cubicBezTo>
                  <a:cubicBezTo>
                    <a:pt x="53368" y="62496"/>
                    <a:pt x="59961" y="53172"/>
                    <a:pt x="68707" y="46116"/>
                  </a:cubicBezTo>
                  <a:cubicBezTo>
                    <a:pt x="77454" y="39060"/>
                    <a:pt x="88609" y="35532"/>
                    <a:pt x="102047" y="35532"/>
                  </a:cubicBezTo>
                  <a:cubicBezTo>
                    <a:pt x="115357" y="35532"/>
                    <a:pt x="126386" y="39060"/>
                    <a:pt x="135133" y="46116"/>
                  </a:cubicBezTo>
                  <a:cubicBezTo>
                    <a:pt x="143880" y="53172"/>
                    <a:pt x="150345" y="62622"/>
                    <a:pt x="154655" y="74214"/>
                  </a:cubicBezTo>
                  <a:cubicBezTo>
                    <a:pt x="158838" y="85932"/>
                    <a:pt x="160993" y="98658"/>
                    <a:pt x="160993" y="112518"/>
                  </a:cubicBezTo>
                  <a:cubicBezTo>
                    <a:pt x="160993" y="126504"/>
                    <a:pt x="158838" y="139356"/>
                    <a:pt x="154655" y="150948"/>
                  </a:cubicBezTo>
                  <a:close/>
                </a:path>
              </a:pathLst>
            </a:custGeom>
            <a:grpFill/>
            <a:ln w="1266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 dirty="0"/>
            </a:p>
          </p:txBody>
        </p:sp>
        <p:sp>
          <p:nvSpPr>
            <p:cNvPr id="40" name="Freihandform 177">
              <a:extLst>
                <a:ext uri="{FF2B5EF4-FFF2-40B4-BE49-F238E27FC236}">
                  <a16:creationId xmlns:a16="http://schemas.microsoft.com/office/drawing/2014/main" id="{367348F6-FDD3-43E1-9597-AB00371D537D}"/>
                </a:ext>
              </a:extLst>
            </p:cNvPr>
            <p:cNvSpPr/>
            <p:nvPr/>
          </p:nvSpPr>
          <p:spPr>
            <a:xfrm>
              <a:off x="7515782" y="3763467"/>
              <a:ext cx="117258" cy="220877"/>
            </a:xfrm>
            <a:custGeom>
              <a:avLst/>
              <a:gdLst>
                <a:gd name="connsiteX0" fmla="*/ 99131 w 117258"/>
                <a:gd name="connsiteY0" fmla="*/ 0 h 220877"/>
                <a:gd name="connsiteX1" fmla="*/ 64651 w 117258"/>
                <a:gd name="connsiteY1" fmla="*/ 10080 h 220877"/>
                <a:gd name="connsiteX2" fmla="*/ 43481 w 117258"/>
                <a:gd name="connsiteY2" fmla="*/ 37800 h 220877"/>
                <a:gd name="connsiteX3" fmla="*/ 41199 w 117258"/>
                <a:gd name="connsiteY3" fmla="*/ 37800 h 220877"/>
                <a:gd name="connsiteX4" fmla="*/ 41199 w 117258"/>
                <a:gd name="connsiteY4" fmla="*/ 3150 h 220877"/>
                <a:gd name="connsiteX5" fmla="*/ 0 w 117258"/>
                <a:gd name="connsiteY5" fmla="*/ 3150 h 220877"/>
                <a:gd name="connsiteX6" fmla="*/ 0 w 117258"/>
                <a:gd name="connsiteY6" fmla="*/ 220878 h 220877"/>
                <a:gd name="connsiteX7" fmla="*/ 42720 w 117258"/>
                <a:gd name="connsiteY7" fmla="*/ 220878 h 220877"/>
                <a:gd name="connsiteX8" fmla="*/ 42720 w 117258"/>
                <a:gd name="connsiteY8" fmla="*/ 88074 h 220877"/>
                <a:gd name="connsiteX9" fmla="*/ 49566 w 117258"/>
                <a:gd name="connsiteY9" fmla="*/ 62748 h 220877"/>
                <a:gd name="connsiteX10" fmla="*/ 68200 w 117258"/>
                <a:gd name="connsiteY10" fmla="*/ 45360 h 220877"/>
                <a:gd name="connsiteX11" fmla="*/ 95075 w 117258"/>
                <a:gd name="connsiteY11" fmla="*/ 39060 h 220877"/>
                <a:gd name="connsiteX12" fmla="*/ 108132 w 117258"/>
                <a:gd name="connsiteY12" fmla="*/ 39942 h 220877"/>
                <a:gd name="connsiteX13" fmla="*/ 117259 w 117258"/>
                <a:gd name="connsiteY13" fmla="*/ 41580 h 220877"/>
                <a:gd name="connsiteX14" fmla="*/ 117259 w 117258"/>
                <a:gd name="connsiteY14" fmla="*/ 1008 h 220877"/>
                <a:gd name="connsiteX15" fmla="*/ 108639 w 117258"/>
                <a:gd name="connsiteY15" fmla="*/ 252 h 220877"/>
                <a:gd name="connsiteX16" fmla="*/ 99131 w 117258"/>
                <a:gd name="connsiteY16" fmla="*/ 0 h 2208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17258" h="220877">
                  <a:moveTo>
                    <a:pt x="99131" y="0"/>
                  </a:moveTo>
                  <a:cubicBezTo>
                    <a:pt x="86328" y="0"/>
                    <a:pt x="74792" y="3402"/>
                    <a:pt x="64651" y="10080"/>
                  </a:cubicBezTo>
                  <a:cubicBezTo>
                    <a:pt x="54509" y="16884"/>
                    <a:pt x="47410" y="26082"/>
                    <a:pt x="43481" y="37800"/>
                  </a:cubicBezTo>
                  <a:lnTo>
                    <a:pt x="41199" y="37800"/>
                  </a:lnTo>
                  <a:lnTo>
                    <a:pt x="41199" y="3150"/>
                  </a:lnTo>
                  <a:lnTo>
                    <a:pt x="0" y="3150"/>
                  </a:lnTo>
                  <a:lnTo>
                    <a:pt x="0" y="220878"/>
                  </a:lnTo>
                  <a:lnTo>
                    <a:pt x="42720" y="220878"/>
                  </a:lnTo>
                  <a:lnTo>
                    <a:pt x="42720" y="88074"/>
                  </a:lnTo>
                  <a:cubicBezTo>
                    <a:pt x="42720" y="78624"/>
                    <a:pt x="45002" y="70182"/>
                    <a:pt x="49566" y="62748"/>
                  </a:cubicBezTo>
                  <a:cubicBezTo>
                    <a:pt x="54129" y="55314"/>
                    <a:pt x="60341" y="49518"/>
                    <a:pt x="68200" y="45360"/>
                  </a:cubicBezTo>
                  <a:cubicBezTo>
                    <a:pt x="76060" y="41202"/>
                    <a:pt x="85060" y="39060"/>
                    <a:pt x="95075" y="39060"/>
                  </a:cubicBezTo>
                  <a:cubicBezTo>
                    <a:pt x="99385" y="39060"/>
                    <a:pt x="103822" y="39438"/>
                    <a:pt x="108132" y="39942"/>
                  </a:cubicBezTo>
                  <a:cubicBezTo>
                    <a:pt x="112568" y="40572"/>
                    <a:pt x="115611" y="41076"/>
                    <a:pt x="117259" y="41580"/>
                  </a:cubicBezTo>
                  <a:lnTo>
                    <a:pt x="117259" y="1008"/>
                  </a:lnTo>
                  <a:cubicBezTo>
                    <a:pt x="115104" y="756"/>
                    <a:pt x="112315" y="504"/>
                    <a:pt x="108639" y="252"/>
                  </a:cubicBezTo>
                  <a:cubicBezTo>
                    <a:pt x="104962" y="126"/>
                    <a:pt x="101793" y="0"/>
                    <a:pt x="99131" y="0"/>
                  </a:cubicBezTo>
                  <a:close/>
                </a:path>
              </a:pathLst>
            </a:custGeom>
            <a:grpFill/>
            <a:ln w="1266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 dirty="0"/>
            </a:p>
          </p:txBody>
        </p:sp>
        <p:sp>
          <p:nvSpPr>
            <p:cNvPr id="41" name="Freihandform 178">
              <a:extLst>
                <a:ext uri="{FF2B5EF4-FFF2-40B4-BE49-F238E27FC236}">
                  <a16:creationId xmlns:a16="http://schemas.microsoft.com/office/drawing/2014/main" id="{DBE65B5B-CA5C-4C31-B67D-A65E7D7C3248}"/>
                </a:ext>
              </a:extLst>
            </p:cNvPr>
            <p:cNvSpPr/>
            <p:nvPr/>
          </p:nvSpPr>
          <p:spPr>
            <a:xfrm>
              <a:off x="7670436" y="3694167"/>
              <a:ext cx="42720" cy="290304"/>
            </a:xfrm>
            <a:custGeom>
              <a:avLst/>
              <a:gdLst>
                <a:gd name="connsiteX0" fmla="*/ 0 w 42720"/>
                <a:gd name="connsiteY0" fmla="*/ 0 h 290304"/>
                <a:gd name="connsiteX1" fmla="*/ 42720 w 42720"/>
                <a:gd name="connsiteY1" fmla="*/ 0 h 290304"/>
                <a:gd name="connsiteX2" fmla="*/ 42720 w 42720"/>
                <a:gd name="connsiteY2" fmla="*/ 290304 h 290304"/>
                <a:gd name="connsiteX3" fmla="*/ 0 w 42720"/>
                <a:gd name="connsiteY3" fmla="*/ 290304 h 2903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2720" h="290304">
                  <a:moveTo>
                    <a:pt x="0" y="0"/>
                  </a:moveTo>
                  <a:lnTo>
                    <a:pt x="42720" y="0"/>
                  </a:lnTo>
                  <a:lnTo>
                    <a:pt x="42720" y="290304"/>
                  </a:lnTo>
                  <a:lnTo>
                    <a:pt x="0" y="290304"/>
                  </a:lnTo>
                  <a:close/>
                </a:path>
              </a:pathLst>
            </a:custGeom>
            <a:grpFill/>
            <a:ln w="1266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 dirty="0"/>
            </a:p>
          </p:txBody>
        </p:sp>
        <p:sp>
          <p:nvSpPr>
            <p:cNvPr id="42" name="Freihandform 179">
              <a:extLst>
                <a:ext uri="{FF2B5EF4-FFF2-40B4-BE49-F238E27FC236}">
                  <a16:creationId xmlns:a16="http://schemas.microsoft.com/office/drawing/2014/main" id="{D7A19EE3-8A83-4A8C-BA3B-F386AC00EC1A}"/>
                </a:ext>
              </a:extLst>
            </p:cNvPr>
            <p:cNvSpPr/>
            <p:nvPr/>
          </p:nvSpPr>
          <p:spPr>
            <a:xfrm>
              <a:off x="7761328" y="3694167"/>
              <a:ext cx="200290" cy="294587"/>
            </a:xfrm>
            <a:custGeom>
              <a:avLst/>
              <a:gdLst>
                <a:gd name="connsiteX0" fmla="*/ 157444 w 200290"/>
                <a:gd name="connsiteY0" fmla="*/ 107856 h 294587"/>
                <a:gd name="connsiteX1" fmla="*/ 154908 w 200290"/>
                <a:gd name="connsiteY1" fmla="*/ 107856 h 294587"/>
                <a:gd name="connsiteX2" fmla="*/ 144133 w 200290"/>
                <a:gd name="connsiteY2" fmla="*/ 92106 h 294587"/>
                <a:gd name="connsiteX3" fmla="*/ 124738 w 200290"/>
                <a:gd name="connsiteY3" fmla="*/ 76482 h 294587"/>
                <a:gd name="connsiteX4" fmla="*/ 91905 w 200290"/>
                <a:gd name="connsiteY4" fmla="*/ 69804 h 294587"/>
                <a:gd name="connsiteX5" fmla="*/ 44622 w 200290"/>
                <a:gd name="connsiteY5" fmla="*/ 83160 h 294587"/>
                <a:gd name="connsiteX6" fmla="*/ 11916 w 200290"/>
                <a:gd name="connsiteY6" fmla="*/ 121590 h 294587"/>
                <a:gd name="connsiteX7" fmla="*/ 0 w 200290"/>
                <a:gd name="connsiteY7" fmla="*/ 181944 h 294587"/>
                <a:gd name="connsiteX8" fmla="*/ 11789 w 200290"/>
                <a:gd name="connsiteY8" fmla="*/ 242424 h 294587"/>
                <a:gd name="connsiteX9" fmla="*/ 44368 w 200290"/>
                <a:gd name="connsiteY9" fmla="*/ 281106 h 294587"/>
                <a:gd name="connsiteX10" fmla="*/ 91652 w 200290"/>
                <a:gd name="connsiteY10" fmla="*/ 294588 h 294587"/>
                <a:gd name="connsiteX11" fmla="*/ 124231 w 200290"/>
                <a:gd name="connsiteY11" fmla="*/ 287910 h 294587"/>
                <a:gd name="connsiteX12" fmla="*/ 144006 w 200290"/>
                <a:gd name="connsiteY12" fmla="*/ 272286 h 294587"/>
                <a:gd name="connsiteX13" fmla="*/ 155035 w 200290"/>
                <a:gd name="connsiteY13" fmla="*/ 256410 h 294587"/>
                <a:gd name="connsiteX14" fmla="*/ 158585 w 200290"/>
                <a:gd name="connsiteY14" fmla="*/ 256410 h 294587"/>
                <a:gd name="connsiteX15" fmla="*/ 158585 w 200290"/>
                <a:gd name="connsiteY15" fmla="*/ 290304 h 294587"/>
                <a:gd name="connsiteX16" fmla="*/ 200290 w 200290"/>
                <a:gd name="connsiteY16" fmla="*/ 290304 h 294587"/>
                <a:gd name="connsiteX17" fmla="*/ 200290 w 200290"/>
                <a:gd name="connsiteY17" fmla="*/ 0 h 294587"/>
                <a:gd name="connsiteX18" fmla="*/ 157570 w 200290"/>
                <a:gd name="connsiteY18" fmla="*/ 0 h 294587"/>
                <a:gd name="connsiteX19" fmla="*/ 157570 w 200290"/>
                <a:gd name="connsiteY19" fmla="*/ 107856 h 294587"/>
                <a:gd name="connsiteX20" fmla="*/ 151612 w 200290"/>
                <a:gd name="connsiteY20" fmla="*/ 221760 h 294587"/>
                <a:gd name="connsiteX21" fmla="*/ 132217 w 200290"/>
                <a:gd name="connsiteY21" fmla="*/ 248724 h 294587"/>
                <a:gd name="connsiteX22" fmla="*/ 101033 w 200290"/>
                <a:gd name="connsiteY22" fmla="*/ 258426 h 294587"/>
                <a:gd name="connsiteX23" fmla="*/ 69214 w 200290"/>
                <a:gd name="connsiteY23" fmla="*/ 248346 h 294587"/>
                <a:gd name="connsiteX24" fmla="*/ 49819 w 200290"/>
                <a:gd name="connsiteY24" fmla="*/ 220752 h 294587"/>
                <a:gd name="connsiteX25" fmla="*/ 43227 w 200290"/>
                <a:gd name="connsiteY25" fmla="*/ 181440 h 294587"/>
                <a:gd name="connsiteX26" fmla="*/ 49693 w 200290"/>
                <a:gd name="connsiteY26" fmla="*/ 142758 h 294587"/>
                <a:gd name="connsiteX27" fmla="*/ 68961 w 200290"/>
                <a:gd name="connsiteY27" fmla="*/ 115668 h 294587"/>
                <a:gd name="connsiteX28" fmla="*/ 101033 w 200290"/>
                <a:gd name="connsiteY28" fmla="*/ 105714 h 294587"/>
                <a:gd name="connsiteX29" fmla="*/ 132471 w 200290"/>
                <a:gd name="connsiteY29" fmla="*/ 115164 h 294587"/>
                <a:gd name="connsiteX30" fmla="*/ 151739 w 200290"/>
                <a:gd name="connsiteY30" fmla="*/ 141624 h 294587"/>
                <a:gd name="connsiteX31" fmla="*/ 158331 w 200290"/>
                <a:gd name="connsiteY31" fmla="*/ 181314 h 294587"/>
                <a:gd name="connsiteX32" fmla="*/ 151612 w 200290"/>
                <a:gd name="connsiteY32" fmla="*/ 221760 h 2945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200290" h="294587">
                  <a:moveTo>
                    <a:pt x="157444" y="107856"/>
                  </a:moveTo>
                  <a:lnTo>
                    <a:pt x="154908" y="107856"/>
                  </a:lnTo>
                  <a:cubicBezTo>
                    <a:pt x="152373" y="103320"/>
                    <a:pt x="148697" y="98028"/>
                    <a:pt x="144133" y="92106"/>
                  </a:cubicBezTo>
                  <a:cubicBezTo>
                    <a:pt x="139443" y="86184"/>
                    <a:pt x="132978" y="80892"/>
                    <a:pt x="124738" y="76482"/>
                  </a:cubicBezTo>
                  <a:cubicBezTo>
                    <a:pt x="116371" y="71946"/>
                    <a:pt x="105470" y="69804"/>
                    <a:pt x="91905" y="69804"/>
                  </a:cubicBezTo>
                  <a:cubicBezTo>
                    <a:pt x="74285" y="69804"/>
                    <a:pt x="58566" y="74214"/>
                    <a:pt x="44622" y="83160"/>
                  </a:cubicBezTo>
                  <a:cubicBezTo>
                    <a:pt x="30678" y="92106"/>
                    <a:pt x="19775" y="104832"/>
                    <a:pt x="11916" y="121590"/>
                  </a:cubicBezTo>
                  <a:cubicBezTo>
                    <a:pt x="3930" y="138348"/>
                    <a:pt x="0" y="158508"/>
                    <a:pt x="0" y="181944"/>
                  </a:cubicBezTo>
                  <a:cubicBezTo>
                    <a:pt x="0" y="205506"/>
                    <a:pt x="3930" y="225666"/>
                    <a:pt x="11789" y="242424"/>
                  </a:cubicBezTo>
                  <a:cubicBezTo>
                    <a:pt x="19649" y="259182"/>
                    <a:pt x="30424" y="272034"/>
                    <a:pt x="44368" y="281106"/>
                  </a:cubicBezTo>
                  <a:cubicBezTo>
                    <a:pt x="58186" y="290178"/>
                    <a:pt x="73905" y="294588"/>
                    <a:pt x="91652" y="294588"/>
                  </a:cubicBezTo>
                  <a:cubicBezTo>
                    <a:pt x="104962" y="294588"/>
                    <a:pt x="115738" y="292320"/>
                    <a:pt x="124231" y="287910"/>
                  </a:cubicBezTo>
                  <a:cubicBezTo>
                    <a:pt x="132597" y="283500"/>
                    <a:pt x="139189" y="278208"/>
                    <a:pt x="144006" y="272286"/>
                  </a:cubicBezTo>
                  <a:cubicBezTo>
                    <a:pt x="148823" y="266364"/>
                    <a:pt x="152500" y="261072"/>
                    <a:pt x="155035" y="256410"/>
                  </a:cubicBezTo>
                  <a:lnTo>
                    <a:pt x="158585" y="256410"/>
                  </a:lnTo>
                  <a:lnTo>
                    <a:pt x="158585" y="290304"/>
                  </a:lnTo>
                  <a:lnTo>
                    <a:pt x="200290" y="290304"/>
                  </a:lnTo>
                  <a:lnTo>
                    <a:pt x="200290" y="0"/>
                  </a:lnTo>
                  <a:lnTo>
                    <a:pt x="157570" y="0"/>
                  </a:lnTo>
                  <a:lnTo>
                    <a:pt x="157570" y="107856"/>
                  </a:lnTo>
                  <a:close/>
                  <a:moveTo>
                    <a:pt x="151612" y="221760"/>
                  </a:moveTo>
                  <a:cubicBezTo>
                    <a:pt x="147175" y="233226"/>
                    <a:pt x="140711" y="242298"/>
                    <a:pt x="132217" y="248724"/>
                  </a:cubicBezTo>
                  <a:cubicBezTo>
                    <a:pt x="123724" y="255150"/>
                    <a:pt x="113329" y="258426"/>
                    <a:pt x="101033" y="258426"/>
                  </a:cubicBezTo>
                  <a:cubicBezTo>
                    <a:pt x="88356" y="258426"/>
                    <a:pt x="77708" y="255024"/>
                    <a:pt x="69214" y="248346"/>
                  </a:cubicBezTo>
                  <a:cubicBezTo>
                    <a:pt x="60594" y="241542"/>
                    <a:pt x="54129" y="232344"/>
                    <a:pt x="49819" y="220752"/>
                  </a:cubicBezTo>
                  <a:cubicBezTo>
                    <a:pt x="45382" y="209160"/>
                    <a:pt x="43227" y="196056"/>
                    <a:pt x="43227" y="181440"/>
                  </a:cubicBezTo>
                  <a:cubicBezTo>
                    <a:pt x="43227" y="167076"/>
                    <a:pt x="45382" y="154224"/>
                    <a:pt x="49693" y="142758"/>
                  </a:cubicBezTo>
                  <a:cubicBezTo>
                    <a:pt x="54003" y="131292"/>
                    <a:pt x="60467" y="122346"/>
                    <a:pt x="68961" y="115668"/>
                  </a:cubicBezTo>
                  <a:cubicBezTo>
                    <a:pt x="77454" y="108990"/>
                    <a:pt x="88229" y="105714"/>
                    <a:pt x="101033" y="105714"/>
                  </a:cubicBezTo>
                  <a:cubicBezTo>
                    <a:pt x="113456" y="105714"/>
                    <a:pt x="123977" y="108864"/>
                    <a:pt x="132471" y="115164"/>
                  </a:cubicBezTo>
                  <a:cubicBezTo>
                    <a:pt x="140964" y="121464"/>
                    <a:pt x="147302" y="130284"/>
                    <a:pt x="151739" y="141624"/>
                  </a:cubicBezTo>
                  <a:cubicBezTo>
                    <a:pt x="156049" y="152964"/>
                    <a:pt x="158331" y="166194"/>
                    <a:pt x="158331" y="181314"/>
                  </a:cubicBezTo>
                  <a:cubicBezTo>
                    <a:pt x="158204" y="196812"/>
                    <a:pt x="156049" y="210168"/>
                    <a:pt x="151612" y="221760"/>
                  </a:cubicBezTo>
                  <a:close/>
                </a:path>
              </a:pathLst>
            </a:custGeom>
            <a:grpFill/>
            <a:ln w="1266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 dirty="0"/>
            </a:p>
          </p:txBody>
        </p:sp>
        <p:sp>
          <p:nvSpPr>
            <p:cNvPr id="47" name="Freihandform 180">
              <a:extLst>
                <a:ext uri="{FF2B5EF4-FFF2-40B4-BE49-F238E27FC236}">
                  <a16:creationId xmlns:a16="http://schemas.microsoft.com/office/drawing/2014/main" id="{721CEA33-54CD-4866-BF78-AC672DEE72B4}"/>
                </a:ext>
              </a:extLst>
            </p:cNvPr>
            <p:cNvSpPr/>
            <p:nvPr/>
          </p:nvSpPr>
          <p:spPr>
            <a:xfrm>
              <a:off x="8022339" y="3930669"/>
              <a:ext cx="57044" cy="56573"/>
            </a:xfrm>
            <a:custGeom>
              <a:avLst/>
              <a:gdLst>
                <a:gd name="connsiteX0" fmla="*/ 28395 w 57044"/>
                <a:gd name="connsiteY0" fmla="*/ 0 h 56573"/>
                <a:gd name="connsiteX1" fmla="*/ 8367 w 57044"/>
                <a:gd name="connsiteY1" fmla="*/ 8316 h 56573"/>
                <a:gd name="connsiteX2" fmla="*/ 0 w 57044"/>
                <a:gd name="connsiteY2" fmla="*/ 28224 h 56573"/>
                <a:gd name="connsiteX3" fmla="*/ 8367 w 57044"/>
                <a:gd name="connsiteY3" fmla="*/ 48258 h 56573"/>
                <a:gd name="connsiteX4" fmla="*/ 28395 w 57044"/>
                <a:gd name="connsiteY4" fmla="*/ 56574 h 56573"/>
                <a:gd name="connsiteX5" fmla="*/ 42720 w 57044"/>
                <a:gd name="connsiteY5" fmla="*/ 52794 h 56573"/>
                <a:gd name="connsiteX6" fmla="*/ 53115 w 57044"/>
                <a:gd name="connsiteY6" fmla="*/ 42462 h 56573"/>
                <a:gd name="connsiteX7" fmla="*/ 57045 w 57044"/>
                <a:gd name="connsiteY7" fmla="*/ 28224 h 56573"/>
                <a:gd name="connsiteX8" fmla="*/ 48678 w 57044"/>
                <a:gd name="connsiteY8" fmla="*/ 8316 h 56573"/>
                <a:gd name="connsiteX9" fmla="*/ 28395 w 57044"/>
                <a:gd name="connsiteY9" fmla="*/ 0 h 56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7044" h="56573">
                  <a:moveTo>
                    <a:pt x="28395" y="0"/>
                  </a:moveTo>
                  <a:cubicBezTo>
                    <a:pt x="20663" y="0"/>
                    <a:pt x="13944" y="2772"/>
                    <a:pt x="8367" y="8316"/>
                  </a:cubicBezTo>
                  <a:cubicBezTo>
                    <a:pt x="2789" y="13860"/>
                    <a:pt x="0" y="20538"/>
                    <a:pt x="0" y="28224"/>
                  </a:cubicBezTo>
                  <a:cubicBezTo>
                    <a:pt x="0" y="36036"/>
                    <a:pt x="2789" y="42714"/>
                    <a:pt x="8367" y="48258"/>
                  </a:cubicBezTo>
                  <a:cubicBezTo>
                    <a:pt x="13944" y="53802"/>
                    <a:pt x="20663" y="56574"/>
                    <a:pt x="28395" y="56574"/>
                  </a:cubicBezTo>
                  <a:cubicBezTo>
                    <a:pt x="33593" y="56574"/>
                    <a:pt x="38410" y="55314"/>
                    <a:pt x="42720" y="52794"/>
                  </a:cubicBezTo>
                  <a:cubicBezTo>
                    <a:pt x="47030" y="50274"/>
                    <a:pt x="50453" y="46872"/>
                    <a:pt x="53115" y="42462"/>
                  </a:cubicBezTo>
                  <a:cubicBezTo>
                    <a:pt x="55777" y="38178"/>
                    <a:pt x="57045" y="33390"/>
                    <a:pt x="57045" y="28224"/>
                  </a:cubicBezTo>
                  <a:cubicBezTo>
                    <a:pt x="57045" y="20412"/>
                    <a:pt x="54256" y="13860"/>
                    <a:pt x="48678" y="8316"/>
                  </a:cubicBezTo>
                  <a:cubicBezTo>
                    <a:pt x="42847" y="2772"/>
                    <a:pt x="36128" y="0"/>
                    <a:pt x="28395" y="0"/>
                  </a:cubicBezTo>
                  <a:close/>
                </a:path>
              </a:pathLst>
            </a:custGeom>
            <a:grpFill/>
            <a:ln w="1266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 dirty="0"/>
            </a:p>
          </p:txBody>
        </p:sp>
      </p:grpSp>
      <p:sp>
        <p:nvSpPr>
          <p:cNvPr id="51" name="Textplatzhalter 2">
            <a:extLst>
              <a:ext uri="{FF2B5EF4-FFF2-40B4-BE49-F238E27FC236}">
                <a16:creationId xmlns:a16="http://schemas.microsoft.com/office/drawing/2014/main" id="{43B18006-68CE-4C63-8A29-74153CE8E043}"/>
              </a:ext>
            </a:extLst>
          </p:cNvPr>
          <p:cNvSpPr txBox="1">
            <a:spLocks/>
          </p:cNvSpPr>
          <p:nvPr userDrawn="1"/>
        </p:nvSpPr>
        <p:spPr bwMode="gray">
          <a:xfrm>
            <a:off x="263525" y="6243529"/>
            <a:ext cx="11664950" cy="184666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3000" b="0" i="0" kern="1200">
                <a:solidFill>
                  <a:schemeClr val="tx1"/>
                </a:solidFill>
                <a:latin typeface="Inter Light" panose="02000403000000020004" pitchFamily="2" charset="0"/>
                <a:ea typeface="Inter Light" panose="02000403000000020004" pitchFamily="2" charset="0"/>
                <a:cs typeface="Inter Light" panose="02000403000000020004" pitchFamily="2" charset="0"/>
              </a:defRPr>
            </a:lvl1pPr>
            <a:lvl2pPr marL="457200" indent="0" algn="l" defTabSz="914400" rtl="0" eaLnBrk="1" latinLnBrk="0" hangingPunct="1">
              <a:lnSpc>
                <a:spcPct val="114000"/>
              </a:lnSpc>
              <a:spcBef>
                <a:spcPts val="0"/>
              </a:spcBef>
              <a:buFont typeface="Symbol" pitchFamily="2" charset="2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13000"/>
              </a:lnSpc>
              <a:spcBef>
                <a:spcPts val="0"/>
              </a:spcBef>
              <a:buFont typeface="Symbol" pitchFamily="2" charset="2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buFont typeface="Symbol" pitchFamily="2" charset="2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buFont typeface="Symbol" pitchFamily="2" charset="2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/>
            <a:r>
              <a:rPr lang="ru-RU" sz="1200">
                <a:solidFill>
                  <a:schemeClr val="accent1"/>
                </a:solidFill>
                <a:latin typeface="+mn-lt"/>
                <a:ea typeface="Inter Medium" panose="02000603000000020004" pitchFamily="2" charset="0"/>
                <a:cs typeface="Inter Medium" panose="02000603000000020004" pitchFamily="2" charset="0"/>
              </a:rPr>
              <a:t>GEA.com</a:t>
            </a:r>
            <a:endParaRPr lang="ru-RU" sz="1200" dirty="0">
              <a:solidFill>
                <a:schemeClr val="accent1"/>
              </a:solidFill>
              <a:latin typeface="+mn-lt"/>
              <a:ea typeface="Inter Medium" panose="02000603000000020004" pitchFamily="2" charset="0"/>
              <a:cs typeface="Inter Medium" panose="020006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1415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- APAC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kt 6" hidden="1">
            <a:extLst>
              <a:ext uri="{FF2B5EF4-FFF2-40B4-BE49-F238E27FC236}">
                <a16:creationId xmlns:a16="http://schemas.microsoft.com/office/drawing/2014/main" id="{7A9BF7E1-7479-4B02-8452-601829203BE6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0616391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44" imgH="345" progId="TCLayout.ActiveDocument.1">
                  <p:embed/>
                </p:oleObj>
              </mc:Choice>
              <mc:Fallback>
                <p:oleObj name="think-cell Folie" r:id="rId3" imgW="344" imgH="345" progId="TCLayout.ActiveDocument.1">
                  <p:embed/>
                  <p:pic>
                    <p:nvPicPr>
                      <p:cNvPr id="7" name="Objekt 6" hidden="1">
                        <a:extLst>
                          <a:ext uri="{FF2B5EF4-FFF2-40B4-BE49-F238E27FC236}">
                            <a16:creationId xmlns:a16="http://schemas.microsoft.com/office/drawing/2014/main" id="{7A9BF7E1-7479-4B02-8452-601829203BE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89" name="Gruppieren 88">
            <a:extLst>
              <a:ext uri="{FF2B5EF4-FFF2-40B4-BE49-F238E27FC236}">
                <a16:creationId xmlns:a16="http://schemas.microsoft.com/office/drawing/2014/main" id="{92F8E679-E260-49EB-A3CA-F368C0674365}"/>
              </a:ext>
            </a:extLst>
          </p:cNvPr>
          <p:cNvGrpSpPr/>
          <p:nvPr userDrawn="1"/>
        </p:nvGrpSpPr>
        <p:grpSpPr>
          <a:xfrm>
            <a:off x="270000" y="270000"/>
            <a:ext cx="1346400" cy="244836"/>
            <a:chOff x="270000" y="270000"/>
            <a:chExt cx="1346400" cy="244836"/>
          </a:xfrm>
        </p:grpSpPr>
        <p:sp>
          <p:nvSpPr>
            <p:cNvPr id="86" name="Freihandform 42">
              <a:extLst>
                <a:ext uri="{FF2B5EF4-FFF2-40B4-BE49-F238E27FC236}">
                  <a16:creationId xmlns:a16="http://schemas.microsoft.com/office/drawing/2014/main" id="{C78A4FAC-CC44-4149-A771-0D69677F7ECA}"/>
                </a:ext>
              </a:extLst>
            </p:cNvPr>
            <p:cNvSpPr/>
            <p:nvPr/>
          </p:nvSpPr>
          <p:spPr bwMode="invGray">
            <a:xfrm>
              <a:off x="846965" y="272507"/>
              <a:ext cx="222709" cy="241364"/>
            </a:xfrm>
            <a:custGeom>
              <a:avLst/>
              <a:gdLst>
                <a:gd name="connsiteX0" fmla="*/ 462697 w 1018566"/>
                <a:gd name="connsiteY0" fmla="*/ 0 h 1103885"/>
                <a:gd name="connsiteX1" fmla="*/ 185079 w 1018566"/>
                <a:gd name="connsiteY1" fmla="*/ 0 h 1103885"/>
                <a:gd name="connsiteX2" fmla="*/ 0 w 1018566"/>
                <a:gd name="connsiteY2" fmla="*/ 368046 h 1103885"/>
                <a:gd name="connsiteX3" fmla="*/ 205995 w 1018566"/>
                <a:gd name="connsiteY3" fmla="*/ 368046 h 1103885"/>
                <a:gd name="connsiteX4" fmla="*/ 324648 w 1018566"/>
                <a:gd name="connsiteY4" fmla="*/ 132300 h 1103885"/>
                <a:gd name="connsiteX5" fmla="*/ 812698 w 1018566"/>
                <a:gd name="connsiteY5" fmla="*/ 1103886 h 1103885"/>
                <a:gd name="connsiteX6" fmla="*/ 1018566 w 1018566"/>
                <a:gd name="connsiteY6" fmla="*/ 1103886 h 11038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18566" h="1103885">
                  <a:moveTo>
                    <a:pt x="462697" y="0"/>
                  </a:moveTo>
                  <a:lnTo>
                    <a:pt x="185079" y="0"/>
                  </a:lnTo>
                  <a:lnTo>
                    <a:pt x="0" y="368046"/>
                  </a:lnTo>
                  <a:lnTo>
                    <a:pt x="205995" y="368046"/>
                  </a:lnTo>
                  <a:lnTo>
                    <a:pt x="324648" y="132300"/>
                  </a:lnTo>
                  <a:lnTo>
                    <a:pt x="812698" y="1103886"/>
                  </a:lnTo>
                  <a:lnTo>
                    <a:pt x="1018566" y="1103886"/>
                  </a:lnTo>
                  <a:close/>
                </a:path>
              </a:pathLst>
            </a:custGeom>
            <a:solidFill>
              <a:schemeClr val="bg1"/>
            </a:solidFill>
            <a:ln w="1266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 dirty="0"/>
            </a:p>
          </p:txBody>
        </p:sp>
        <p:sp>
          <p:nvSpPr>
            <p:cNvPr id="87" name="Freihandform 43">
              <a:extLst>
                <a:ext uri="{FF2B5EF4-FFF2-40B4-BE49-F238E27FC236}">
                  <a16:creationId xmlns:a16="http://schemas.microsoft.com/office/drawing/2014/main" id="{DE7A47C8-1A17-47CB-B506-734C6F33ACE4}"/>
                </a:ext>
              </a:extLst>
            </p:cNvPr>
            <p:cNvSpPr/>
            <p:nvPr/>
          </p:nvSpPr>
          <p:spPr bwMode="invGray">
            <a:xfrm>
              <a:off x="270000" y="272479"/>
              <a:ext cx="678133" cy="241392"/>
            </a:xfrm>
            <a:custGeom>
              <a:avLst/>
              <a:gdLst>
                <a:gd name="connsiteX0" fmla="*/ 3008922 w 3101461"/>
                <a:gd name="connsiteY0" fmla="*/ 460152 h 1104011"/>
                <a:gd name="connsiteX1" fmla="*/ 602646 w 3101461"/>
                <a:gd name="connsiteY1" fmla="*/ 460152 h 1104011"/>
                <a:gd name="connsiteX2" fmla="*/ 510107 w 3101461"/>
                <a:gd name="connsiteY2" fmla="*/ 644112 h 1104011"/>
                <a:gd name="connsiteX3" fmla="*/ 880264 w 3101461"/>
                <a:gd name="connsiteY3" fmla="*/ 644112 h 1104011"/>
                <a:gd name="connsiteX4" fmla="*/ 880264 w 3101461"/>
                <a:gd name="connsiteY4" fmla="*/ 920052 h 1104011"/>
                <a:gd name="connsiteX5" fmla="*/ 552193 w 3101461"/>
                <a:gd name="connsiteY5" fmla="*/ 920052 h 1104011"/>
                <a:gd name="connsiteX6" fmla="*/ 184191 w 3101461"/>
                <a:gd name="connsiteY6" fmla="*/ 552258 h 1104011"/>
                <a:gd name="connsiteX7" fmla="*/ 552193 w 3101461"/>
                <a:gd name="connsiteY7" fmla="*/ 184086 h 1104011"/>
                <a:gd name="connsiteX8" fmla="*/ 972550 w 3101461"/>
                <a:gd name="connsiteY8" fmla="*/ 184086 h 1104011"/>
                <a:gd name="connsiteX9" fmla="*/ 972550 w 3101461"/>
                <a:gd name="connsiteY9" fmla="*/ 0 h 1104011"/>
                <a:gd name="connsiteX10" fmla="*/ 552193 w 3101461"/>
                <a:gd name="connsiteY10" fmla="*/ 0 h 1104011"/>
                <a:gd name="connsiteX11" fmla="*/ 0 w 3101461"/>
                <a:gd name="connsiteY11" fmla="*/ 552258 h 1104011"/>
                <a:gd name="connsiteX12" fmla="*/ 552193 w 3101461"/>
                <a:gd name="connsiteY12" fmla="*/ 1104012 h 1104011"/>
                <a:gd name="connsiteX13" fmla="*/ 1065470 w 3101461"/>
                <a:gd name="connsiteY13" fmla="*/ 1104012 h 1104011"/>
                <a:gd name="connsiteX14" fmla="*/ 1065470 w 3101461"/>
                <a:gd name="connsiteY14" fmla="*/ 644112 h 1104011"/>
                <a:gd name="connsiteX15" fmla="*/ 1343088 w 3101461"/>
                <a:gd name="connsiteY15" fmla="*/ 644112 h 1104011"/>
                <a:gd name="connsiteX16" fmla="*/ 1343088 w 3101461"/>
                <a:gd name="connsiteY16" fmla="*/ 1104012 h 1104011"/>
                <a:gd name="connsiteX17" fmla="*/ 2083529 w 3101461"/>
                <a:gd name="connsiteY17" fmla="*/ 1104012 h 1104011"/>
                <a:gd name="connsiteX18" fmla="*/ 2176068 w 3101461"/>
                <a:gd name="connsiteY18" fmla="*/ 920052 h 1104011"/>
                <a:gd name="connsiteX19" fmla="*/ 1528166 w 3101461"/>
                <a:gd name="connsiteY19" fmla="*/ 920052 h 1104011"/>
                <a:gd name="connsiteX20" fmla="*/ 1528166 w 3101461"/>
                <a:gd name="connsiteY20" fmla="*/ 644112 h 1104011"/>
                <a:gd name="connsiteX21" fmla="*/ 2498815 w 3101461"/>
                <a:gd name="connsiteY21" fmla="*/ 644112 h 1104011"/>
                <a:gd name="connsiteX22" fmla="*/ 2268608 w 3101461"/>
                <a:gd name="connsiteY22" fmla="*/ 1104012 h 1104011"/>
                <a:gd name="connsiteX23" fmla="*/ 2474476 w 3101461"/>
                <a:gd name="connsiteY23" fmla="*/ 1104012 h 1104011"/>
                <a:gd name="connsiteX24" fmla="*/ 2705824 w 3101461"/>
                <a:gd name="connsiteY24" fmla="*/ 644112 h 1104011"/>
                <a:gd name="connsiteX25" fmla="*/ 3101461 w 3101461"/>
                <a:gd name="connsiteY25" fmla="*/ 644112 h 1104011"/>
                <a:gd name="connsiteX26" fmla="*/ 3008922 w 3101461"/>
                <a:gd name="connsiteY26" fmla="*/ 460152 h 11040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101461" h="1104011">
                  <a:moveTo>
                    <a:pt x="3008922" y="460152"/>
                  </a:moveTo>
                  <a:lnTo>
                    <a:pt x="602646" y="460152"/>
                  </a:lnTo>
                  <a:lnTo>
                    <a:pt x="510107" y="644112"/>
                  </a:lnTo>
                  <a:lnTo>
                    <a:pt x="880264" y="644112"/>
                  </a:lnTo>
                  <a:lnTo>
                    <a:pt x="880264" y="920052"/>
                  </a:lnTo>
                  <a:lnTo>
                    <a:pt x="552193" y="920052"/>
                  </a:lnTo>
                  <a:cubicBezTo>
                    <a:pt x="349368" y="920052"/>
                    <a:pt x="184191" y="755748"/>
                    <a:pt x="184191" y="552258"/>
                  </a:cubicBezTo>
                  <a:cubicBezTo>
                    <a:pt x="184191" y="348768"/>
                    <a:pt x="349241" y="184086"/>
                    <a:pt x="552193" y="184086"/>
                  </a:cubicBezTo>
                  <a:lnTo>
                    <a:pt x="972550" y="184086"/>
                  </a:lnTo>
                  <a:lnTo>
                    <a:pt x="972550" y="0"/>
                  </a:lnTo>
                  <a:lnTo>
                    <a:pt x="552193" y="0"/>
                  </a:lnTo>
                  <a:cubicBezTo>
                    <a:pt x="247701" y="0"/>
                    <a:pt x="0" y="247716"/>
                    <a:pt x="0" y="552258"/>
                  </a:cubicBezTo>
                  <a:cubicBezTo>
                    <a:pt x="0" y="856800"/>
                    <a:pt x="247701" y="1104012"/>
                    <a:pt x="552193" y="1104012"/>
                  </a:cubicBezTo>
                  <a:lnTo>
                    <a:pt x="1065470" y="1104012"/>
                  </a:lnTo>
                  <a:lnTo>
                    <a:pt x="1065470" y="644112"/>
                  </a:lnTo>
                  <a:lnTo>
                    <a:pt x="1343088" y="644112"/>
                  </a:lnTo>
                  <a:lnTo>
                    <a:pt x="1343088" y="1104012"/>
                  </a:lnTo>
                  <a:lnTo>
                    <a:pt x="2083529" y="1104012"/>
                  </a:lnTo>
                  <a:lnTo>
                    <a:pt x="2176068" y="920052"/>
                  </a:lnTo>
                  <a:lnTo>
                    <a:pt x="1528166" y="920052"/>
                  </a:lnTo>
                  <a:lnTo>
                    <a:pt x="1528166" y="644112"/>
                  </a:lnTo>
                  <a:lnTo>
                    <a:pt x="2498815" y="644112"/>
                  </a:lnTo>
                  <a:lnTo>
                    <a:pt x="2268608" y="1104012"/>
                  </a:lnTo>
                  <a:lnTo>
                    <a:pt x="2474476" y="1104012"/>
                  </a:lnTo>
                  <a:lnTo>
                    <a:pt x="2705824" y="644112"/>
                  </a:lnTo>
                  <a:lnTo>
                    <a:pt x="3101461" y="644112"/>
                  </a:lnTo>
                  <a:lnTo>
                    <a:pt x="3008922" y="460152"/>
                  </a:lnTo>
                  <a:close/>
                </a:path>
              </a:pathLst>
            </a:custGeom>
            <a:solidFill>
              <a:schemeClr val="bg1"/>
            </a:solidFill>
            <a:ln w="1266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 dirty="0"/>
            </a:p>
          </p:txBody>
        </p:sp>
        <p:sp>
          <p:nvSpPr>
            <p:cNvPr id="88" name="Freihandform 46">
              <a:extLst>
                <a:ext uri="{FF2B5EF4-FFF2-40B4-BE49-F238E27FC236}">
                  <a16:creationId xmlns:a16="http://schemas.microsoft.com/office/drawing/2014/main" id="{F6980514-C5C3-4070-9D53-3F4B40A250FD}"/>
                </a:ext>
              </a:extLst>
            </p:cNvPr>
            <p:cNvSpPr/>
            <p:nvPr/>
          </p:nvSpPr>
          <p:spPr bwMode="invGray">
            <a:xfrm>
              <a:off x="563638" y="272479"/>
              <a:ext cx="182159" cy="80501"/>
            </a:xfrm>
            <a:custGeom>
              <a:avLst/>
              <a:gdLst>
                <a:gd name="connsiteX0" fmla="*/ 185205 w 833107"/>
                <a:gd name="connsiteY0" fmla="*/ 184086 h 368172"/>
                <a:gd name="connsiteX1" fmla="*/ 833107 w 833107"/>
                <a:gd name="connsiteY1" fmla="*/ 184212 h 368172"/>
                <a:gd name="connsiteX2" fmla="*/ 833107 w 833107"/>
                <a:gd name="connsiteY2" fmla="*/ 126 h 368172"/>
                <a:gd name="connsiteX3" fmla="*/ 0 w 833107"/>
                <a:gd name="connsiteY3" fmla="*/ 0 h 368172"/>
                <a:gd name="connsiteX4" fmla="*/ 0 w 833107"/>
                <a:gd name="connsiteY4" fmla="*/ 368172 h 368172"/>
                <a:gd name="connsiteX5" fmla="*/ 185205 w 833107"/>
                <a:gd name="connsiteY5" fmla="*/ 368172 h 3681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33107" h="368172">
                  <a:moveTo>
                    <a:pt x="185205" y="184086"/>
                  </a:moveTo>
                  <a:lnTo>
                    <a:pt x="833107" y="184212"/>
                  </a:lnTo>
                  <a:lnTo>
                    <a:pt x="833107" y="126"/>
                  </a:lnTo>
                  <a:lnTo>
                    <a:pt x="0" y="0"/>
                  </a:lnTo>
                  <a:lnTo>
                    <a:pt x="0" y="368172"/>
                  </a:lnTo>
                  <a:lnTo>
                    <a:pt x="185205" y="368172"/>
                  </a:lnTo>
                  <a:close/>
                </a:path>
              </a:pathLst>
            </a:custGeom>
            <a:solidFill>
              <a:schemeClr val="bg1"/>
            </a:solidFill>
            <a:ln w="1266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 dirty="0"/>
            </a:p>
          </p:txBody>
        </p:sp>
        <p:sp>
          <p:nvSpPr>
            <p:cNvPr id="57" name="Freihandform 13">
              <a:extLst>
                <a:ext uri="{FF2B5EF4-FFF2-40B4-BE49-F238E27FC236}">
                  <a16:creationId xmlns:a16="http://schemas.microsoft.com/office/drawing/2014/main" id="{5F79A0FA-6215-4C9E-88D3-6859B5F32E15}"/>
                </a:ext>
              </a:extLst>
            </p:cNvPr>
            <p:cNvSpPr/>
            <p:nvPr/>
          </p:nvSpPr>
          <p:spPr bwMode="invGray">
            <a:xfrm>
              <a:off x="1130320" y="272535"/>
              <a:ext cx="40440" cy="63502"/>
            </a:xfrm>
            <a:custGeom>
              <a:avLst/>
              <a:gdLst>
                <a:gd name="connsiteX0" fmla="*/ 184952 w 184951"/>
                <a:gd name="connsiteY0" fmla="*/ 252630 h 290429"/>
                <a:gd name="connsiteX1" fmla="*/ 44114 w 184951"/>
                <a:gd name="connsiteY1" fmla="*/ 252630 h 290429"/>
                <a:gd name="connsiteX2" fmla="*/ 44114 w 184951"/>
                <a:gd name="connsiteY2" fmla="*/ 163800 h 290429"/>
                <a:gd name="connsiteX3" fmla="*/ 173669 w 184951"/>
                <a:gd name="connsiteY3" fmla="*/ 163800 h 290429"/>
                <a:gd name="connsiteX4" fmla="*/ 173669 w 184951"/>
                <a:gd name="connsiteY4" fmla="*/ 126252 h 290429"/>
                <a:gd name="connsiteX5" fmla="*/ 44114 w 184951"/>
                <a:gd name="connsiteY5" fmla="*/ 126252 h 290429"/>
                <a:gd name="connsiteX6" fmla="*/ 44114 w 184951"/>
                <a:gd name="connsiteY6" fmla="*/ 37800 h 290429"/>
                <a:gd name="connsiteX7" fmla="*/ 183177 w 184951"/>
                <a:gd name="connsiteY7" fmla="*/ 37800 h 290429"/>
                <a:gd name="connsiteX8" fmla="*/ 183177 w 184951"/>
                <a:gd name="connsiteY8" fmla="*/ 0 h 290429"/>
                <a:gd name="connsiteX9" fmla="*/ 0 w 184951"/>
                <a:gd name="connsiteY9" fmla="*/ 0 h 290429"/>
                <a:gd name="connsiteX10" fmla="*/ 0 w 184951"/>
                <a:gd name="connsiteY10" fmla="*/ 290430 h 290429"/>
                <a:gd name="connsiteX11" fmla="*/ 184952 w 184951"/>
                <a:gd name="connsiteY11" fmla="*/ 290430 h 2904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84951" h="290429">
                  <a:moveTo>
                    <a:pt x="184952" y="252630"/>
                  </a:moveTo>
                  <a:lnTo>
                    <a:pt x="44114" y="252630"/>
                  </a:lnTo>
                  <a:lnTo>
                    <a:pt x="44114" y="163800"/>
                  </a:lnTo>
                  <a:lnTo>
                    <a:pt x="173669" y="163800"/>
                  </a:lnTo>
                  <a:lnTo>
                    <a:pt x="173669" y="126252"/>
                  </a:lnTo>
                  <a:lnTo>
                    <a:pt x="44114" y="126252"/>
                  </a:lnTo>
                  <a:lnTo>
                    <a:pt x="44114" y="37800"/>
                  </a:lnTo>
                  <a:lnTo>
                    <a:pt x="183177" y="37800"/>
                  </a:lnTo>
                  <a:lnTo>
                    <a:pt x="183177" y="0"/>
                  </a:lnTo>
                  <a:lnTo>
                    <a:pt x="0" y="0"/>
                  </a:lnTo>
                  <a:lnTo>
                    <a:pt x="0" y="290430"/>
                  </a:lnTo>
                  <a:lnTo>
                    <a:pt x="184952" y="290430"/>
                  </a:lnTo>
                  <a:close/>
                </a:path>
              </a:pathLst>
            </a:custGeom>
            <a:solidFill>
              <a:schemeClr val="bg1"/>
            </a:solidFill>
            <a:ln w="1266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 dirty="0"/>
            </a:p>
          </p:txBody>
        </p:sp>
        <p:sp>
          <p:nvSpPr>
            <p:cNvPr id="58" name="Freihandform 14">
              <a:extLst>
                <a:ext uri="{FF2B5EF4-FFF2-40B4-BE49-F238E27FC236}">
                  <a16:creationId xmlns:a16="http://schemas.microsoft.com/office/drawing/2014/main" id="{E57EC58B-2D5D-4877-9B03-E31621E4FFDE}"/>
                </a:ext>
              </a:extLst>
            </p:cNvPr>
            <p:cNvSpPr/>
            <p:nvPr/>
          </p:nvSpPr>
          <p:spPr bwMode="invGray">
            <a:xfrm>
              <a:off x="1182623" y="287769"/>
              <a:ext cx="39941" cy="48240"/>
            </a:xfrm>
            <a:custGeom>
              <a:avLst/>
              <a:gdLst>
                <a:gd name="connsiteX0" fmla="*/ 42340 w 182670"/>
                <a:gd name="connsiteY0" fmla="*/ 91350 h 220625"/>
                <a:gd name="connsiteX1" fmla="*/ 48932 w 182670"/>
                <a:gd name="connsiteY1" fmla="*/ 61740 h 220625"/>
                <a:gd name="connsiteX2" fmla="*/ 67059 w 182670"/>
                <a:gd name="connsiteY2" fmla="*/ 43092 h 220625"/>
                <a:gd name="connsiteX3" fmla="*/ 93427 w 182670"/>
                <a:gd name="connsiteY3" fmla="*/ 36666 h 220625"/>
                <a:gd name="connsiteX4" fmla="*/ 127527 w 182670"/>
                <a:gd name="connsiteY4" fmla="*/ 50022 h 220625"/>
                <a:gd name="connsiteX5" fmla="*/ 139950 w 182670"/>
                <a:gd name="connsiteY5" fmla="*/ 87066 h 220625"/>
                <a:gd name="connsiteX6" fmla="*/ 139950 w 182670"/>
                <a:gd name="connsiteY6" fmla="*/ 220500 h 220625"/>
                <a:gd name="connsiteX7" fmla="*/ 182670 w 182670"/>
                <a:gd name="connsiteY7" fmla="*/ 220500 h 220625"/>
                <a:gd name="connsiteX8" fmla="*/ 182670 w 182670"/>
                <a:gd name="connsiteY8" fmla="*/ 82152 h 220625"/>
                <a:gd name="connsiteX9" fmla="*/ 173416 w 182670"/>
                <a:gd name="connsiteY9" fmla="*/ 36918 h 220625"/>
                <a:gd name="connsiteX10" fmla="*/ 147302 w 182670"/>
                <a:gd name="connsiteY10" fmla="*/ 9324 h 220625"/>
                <a:gd name="connsiteX11" fmla="*/ 108132 w 182670"/>
                <a:gd name="connsiteY11" fmla="*/ 0 h 220625"/>
                <a:gd name="connsiteX12" fmla="*/ 67313 w 182670"/>
                <a:gd name="connsiteY12" fmla="*/ 10458 h 220625"/>
                <a:gd name="connsiteX13" fmla="*/ 43608 w 182670"/>
                <a:gd name="connsiteY13" fmla="*/ 38304 h 220625"/>
                <a:gd name="connsiteX14" fmla="*/ 40945 w 182670"/>
                <a:gd name="connsiteY14" fmla="*/ 38304 h 220625"/>
                <a:gd name="connsiteX15" fmla="*/ 40945 w 182670"/>
                <a:gd name="connsiteY15" fmla="*/ 2898 h 220625"/>
                <a:gd name="connsiteX16" fmla="*/ 0 w 182670"/>
                <a:gd name="connsiteY16" fmla="*/ 2898 h 220625"/>
                <a:gd name="connsiteX17" fmla="*/ 0 w 182670"/>
                <a:gd name="connsiteY17" fmla="*/ 220626 h 220625"/>
                <a:gd name="connsiteX18" fmla="*/ 42720 w 182670"/>
                <a:gd name="connsiteY18" fmla="*/ 220626 h 220625"/>
                <a:gd name="connsiteX19" fmla="*/ 42720 w 182670"/>
                <a:gd name="connsiteY19" fmla="*/ 91350 h 220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82670" h="220625">
                  <a:moveTo>
                    <a:pt x="42340" y="91350"/>
                  </a:moveTo>
                  <a:cubicBezTo>
                    <a:pt x="42340" y="79884"/>
                    <a:pt x="44495" y="69930"/>
                    <a:pt x="48932" y="61740"/>
                  </a:cubicBezTo>
                  <a:cubicBezTo>
                    <a:pt x="53368" y="53550"/>
                    <a:pt x="59326" y="47376"/>
                    <a:pt x="67059" y="43092"/>
                  </a:cubicBezTo>
                  <a:cubicBezTo>
                    <a:pt x="74665" y="38808"/>
                    <a:pt x="83539" y="36666"/>
                    <a:pt x="93427" y="36666"/>
                  </a:cubicBezTo>
                  <a:cubicBezTo>
                    <a:pt x="107878" y="36666"/>
                    <a:pt x="119287" y="41076"/>
                    <a:pt x="127527" y="50022"/>
                  </a:cubicBezTo>
                  <a:cubicBezTo>
                    <a:pt x="135766" y="58968"/>
                    <a:pt x="139950" y="71316"/>
                    <a:pt x="139950" y="87066"/>
                  </a:cubicBezTo>
                  <a:lnTo>
                    <a:pt x="139950" y="220500"/>
                  </a:lnTo>
                  <a:lnTo>
                    <a:pt x="182670" y="220500"/>
                  </a:lnTo>
                  <a:lnTo>
                    <a:pt x="182670" y="82152"/>
                  </a:lnTo>
                  <a:cubicBezTo>
                    <a:pt x="182670" y="64260"/>
                    <a:pt x="179627" y="49140"/>
                    <a:pt x="173416" y="36918"/>
                  </a:cubicBezTo>
                  <a:cubicBezTo>
                    <a:pt x="167205" y="24696"/>
                    <a:pt x="158584" y="15498"/>
                    <a:pt x="147302" y="9324"/>
                  </a:cubicBezTo>
                  <a:cubicBezTo>
                    <a:pt x="136147" y="3150"/>
                    <a:pt x="122963" y="0"/>
                    <a:pt x="108132" y="0"/>
                  </a:cubicBezTo>
                  <a:cubicBezTo>
                    <a:pt x="91652" y="0"/>
                    <a:pt x="78088" y="3528"/>
                    <a:pt x="67313" y="10458"/>
                  </a:cubicBezTo>
                  <a:cubicBezTo>
                    <a:pt x="56538" y="17514"/>
                    <a:pt x="48551" y="26712"/>
                    <a:pt x="43608" y="38304"/>
                  </a:cubicBezTo>
                  <a:lnTo>
                    <a:pt x="40945" y="38304"/>
                  </a:lnTo>
                  <a:lnTo>
                    <a:pt x="40945" y="2898"/>
                  </a:lnTo>
                  <a:lnTo>
                    <a:pt x="0" y="2898"/>
                  </a:lnTo>
                  <a:lnTo>
                    <a:pt x="0" y="220626"/>
                  </a:lnTo>
                  <a:lnTo>
                    <a:pt x="42720" y="220626"/>
                  </a:lnTo>
                  <a:lnTo>
                    <a:pt x="42720" y="91350"/>
                  </a:lnTo>
                  <a:close/>
                </a:path>
              </a:pathLst>
            </a:custGeom>
            <a:solidFill>
              <a:schemeClr val="bg1"/>
            </a:solidFill>
            <a:ln w="1266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 dirty="0"/>
            </a:p>
          </p:txBody>
        </p:sp>
        <p:sp>
          <p:nvSpPr>
            <p:cNvPr id="59" name="Freihandform 15">
              <a:extLst>
                <a:ext uri="{FF2B5EF4-FFF2-40B4-BE49-F238E27FC236}">
                  <a16:creationId xmlns:a16="http://schemas.microsoft.com/office/drawing/2014/main" id="{3B593BEE-0095-4972-88AF-BE89E168AFD9}"/>
                </a:ext>
              </a:extLst>
            </p:cNvPr>
            <p:cNvSpPr/>
            <p:nvPr/>
          </p:nvSpPr>
          <p:spPr bwMode="invGray">
            <a:xfrm>
              <a:off x="1232902" y="287797"/>
              <a:ext cx="43821" cy="66974"/>
            </a:xfrm>
            <a:custGeom>
              <a:avLst/>
              <a:gdLst>
                <a:gd name="connsiteX0" fmla="*/ 151739 w 200417"/>
                <a:gd name="connsiteY0" fmla="*/ 297738 h 306306"/>
                <a:gd name="connsiteX1" fmla="*/ 187234 w 200417"/>
                <a:gd name="connsiteY1" fmla="*/ 271152 h 306306"/>
                <a:gd name="connsiteX2" fmla="*/ 200417 w 200417"/>
                <a:gd name="connsiteY2" fmla="*/ 225414 h 306306"/>
                <a:gd name="connsiteX3" fmla="*/ 200417 w 200417"/>
                <a:gd name="connsiteY3" fmla="*/ 2772 h 306306"/>
                <a:gd name="connsiteX4" fmla="*/ 158585 w 200417"/>
                <a:gd name="connsiteY4" fmla="*/ 2772 h 306306"/>
                <a:gd name="connsiteX5" fmla="*/ 158585 w 200417"/>
                <a:gd name="connsiteY5" fmla="*/ 38052 h 306306"/>
                <a:gd name="connsiteX6" fmla="*/ 155415 w 200417"/>
                <a:gd name="connsiteY6" fmla="*/ 38052 h 306306"/>
                <a:gd name="connsiteX7" fmla="*/ 144513 w 200417"/>
                <a:gd name="connsiteY7" fmla="*/ 22302 h 306306"/>
                <a:gd name="connsiteX8" fmla="*/ 124865 w 200417"/>
                <a:gd name="connsiteY8" fmla="*/ 6678 h 306306"/>
                <a:gd name="connsiteX9" fmla="*/ 91905 w 200417"/>
                <a:gd name="connsiteY9" fmla="*/ 0 h 306306"/>
                <a:gd name="connsiteX10" fmla="*/ 44622 w 200417"/>
                <a:gd name="connsiteY10" fmla="*/ 13230 h 306306"/>
                <a:gd name="connsiteX11" fmla="*/ 11916 w 200417"/>
                <a:gd name="connsiteY11" fmla="*/ 51282 h 306306"/>
                <a:gd name="connsiteX12" fmla="*/ 0 w 200417"/>
                <a:gd name="connsiteY12" fmla="*/ 110880 h 306306"/>
                <a:gd name="connsiteX13" fmla="*/ 12043 w 200417"/>
                <a:gd name="connsiteY13" fmla="*/ 169344 h 306306"/>
                <a:gd name="connsiteX14" fmla="*/ 44875 w 200417"/>
                <a:gd name="connsiteY14" fmla="*/ 205254 h 306306"/>
                <a:gd name="connsiteX15" fmla="*/ 91525 w 200417"/>
                <a:gd name="connsiteY15" fmla="*/ 217350 h 306306"/>
                <a:gd name="connsiteX16" fmla="*/ 124231 w 200417"/>
                <a:gd name="connsiteY16" fmla="*/ 211050 h 306306"/>
                <a:gd name="connsiteX17" fmla="*/ 144007 w 200417"/>
                <a:gd name="connsiteY17" fmla="*/ 196308 h 306306"/>
                <a:gd name="connsiteX18" fmla="*/ 155035 w 200417"/>
                <a:gd name="connsiteY18" fmla="*/ 180810 h 306306"/>
                <a:gd name="connsiteX19" fmla="*/ 157697 w 200417"/>
                <a:gd name="connsiteY19" fmla="*/ 180810 h 306306"/>
                <a:gd name="connsiteX20" fmla="*/ 157697 w 200417"/>
                <a:gd name="connsiteY20" fmla="*/ 223650 h 306306"/>
                <a:gd name="connsiteX21" fmla="*/ 141851 w 200417"/>
                <a:gd name="connsiteY21" fmla="*/ 260568 h 306306"/>
                <a:gd name="connsiteX22" fmla="*/ 101793 w 200417"/>
                <a:gd name="connsiteY22" fmla="*/ 272160 h 306306"/>
                <a:gd name="connsiteX23" fmla="*/ 72891 w 200417"/>
                <a:gd name="connsiteY23" fmla="*/ 267246 h 306306"/>
                <a:gd name="connsiteX24" fmla="*/ 55270 w 200417"/>
                <a:gd name="connsiteY24" fmla="*/ 255276 h 306306"/>
                <a:gd name="connsiteX25" fmla="*/ 44875 w 200417"/>
                <a:gd name="connsiteY25" fmla="*/ 242424 h 306306"/>
                <a:gd name="connsiteX26" fmla="*/ 8240 w 200417"/>
                <a:gd name="connsiteY26" fmla="*/ 257418 h 306306"/>
                <a:gd name="connsiteX27" fmla="*/ 25860 w 200417"/>
                <a:gd name="connsiteY27" fmla="*/ 281610 h 306306"/>
                <a:gd name="connsiteX28" fmla="*/ 56411 w 200417"/>
                <a:gd name="connsiteY28" fmla="*/ 299502 h 306306"/>
                <a:gd name="connsiteX29" fmla="*/ 101286 w 200417"/>
                <a:gd name="connsiteY29" fmla="*/ 306306 h 306306"/>
                <a:gd name="connsiteX30" fmla="*/ 151739 w 200417"/>
                <a:gd name="connsiteY30" fmla="*/ 297738 h 306306"/>
                <a:gd name="connsiteX31" fmla="*/ 151612 w 200417"/>
                <a:gd name="connsiteY31" fmla="*/ 148932 h 306306"/>
                <a:gd name="connsiteX32" fmla="*/ 132217 w 200417"/>
                <a:gd name="connsiteY32" fmla="*/ 173628 h 306306"/>
                <a:gd name="connsiteX33" fmla="*/ 101033 w 200417"/>
                <a:gd name="connsiteY33" fmla="*/ 182196 h 306306"/>
                <a:gd name="connsiteX34" fmla="*/ 69214 w 200417"/>
                <a:gd name="connsiteY34" fmla="*/ 173124 h 306306"/>
                <a:gd name="connsiteX35" fmla="*/ 49819 w 200417"/>
                <a:gd name="connsiteY35" fmla="*/ 147924 h 306306"/>
                <a:gd name="connsiteX36" fmla="*/ 43227 w 200417"/>
                <a:gd name="connsiteY36" fmla="*/ 110376 h 306306"/>
                <a:gd name="connsiteX37" fmla="*/ 49693 w 200417"/>
                <a:gd name="connsiteY37" fmla="*/ 72702 h 306306"/>
                <a:gd name="connsiteX38" fmla="*/ 68961 w 200417"/>
                <a:gd name="connsiteY38" fmla="*/ 45990 h 306306"/>
                <a:gd name="connsiteX39" fmla="*/ 101033 w 200417"/>
                <a:gd name="connsiteY39" fmla="*/ 36162 h 306306"/>
                <a:gd name="connsiteX40" fmla="*/ 132471 w 200417"/>
                <a:gd name="connsiteY40" fmla="*/ 45612 h 306306"/>
                <a:gd name="connsiteX41" fmla="*/ 151739 w 200417"/>
                <a:gd name="connsiteY41" fmla="*/ 71820 h 306306"/>
                <a:gd name="connsiteX42" fmla="*/ 158331 w 200417"/>
                <a:gd name="connsiteY42" fmla="*/ 110502 h 306306"/>
                <a:gd name="connsiteX43" fmla="*/ 151612 w 200417"/>
                <a:gd name="connsiteY43" fmla="*/ 148932 h 3063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200417" h="306306">
                  <a:moveTo>
                    <a:pt x="151739" y="297738"/>
                  </a:moveTo>
                  <a:cubicBezTo>
                    <a:pt x="166571" y="291942"/>
                    <a:pt x="178487" y="283122"/>
                    <a:pt x="187234" y="271152"/>
                  </a:cubicBezTo>
                  <a:cubicBezTo>
                    <a:pt x="195980" y="259182"/>
                    <a:pt x="200417" y="243936"/>
                    <a:pt x="200417" y="225414"/>
                  </a:cubicBezTo>
                  <a:lnTo>
                    <a:pt x="200417" y="2772"/>
                  </a:lnTo>
                  <a:lnTo>
                    <a:pt x="158585" y="2772"/>
                  </a:lnTo>
                  <a:lnTo>
                    <a:pt x="158585" y="38052"/>
                  </a:lnTo>
                  <a:lnTo>
                    <a:pt x="155415" y="38052"/>
                  </a:lnTo>
                  <a:cubicBezTo>
                    <a:pt x="152880" y="33516"/>
                    <a:pt x="149204" y="28224"/>
                    <a:pt x="144513" y="22302"/>
                  </a:cubicBezTo>
                  <a:cubicBezTo>
                    <a:pt x="139823" y="16380"/>
                    <a:pt x="133231" y="11088"/>
                    <a:pt x="124865" y="6678"/>
                  </a:cubicBezTo>
                  <a:cubicBezTo>
                    <a:pt x="116498" y="2142"/>
                    <a:pt x="105470" y="0"/>
                    <a:pt x="91905" y="0"/>
                  </a:cubicBezTo>
                  <a:cubicBezTo>
                    <a:pt x="74285" y="0"/>
                    <a:pt x="58566" y="4410"/>
                    <a:pt x="44622" y="13230"/>
                  </a:cubicBezTo>
                  <a:cubicBezTo>
                    <a:pt x="30678" y="22050"/>
                    <a:pt x="19775" y="34776"/>
                    <a:pt x="11916" y="51282"/>
                  </a:cubicBezTo>
                  <a:cubicBezTo>
                    <a:pt x="3930" y="67788"/>
                    <a:pt x="0" y="87696"/>
                    <a:pt x="0" y="110880"/>
                  </a:cubicBezTo>
                  <a:cubicBezTo>
                    <a:pt x="0" y="134064"/>
                    <a:pt x="4057" y="153594"/>
                    <a:pt x="12043" y="169344"/>
                  </a:cubicBezTo>
                  <a:cubicBezTo>
                    <a:pt x="20029" y="185220"/>
                    <a:pt x="31058" y="197190"/>
                    <a:pt x="44875" y="205254"/>
                  </a:cubicBezTo>
                  <a:cubicBezTo>
                    <a:pt x="58693" y="213318"/>
                    <a:pt x="74285" y="217350"/>
                    <a:pt x="91525" y="217350"/>
                  </a:cubicBezTo>
                  <a:cubicBezTo>
                    <a:pt x="104962" y="217350"/>
                    <a:pt x="115864" y="215208"/>
                    <a:pt x="124231" y="211050"/>
                  </a:cubicBezTo>
                  <a:cubicBezTo>
                    <a:pt x="132597" y="206892"/>
                    <a:pt x="139189" y="201978"/>
                    <a:pt x="144007" y="196308"/>
                  </a:cubicBezTo>
                  <a:cubicBezTo>
                    <a:pt x="148824" y="190638"/>
                    <a:pt x="152500" y="185472"/>
                    <a:pt x="155035" y="180810"/>
                  </a:cubicBezTo>
                  <a:lnTo>
                    <a:pt x="157697" y="180810"/>
                  </a:lnTo>
                  <a:lnTo>
                    <a:pt x="157697" y="223650"/>
                  </a:lnTo>
                  <a:cubicBezTo>
                    <a:pt x="157697" y="240534"/>
                    <a:pt x="152373" y="252756"/>
                    <a:pt x="141851" y="260568"/>
                  </a:cubicBezTo>
                  <a:cubicBezTo>
                    <a:pt x="131330" y="268380"/>
                    <a:pt x="117893" y="272160"/>
                    <a:pt x="101793" y="272160"/>
                  </a:cubicBezTo>
                  <a:cubicBezTo>
                    <a:pt x="90004" y="272160"/>
                    <a:pt x="80370" y="270522"/>
                    <a:pt x="72891" y="267246"/>
                  </a:cubicBezTo>
                  <a:cubicBezTo>
                    <a:pt x="65411" y="263970"/>
                    <a:pt x="59580" y="259938"/>
                    <a:pt x="55270" y="255276"/>
                  </a:cubicBezTo>
                  <a:cubicBezTo>
                    <a:pt x="50960" y="250614"/>
                    <a:pt x="47537" y="246330"/>
                    <a:pt x="44875" y="242424"/>
                  </a:cubicBezTo>
                  <a:lnTo>
                    <a:pt x="8240" y="257418"/>
                  </a:lnTo>
                  <a:cubicBezTo>
                    <a:pt x="12043" y="266112"/>
                    <a:pt x="18001" y="274176"/>
                    <a:pt x="25860" y="281610"/>
                  </a:cubicBezTo>
                  <a:cubicBezTo>
                    <a:pt x="33720" y="289044"/>
                    <a:pt x="43988" y="294966"/>
                    <a:pt x="56411" y="299502"/>
                  </a:cubicBezTo>
                  <a:cubicBezTo>
                    <a:pt x="68961" y="304038"/>
                    <a:pt x="83919" y="306306"/>
                    <a:pt x="101286" y="306306"/>
                  </a:cubicBezTo>
                  <a:cubicBezTo>
                    <a:pt x="120048" y="306306"/>
                    <a:pt x="136781" y="303534"/>
                    <a:pt x="151739" y="297738"/>
                  </a:cubicBezTo>
                  <a:close/>
                  <a:moveTo>
                    <a:pt x="151612" y="148932"/>
                  </a:moveTo>
                  <a:cubicBezTo>
                    <a:pt x="147176" y="159642"/>
                    <a:pt x="140711" y="167832"/>
                    <a:pt x="132217" y="173628"/>
                  </a:cubicBezTo>
                  <a:cubicBezTo>
                    <a:pt x="123724" y="179298"/>
                    <a:pt x="113329" y="182196"/>
                    <a:pt x="101033" y="182196"/>
                  </a:cubicBezTo>
                  <a:cubicBezTo>
                    <a:pt x="88356" y="182196"/>
                    <a:pt x="77708" y="179172"/>
                    <a:pt x="69214" y="173124"/>
                  </a:cubicBezTo>
                  <a:cubicBezTo>
                    <a:pt x="60594" y="167076"/>
                    <a:pt x="54129" y="158634"/>
                    <a:pt x="49819" y="147924"/>
                  </a:cubicBezTo>
                  <a:cubicBezTo>
                    <a:pt x="45383" y="137088"/>
                    <a:pt x="43227" y="124614"/>
                    <a:pt x="43227" y="110376"/>
                  </a:cubicBezTo>
                  <a:cubicBezTo>
                    <a:pt x="43227" y="96516"/>
                    <a:pt x="45383" y="83916"/>
                    <a:pt x="49693" y="72702"/>
                  </a:cubicBezTo>
                  <a:cubicBezTo>
                    <a:pt x="54003" y="61488"/>
                    <a:pt x="60468" y="52542"/>
                    <a:pt x="68961" y="45990"/>
                  </a:cubicBezTo>
                  <a:cubicBezTo>
                    <a:pt x="77454" y="39438"/>
                    <a:pt x="88229" y="36162"/>
                    <a:pt x="101033" y="36162"/>
                  </a:cubicBezTo>
                  <a:cubicBezTo>
                    <a:pt x="113456" y="36162"/>
                    <a:pt x="123977" y="39312"/>
                    <a:pt x="132471" y="45612"/>
                  </a:cubicBezTo>
                  <a:cubicBezTo>
                    <a:pt x="140964" y="51912"/>
                    <a:pt x="147302" y="60606"/>
                    <a:pt x="151739" y="71820"/>
                  </a:cubicBezTo>
                  <a:cubicBezTo>
                    <a:pt x="156049" y="83034"/>
                    <a:pt x="158331" y="95886"/>
                    <a:pt x="158331" y="110502"/>
                  </a:cubicBezTo>
                  <a:cubicBezTo>
                    <a:pt x="158204" y="125370"/>
                    <a:pt x="156049" y="138222"/>
                    <a:pt x="151612" y="148932"/>
                  </a:cubicBezTo>
                  <a:close/>
                </a:path>
              </a:pathLst>
            </a:custGeom>
            <a:solidFill>
              <a:schemeClr val="bg1"/>
            </a:solidFill>
            <a:ln w="1266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 dirty="0"/>
            </a:p>
          </p:txBody>
        </p:sp>
        <p:sp>
          <p:nvSpPr>
            <p:cNvPr id="60" name="Freihandform 16">
              <a:extLst>
                <a:ext uri="{FF2B5EF4-FFF2-40B4-BE49-F238E27FC236}">
                  <a16:creationId xmlns:a16="http://schemas.microsoft.com/office/drawing/2014/main" id="{61DB7D41-1F3C-4577-8DF3-381E205FC7E3}"/>
                </a:ext>
              </a:extLst>
            </p:cNvPr>
            <p:cNvSpPr/>
            <p:nvPr/>
          </p:nvSpPr>
          <p:spPr bwMode="invGray">
            <a:xfrm>
              <a:off x="1288032" y="270000"/>
              <a:ext cx="11752" cy="11075"/>
            </a:xfrm>
            <a:custGeom>
              <a:avLst/>
              <a:gdLst>
                <a:gd name="connsiteX0" fmla="*/ 26874 w 53748"/>
                <a:gd name="connsiteY0" fmla="*/ 50652 h 50651"/>
                <a:gd name="connsiteX1" fmla="*/ 45889 w 53748"/>
                <a:gd name="connsiteY1" fmla="*/ 43218 h 50651"/>
                <a:gd name="connsiteX2" fmla="*/ 53749 w 53748"/>
                <a:gd name="connsiteY2" fmla="*/ 25452 h 50651"/>
                <a:gd name="connsiteX3" fmla="*/ 45889 w 53748"/>
                <a:gd name="connsiteY3" fmla="*/ 7560 h 50651"/>
                <a:gd name="connsiteX4" fmla="*/ 26874 w 53748"/>
                <a:gd name="connsiteY4" fmla="*/ 0 h 50651"/>
                <a:gd name="connsiteX5" fmla="*/ 7859 w 53748"/>
                <a:gd name="connsiteY5" fmla="*/ 7434 h 50651"/>
                <a:gd name="connsiteX6" fmla="*/ 0 w 53748"/>
                <a:gd name="connsiteY6" fmla="*/ 25326 h 50651"/>
                <a:gd name="connsiteX7" fmla="*/ 7859 w 53748"/>
                <a:gd name="connsiteY7" fmla="*/ 43092 h 50651"/>
                <a:gd name="connsiteX8" fmla="*/ 26874 w 53748"/>
                <a:gd name="connsiteY8" fmla="*/ 50652 h 506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3748" h="50651">
                  <a:moveTo>
                    <a:pt x="26874" y="50652"/>
                  </a:moveTo>
                  <a:cubicBezTo>
                    <a:pt x="34354" y="50652"/>
                    <a:pt x="40692" y="48132"/>
                    <a:pt x="45889" y="43218"/>
                  </a:cubicBezTo>
                  <a:cubicBezTo>
                    <a:pt x="51213" y="38304"/>
                    <a:pt x="53749" y="32382"/>
                    <a:pt x="53749" y="25452"/>
                  </a:cubicBezTo>
                  <a:cubicBezTo>
                    <a:pt x="53749" y="18396"/>
                    <a:pt x="51087" y="12474"/>
                    <a:pt x="45889" y="7560"/>
                  </a:cubicBezTo>
                  <a:cubicBezTo>
                    <a:pt x="40692" y="2520"/>
                    <a:pt x="34354" y="0"/>
                    <a:pt x="26874" y="0"/>
                  </a:cubicBezTo>
                  <a:cubicBezTo>
                    <a:pt x="19395" y="0"/>
                    <a:pt x="13057" y="2520"/>
                    <a:pt x="7859" y="7434"/>
                  </a:cubicBezTo>
                  <a:cubicBezTo>
                    <a:pt x="2535" y="12348"/>
                    <a:pt x="0" y="18396"/>
                    <a:pt x="0" y="25326"/>
                  </a:cubicBezTo>
                  <a:cubicBezTo>
                    <a:pt x="0" y="32256"/>
                    <a:pt x="2662" y="38178"/>
                    <a:pt x="7859" y="43092"/>
                  </a:cubicBezTo>
                  <a:cubicBezTo>
                    <a:pt x="13057" y="48132"/>
                    <a:pt x="19522" y="50652"/>
                    <a:pt x="26874" y="50652"/>
                  </a:cubicBezTo>
                  <a:close/>
                </a:path>
              </a:pathLst>
            </a:custGeom>
            <a:solidFill>
              <a:schemeClr val="bg1"/>
            </a:solidFill>
            <a:ln w="1266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 dirty="0"/>
            </a:p>
          </p:txBody>
        </p:sp>
        <p:sp>
          <p:nvSpPr>
            <p:cNvPr id="61" name="Freihandform 17">
              <a:extLst>
                <a:ext uri="{FF2B5EF4-FFF2-40B4-BE49-F238E27FC236}">
                  <a16:creationId xmlns:a16="http://schemas.microsoft.com/office/drawing/2014/main" id="{5FAB5E34-4947-4A96-B073-3D90C2A47D69}"/>
                </a:ext>
              </a:extLst>
            </p:cNvPr>
            <p:cNvSpPr/>
            <p:nvPr/>
          </p:nvSpPr>
          <p:spPr bwMode="invGray">
            <a:xfrm>
              <a:off x="1289196" y="288403"/>
              <a:ext cx="9341" cy="47606"/>
            </a:xfrm>
            <a:custGeom>
              <a:avLst/>
              <a:gdLst>
                <a:gd name="connsiteX0" fmla="*/ 0 w 42720"/>
                <a:gd name="connsiteY0" fmla="*/ 0 h 217728"/>
                <a:gd name="connsiteX1" fmla="*/ 42720 w 42720"/>
                <a:gd name="connsiteY1" fmla="*/ 0 h 217728"/>
                <a:gd name="connsiteX2" fmla="*/ 42720 w 42720"/>
                <a:gd name="connsiteY2" fmla="*/ 217728 h 217728"/>
                <a:gd name="connsiteX3" fmla="*/ 0 w 42720"/>
                <a:gd name="connsiteY3" fmla="*/ 217728 h 217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2720" h="217728">
                  <a:moveTo>
                    <a:pt x="0" y="0"/>
                  </a:moveTo>
                  <a:lnTo>
                    <a:pt x="42720" y="0"/>
                  </a:lnTo>
                  <a:lnTo>
                    <a:pt x="42720" y="217728"/>
                  </a:lnTo>
                  <a:lnTo>
                    <a:pt x="0" y="217728"/>
                  </a:lnTo>
                  <a:close/>
                </a:path>
              </a:pathLst>
            </a:custGeom>
            <a:solidFill>
              <a:schemeClr val="bg1"/>
            </a:solidFill>
            <a:ln w="1266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 dirty="0"/>
            </a:p>
          </p:txBody>
        </p:sp>
        <p:sp>
          <p:nvSpPr>
            <p:cNvPr id="62" name="Freihandform 18">
              <a:extLst>
                <a:ext uri="{FF2B5EF4-FFF2-40B4-BE49-F238E27FC236}">
                  <a16:creationId xmlns:a16="http://schemas.microsoft.com/office/drawing/2014/main" id="{E901DCE8-17C4-4D0F-A0D3-C842B85B34DF}"/>
                </a:ext>
              </a:extLst>
            </p:cNvPr>
            <p:cNvSpPr/>
            <p:nvPr/>
          </p:nvSpPr>
          <p:spPr bwMode="invGray">
            <a:xfrm>
              <a:off x="1311148" y="287769"/>
              <a:ext cx="39941" cy="48240"/>
            </a:xfrm>
            <a:custGeom>
              <a:avLst/>
              <a:gdLst>
                <a:gd name="connsiteX0" fmla="*/ 42340 w 182670"/>
                <a:gd name="connsiteY0" fmla="*/ 91350 h 220625"/>
                <a:gd name="connsiteX1" fmla="*/ 48932 w 182670"/>
                <a:gd name="connsiteY1" fmla="*/ 61740 h 220625"/>
                <a:gd name="connsiteX2" fmla="*/ 67059 w 182670"/>
                <a:gd name="connsiteY2" fmla="*/ 43092 h 220625"/>
                <a:gd name="connsiteX3" fmla="*/ 93427 w 182670"/>
                <a:gd name="connsiteY3" fmla="*/ 36666 h 220625"/>
                <a:gd name="connsiteX4" fmla="*/ 127527 w 182670"/>
                <a:gd name="connsiteY4" fmla="*/ 50022 h 220625"/>
                <a:gd name="connsiteX5" fmla="*/ 139950 w 182670"/>
                <a:gd name="connsiteY5" fmla="*/ 87066 h 220625"/>
                <a:gd name="connsiteX6" fmla="*/ 139950 w 182670"/>
                <a:gd name="connsiteY6" fmla="*/ 220500 h 220625"/>
                <a:gd name="connsiteX7" fmla="*/ 182670 w 182670"/>
                <a:gd name="connsiteY7" fmla="*/ 220500 h 220625"/>
                <a:gd name="connsiteX8" fmla="*/ 182670 w 182670"/>
                <a:gd name="connsiteY8" fmla="*/ 82152 h 220625"/>
                <a:gd name="connsiteX9" fmla="*/ 173416 w 182670"/>
                <a:gd name="connsiteY9" fmla="*/ 36918 h 220625"/>
                <a:gd name="connsiteX10" fmla="*/ 147302 w 182670"/>
                <a:gd name="connsiteY10" fmla="*/ 9324 h 220625"/>
                <a:gd name="connsiteX11" fmla="*/ 108132 w 182670"/>
                <a:gd name="connsiteY11" fmla="*/ 0 h 220625"/>
                <a:gd name="connsiteX12" fmla="*/ 67313 w 182670"/>
                <a:gd name="connsiteY12" fmla="*/ 10458 h 220625"/>
                <a:gd name="connsiteX13" fmla="*/ 43608 w 182670"/>
                <a:gd name="connsiteY13" fmla="*/ 38304 h 220625"/>
                <a:gd name="connsiteX14" fmla="*/ 40945 w 182670"/>
                <a:gd name="connsiteY14" fmla="*/ 38304 h 220625"/>
                <a:gd name="connsiteX15" fmla="*/ 40945 w 182670"/>
                <a:gd name="connsiteY15" fmla="*/ 2898 h 220625"/>
                <a:gd name="connsiteX16" fmla="*/ 0 w 182670"/>
                <a:gd name="connsiteY16" fmla="*/ 2898 h 220625"/>
                <a:gd name="connsiteX17" fmla="*/ 0 w 182670"/>
                <a:gd name="connsiteY17" fmla="*/ 220626 h 220625"/>
                <a:gd name="connsiteX18" fmla="*/ 42720 w 182670"/>
                <a:gd name="connsiteY18" fmla="*/ 220626 h 220625"/>
                <a:gd name="connsiteX19" fmla="*/ 42720 w 182670"/>
                <a:gd name="connsiteY19" fmla="*/ 91350 h 220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82670" h="220625">
                  <a:moveTo>
                    <a:pt x="42340" y="91350"/>
                  </a:moveTo>
                  <a:cubicBezTo>
                    <a:pt x="42340" y="79884"/>
                    <a:pt x="44495" y="69930"/>
                    <a:pt x="48932" y="61740"/>
                  </a:cubicBezTo>
                  <a:cubicBezTo>
                    <a:pt x="53368" y="53550"/>
                    <a:pt x="59326" y="47376"/>
                    <a:pt x="67059" y="43092"/>
                  </a:cubicBezTo>
                  <a:cubicBezTo>
                    <a:pt x="74792" y="38808"/>
                    <a:pt x="83539" y="36666"/>
                    <a:pt x="93427" y="36666"/>
                  </a:cubicBezTo>
                  <a:cubicBezTo>
                    <a:pt x="107878" y="36666"/>
                    <a:pt x="119287" y="41076"/>
                    <a:pt x="127527" y="50022"/>
                  </a:cubicBezTo>
                  <a:cubicBezTo>
                    <a:pt x="135766" y="58968"/>
                    <a:pt x="139950" y="71316"/>
                    <a:pt x="139950" y="87066"/>
                  </a:cubicBezTo>
                  <a:lnTo>
                    <a:pt x="139950" y="220500"/>
                  </a:lnTo>
                  <a:lnTo>
                    <a:pt x="182670" y="220500"/>
                  </a:lnTo>
                  <a:lnTo>
                    <a:pt x="182670" y="82152"/>
                  </a:lnTo>
                  <a:cubicBezTo>
                    <a:pt x="182670" y="64260"/>
                    <a:pt x="179627" y="49140"/>
                    <a:pt x="173416" y="36918"/>
                  </a:cubicBezTo>
                  <a:cubicBezTo>
                    <a:pt x="167205" y="24696"/>
                    <a:pt x="158585" y="15498"/>
                    <a:pt x="147302" y="9324"/>
                  </a:cubicBezTo>
                  <a:cubicBezTo>
                    <a:pt x="136147" y="3150"/>
                    <a:pt x="122963" y="0"/>
                    <a:pt x="108132" y="0"/>
                  </a:cubicBezTo>
                  <a:cubicBezTo>
                    <a:pt x="91652" y="0"/>
                    <a:pt x="78088" y="3528"/>
                    <a:pt x="67313" y="10458"/>
                  </a:cubicBezTo>
                  <a:cubicBezTo>
                    <a:pt x="56538" y="17514"/>
                    <a:pt x="48551" y="26712"/>
                    <a:pt x="43608" y="38304"/>
                  </a:cubicBezTo>
                  <a:lnTo>
                    <a:pt x="40945" y="38304"/>
                  </a:lnTo>
                  <a:lnTo>
                    <a:pt x="40945" y="2898"/>
                  </a:lnTo>
                  <a:lnTo>
                    <a:pt x="0" y="2898"/>
                  </a:lnTo>
                  <a:lnTo>
                    <a:pt x="0" y="220626"/>
                  </a:lnTo>
                  <a:lnTo>
                    <a:pt x="42720" y="220626"/>
                  </a:lnTo>
                  <a:lnTo>
                    <a:pt x="42720" y="91350"/>
                  </a:lnTo>
                  <a:close/>
                </a:path>
              </a:pathLst>
            </a:custGeom>
            <a:solidFill>
              <a:schemeClr val="bg1"/>
            </a:solidFill>
            <a:ln w="1266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 dirty="0"/>
            </a:p>
          </p:txBody>
        </p:sp>
        <p:sp>
          <p:nvSpPr>
            <p:cNvPr id="63" name="Freihandform 19">
              <a:extLst>
                <a:ext uri="{FF2B5EF4-FFF2-40B4-BE49-F238E27FC236}">
                  <a16:creationId xmlns:a16="http://schemas.microsoft.com/office/drawing/2014/main" id="{7B705228-D5D6-44EB-AB29-6486B6E45C00}"/>
                </a:ext>
              </a:extLst>
            </p:cNvPr>
            <p:cNvSpPr/>
            <p:nvPr/>
          </p:nvSpPr>
          <p:spPr bwMode="invGray">
            <a:xfrm>
              <a:off x="1361400" y="287852"/>
              <a:ext cx="43350" cy="49149"/>
            </a:xfrm>
            <a:custGeom>
              <a:avLst/>
              <a:gdLst>
                <a:gd name="connsiteX0" fmla="*/ 48424 w 198262"/>
                <a:gd name="connsiteY0" fmla="*/ 210924 h 224783"/>
                <a:gd name="connsiteX1" fmla="*/ 104202 w 198262"/>
                <a:gd name="connsiteY1" fmla="*/ 224784 h 224783"/>
                <a:gd name="connsiteX2" fmla="*/ 146922 w 198262"/>
                <a:gd name="connsiteY2" fmla="*/ 217476 h 224783"/>
                <a:gd name="connsiteX3" fmla="*/ 178106 w 198262"/>
                <a:gd name="connsiteY3" fmla="*/ 196938 h 224783"/>
                <a:gd name="connsiteX4" fmla="*/ 195473 w 198262"/>
                <a:gd name="connsiteY4" fmla="*/ 165942 h 224783"/>
                <a:gd name="connsiteX5" fmla="*/ 155162 w 198262"/>
                <a:gd name="connsiteY5" fmla="*/ 158760 h 224783"/>
                <a:gd name="connsiteX6" fmla="*/ 144006 w 198262"/>
                <a:gd name="connsiteY6" fmla="*/ 175896 h 224783"/>
                <a:gd name="connsiteX7" fmla="*/ 126766 w 198262"/>
                <a:gd name="connsiteY7" fmla="*/ 186354 h 224783"/>
                <a:gd name="connsiteX8" fmla="*/ 104709 w 198262"/>
                <a:gd name="connsiteY8" fmla="*/ 189882 h 224783"/>
                <a:gd name="connsiteX9" fmla="*/ 72003 w 198262"/>
                <a:gd name="connsiteY9" fmla="*/ 181818 h 224783"/>
                <a:gd name="connsiteX10" fmla="*/ 50326 w 198262"/>
                <a:gd name="connsiteY10" fmla="*/ 158508 h 224783"/>
                <a:gd name="connsiteX11" fmla="*/ 42847 w 198262"/>
                <a:gd name="connsiteY11" fmla="*/ 124362 h 224783"/>
                <a:gd name="connsiteX12" fmla="*/ 198262 w 198262"/>
                <a:gd name="connsiteY12" fmla="*/ 124362 h 224783"/>
                <a:gd name="connsiteX13" fmla="*/ 198262 w 198262"/>
                <a:gd name="connsiteY13" fmla="*/ 109368 h 224783"/>
                <a:gd name="connsiteX14" fmla="*/ 190276 w 198262"/>
                <a:gd name="connsiteY14" fmla="*/ 58968 h 224783"/>
                <a:gd name="connsiteX15" fmla="*/ 168472 w 198262"/>
                <a:gd name="connsiteY15" fmla="*/ 25200 h 224783"/>
                <a:gd name="connsiteX16" fmla="*/ 137288 w 198262"/>
                <a:gd name="connsiteY16" fmla="*/ 6048 h 224783"/>
                <a:gd name="connsiteX17" fmla="*/ 101286 w 198262"/>
                <a:gd name="connsiteY17" fmla="*/ 0 h 224783"/>
                <a:gd name="connsiteX18" fmla="*/ 48044 w 198262"/>
                <a:gd name="connsiteY18" fmla="*/ 14364 h 224783"/>
                <a:gd name="connsiteX19" fmla="*/ 12677 w 198262"/>
                <a:gd name="connsiteY19" fmla="*/ 54180 h 224783"/>
                <a:gd name="connsiteX20" fmla="*/ 0 w 198262"/>
                <a:gd name="connsiteY20" fmla="*/ 113148 h 224783"/>
                <a:gd name="connsiteX21" fmla="*/ 12677 w 198262"/>
                <a:gd name="connsiteY21" fmla="*/ 172242 h 224783"/>
                <a:gd name="connsiteX22" fmla="*/ 48424 w 198262"/>
                <a:gd name="connsiteY22" fmla="*/ 210924 h 224783"/>
                <a:gd name="connsiteX23" fmla="*/ 49566 w 198262"/>
                <a:gd name="connsiteY23" fmla="*/ 66150 h 224783"/>
                <a:gd name="connsiteX24" fmla="*/ 70102 w 198262"/>
                <a:gd name="connsiteY24" fmla="*/ 43470 h 224783"/>
                <a:gd name="connsiteX25" fmla="*/ 101413 w 198262"/>
                <a:gd name="connsiteY25" fmla="*/ 34776 h 224783"/>
                <a:gd name="connsiteX26" fmla="*/ 130316 w 198262"/>
                <a:gd name="connsiteY26" fmla="*/ 42336 h 224783"/>
                <a:gd name="connsiteX27" fmla="*/ 149457 w 198262"/>
                <a:gd name="connsiteY27" fmla="*/ 62874 h 224783"/>
                <a:gd name="connsiteX28" fmla="*/ 156303 w 198262"/>
                <a:gd name="connsiteY28" fmla="*/ 92610 h 224783"/>
                <a:gd name="connsiteX29" fmla="*/ 42847 w 198262"/>
                <a:gd name="connsiteY29" fmla="*/ 92610 h 224783"/>
                <a:gd name="connsiteX30" fmla="*/ 49566 w 198262"/>
                <a:gd name="connsiteY30" fmla="*/ 66150 h 2247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98262" h="224783">
                  <a:moveTo>
                    <a:pt x="48424" y="210924"/>
                  </a:moveTo>
                  <a:cubicBezTo>
                    <a:pt x="64017" y="220122"/>
                    <a:pt x="82525" y="224784"/>
                    <a:pt x="104202" y="224784"/>
                  </a:cubicBezTo>
                  <a:cubicBezTo>
                    <a:pt x="120174" y="224784"/>
                    <a:pt x="134372" y="222390"/>
                    <a:pt x="146922" y="217476"/>
                  </a:cubicBezTo>
                  <a:cubicBezTo>
                    <a:pt x="159472" y="212562"/>
                    <a:pt x="169867" y="205758"/>
                    <a:pt x="178106" y="196938"/>
                  </a:cubicBezTo>
                  <a:cubicBezTo>
                    <a:pt x="186473" y="188118"/>
                    <a:pt x="192178" y="177786"/>
                    <a:pt x="195473" y="165942"/>
                  </a:cubicBezTo>
                  <a:lnTo>
                    <a:pt x="155162" y="158760"/>
                  </a:lnTo>
                  <a:cubicBezTo>
                    <a:pt x="152626" y="165564"/>
                    <a:pt x="148823" y="171234"/>
                    <a:pt x="144006" y="175896"/>
                  </a:cubicBezTo>
                  <a:cubicBezTo>
                    <a:pt x="139189" y="180558"/>
                    <a:pt x="133358" y="183960"/>
                    <a:pt x="126766" y="186354"/>
                  </a:cubicBezTo>
                  <a:cubicBezTo>
                    <a:pt x="120048" y="188622"/>
                    <a:pt x="112695" y="189882"/>
                    <a:pt x="104709" y="189882"/>
                  </a:cubicBezTo>
                  <a:cubicBezTo>
                    <a:pt x="92286" y="189882"/>
                    <a:pt x="81384" y="187236"/>
                    <a:pt x="72003" y="181818"/>
                  </a:cubicBezTo>
                  <a:cubicBezTo>
                    <a:pt x="62749" y="176526"/>
                    <a:pt x="55397" y="168714"/>
                    <a:pt x="50326" y="158508"/>
                  </a:cubicBezTo>
                  <a:cubicBezTo>
                    <a:pt x="45509" y="149058"/>
                    <a:pt x="43227" y="137592"/>
                    <a:pt x="42847" y="124362"/>
                  </a:cubicBezTo>
                  <a:lnTo>
                    <a:pt x="198262" y="124362"/>
                  </a:lnTo>
                  <a:lnTo>
                    <a:pt x="198262" y="109368"/>
                  </a:lnTo>
                  <a:cubicBezTo>
                    <a:pt x="198262" y="89586"/>
                    <a:pt x="195600" y="72828"/>
                    <a:pt x="190276" y="58968"/>
                  </a:cubicBezTo>
                  <a:cubicBezTo>
                    <a:pt x="184952" y="45108"/>
                    <a:pt x="177726" y="33894"/>
                    <a:pt x="168472" y="25200"/>
                  </a:cubicBezTo>
                  <a:cubicBezTo>
                    <a:pt x="159218" y="16506"/>
                    <a:pt x="148823" y="10080"/>
                    <a:pt x="137288" y="6048"/>
                  </a:cubicBezTo>
                  <a:cubicBezTo>
                    <a:pt x="125625" y="2016"/>
                    <a:pt x="113709" y="0"/>
                    <a:pt x="101286" y="0"/>
                  </a:cubicBezTo>
                  <a:cubicBezTo>
                    <a:pt x="81003" y="0"/>
                    <a:pt x="63256" y="4788"/>
                    <a:pt x="48044" y="14364"/>
                  </a:cubicBezTo>
                  <a:cubicBezTo>
                    <a:pt x="32832" y="23940"/>
                    <a:pt x="21043" y="37170"/>
                    <a:pt x="12677" y="54180"/>
                  </a:cubicBezTo>
                  <a:cubicBezTo>
                    <a:pt x="4310" y="71190"/>
                    <a:pt x="0" y="90846"/>
                    <a:pt x="0" y="113148"/>
                  </a:cubicBezTo>
                  <a:cubicBezTo>
                    <a:pt x="0" y="135702"/>
                    <a:pt x="4183" y="155484"/>
                    <a:pt x="12677" y="172242"/>
                  </a:cubicBezTo>
                  <a:cubicBezTo>
                    <a:pt x="20916" y="188748"/>
                    <a:pt x="32959" y="201726"/>
                    <a:pt x="48424" y="210924"/>
                  </a:cubicBezTo>
                  <a:close/>
                  <a:moveTo>
                    <a:pt x="49566" y="66150"/>
                  </a:moveTo>
                  <a:cubicBezTo>
                    <a:pt x="54382" y="56826"/>
                    <a:pt x="61228" y="49266"/>
                    <a:pt x="70102" y="43470"/>
                  </a:cubicBezTo>
                  <a:cubicBezTo>
                    <a:pt x="78975" y="37674"/>
                    <a:pt x="89370" y="34776"/>
                    <a:pt x="101413" y="34776"/>
                  </a:cubicBezTo>
                  <a:cubicBezTo>
                    <a:pt x="112442" y="34776"/>
                    <a:pt x="122076" y="37296"/>
                    <a:pt x="130316" y="42336"/>
                  </a:cubicBezTo>
                  <a:cubicBezTo>
                    <a:pt x="138555" y="47376"/>
                    <a:pt x="144894" y="54180"/>
                    <a:pt x="149457" y="62874"/>
                  </a:cubicBezTo>
                  <a:cubicBezTo>
                    <a:pt x="154021" y="71568"/>
                    <a:pt x="156303" y="81396"/>
                    <a:pt x="156303" y="92610"/>
                  </a:cubicBezTo>
                  <a:lnTo>
                    <a:pt x="42847" y="92610"/>
                  </a:lnTo>
                  <a:cubicBezTo>
                    <a:pt x="43354" y="83160"/>
                    <a:pt x="45382" y="74340"/>
                    <a:pt x="49566" y="66150"/>
                  </a:cubicBezTo>
                  <a:close/>
                </a:path>
              </a:pathLst>
            </a:custGeom>
            <a:solidFill>
              <a:schemeClr val="bg1"/>
            </a:solidFill>
            <a:ln w="1266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 dirty="0"/>
            </a:p>
          </p:txBody>
        </p:sp>
        <p:sp>
          <p:nvSpPr>
            <p:cNvPr id="64" name="Freihandform 20">
              <a:extLst>
                <a:ext uri="{FF2B5EF4-FFF2-40B4-BE49-F238E27FC236}">
                  <a16:creationId xmlns:a16="http://schemas.microsoft.com/office/drawing/2014/main" id="{21E22395-C023-4230-9959-623017CB2A5A}"/>
                </a:ext>
              </a:extLst>
            </p:cNvPr>
            <p:cNvSpPr/>
            <p:nvPr/>
          </p:nvSpPr>
          <p:spPr bwMode="invGray">
            <a:xfrm>
              <a:off x="1412954" y="287852"/>
              <a:ext cx="43350" cy="49149"/>
            </a:xfrm>
            <a:custGeom>
              <a:avLst/>
              <a:gdLst>
                <a:gd name="connsiteX0" fmla="*/ 48552 w 198262"/>
                <a:gd name="connsiteY0" fmla="*/ 210924 h 224783"/>
                <a:gd name="connsiteX1" fmla="*/ 104329 w 198262"/>
                <a:gd name="connsiteY1" fmla="*/ 224784 h 224783"/>
                <a:gd name="connsiteX2" fmla="*/ 147049 w 198262"/>
                <a:gd name="connsiteY2" fmla="*/ 217476 h 224783"/>
                <a:gd name="connsiteX3" fmla="*/ 178234 w 198262"/>
                <a:gd name="connsiteY3" fmla="*/ 196938 h 224783"/>
                <a:gd name="connsiteX4" fmla="*/ 195601 w 198262"/>
                <a:gd name="connsiteY4" fmla="*/ 165942 h 224783"/>
                <a:gd name="connsiteX5" fmla="*/ 155289 w 198262"/>
                <a:gd name="connsiteY5" fmla="*/ 158760 h 224783"/>
                <a:gd name="connsiteX6" fmla="*/ 144133 w 198262"/>
                <a:gd name="connsiteY6" fmla="*/ 175896 h 224783"/>
                <a:gd name="connsiteX7" fmla="*/ 126893 w 198262"/>
                <a:gd name="connsiteY7" fmla="*/ 186354 h 224783"/>
                <a:gd name="connsiteX8" fmla="*/ 104836 w 198262"/>
                <a:gd name="connsiteY8" fmla="*/ 189882 h 224783"/>
                <a:gd name="connsiteX9" fmla="*/ 72130 w 198262"/>
                <a:gd name="connsiteY9" fmla="*/ 181818 h 224783"/>
                <a:gd name="connsiteX10" fmla="*/ 50453 w 198262"/>
                <a:gd name="connsiteY10" fmla="*/ 158508 h 224783"/>
                <a:gd name="connsiteX11" fmla="*/ 42974 w 198262"/>
                <a:gd name="connsiteY11" fmla="*/ 124362 h 224783"/>
                <a:gd name="connsiteX12" fmla="*/ 198262 w 198262"/>
                <a:gd name="connsiteY12" fmla="*/ 124362 h 224783"/>
                <a:gd name="connsiteX13" fmla="*/ 198262 w 198262"/>
                <a:gd name="connsiteY13" fmla="*/ 109368 h 224783"/>
                <a:gd name="connsiteX14" fmla="*/ 190276 w 198262"/>
                <a:gd name="connsiteY14" fmla="*/ 58968 h 224783"/>
                <a:gd name="connsiteX15" fmla="*/ 168472 w 198262"/>
                <a:gd name="connsiteY15" fmla="*/ 25200 h 224783"/>
                <a:gd name="connsiteX16" fmla="*/ 137288 w 198262"/>
                <a:gd name="connsiteY16" fmla="*/ 6048 h 224783"/>
                <a:gd name="connsiteX17" fmla="*/ 101286 w 198262"/>
                <a:gd name="connsiteY17" fmla="*/ 0 h 224783"/>
                <a:gd name="connsiteX18" fmla="*/ 48044 w 198262"/>
                <a:gd name="connsiteY18" fmla="*/ 14364 h 224783"/>
                <a:gd name="connsiteX19" fmla="*/ 12677 w 198262"/>
                <a:gd name="connsiteY19" fmla="*/ 54180 h 224783"/>
                <a:gd name="connsiteX20" fmla="*/ 0 w 198262"/>
                <a:gd name="connsiteY20" fmla="*/ 113148 h 224783"/>
                <a:gd name="connsiteX21" fmla="*/ 12677 w 198262"/>
                <a:gd name="connsiteY21" fmla="*/ 172242 h 224783"/>
                <a:gd name="connsiteX22" fmla="*/ 48552 w 198262"/>
                <a:gd name="connsiteY22" fmla="*/ 210924 h 224783"/>
                <a:gd name="connsiteX23" fmla="*/ 49693 w 198262"/>
                <a:gd name="connsiteY23" fmla="*/ 66150 h 224783"/>
                <a:gd name="connsiteX24" fmla="*/ 70229 w 198262"/>
                <a:gd name="connsiteY24" fmla="*/ 43470 h 224783"/>
                <a:gd name="connsiteX25" fmla="*/ 101540 w 198262"/>
                <a:gd name="connsiteY25" fmla="*/ 34776 h 224783"/>
                <a:gd name="connsiteX26" fmla="*/ 130443 w 198262"/>
                <a:gd name="connsiteY26" fmla="*/ 42336 h 224783"/>
                <a:gd name="connsiteX27" fmla="*/ 149584 w 198262"/>
                <a:gd name="connsiteY27" fmla="*/ 62874 h 224783"/>
                <a:gd name="connsiteX28" fmla="*/ 156430 w 198262"/>
                <a:gd name="connsiteY28" fmla="*/ 92610 h 224783"/>
                <a:gd name="connsiteX29" fmla="*/ 42974 w 198262"/>
                <a:gd name="connsiteY29" fmla="*/ 92610 h 224783"/>
                <a:gd name="connsiteX30" fmla="*/ 49693 w 198262"/>
                <a:gd name="connsiteY30" fmla="*/ 66150 h 2247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98262" h="224783">
                  <a:moveTo>
                    <a:pt x="48552" y="210924"/>
                  </a:moveTo>
                  <a:cubicBezTo>
                    <a:pt x="64144" y="220122"/>
                    <a:pt x="82652" y="224784"/>
                    <a:pt x="104329" y="224784"/>
                  </a:cubicBezTo>
                  <a:cubicBezTo>
                    <a:pt x="120301" y="224784"/>
                    <a:pt x="134499" y="222390"/>
                    <a:pt x="147049" y="217476"/>
                  </a:cubicBezTo>
                  <a:cubicBezTo>
                    <a:pt x="159599" y="212562"/>
                    <a:pt x="169993" y="205758"/>
                    <a:pt x="178234" y="196938"/>
                  </a:cubicBezTo>
                  <a:cubicBezTo>
                    <a:pt x="186600" y="188118"/>
                    <a:pt x="192304" y="177786"/>
                    <a:pt x="195601" y="165942"/>
                  </a:cubicBezTo>
                  <a:lnTo>
                    <a:pt x="155289" y="158760"/>
                  </a:lnTo>
                  <a:cubicBezTo>
                    <a:pt x="152753" y="165564"/>
                    <a:pt x="148950" y="171234"/>
                    <a:pt x="144133" y="175896"/>
                  </a:cubicBezTo>
                  <a:cubicBezTo>
                    <a:pt x="139316" y="180558"/>
                    <a:pt x="133485" y="183960"/>
                    <a:pt x="126893" y="186354"/>
                  </a:cubicBezTo>
                  <a:cubicBezTo>
                    <a:pt x="120174" y="188622"/>
                    <a:pt x="112822" y="189882"/>
                    <a:pt x="104836" y="189882"/>
                  </a:cubicBezTo>
                  <a:cubicBezTo>
                    <a:pt x="92413" y="189882"/>
                    <a:pt x="81511" y="187236"/>
                    <a:pt x="72130" y="181818"/>
                  </a:cubicBezTo>
                  <a:cubicBezTo>
                    <a:pt x="62876" y="176526"/>
                    <a:pt x="55524" y="168714"/>
                    <a:pt x="50453" y="158508"/>
                  </a:cubicBezTo>
                  <a:cubicBezTo>
                    <a:pt x="45636" y="149058"/>
                    <a:pt x="43354" y="137592"/>
                    <a:pt x="42974" y="124362"/>
                  </a:cubicBezTo>
                  <a:lnTo>
                    <a:pt x="198262" y="124362"/>
                  </a:lnTo>
                  <a:lnTo>
                    <a:pt x="198262" y="109368"/>
                  </a:lnTo>
                  <a:cubicBezTo>
                    <a:pt x="198262" y="89586"/>
                    <a:pt x="195601" y="72828"/>
                    <a:pt x="190276" y="58968"/>
                  </a:cubicBezTo>
                  <a:cubicBezTo>
                    <a:pt x="184952" y="45108"/>
                    <a:pt x="177726" y="33894"/>
                    <a:pt x="168472" y="25200"/>
                  </a:cubicBezTo>
                  <a:cubicBezTo>
                    <a:pt x="159219" y="16506"/>
                    <a:pt x="148824" y="10080"/>
                    <a:pt x="137288" y="6048"/>
                  </a:cubicBezTo>
                  <a:cubicBezTo>
                    <a:pt x="125625" y="2016"/>
                    <a:pt x="113709" y="0"/>
                    <a:pt x="101286" y="0"/>
                  </a:cubicBezTo>
                  <a:cubicBezTo>
                    <a:pt x="81004" y="0"/>
                    <a:pt x="63257" y="4788"/>
                    <a:pt x="48044" y="14364"/>
                  </a:cubicBezTo>
                  <a:cubicBezTo>
                    <a:pt x="32833" y="23940"/>
                    <a:pt x="21043" y="37170"/>
                    <a:pt x="12677" y="54180"/>
                  </a:cubicBezTo>
                  <a:cubicBezTo>
                    <a:pt x="4310" y="71190"/>
                    <a:pt x="0" y="90846"/>
                    <a:pt x="0" y="113148"/>
                  </a:cubicBezTo>
                  <a:cubicBezTo>
                    <a:pt x="0" y="135702"/>
                    <a:pt x="4184" y="155484"/>
                    <a:pt x="12677" y="172242"/>
                  </a:cubicBezTo>
                  <a:cubicBezTo>
                    <a:pt x="21043" y="188748"/>
                    <a:pt x="33086" y="201726"/>
                    <a:pt x="48552" y="210924"/>
                  </a:cubicBezTo>
                  <a:close/>
                  <a:moveTo>
                    <a:pt x="49693" y="66150"/>
                  </a:moveTo>
                  <a:cubicBezTo>
                    <a:pt x="54510" y="56826"/>
                    <a:pt x="61355" y="49266"/>
                    <a:pt x="70229" y="43470"/>
                  </a:cubicBezTo>
                  <a:cubicBezTo>
                    <a:pt x="79102" y="37674"/>
                    <a:pt x="89497" y="34776"/>
                    <a:pt x="101540" y="34776"/>
                  </a:cubicBezTo>
                  <a:cubicBezTo>
                    <a:pt x="112568" y="34776"/>
                    <a:pt x="122203" y="37296"/>
                    <a:pt x="130443" y="42336"/>
                  </a:cubicBezTo>
                  <a:cubicBezTo>
                    <a:pt x="138682" y="47376"/>
                    <a:pt x="145021" y="54180"/>
                    <a:pt x="149584" y="62874"/>
                  </a:cubicBezTo>
                  <a:cubicBezTo>
                    <a:pt x="154148" y="71568"/>
                    <a:pt x="156430" y="81396"/>
                    <a:pt x="156430" y="92610"/>
                  </a:cubicBezTo>
                  <a:lnTo>
                    <a:pt x="42974" y="92610"/>
                  </a:lnTo>
                  <a:cubicBezTo>
                    <a:pt x="43481" y="83160"/>
                    <a:pt x="45509" y="74340"/>
                    <a:pt x="49693" y="66150"/>
                  </a:cubicBezTo>
                  <a:close/>
                </a:path>
              </a:pathLst>
            </a:custGeom>
            <a:solidFill>
              <a:schemeClr val="bg1"/>
            </a:solidFill>
            <a:ln w="1266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 dirty="0"/>
            </a:p>
          </p:txBody>
        </p:sp>
        <p:sp>
          <p:nvSpPr>
            <p:cNvPr id="65" name="Freihandform 21">
              <a:extLst>
                <a:ext uri="{FF2B5EF4-FFF2-40B4-BE49-F238E27FC236}">
                  <a16:creationId xmlns:a16="http://schemas.microsoft.com/office/drawing/2014/main" id="{1E2BB517-8F29-4022-AE5A-40B42F664F3A}"/>
                </a:ext>
              </a:extLst>
            </p:cNvPr>
            <p:cNvSpPr/>
            <p:nvPr/>
          </p:nvSpPr>
          <p:spPr bwMode="invGray">
            <a:xfrm>
              <a:off x="1466698" y="287687"/>
              <a:ext cx="25638" cy="48322"/>
            </a:xfrm>
            <a:custGeom>
              <a:avLst/>
              <a:gdLst>
                <a:gd name="connsiteX0" fmla="*/ 42720 w 117258"/>
                <a:gd name="connsiteY0" fmla="*/ 88074 h 221003"/>
                <a:gd name="connsiteX1" fmla="*/ 49566 w 117258"/>
                <a:gd name="connsiteY1" fmla="*/ 62748 h 221003"/>
                <a:gd name="connsiteX2" fmla="*/ 68200 w 117258"/>
                <a:gd name="connsiteY2" fmla="*/ 45360 h 221003"/>
                <a:gd name="connsiteX3" fmla="*/ 95075 w 117258"/>
                <a:gd name="connsiteY3" fmla="*/ 39060 h 221003"/>
                <a:gd name="connsiteX4" fmla="*/ 108132 w 117258"/>
                <a:gd name="connsiteY4" fmla="*/ 39942 h 221003"/>
                <a:gd name="connsiteX5" fmla="*/ 117259 w 117258"/>
                <a:gd name="connsiteY5" fmla="*/ 41580 h 221003"/>
                <a:gd name="connsiteX6" fmla="*/ 117259 w 117258"/>
                <a:gd name="connsiteY6" fmla="*/ 1008 h 221003"/>
                <a:gd name="connsiteX7" fmla="*/ 108639 w 117258"/>
                <a:gd name="connsiteY7" fmla="*/ 252 h 221003"/>
                <a:gd name="connsiteX8" fmla="*/ 99131 w 117258"/>
                <a:gd name="connsiteY8" fmla="*/ 0 h 221003"/>
                <a:gd name="connsiteX9" fmla="*/ 64651 w 117258"/>
                <a:gd name="connsiteY9" fmla="*/ 10080 h 221003"/>
                <a:gd name="connsiteX10" fmla="*/ 43481 w 117258"/>
                <a:gd name="connsiteY10" fmla="*/ 37800 h 221003"/>
                <a:gd name="connsiteX11" fmla="*/ 41199 w 117258"/>
                <a:gd name="connsiteY11" fmla="*/ 37800 h 221003"/>
                <a:gd name="connsiteX12" fmla="*/ 41199 w 117258"/>
                <a:gd name="connsiteY12" fmla="*/ 3276 h 221003"/>
                <a:gd name="connsiteX13" fmla="*/ 0 w 117258"/>
                <a:gd name="connsiteY13" fmla="*/ 3276 h 221003"/>
                <a:gd name="connsiteX14" fmla="*/ 0 w 117258"/>
                <a:gd name="connsiteY14" fmla="*/ 221004 h 221003"/>
                <a:gd name="connsiteX15" fmla="*/ 42720 w 117258"/>
                <a:gd name="connsiteY15" fmla="*/ 221004 h 221003"/>
                <a:gd name="connsiteX16" fmla="*/ 42720 w 117258"/>
                <a:gd name="connsiteY16" fmla="*/ 88074 h 221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17258" h="221003">
                  <a:moveTo>
                    <a:pt x="42720" y="88074"/>
                  </a:moveTo>
                  <a:cubicBezTo>
                    <a:pt x="42720" y="78624"/>
                    <a:pt x="45002" y="70182"/>
                    <a:pt x="49566" y="62748"/>
                  </a:cubicBezTo>
                  <a:cubicBezTo>
                    <a:pt x="54129" y="55314"/>
                    <a:pt x="60341" y="49518"/>
                    <a:pt x="68200" y="45360"/>
                  </a:cubicBezTo>
                  <a:cubicBezTo>
                    <a:pt x="76060" y="41202"/>
                    <a:pt x="85060" y="39060"/>
                    <a:pt x="95075" y="39060"/>
                  </a:cubicBezTo>
                  <a:cubicBezTo>
                    <a:pt x="99385" y="39060"/>
                    <a:pt x="103822" y="39438"/>
                    <a:pt x="108132" y="39942"/>
                  </a:cubicBezTo>
                  <a:cubicBezTo>
                    <a:pt x="112568" y="40572"/>
                    <a:pt x="115611" y="41076"/>
                    <a:pt x="117259" y="41580"/>
                  </a:cubicBezTo>
                  <a:lnTo>
                    <a:pt x="117259" y="1008"/>
                  </a:lnTo>
                  <a:cubicBezTo>
                    <a:pt x="115104" y="756"/>
                    <a:pt x="112315" y="504"/>
                    <a:pt x="108639" y="252"/>
                  </a:cubicBezTo>
                  <a:cubicBezTo>
                    <a:pt x="104962" y="0"/>
                    <a:pt x="101793" y="0"/>
                    <a:pt x="99131" y="0"/>
                  </a:cubicBezTo>
                  <a:cubicBezTo>
                    <a:pt x="86328" y="0"/>
                    <a:pt x="74792" y="3402"/>
                    <a:pt x="64651" y="10080"/>
                  </a:cubicBezTo>
                  <a:cubicBezTo>
                    <a:pt x="54509" y="16884"/>
                    <a:pt x="47410" y="26082"/>
                    <a:pt x="43481" y="37800"/>
                  </a:cubicBezTo>
                  <a:lnTo>
                    <a:pt x="41199" y="37800"/>
                  </a:lnTo>
                  <a:lnTo>
                    <a:pt x="41199" y="3276"/>
                  </a:lnTo>
                  <a:lnTo>
                    <a:pt x="0" y="3276"/>
                  </a:lnTo>
                  <a:lnTo>
                    <a:pt x="0" y="221004"/>
                  </a:lnTo>
                  <a:lnTo>
                    <a:pt x="42720" y="221004"/>
                  </a:lnTo>
                  <a:lnTo>
                    <a:pt x="42720" y="88074"/>
                  </a:lnTo>
                  <a:close/>
                </a:path>
              </a:pathLst>
            </a:custGeom>
            <a:solidFill>
              <a:schemeClr val="bg1"/>
            </a:solidFill>
            <a:ln w="1266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 dirty="0"/>
            </a:p>
          </p:txBody>
        </p:sp>
        <p:sp>
          <p:nvSpPr>
            <p:cNvPr id="66" name="Freihandform 22">
              <a:extLst>
                <a:ext uri="{FF2B5EF4-FFF2-40B4-BE49-F238E27FC236}">
                  <a16:creationId xmlns:a16="http://schemas.microsoft.com/office/drawing/2014/main" id="{0C728F05-57FE-4401-8837-450B15131652}"/>
                </a:ext>
              </a:extLst>
            </p:cNvPr>
            <p:cNvSpPr/>
            <p:nvPr/>
          </p:nvSpPr>
          <p:spPr bwMode="invGray">
            <a:xfrm>
              <a:off x="1500430" y="288403"/>
              <a:ext cx="9341" cy="47606"/>
            </a:xfrm>
            <a:custGeom>
              <a:avLst/>
              <a:gdLst>
                <a:gd name="connsiteX0" fmla="*/ 0 w 42720"/>
                <a:gd name="connsiteY0" fmla="*/ 0 h 217728"/>
                <a:gd name="connsiteX1" fmla="*/ 42720 w 42720"/>
                <a:gd name="connsiteY1" fmla="*/ 0 h 217728"/>
                <a:gd name="connsiteX2" fmla="*/ 42720 w 42720"/>
                <a:gd name="connsiteY2" fmla="*/ 217728 h 217728"/>
                <a:gd name="connsiteX3" fmla="*/ 0 w 42720"/>
                <a:gd name="connsiteY3" fmla="*/ 217728 h 217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2720" h="217728">
                  <a:moveTo>
                    <a:pt x="0" y="0"/>
                  </a:moveTo>
                  <a:lnTo>
                    <a:pt x="42720" y="0"/>
                  </a:lnTo>
                  <a:lnTo>
                    <a:pt x="42720" y="217728"/>
                  </a:lnTo>
                  <a:lnTo>
                    <a:pt x="0" y="217728"/>
                  </a:lnTo>
                  <a:close/>
                </a:path>
              </a:pathLst>
            </a:custGeom>
            <a:solidFill>
              <a:schemeClr val="bg1"/>
            </a:solidFill>
            <a:ln w="1266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 dirty="0"/>
            </a:p>
          </p:txBody>
        </p:sp>
        <p:sp>
          <p:nvSpPr>
            <p:cNvPr id="67" name="Freihandform 23">
              <a:extLst>
                <a:ext uri="{FF2B5EF4-FFF2-40B4-BE49-F238E27FC236}">
                  <a16:creationId xmlns:a16="http://schemas.microsoft.com/office/drawing/2014/main" id="{139BA451-36CE-4C7D-8CDD-B97DEAC6048F}"/>
                </a:ext>
              </a:extLst>
            </p:cNvPr>
            <p:cNvSpPr/>
            <p:nvPr/>
          </p:nvSpPr>
          <p:spPr bwMode="invGray">
            <a:xfrm>
              <a:off x="1499266" y="270000"/>
              <a:ext cx="11752" cy="11075"/>
            </a:xfrm>
            <a:custGeom>
              <a:avLst/>
              <a:gdLst>
                <a:gd name="connsiteX0" fmla="*/ 26874 w 53748"/>
                <a:gd name="connsiteY0" fmla="*/ 50652 h 50651"/>
                <a:gd name="connsiteX1" fmla="*/ 45889 w 53748"/>
                <a:gd name="connsiteY1" fmla="*/ 43218 h 50651"/>
                <a:gd name="connsiteX2" fmla="*/ 53749 w 53748"/>
                <a:gd name="connsiteY2" fmla="*/ 25452 h 50651"/>
                <a:gd name="connsiteX3" fmla="*/ 45889 w 53748"/>
                <a:gd name="connsiteY3" fmla="*/ 7560 h 50651"/>
                <a:gd name="connsiteX4" fmla="*/ 26874 w 53748"/>
                <a:gd name="connsiteY4" fmla="*/ 0 h 50651"/>
                <a:gd name="connsiteX5" fmla="*/ 7859 w 53748"/>
                <a:gd name="connsiteY5" fmla="*/ 7434 h 50651"/>
                <a:gd name="connsiteX6" fmla="*/ 0 w 53748"/>
                <a:gd name="connsiteY6" fmla="*/ 25326 h 50651"/>
                <a:gd name="connsiteX7" fmla="*/ 7859 w 53748"/>
                <a:gd name="connsiteY7" fmla="*/ 43092 h 50651"/>
                <a:gd name="connsiteX8" fmla="*/ 26874 w 53748"/>
                <a:gd name="connsiteY8" fmla="*/ 50652 h 506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3748" h="50651">
                  <a:moveTo>
                    <a:pt x="26874" y="50652"/>
                  </a:moveTo>
                  <a:cubicBezTo>
                    <a:pt x="34354" y="50652"/>
                    <a:pt x="40692" y="48132"/>
                    <a:pt x="45889" y="43218"/>
                  </a:cubicBezTo>
                  <a:cubicBezTo>
                    <a:pt x="51214" y="38304"/>
                    <a:pt x="53749" y="32382"/>
                    <a:pt x="53749" y="25452"/>
                  </a:cubicBezTo>
                  <a:cubicBezTo>
                    <a:pt x="53749" y="18396"/>
                    <a:pt x="51087" y="12474"/>
                    <a:pt x="45889" y="7560"/>
                  </a:cubicBezTo>
                  <a:cubicBezTo>
                    <a:pt x="40692" y="2520"/>
                    <a:pt x="34354" y="0"/>
                    <a:pt x="26874" y="0"/>
                  </a:cubicBezTo>
                  <a:cubicBezTo>
                    <a:pt x="19395" y="0"/>
                    <a:pt x="13057" y="2520"/>
                    <a:pt x="7859" y="7434"/>
                  </a:cubicBezTo>
                  <a:cubicBezTo>
                    <a:pt x="2535" y="12348"/>
                    <a:pt x="0" y="18396"/>
                    <a:pt x="0" y="25326"/>
                  </a:cubicBezTo>
                  <a:cubicBezTo>
                    <a:pt x="0" y="32256"/>
                    <a:pt x="2662" y="38178"/>
                    <a:pt x="7859" y="43092"/>
                  </a:cubicBezTo>
                  <a:cubicBezTo>
                    <a:pt x="13184" y="48132"/>
                    <a:pt x="19522" y="50652"/>
                    <a:pt x="26874" y="50652"/>
                  </a:cubicBezTo>
                  <a:close/>
                </a:path>
              </a:pathLst>
            </a:custGeom>
            <a:solidFill>
              <a:schemeClr val="bg1"/>
            </a:solidFill>
            <a:ln w="1266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 dirty="0"/>
            </a:p>
          </p:txBody>
        </p:sp>
        <p:sp>
          <p:nvSpPr>
            <p:cNvPr id="68" name="Freihandform 24">
              <a:extLst>
                <a:ext uri="{FF2B5EF4-FFF2-40B4-BE49-F238E27FC236}">
                  <a16:creationId xmlns:a16="http://schemas.microsoft.com/office/drawing/2014/main" id="{249EBBFB-F3E2-46CC-A091-037BADCC2169}"/>
                </a:ext>
              </a:extLst>
            </p:cNvPr>
            <p:cNvSpPr/>
            <p:nvPr/>
          </p:nvSpPr>
          <p:spPr bwMode="invGray">
            <a:xfrm>
              <a:off x="1522355" y="287769"/>
              <a:ext cx="39941" cy="48267"/>
            </a:xfrm>
            <a:custGeom>
              <a:avLst/>
              <a:gdLst>
                <a:gd name="connsiteX0" fmla="*/ 182670 w 182670"/>
                <a:gd name="connsiteY0" fmla="*/ 220752 h 220751"/>
                <a:gd name="connsiteX1" fmla="*/ 182670 w 182670"/>
                <a:gd name="connsiteY1" fmla="*/ 82152 h 220751"/>
                <a:gd name="connsiteX2" fmla="*/ 173416 w 182670"/>
                <a:gd name="connsiteY2" fmla="*/ 36918 h 220751"/>
                <a:gd name="connsiteX3" fmla="*/ 147303 w 182670"/>
                <a:gd name="connsiteY3" fmla="*/ 9324 h 220751"/>
                <a:gd name="connsiteX4" fmla="*/ 108132 w 182670"/>
                <a:gd name="connsiteY4" fmla="*/ 0 h 220751"/>
                <a:gd name="connsiteX5" fmla="*/ 67313 w 182670"/>
                <a:gd name="connsiteY5" fmla="*/ 10458 h 220751"/>
                <a:gd name="connsiteX6" fmla="*/ 43608 w 182670"/>
                <a:gd name="connsiteY6" fmla="*/ 38304 h 220751"/>
                <a:gd name="connsiteX7" fmla="*/ 40946 w 182670"/>
                <a:gd name="connsiteY7" fmla="*/ 38304 h 220751"/>
                <a:gd name="connsiteX8" fmla="*/ 40946 w 182670"/>
                <a:gd name="connsiteY8" fmla="*/ 2898 h 220751"/>
                <a:gd name="connsiteX9" fmla="*/ 0 w 182670"/>
                <a:gd name="connsiteY9" fmla="*/ 2898 h 220751"/>
                <a:gd name="connsiteX10" fmla="*/ 0 w 182670"/>
                <a:gd name="connsiteY10" fmla="*/ 220626 h 220751"/>
                <a:gd name="connsiteX11" fmla="*/ 42721 w 182670"/>
                <a:gd name="connsiteY11" fmla="*/ 220626 h 220751"/>
                <a:gd name="connsiteX12" fmla="*/ 42721 w 182670"/>
                <a:gd name="connsiteY12" fmla="*/ 91350 h 220751"/>
                <a:gd name="connsiteX13" fmla="*/ 49312 w 182670"/>
                <a:gd name="connsiteY13" fmla="*/ 61740 h 220751"/>
                <a:gd name="connsiteX14" fmla="*/ 67440 w 182670"/>
                <a:gd name="connsiteY14" fmla="*/ 43092 h 220751"/>
                <a:gd name="connsiteX15" fmla="*/ 93807 w 182670"/>
                <a:gd name="connsiteY15" fmla="*/ 36666 h 220751"/>
                <a:gd name="connsiteX16" fmla="*/ 127907 w 182670"/>
                <a:gd name="connsiteY16" fmla="*/ 50022 h 220751"/>
                <a:gd name="connsiteX17" fmla="*/ 140330 w 182670"/>
                <a:gd name="connsiteY17" fmla="*/ 87066 h 220751"/>
                <a:gd name="connsiteX18" fmla="*/ 140330 w 182670"/>
                <a:gd name="connsiteY18" fmla="*/ 220500 h 220751"/>
                <a:gd name="connsiteX19" fmla="*/ 182670 w 182670"/>
                <a:gd name="connsiteY19" fmla="*/ 220500 h 2207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82670" h="220751">
                  <a:moveTo>
                    <a:pt x="182670" y="220752"/>
                  </a:moveTo>
                  <a:lnTo>
                    <a:pt x="182670" y="82152"/>
                  </a:lnTo>
                  <a:cubicBezTo>
                    <a:pt x="182670" y="64260"/>
                    <a:pt x="179628" y="49140"/>
                    <a:pt x="173416" y="36918"/>
                  </a:cubicBezTo>
                  <a:cubicBezTo>
                    <a:pt x="167205" y="24696"/>
                    <a:pt x="158585" y="15498"/>
                    <a:pt x="147303" y="9324"/>
                  </a:cubicBezTo>
                  <a:cubicBezTo>
                    <a:pt x="136147" y="3150"/>
                    <a:pt x="122963" y="0"/>
                    <a:pt x="108132" y="0"/>
                  </a:cubicBezTo>
                  <a:cubicBezTo>
                    <a:pt x="91652" y="0"/>
                    <a:pt x="78088" y="3528"/>
                    <a:pt x="67313" y="10458"/>
                  </a:cubicBezTo>
                  <a:cubicBezTo>
                    <a:pt x="56538" y="17514"/>
                    <a:pt x="48552" y="26712"/>
                    <a:pt x="43608" y="38304"/>
                  </a:cubicBezTo>
                  <a:lnTo>
                    <a:pt x="40946" y="38304"/>
                  </a:lnTo>
                  <a:lnTo>
                    <a:pt x="40946" y="2898"/>
                  </a:lnTo>
                  <a:lnTo>
                    <a:pt x="0" y="2898"/>
                  </a:lnTo>
                  <a:lnTo>
                    <a:pt x="0" y="220626"/>
                  </a:lnTo>
                  <a:lnTo>
                    <a:pt x="42721" y="220626"/>
                  </a:lnTo>
                  <a:lnTo>
                    <a:pt x="42721" y="91350"/>
                  </a:lnTo>
                  <a:cubicBezTo>
                    <a:pt x="42721" y="79884"/>
                    <a:pt x="44875" y="69930"/>
                    <a:pt x="49312" y="61740"/>
                  </a:cubicBezTo>
                  <a:cubicBezTo>
                    <a:pt x="53749" y="53550"/>
                    <a:pt x="59707" y="47376"/>
                    <a:pt x="67440" y="43092"/>
                  </a:cubicBezTo>
                  <a:cubicBezTo>
                    <a:pt x="75173" y="38808"/>
                    <a:pt x="83920" y="36666"/>
                    <a:pt x="93807" y="36666"/>
                  </a:cubicBezTo>
                  <a:cubicBezTo>
                    <a:pt x="108258" y="36666"/>
                    <a:pt x="119667" y="41076"/>
                    <a:pt x="127907" y="50022"/>
                  </a:cubicBezTo>
                  <a:cubicBezTo>
                    <a:pt x="136147" y="58968"/>
                    <a:pt x="140330" y="71316"/>
                    <a:pt x="140330" y="87066"/>
                  </a:cubicBezTo>
                  <a:lnTo>
                    <a:pt x="140330" y="220500"/>
                  </a:lnTo>
                  <a:lnTo>
                    <a:pt x="182670" y="220500"/>
                  </a:lnTo>
                  <a:close/>
                </a:path>
              </a:pathLst>
            </a:custGeom>
            <a:solidFill>
              <a:schemeClr val="bg1"/>
            </a:solidFill>
            <a:ln w="1266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 dirty="0"/>
            </a:p>
          </p:txBody>
        </p:sp>
        <p:sp>
          <p:nvSpPr>
            <p:cNvPr id="69" name="Freihandform 25">
              <a:extLst>
                <a:ext uri="{FF2B5EF4-FFF2-40B4-BE49-F238E27FC236}">
                  <a16:creationId xmlns:a16="http://schemas.microsoft.com/office/drawing/2014/main" id="{DCDE3BF8-38D7-49D1-99BC-C197D071097F}"/>
                </a:ext>
              </a:extLst>
            </p:cNvPr>
            <p:cNvSpPr/>
            <p:nvPr/>
          </p:nvSpPr>
          <p:spPr bwMode="invGray">
            <a:xfrm>
              <a:off x="1572634" y="287797"/>
              <a:ext cx="43766" cy="66974"/>
            </a:xfrm>
            <a:custGeom>
              <a:avLst/>
              <a:gdLst>
                <a:gd name="connsiteX0" fmla="*/ 158585 w 200163"/>
                <a:gd name="connsiteY0" fmla="*/ 2772 h 306306"/>
                <a:gd name="connsiteX1" fmla="*/ 158585 w 200163"/>
                <a:gd name="connsiteY1" fmla="*/ 38052 h 306306"/>
                <a:gd name="connsiteX2" fmla="*/ 155415 w 200163"/>
                <a:gd name="connsiteY2" fmla="*/ 38052 h 306306"/>
                <a:gd name="connsiteX3" fmla="*/ 144513 w 200163"/>
                <a:gd name="connsiteY3" fmla="*/ 22302 h 306306"/>
                <a:gd name="connsiteX4" fmla="*/ 124865 w 200163"/>
                <a:gd name="connsiteY4" fmla="*/ 6678 h 306306"/>
                <a:gd name="connsiteX5" fmla="*/ 91905 w 200163"/>
                <a:gd name="connsiteY5" fmla="*/ 0 h 306306"/>
                <a:gd name="connsiteX6" fmla="*/ 44622 w 200163"/>
                <a:gd name="connsiteY6" fmla="*/ 13230 h 306306"/>
                <a:gd name="connsiteX7" fmla="*/ 11916 w 200163"/>
                <a:gd name="connsiteY7" fmla="*/ 51282 h 306306"/>
                <a:gd name="connsiteX8" fmla="*/ 0 w 200163"/>
                <a:gd name="connsiteY8" fmla="*/ 110880 h 306306"/>
                <a:gd name="connsiteX9" fmla="*/ 12043 w 200163"/>
                <a:gd name="connsiteY9" fmla="*/ 169344 h 306306"/>
                <a:gd name="connsiteX10" fmla="*/ 44875 w 200163"/>
                <a:gd name="connsiteY10" fmla="*/ 205254 h 306306"/>
                <a:gd name="connsiteX11" fmla="*/ 91525 w 200163"/>
                <a:gd name="connsiteY11" fmla="*/ 217350 h 306306"/>
                <a:gd name="connsiteX12" fmla="*/ 124231 w 200163"/>
                <a:gd name="connsiteY12" fmla="*/ 211050 h 306306"/>
                <a:gd name="connsiteX13" fmla="*/ 144006 w 200163"/>
                <a:gd name="connsiteY13" fmla="*/ 196308 h 306306"/>
                <a:gd name="connsiteX14" fmla="*/ 155035 w 200163"/>
                <a:gd name="connsiteY14" fmla="*/ 180810 h 306306"/>
                <a:gd name="connsiteX15" fmla="*/ 157697 w 200163"/>
                <a:gd name="connsiteY15" fmla="*/ 180810 h 306306"/>
                <a:gd name="connsiteX16" fmla="*/ 157697 w 200163"/>
                <a:gd name="connsiteY16" fmla="*/ 223650 h 306306"/>
                <a:gd name="connsiteX17" fmla="*/ 141851 w 200163"/>
                <a:gd name="connsiteY17" fmla="*/ 260568 h 306306"/>
                <a:gd name="connsiteX18" fmla="*/ 101793 w 200163"/>
                <a:gd name="connsiteY18" fmla="*/ 272160 h 306306"/>
                <a:gd name="connsiteX19" fmla="*/ 72891 w 200163"/>
                <a:gd name="connsiteY19" fmla="*/ 267246 h 306306"/>
                <a:gd name="connsiteX20" fmla="*/ 55270 w 200163"/>
                <a:gd name="connsiteY20" fmla="*/ 255276 h 306306"/>
                <a:gd name="connsiteX21" fmla="*/ 44875 w 200163"/>
                <a:gd name="connsiteY21" fmla="*/ 242424 h 306306"/>
                <a:gd name="connsiteX22" fmla="*/ 8240 w 200163"/>
                <a:gd name="connsiteY22" fmla="*/ 257418 h 306306"/>
                <a:gd name="connsiteX23" fmla="*/ 25860 w 200163"/>
                <a:gd name="connsiteY23" fmla="*/ 281610 h 306306"/>
                <a:gd name="connsiteX24" fmla="*/ 56411 w 200163"/>
                <a:gd name="connsiteY24" fmla="*/ 299502 h 306306"/>
                <a:gd name="connsiteX25" fmla="*/ 101286 w 200163"/>
                <a:gd name="connsiteY25" fmla="*/ 306306 h 306306"/>
                <a:gd name="connsiteX26" fmla="*/ 151486 w 200163"/>
                <a:gd name="connsiteY26" fmla="*/ 297612 h 306306"/>
                <a:gd name="connsiteX27" fmla="*/ 186980 w 200163"/>
                <a:gd name="connsiteY27" fmla="*/ 271026 h 306306"/>
                <a:gd name="connsiteX28" fmla="*/ 200164 w 200163"/>
                <a:gd name="connsiteY28" fmla="*/ 225288 h 306306"/>
                <a:gd name="connsiteX29" fmla="*/ 200164 w 200163"/>
                <a:gd name="connsiteY29" fmla="*/ 2772 h 306306"/>
                <a:gd name="connsiteX30" fmla="*/ 158585 w 200163"/>
                <a:gd name="connsiteY30" fmla="*/ 2772 h 306306"/>
                <a:gd name="connsiteX31" fmla="*/ 151739 w 200163"/>
                <a:gd name="connsiteY31" fmla="*/ 148932 h 306306"/>
                <a:gd name="connsiteX32" fmla="*/ 132344 w 200163"/>
                <a:gd name="connsiteY32" fmla="*/ 173628 h 306306"/>
                <a:gd name="connsiteX33" fmla="*/ 101160 w 200163"/>
                <a:gd name="connsiteY33" fmla="*/ 182196 h 306306"/>
                <a:gd name="connsiteX34" fmla="*/ 69341 w 200163"/>
                <a:gd name="connsiteY34" fmla="*/ 173124 h 306306"/>
                <a:gd name="connsiteX35" fmla="*/ 49946 w 200163"/>
                <a:gd name="connsiteY35" fmla="*/ 147924 h 306306"/>
                <a:gd name="connsiteX36" fmla="*/ 43354 w 200163"/>
                <a:gd name="connsiteY36" fmla="*/ 110376 h 306306"/>
                <a:gd name="connsiteX37" fmla="*/ 49819 w 200163"/>
                <a:gd name="connsiteY37" fmla="*/ 72702 h 306306"/>
                <a:gd name="connsiteX38" fmla="*/ 69088 w 200163"/>
                <a:gd name="connsiteY38" fmla="*/ 45990 h 306306"/>
                <a:gd name="connsiteX39" fmla="*/ 101160 w 200163"/>
                <a:gd name="connsiteY39" fmla="*/ 36162 h 306306"/>
                <a:gd name="connsiteX40" fmla="*/ 132597 w 200163"/>
                <a:gd name="connsiteY40" fmla="*/ 45612 h 306306"/>
                <a:gd name="connsiteX41" fmla="*/ 151866 w 200163"/>
                <a:gd name="connsiteY41" fmla="*/ 71820 h 306306"/>
                <a:gd name="connsiteX42" fmla="*/ 158458 w 200163"/>
                <a:gd name="connsiteY42" fmla="*/ 110502 h 306306"/>
                <a:gd name="connsiteX43" fmla="*/ 151739 w 200163"/>
                <a:gd name="connsiteY43" fmla="*/ 148932 h 3063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200163" h="306306">
                  <a:moveTo>
                    <a:pt x="158585" y="2772"/>
                  </a:moveTo>
                  <a:lnTo>
                    <a:pt x="158585" y="38052"/>
                  </a:lnTo>
                  <a:lnTo>
                    <a:pt x="155415" y="38052"/>
                  </a:lnTo>
                  <a:cubicBezTo>
                    <a:pt x="152880" y="33516"/>
                    <a:pt x="149204" y="28224"/>
                    <a:pt x="144513" y="22302"/>
                  </a:cubicBezTo>
                  <a:cubicBezTo>
                    <a:pt x="139823" y="16380"/>
                    <a:pt x="133231" y="11088"/>
                    <a:pt x="124865" y="6678"/>
                  </a:cubicBezTo>
                  <a:cubicBezTo>
                    <a:pt x="116498" y="2142"/>
                    <a:pt x="105470" y="0"/>
                    <a:pt x="91905" y="0"/>
                  </a:cubicBezTo>
                  <a:cubicBezTo>
                    <a:pt x="74285" y="0"/>
                    <a:pt x="58566" y="4410"/>
                    <a:pt x="44622" y="13230"/>
                  </a:cubicBezTo>
                  <a:cubicBezTo>
                    <a:pt x="30678" y="22050"/>
                    <a:pt x="19775" y="34776"/>
                    <a:pt x="11916" y="51282"/>
                  </a:cubicBezTo>
                  <a:cubicBezTo>
                    <a:pt x="3930" y="67788"/>
                    <a:pt x="0" y="87696"/>
                    <a:pt x="0" y="110880"/>
                  </a:cubicBezTo>
                  <a:cubicBezTo>
                    <a:pt x="0" y="134064"/>
                    <a:pt x="4057" y="153594"/>
                    <a:pt x="12043" y="169344"/>
                  </a:cubicBezTo>
                  <a:cubicBezTo>
                    <a:pt x="20029" y="185220"/>
                    <a:pt x="31058" y="197190"/>
                    <a:pt x="44875" y="205254"/>
                  </a:cubicBezTo>
                  <a:cubicBezTo>
                    <a:pt x="58693" y="213318"/>
                    <a:pt x="74285" y="217350"/>
                    <a:pt x="91525" y="217350"/>
                  </a:cubicBezTo>
                  <a:cubicBezTo>
                    <a:pt x="104962" y="217350"/>
                    <a:pt x="115864" y="215208"/>
                    <a:pt x="124231" y="211050"/>
                  </a:cubicBezTo>
                  <a:cubicBezTo>
                    <a:pt x="132597" y="206892"/>
                    <a:pt x="139189" y="201978"/>
                    <a:pt x="144006" y="196308"/>
                  </a:cubicBezTo>
                  <a:cubicBezTo>
                    <a:pt x="148823" y="190638"/>
                    <a:pt x="152500" y="185472"/>
                    <a:pt x="155035" y="180810"/>
                  </a:cubicBezTo>
                  <a:lnTo>
                    <a:pt x="157697" y="180810"/>
                  </a:lnTo>
                  <a:lnTo>
                    <a:pt x="157697" y="223650"/>
                  </a:lnTo>
                  <a:cubicBezTo>
                    <a:pt x="157697" y="240534"/>
                    <a:pt x="152373" y="252756"/>
                    <a:pt x="141851" y="260568"/>
                  </a:cubicBezTo>
                  <a:cubicBezTo>
                    <a:pt x="131330" y="268380"/>
                    <a:pt x="117892" y="272160"/>
                    <a:pt x="101793" y="272160"/>
                  </a:cubicBezTo>
                  <a:cubicBezTo>
                    <a:pt x="90004" y="272160"/>
                    <a:pt x="80370" y="270522"/>
                    <a:pt x="72891" y="267246"/>
                  </a:cubicBezTo>
                  <a:cubicBezTo>
                    <a:pt x="65411" y="263970"/>
                    <a:pt x="59580" y="259938"/>
                    <a:pt x="55270" y="255276"/>
                  </a:cubicBezTo>
                  <a:cubicBezTo>
                    <a:pt x="50960" y="250614"/>
                    <a:pt x="47537" y="246330"/>
                    <a:pt x="44875" y="242424"/>
                  </a:cubicBezTo>
                  <a:lnTo>
                    <a:pt x="8240" y="257418"/>
                  </a:lnTo>
                  <a:cubicBezTo>
                    <a:pt x="12043" y="266112"/>
                    <a:pt x="18001" y="274176"/>
                    <a:pt x="25860" y="281610"/>
                  </a:cubicBezTo>
                  <a:cubicBezTo>
                    <a:pt x="33720" y="289044"/>
                    <a:pt x="43988" y="294966"/>
                    <a:pt x="56411" y="299502"/>
                  </a:cubicBezTo>
                  <a:cubicBezTo>
                    <a:pt x="68961" y="304038"/>
                    <a:pt x="83919" y="306306"/>
                    <a:pt x="101286" y="306306"/>
                  </a:cubicBezTo>
                  <a:cubicBezTo>
                    <a:pt x="119921" y="306306"/>
                    <a:pt x="136654" y="303408"/>
                    <a:pt x="151486" y="297612"/>
                  </a:cubicBezTo>
                  <a:cubicBezTo>
                    <a:pt x="166317" y="291816"/>
                    <a:pt x="178233" y="282996"/>
                    <a:pt x="186980" y="271026"/>
                  </a:cubicBezTo>
                  <a:cubicBezTo>
                    <a:pt x="195727" y="259056"/>
                    <a:pt x="200164" y="243810"/>
                    <a:pt x="200164" y="225288"/>
                  </a:cubicBezTo>
                  <a:lnTo>
                    <a:pt x="200164" y="2772"/>
                  </a:lnTo>
                  <a:lnTo>
                    <a:pt x="158585" y="2772"/>
                  </a:lnTo>
                  <a:close/>
                  <a:moveTo>
                    <a:pt x="151739" y="148932"/>
                  </a:moveTo>
                  <a:cubicBezTo>
                    <a:pt x="147302" y="159642"/>
                    <a:pt x="140837" y="167832"/>
                    <a:pt x="132344" y="173628"/>
                  </a:cubicBezTo>
                  <a:cubicBezTo>
                    <a:pt x="123850" y="179298"/>
                    <a:pt x="113456" y="182196"/>
                    <a:pt x="101160" y="182196"/>
                  </a:cubicBezTo>
                  <a:cubicBezTo>
                    <a:pt x="88483" y="182196"/>
                    <a:pt x="77834" y="179172"/>
                    <a:pt x="69341" y="173124"/>
                  </a:cubicBezTo>
                  <a:cubicBezTo>
                    <a:pt x="60848" y="167076"/>
                    <a:pt x="54256" y="158634"/>
                    <a:pt x="49946" y="147924"/>
                  </a:cubicBezTo>
                  <a:cubicBezTo>
                    <a:pt x="45509" y="137088"/>
                    <a:pt x="43354" y="124614"/>
                    <a:pt x="43354" y="110376"/>
                  </a:cubicBezTo>
                  <a:cubicBezTo>
                    <a:pt x="43354" y="96516"/>
                    <a:pt x="45509" y="83916"/>
                    <a:pt x="49819" y="72702"/>
                  </a:cubicBezTo>
                  <a:cubicBezTo>
                    <a:pt x="54129" y="61488"/>
                    <a:pt x="60594" y="52542"/>
                    <a:pt x="69088" y="45990"/>
                  </a:cubicBezTo>
                  <a:cubicBezTo>
                    <a:pt x="77581" y="39438"/>
                    <a:pt x="88356" y="36162"/>
                    <a:pt x="101160" y="36162"/>
                  </a:cubicBezTo>
                  <a:cubicBezTo>
                    <a:pt x="113582" y="36162"/>
                    <a:pt x="124104" y="39312"/>
                    <a:pt x="132597" y="45612"/>
                  </a:cubicBezTo>
                  <a:cubicBezTo>
                    <a:pt x="141091" y="51912"/>
                    <a:pt x="147429" y="60606"/>
                    <a:pt x="151866" y="71820"/>
                  </a:cubicBezTo>
                  <a:cubicBezTo>
                    <a:pt x="156176" y="83034"/>
                    <a:pt x="158458" y="95886"/>
                    <a:pt x="158458" y="110502"/>
                  </a:cubicBezTo>
                  <a:cubicBezTo>
                    <a:pt x="158331" y="125370"/>
                    <a:pt x="156176" y="138222"/>
                    <a:pt x="151739" y="148932"/>
                  </a:cubicBezTo>
                  <a:close/>
                </a:path>
              </a:pathLst>
            </a:custGeom>
            <a:solidFill>
              <a:schemeClr val="bg1"/>
            </a:solidFill>
            <a:ln w="1266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 dirty="0"/>
            </a:p>
          </p:txBody>
        </p:sp>
        <p:sp>
          <p:nvSpPr>
            <p:cNvPr id="70" name="Freihandform 26">
              <a:extLst>
                <a:ext uri="{FF2B5EF4-FFF2-40B4-BE49-F238E27FC236}">
                  <a16:creationId xmlns:a16="http://schemas.microsoft.com/office/drawing/2014/main" id="{D35E5E15-C461-4439-AC18-BA347E8E9B02}"/>
                </a:ext>
              </a:extLst>
            </p:cNvPr>
            <p:cNvSpPr/>
            <p:nvPr/>
          </p:nvSpPr>
          <p:spPr bwMode="invGray">
            <a:xfrm>
              <a:off x="1125303" y="358490"/>
              <a:ext cx="29408" cy="66478"/>
            </a:xfrm>
            <a:custGeom>
              <a:avLst/>
              <a:gdLst>
                <a:gd name="connsiteX0" fmla="*/ 33974 w 134499"/>
                <a:gd name="connsiteY0" fmla="*/ 304038 h 304038"/>
                <a:gd name="connsiteX1" fmla="*/ 76567 w 134499"/>
                <a:gd name="connsiteY1" fmla="*/ 304038 h 304038"/>
                <a:gd name="connsiteX2" fmla="*/ 76567 w 134499"/>
                <a:gd name="connsiteY2" fmla="*/ 120204 h 304038"/>
                <a:gd name="connsiteX3" fmla="*/ 123851 w 134499"/>
                <a:gd name="connsiteY3" fmla="*/ 120204 h 304038"/>
                <a:gd name="connsiteX4" fmla="*/ 123851 w 134499"/>
                <a:gd name="connsiteY4" fmla="*/ 86184 h 304038"/>
                <a:gd name="connsiteX5" fmla="*/ 76567 w 134499"/>
                <a:gd name="connsiteY5" fmla="*/ 86184 h 304038"/>
                <a:gd name="connsiteX6" fmla="*/ 76567 w 134499"/>
                <a:gd name="connsiteY6" fmla="*/ 66654 h 304038"/>
                <a:gd name="connsiteX7" fmla="*/ 83159 w 134499"/>
                <a:gd name="connsiteY7" fmla="*/ 44478 h 304038"/>
                <a:gd name="connsiteX8" fmla="*/ 105343 w 134499"/>
                <a:gd name="connsiteY8" fmla="*/ 36792 h 304038"/>
                <a:gd name="connsiteX9" fmla="*/ 116752 w 134499"/>
                <a:gd name="connsiteY9" fmla="*/ 38052 h 304038"/>
                <a:gd name="connsiteX10" fmla="*/ 124484 w 134499"/>
                <a:gd name="connsiteY10" fmla="*/ 40068 h 304038"/>
                <a:gd name="connsiteX11" fmla="*/ 134499 w 134499"/>
                <a:gd name="connsiteY11" fmla="*/ 5796 h 304038"/>
                <a:gd name="connsiteX12" fmla="*/ 120935 w 134499"/>
                <a:gd name="connsiteY12" fmla="*/ 2016 h 304038"/>
                <a:gd name="connsiteX13" fmla="*/ 99005 w 134499"/>
                <a:gd name="connsiteY13" fmla="*/ 0 h 304038"/>
                <a:gd name="connsiteX14" fmla="*/ 66806 w 134499"/>
                <a:gd name="connsiteY14" fmla="*/ 6804 h 304038"/>
                <a:gd name="connsiteX15" fmla="*/ 42974 w 134499"/>
                <a:gd name="connsiteY15" fmla="*/ 27090 h 304038"/>
                <a:gd name="connsiteX16" fmla="*/ 33974 w 134499"/>
                <a:gd name="connsiteY16" fmla="*/ 60984 h 304038"/>
                <a:gd name="connsiteX17" fmla="*/ 33974 w 134499"/>
                <a:gd name="connsiteY17" fmla="*/ 86184 h 304038"/>
                <a:gd name="connsiteX18" fmla="*/ 0 w 134499"/>
                <a:gd name="connsiteY18" fmla="*/ 86184 h 304038"/>
                <a:gd name="connsiteX19" fmla="*/ 0 w 134499"/>
                <a:gd name="connsiteY19" fmla="*/ 120204 h 304038"/>
                <a:gd name="connsiteX20" fmla="*/ 33974 w 134499"/>
                <a:gd name="connsiteY20" fmla="*/ 120204 h 304038"/>
                <a:gd name="connsiteX21" fmla="*/ 33974 w 134499"/>
                <a:gd name="connsiteY21" fmla="*/ 304038 h 3040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34499" h="304038">
                  <a:moveTo>
                    <a:pt x="33974" y="304038"/>
                  </a:moveTo>
                  <a:lnTo>
                    <a:pt x="76567" y="304038"/>
                  </a:lnTo>
                  <a:lnTo>
                    <a:pt x="76567" y="120204"/>
                  </a:lnTo>
                  <a:lnTo>
                    <a:pt x="123851" y="120204"/>
                  </a:lnTo>
                  <a:lnTo>
                    <a:pt x="123851" y="86184"/>
                  </a:lnTo>
                  <a:lnTo>
                    <a:pt x="76567" y="86184"/>
                  </a:lnTo>
                  <a:lnTo>
                    <a:pt x="76567" y="66654"/>
                  </a:lnTo>
                  <a:cubicBezTo>
                    <a:pt x="76567" y="56952"/>
                    <a:pt x="78849" y="49644"/>
                    <a:pt x="83159" y="44478"/>
                  </a:cubicBezTo>
                  <a:cubicBezTo>
                    <a:pt x="87595" y="39438"/>
                    <a:pt x="94948" y="36792"/>
                    <a:pt x="105343" y="36792"/>
                  </a:cubicBezTo>
                  <a:cubicBezTo>
                    <a:pt x="109780" y="36792"/>
                    <a:pt x="113583" y="37170"/>
                    <a:pt x="116752" y="38052"/>
                  </a:cubicBezTo>
                  <a:cubicBezTo>
                    <a:pt x="119921" y="38808"/>
                    <a:pt x="122456" y="39564"/>
                    <a:pt x="124484" y="40068"/>
                  </a:cubicBezTo>
                  <a:lnTo>
                    <a:pt x="134499" y="5796"/>
                  </a:lnTo>
                  <a:cubicBezTo>
                    <a:pt x="131583" y="4662"/>
                    <a:pt x="127020" y="3402"/>
                    <a:pt x="120935" y="2016"/>
                  </a:cubicBezTo>
                  <a:cubicBezTo>
                    <a:pt x="114851" y="630"/>
                    <a:pt x="107498" y="0"/>
                    <a:pt x="99005" y="0"/>
                  </a:cubicBezTo>
                  <a:cubicBezTo>
                    <a:pt x="87469" y="0"/>
                    <a:pt x="76694" y="2268"/>
                    <a:pt x="66806" y="6804"/>
                  </a:cubicBezTo>
                  <a:cubicBezTo>
                    <a:pt x="56918" y="11340"/>
                    <a:pt x="48932" y="18018"/>
                    <a:pt x="42974" y="27090"/>
                  </a:cubicBezTo>
                  <a:cubicBezTo>
                    <a:pt x="37016" y="36162"/>
                    <a:pt x="33974" y="47376"/>
                    <a:pt x="33974" y="60984"/>
                  </a:cubicBezTo>
                  <a:lnTo>
                    <a:pt x="33974" y="86184"/>
                  </a:lnTo>
                  <a:lnTo>
                    <a:pt x="0" y="86184"/>
                  </a:lnTo>
                  <a:lnTo>
                    <a:pt x="0" y="120204"/>
                  </a:lnTo>
                  <a:lnTo>
                    <a:pt x="33974" y="120204"/>
                  </a:lnTo>
                  <a:lnTo>
                    <a:pt x="33974" y="304038"/>
                  </a:lnTo>
                  <a:close/>
                </a:path>
              </a:pathLst>
            </a:custGeom>
            <a:solidFill>
              <a:schemeClr val="bg1"/>
            </a:solidFill>
            <a:ln w="1266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 dirty="0"/>
            </a:p>
          </p:txBody>
        </p:sp>
        <p:sp>
          <p:nvSpPr>
            <p:cNvPr id="71" name="Freihandform 27">
              <a:extLst>
                <a:ext uri="{FF2B5EF4-FFF2-40B4-BE49-F238E27FC236}">
                  <a16:creationId xmlns:a16="http://schemas.microsoft.com/office/drawing/2014/main" id="{6C5BF7EA-6C05-489E-9BEF-0CFEC8C016FB}"/>
                </a:ext>
              </a:extLst>
            </p:cNvPr>
            <p:cNvSpPr/>
            <p:nvPr/>
          </p:nvSpPr>
          <p:spPr bwMode="invGray">
            <a:xfrm>
              <a:off x="1159174" y="376728"/>
              <a:ext cx="44625" cy="49176"/>
            </a:xfrm>
            <a:custGeom>
              <a:avLst/>
              <a:gdLst>
                <a:gd name="connsiteX0" fmla="*/ 204094 w 204093"/>
                <a:gd name="connsiteY0" fmla="*/ 112644 h 224909"/>
                <a:gd name="connsiteX1" fmla="*/ 191417 w 204093"/>
                <a:gd name="connsiteY1" fmla="*/ 53424 h 224909"/>
                <a:gd name="connsiteX2" fmla="*/ 155796 w 204093"/>
                <a:gd name="connsiteY2" fmla="*/ 13986 h 224909"/>
                <a:gd name="connsiteX3" fmla="*/ 102047 w 204093"/>
                <a:gd name="connsiteY3" fmla="*/ 0 h 224909"/>
                <a:gd name="connsiteX4" fmla="*/ 48298 w 204093"/>
                <a:gd name="connsiteY4" fmla="*/ 13986 h 224909"/>
                <a:gd name="connsiteX5" fmla="*/ 12677 w 204093"/>
                <a:gd name="connsiteY5" fmla="*/ 53424 h 224909"/>
                <a:gd name="connsiteX6" fmla="*/ 0 w 204093"/>
                <a:gd name="connsiteY6" fmla="*/ 112644 h 224909"/>
                <a:gd name="connsiteX7" fmla="*/ 12677 w 204093"/>
                <a:gd name="connsiteY7" fmla="*/ 171612 h 224909"/>
                <a:gd name="connsiteX8" fmla="*/ 48298 w 204093"/>
                <a:gd name="connsiteY8" fmla="*/ 210924 h 224909"/>
                <a:gd name="connsiteX9" fmla="*/ 102047 w 204093"/>
                <a:gd name="connsiteY9" fmla="*/ 224910 h 224909"/>
                <a:gd name="connsiteX10" fmla="*/ 155796 w 204093"/>
                <a:gd name="connsiteY10" fmla="*/ 210924 h 224909"/>
                <a:gd name="connsiteX11" fmla="*/ 191417 w 204093"/>
                <a:gd name="connsiteY11" fmla="*/ 171612 h 224909"/>
                <a:gd name="connsiteX12" fmla="*/ 204094 w 204093"/>
                <a:gd name="connsiteY12" fmla="*/ 112644 h 224909"/>
                <a:gd name="connsiteX13" fmla="*/ 154655 w 204093"/>
                <a:gd name="connsiteY13" fmla="*/ 150948 h 224909"/>
                <a:gd name="connsiteX14" fmla="*/ 135133 w 204093"/>
                <a:gd name="connsiteY14" fmla="*/ 178920 h 224909"/>
                <a:gd name="connsiteX15" fmla="*/ 102047 w 204093"/>
                <a:gd name="connsiteY15" fmla="*/ 189378 h 224909"/>
                <a:gd name="connsiteX16" fmla="*/ 68707 w 204093"/>
                <a:gd name="connsiteY16" fmla="*/ 178920 h 224909"/>
                <a:gd name="connsiteX17" fmla="*/ 49185 w 204093"/>
                <a:gd name="connsiteY17" fmla="*/ 150948 h 224909"/>
                <a:gd name="connsiteX18" fmla="*/ 42847 w 204093"/>
                <a:gd name="connsiteY18" fmla="*/ 112518 h 224909"/>
                <a:gd name="connsiteX19" fmla="*/ 49185 w 204093"/>
                <a:gd name="connsiteY19" fmla="*/ 74214 h 224909"/>
                <a:gd name="connsiteX20" fmla="*/ 68707 w 204093"/>
                <a:gd name="connsiteY20" fmla="*/ 46116 h 224909"/>
                <a:gd name="connsiteX21" fmla="*/ 102047 w 204093"/>
                <a:gd name="connsiteY21" fmla="*/ 35532 h 224909"/>
                <a:gd name="connsiteX22" fmla="*/ 135133 w 204093"/>
                <a:gd name="connsiteY22" fmla="*/ 46116 h 224909"/>
                <a:gd name="connsiteX23" fmla="*/ 154655 w 204093"/>
                <a:gd name="connsiteY23" fmla="*/ 74214 h 224909"/>
                <a:gd name="connsiteX24" fmla="*/ 160993 w 204093"/>
                <a:gd name="connsiteY24" fmla="*/ 112518 h 224909"/>
                <a:gd name="connsiteX25" fmla="*/ 154655 w 204093"/>
                <a:gd name="connsiteY25" fmla="*/ 150948 h 2249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204093" h="224909">
                  <a:moveTo>
                    <a:pt x="204094" y="112644"/>
                  </a:moveTo>
                  <a:cubicBezTo>
                    <a:pt x="204094" y="90090"/>
                    <a:pt x="199911" y="70308"/>
                    <a:pt x="191417" y="53424"/>
                  </a:cubicBezTo>
                  <a:cubicBezTo>
                    <a:pt x="182924" y="36540"/>
                    <a:pt x="171008" y="23436"/>
                    <a:pt x="155796" y="13986"/>
                  </a:cubicBezTo>
                  <a:cubicBezTo>
                    <a:pt x="140457" y="4662"/>
                    <a:pt x="122583" y="0"/>
                    <a:pt x="102047" y="0"/>
                  </a:cubicBezTo>
                  <a:cubicBezTo>
                    <a:pt x="81511" y="0"/>
                    <a:pt x="63637" y="4662"/>
                    <a:pt x="48298" y="13986"/>
                  </a:cubicBezTo>
                  <a:cubicBezTo>
                    <a:pt x="32959" y="23310"/>
                    <a:pt x="21043" y="36540"/>
                    <a:pt x="12677" y="53424"/>
                  </a:cubicBezTo>
                  <a:cubicBezTo>
                    <a:pt x="4184" y="70308"/>
                    <a:pt x="0" y="90090"/>
                    <a:pt x="0" y="112644"/>
                  </a:cubicBezTo>
                  <a:cubicBezTo>
                    <a:pt x="0" y="135198"/>
                    <a:pt x="4310" y="154854"/>
                    <a:pt x="12677" y="171612"/>
                  </a:cubicBezTo>
                  <a:cubicBezTo>
                    <a:pt x="21170" y="188496"/>
                    <a:pt x="32959" y="201474"/>
                    <a:pt x="48298" y="210924"/>
                  </a:cubicBezTo>
                  <a:cubicBezTo>
                    <a:pt x="63637" y="220248"/>
                    <a:pt x="81511" y="224910"/>
                    <a:pt x="102047" y="224910"/>
                  </a:cubicBezTo>
                  <a:cubicBezTo>
                    <a:pt x="122583" y="224910"/>
                    <a:pt x="140457" y="220248"/>
                    <a:pt x="155796" y="210924"/>
                  </a:cubicBezTo>
                  <a:cubicBezTo>
                    <a:pt x="171134" y="201600"/>
                    <a:pt x="183050" y="188496"/>
                    <a:pt x="191417" y="171612"/>
                  </a:cubicBezTo>
                  <a:cubicBezTo>
                    <a:pt x="199911" y="154854"/>
                    <a:pt x="204094" y="135198"/>
                    <a:pt x="204094" y="112644"/>
                  </a:cubicBezTo>
                  <a:close/>
                  <a:moveTo>
                    <a:pt x="154655" y="150948"/>
                  </a:moveTo>
                  <a:cubicBezTo>
                    <a:pt x="150345" y="162540"/>
                    <a:pt x="143880" y="171864"/>
                    <a:pt x="135133" y="178920"/>
                  </a:cubicBezTo>
                  <a:cubicBezTo>
                    <a:pt x="126386" y="185976"/>
                    <a:pt x="115357" y="189378"/>
                    <a:pt x="102047" y="189378"/>
                  </a:cubicBezTo>
                  <a:cubicBezTo>
                    <a:pt x="88610" y="189378"/>
                    <a:pt x="77581" y="185850"/>
                    <a:pt x="68707" y="178920"/>
                  </a:cubicBezTo>
                  <a:cubicBezTo>
                    <a:pt x="59961" y="171990"/>
                    <a:pt x="53369" y="162666"/>
                    <a:pt x="49185" y="150948"/>
                  </a:cubicBezTo>
                  <a:cubicBezTo>
                    <a:pt x="44875" y="139356"/>
                    <a:pt x="42847" y="126504"/>
                    <a:pt x="42847" y="112518"/>
                  </a:cubicBezTo>
                  <a:cubicBezTo>
                    <a:pt x="42847" y="98658"/>
                    <a:pt x="45002" y="85806"/>
                    <a:pt x="49185" y="74214"/>
                  </a:cubicBezTo>
                  <a:cubicBezTo>
                    <a:pt x="53369" y="62496"/>
                    <a:pt x="59961" y="53172"/>
                    <a:pt x="68707" y="46116"/>
                  </a:cubicBezTo>
                  <a:cubicBezTo>
                    <a:pt x="77454" y="39060"/>
                    <a:pt x="88610" y="35532"/>
                    <a:pt x="102047" y="35532"/>
                  </a:cubicBezTo>
                  <a:cubicBezTo>
                    <a:pt x="115357" y="35532"/>
                    <a:pt x="126386" y="39060"/>
                    <a:pt x="135133" y="46116"/>
                  </a:cubicBezTo>
                  <a:cubicBezTo>
                    <a:pt x="143880" y="53172"/>
                    <a:pt x="150345" y="62622"/>
                    <a:pt x="154655" y="74214"/>
                  </a:cubicBezTo>
                  <a:cubicBezTo>
                    <a:pt x="158838" y="85932"/>
                    <a:pt x="160993" y="98658"/>
                    <a:pt x="160993" y="112518"/>
                  </a:cubicBezTo>
                  <a:cubicBezTo>
                    <a:pt x="160993" y="126504"/>
                    <a:pt x="158838" y="139356"/>
                    <a:pt x="154655" y="150948"/>
                  </a:cubicBezTo>
                  <a:close/>
                </a:path>
              </a:pathLst>
            </a:custGeom>
            <a:solidFill>
              <a:schemeClr val="bg1"/>
            </a:solidFill>
            <a:ln w="1266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 dirty="0"/>
            </a:p>
          </p:txBody>
        </p:sp>
        <p:sp>
          <p:nvSpPr>
            <p:cNvPr id="72" name="Freihandform 28">
              <a:extLst>
                <a:ext uri="{FF2B5EF4-FFF2-40B4-BE49-F238E27FC236}">
                  <a16:creationId xmlns:a16="http://schemas.microsoft.com/office/drawing/2014/main" id="{6EFBF79A-4A51-48BF-89A7-AA431ACDE9A8}"/>
                </a:ext>
              </a:extLst>
            </p:cNvPr>
            <p:cNvSpPr/>
            <p:nvPr/>
          </p:nvSpPr>
          <p:spPr bwMode="invGray">
            <a:xfrm>
              <a:off x="1213472" y="376618"/>
              <a:ext cx="25638" cy="48323"/>
            </a:xfrm>
            <a:custGeom>
              <a:avLst/>
              <a:gdLst>
                <a:gd name="connsiteX0" fmla="*/ 41199 w 117258"/>
                <a:gd name="connsiteY0" fmla="*/ 3276 h 221004"/>
                <a:gd name="connsiteX1" fmla="*/ 0 w 117258"/>
                <a:gd name="connsiteY1" fmla="*/ 3276 h 221004"/>
                <a:gd name="connsiteX2" fmla="*/ 0 w 117258"/>
                <a:gd name="connsiteY2" fmla="*/ 221004 h 221004"/>
                <a:gd name="connsiteX3" fmla="*/ 42720 w 117258"/>
                <a:gd name="connsiteY3" fmla="*/ 221004 h 221004"/>
                <a:gd name="connsiteX4" fmla="*/ 42720 w 117258"/>
                <a:gd name="connsiteY4" fmla="*/ 88074 h 221004"/>
                <a:gd name="connsiteX5" fmla="*/ 49565 w 117258"/>
                <a:gd name="connsiteY5" fmla="*/ 62748 h 221004"/>
                <a:gd name="connsiteX6" fmla="*/ 68200 w 117258"/>
                <a:gd name="connsiteY6" fmla="*/ 45360 h 221004"/>
                <a:gd name="connsiteX7" fmla="*/ 95075 w 117258"/>
                <a:gd name="connsiteY7" fmla="*/ 39060 h 221004"/>
                <a:gd name="connsiteX8" fmla="*/ 108132 w 117258"/>
                <a:gd name="connsiteY8" fmla="*/ 39942 h 221004"/>
                <a:gd name="connsiteX9" fmla="*/ 117259 w 117258"/>
                <a:gd name="connsiteY9" fmla="*/ 41580 h 221004"/>
                <a:gd name="connsiteX10" fmla="*/ 117259 w 117258"/>
                <a:gd name="connsiteY10" fmla="*/ 1008 h 221004"/>
                <a:gd name="connsiteX11" fmla="*/ 108638 w 117258"/>
                <a:gd name="connsiteY11" fmla="*/ 252 h 221004"/>
                <a:gd name="connsiteX12" fmla="*/ 99131 w 117258"/>
                <a:gd name="connsiteY12" fmla="*/ 0 h 221004"/>
                <a:gd name="connsiteX13" fmla="*/ 64650 w 117258"/>
                <a:gd name="connsiteY13" fmla="*/ 10080 h 221004"/>
                <a:gd name="connsiteX14" fmla="*/ 43481 w 117258"/>
                <a:gd name="connsiteY14" fmla="*/ 37800 h 221004"/>
                <a:gd name="connsiteX15" fmla="*/ 41199 w 117258"/>
                <a:gd name="connsiteY15" fmla="*/ 37800 h 221004"/>
                <a:gd name="connsiteX16" fmla="*/ 41199 w 117258"/>
                <a:gd name="connsiteY16" fmla="*/ 3276 h 221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17258" h="221004">
                  <a:moveTo>
                    <a:pt x="41199" y="3276"/>
                  </a:moveTo>
                  <a:lnTo>
                    <a:pt x="0" y="3276"/>
                  </a:lnTo>
                  <a:lnTo>
                    <a:pt x="0" y="221004"/>
                  </a:lnTo>
                  <a:lnTo>
                    <a:pt x="42720" y="221004"/>
                  </a:lnTo>
                  <a:lnTo>
                    <a:pt x="42720" y="88074"/>
                  </a:lnTo>
                  <a:cubicBezTo>
                    <a:pt x="42720" y="78624"/>
                    <a:pt x="45002" y="70182"/>
                    <a:pt x="49565" y="62748"/>
                  </a:cubicBezTo>
                  <a:cubicBezTo>
                    <a:pt x="54129" y="55314"/>
                    <a:pt x="60340" y="49518"/>
                    <a:pt x="68200" y="45360"/>
                  </a:cubicBezTo>
                  <a:cubicBezTo>
                    <a:pt x="76060" y="41202"/>
                    <a:pt x="85060" y="39060"/>
                    <a:pt x="95075" y="39060"/>
                  </a:cubicBezTo>
                  <a:cubicBezTo>
                    <a:pt x="99385" y="39060"/>
                    <a:pt x="103821" y="39438"/>
                    <a:pt x="108132" y="39942"/>
                  </a:cubicBezTo>
                  <a:cubicBezTo>
                    <a:pt x="112568" y="40572"/>
                    <a:pt x="115611" y="41076"/>
                    <a:pt x="117259" y="41580"/>
                  </a:cubicBezTo>
                  <a:lnTo>
                    <a:pt x="117259" y="1008"/>
                  </a:lnTo>
                  <a:cubicBezTo>
                    <a:pt x="115104" y="756"/>
                    <a:pt x="112315" y="504"/>
                    <a:pt x="108638" y="252"/>
                  </a:cubicBezTo>
                  <a:cubicBezTo>
                    <a:pt x="104962" y="0"/>
                    <a:pt x="101793" y="0"/>
                    <a:pt x="99131" y="0"/>
                  </a:cubicBezTo>
                  <a:cubicBezTo>
                    <a:pt x="86328" y="0"/>
                    <a:pt x="74792" y="3402"/>
                    <a:pt x="64650" y="10080"/>
                  </a:cubicBezTo>
                  <a:cubicBezTo>
                    <a:pt x="54509" y="16884"/>
                    <a:pt x="47410" y="26082"/>
                    <a:pt x="43481" y="37800"/>
                  </a:cubicBezTo>
                  <a:lnTo>
                    <a:pt x="41199" y="37800"/>
                  </a:lnTo>
                  <a:lnTo>
                    <a:pt x="41199" y="3276"/>
                  </a:lnTo>
                  <a:close/>
                </a:path>
              </a:pathLst>
            </a:custGeom>
            <a:solidFill>
              <a:schemeClr val="bg1"/>
            </a:solidFill>
            <a:ln w="1266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 dirty="0"/>
            </a:p>
          </p:txBody>
        </p:sp>
        <p:sp>
          <p:nvSpPr>
            <p:cNvPr id="73" name="Freihandform 29">
              <a:extLst>
                <a:ext uri="{FF2B5EF4-FFF2-40B4-BE49-F238E27FC236}">
                  <a16:creationId xmlns:a16="http://schemas.microsoft.com/office/drawing/2014/main" id="{87888852-2BFD-4EEE-8AB2-7E8FD59E1AB6}"/>
                </a:ext>
              </a:extLst>
            </p:cNvPr>
            <p:cNvSpPr/>
            <p:nvPr/>
          </p:nvSpPr>
          <p:spPr bwMode="invGray">
            <a:xfrm>
              <a:off x="1266856" y="376728"/>
              <a:ext cx="39857" cy="49314"/>
            </a:xfrm>
            <a:custGeom>
              <a:avLst/>
              <a:gdLst>
                <a:gd name="connsiteX0" fmla="*/ 152627 w 182289"/>
                <a:gd name="connsiteY0" fmla="*/ 14112 h 225539"/>
                <a:gd name="connsiteX1" fmla="*/ 124992 w 182289"/>
                <a:gd name="connsiteY1" fmla="*/ 3024 h 225539"/>
                <a:gd name="connsiteX2" fmla="*/ 97103 w 182289"/>
                <a:gd name="connsiteY2" fmla="*/ 0 h 225539"/>
                <a:gd name="connsiteX3" fmla="*/ 59326 w 182289"/>
                <a:gd name="connsiteY3" fmla="*/ 5544 h 225539"/>
                <a:gd name="connsiteX4" fmla="*/ 27635 w 182289"/>
                <a:gd name="connsiteY4" fmla="*/ 23436 h 225539"/>
                <a:gd name="connsiteX5" fmla="*/ 6719 w 182289"/>
                <a:gd name="connsiteY5" fmla="*/ 55566 h 225539"/>
                <a:gd name="connsiteX6" fmla="*/ 46777 w 182289"/>
                <a:gd name="connsiteY6" fmla="*/ 64638 h 225539"/>
                <a:gd name="connsiteX7" fmla="*/ 63890 w 182289"/>
                <a:gd name="connsiteY7" fmla="*/ 43722 h 225539"/>
                <a:gd name="connsiteX8" fmla="*/ 97737 w 182289"/>
                <a:gd name="connsiteY8" fmla="*/ 34272 h 225539"/>
                <a:gd name="connsiteX9" fmla="*/ 128921 w 182289"/>
                <a:gd name="connsiteY9" fmla="*/ 44478 h 225539"/>
                <a:gd name="connsiteX10" fmla="*/ 139443 w 182289"/>
                <a:gd name="connsiteY10" fmla="*/ 73332 h 225539"/>
                <a:gd name="connsiteX11" fmla="*/ 139443 w 182289"/>
                <a:gd name="connsiteY11" fmla="*/ 74340 h 225539"/>
                <a:gd name="connsiteX12" fmla="*/ 133865 w 182289"/>
                <a:gd name="connsiteY12" fmla="*/ 85428 h 225539"/>
                <a:gd name="connsiteX13" fmla="*/ 115991 w 182289"/>
                <a:gd name="connsiteY13" fmla="*/ 90342 h 225539"/>
                <a:gd name="connsiteX14" fmla="*/ 84046 w 182289"/>
                <a:gd name="connsiteY14" fmla="*/ 94122 h 225539"/>
                <a:gd name="connsiteX15" fmla="*/ 53495 w 182289"/>
                <a:gd name="connsiteY15" fmla="*/ 99540 h 225539"/>
                <a:gd name="connsiteX16" fmla="*/ 26368 w 182289"/>
                <a:gd name="connsiteY16" fmla="*/ 109998 h 225539"/>
                <a:gd name="connsiteX17" fmla="*/ 7099 w 182289"/>
                <a:gd name="connsiteY17" fmla="*/ 128898 h 225539"/>
                <a:gd name="connsiteX18" fmla="*/ 0 w 182289"/>
                <a:gd name="connsiteY18" fmla="*/ 159264 h 225539"/>
                <a:gd name="connsiteX19" fmla="*/ 9761 w 182289"/>
                <a:gd name="connsiteY19" fmla="*/ 195426 h 225539"/>
                <a:gd name="connsiteX20" fmla="*/ 36382 w 182289"/>
                <a:gd name="connsiteY20" fmla="*/ 217854 h 225539"/>
                <a:gd name="connsiteX21" fmla="*/ 74031 w 182289"/>
                <a:gd name="connsiteY21" fmla="*/ 225540 h 225539"/>
                <a:gd name="connsiteX22" fmla="*/ 105089 w 182289"/>
                <a:gd name="connsiteY22" fmla="*/ 220248 h 225539"/>
                <a:gd name="connsiteX23" fmla="*/ 126386 w 182289"/>
                <a:gd name="connsiteY23" fmla="*/ 207018 h 225539"/>
                <a:gd name="connsiteX24" fmla="*/ 138809 w 182289"/>
                <a:gd name="connsiteY24" fmla="*/ 190890 h 225539"/>
                <a:gd name="connsiteX25" fmla="*/ 140584 w 182289"/>
                <a:gd name="connsiteY25" fmla="*/ 190890 h 225539"/>
                <a:gd name="connsiteX26" fmla="*/ 140584 w 182289"/>
                <a:gd name="connsiteY26" fmla="*/ 220626 h 225539"/>
                <a:gd name="connsiteX27" fmla="*/ 182290 w 182289"/>
                <a:gd name="connsiteY27" fmla="*/ 220626 h 225539"/>
                <a:gd name="connsiteX28" fmla="*/ 182290 w 182289"/>
                <a:gd name="connsiteY28" fmla="*/ 75978 h 225539"/>
                <a:gd name="connsiteX29" fmla="*/ 173923 w 182289"/>
                <a:gd name="connsiteY29" fmla="*/ 37170 h 225539"/>
                <a:gd name="connsiteX30" fmla="*/ 152627 w 182289"/>
                <a:gd name="connsiteY30" fmla="*/ 14112 h 225539"/>
                <a:gd name="connsiteX31" fmla="*/ 139443 w 182289"/>
                <a:gd name="connsiteY31" fmla="*/ 142002 h 225539"/>
                <a:gd name="connsiteX32" fmla="*/ 132851 w 182289"/>
                <a:gd name="connsiteY32" fmla="*/ 166194 h 225539"/>
                <a:gd name="connsiteX33" fmla="*/ 113582 w 182289"/>
                <a:gd name="connsiteY33" fmla="*/ 184464 h 225539"/>
                <a:gd name="connsiteX34" fmla="*/ 83285 w 182289"/>
                <a:gd name="connsiteY34" fmla="*/ 191394 h 225539"/>
                <a:gd name="connsiteX35" fmla="*/ 53495 w 182289"/>
                <a:gd name="connsiteY35" fmla="*/ 183330 h 225539"/>
                <a:gd name="connsiteX36" fmla="*/ 41833 w 182289"/>
                <a:gd name="connsiteY36" fmla="*/ 159642 h 225539"/>
                <a:gd name="connsiteX37" fmla="*/ 47918 w 182289"/>
                <a:gd name="connsiteY37" fmla="*/ 141372 h 225539"/>
                <a:gd name="connsiteX38" fmla="*/ 64144 w 182289"/>
                <a:gd name="connsiteY38" fmla="*/ 130788 h 225539"/>
                <a:gd name="connsiteX39" fmla="*/ 86708 w 182289"/>
                <a:gd name="connsiteY39" fmla="*/ 125496 h 225539"/>
                <a:gd name="connsiteX40" fmla="*/ 99892 w 182289"/>
                <a:gd name="connsiteY40" fmla="*/ 123732 h 225539"/>
                <a:gd name="connsiteX41" fmla="*/ 115991 w 182289"/>
                <a:gd name="connsiteY41" fmla="*/ 121338 h 225539"/>
                <a:gd name="connsiteX42" fmla="*/ 130823 w 182289"/>
                <a:gd name="connsiteY42" fmla="*/ 118062 h 225539"/>
                <a:gd name="connsiteX43" fmla="*/ 139570 w 182289"/>
                <a:gd name="connsiteY43" fmla="*/ 113904 h 225539"/>
                <a:gd name="connsiteX44" fmla="*/ 139570 w 182289"/>
                <a:gd name="connsiteY44" fmla="*/ 142002 h 2255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182289" h="225539">
                  <a:moveTo>
                    <a:pt x="152627" y="14112"/>
                  </a:moveTo>
                  <a:cubicBezTo>
                    <a:pt x="144007" y="8694"/>
                    <a:pt x="134753" y="5040"/>
                    <a:pt x="124992" y="3024"/>
                  </a:cubicBezTo>
                  <a:cubicBezTo>
                    <a:pt x="115104" y="1008"/>
                    <a:pt x="105850" y="0"/>
                    <a:pt x="97103" y="0"/>
                  </a:cubicBezTo>
                  <a:cubicBezTo>
                    <a:pt x="83919" y="0"/>
                    <a:pt x="71243" y="1890"/>
                    <a:pt x="59326" y="5544"/>
                  </a:cubicBezTo>
                  <a:cubicBezTo>
                    <a:pt x="47411" y="9324"/>
                    <a:pt x="36762" y="15246"/>
                    <a:pt x="27635" y="23436"/>
                  </a:cubicBezTo>
                  <a:cubicBezTo>
                    <a:pt x="18508" y="31626"/>
                    <a:pt x="11536" y="42336"/>
                    <a:pt x="6719" y="55566"/>
                  </a:cubicBezTo>
                  <a:lnTo>
                    <a:pt x="46777" y="64638"/>
                  </a:lnTo>
                  <a:cubicBezTo>
                    <a:pt x="49946" y="56952"/>
                    <a:pt x="55651" y="50022"/>
                    <a:pt x="63890" y="43722"/>
                  </a:cubicBezTo>
                  <a:cubicBezTo>
                    <a:pt x="72130" y="37422"/>
                    <a:pt x="83412" y="34272"/>
                    <a:pt x="97737" y="34272"/>
                  </a:cubicBezTo>
                  <a:cubicBezTo>
                    <a:pt x="111554" y="34272"/>
                    <a:pt x="121949" y="37674"/>
                    <a:pt x="128921" y="44478"/>
                  </a:cubicBezTo>
                  <a:cubicBezTo>
                    <a:pt x="135893" y="51282"/>
                    <a:pt x="139443" y="60858"/>
                    <a:pt x="139443" y="73332"/>
                  </a:cubicBezTo>
                  <a:lnTo>
                    <a:pt x="139443" y="74340"/>
                  </a:lnTo>
                  <a:cubicBezTo>
                    <a:pt x="139443" y="79380"/>
                    <a:pt x="137668" y="83160"/>
                    <a:pt x="133865" y="85428"/>
                  </a:cubicBezTo>
                  <a:cubicBezTo>
                    <a:pt x="130189" y="87696"/>
                    <a:pt x="124231" y="89334"/>
                    <a:pt x="115991" y="90342"/>
                  </a:cubicBezTo>
                  <a:cubicBezTo>
                    <a:pt x="107751" y="91350"/>
                    <a:pt x="97103" y="92610"/>
                    <a:pt x="84046" y="94122"/>
                  </a:cubicBezTo>
                  <a:cubicBezTo>
                    <a:pt x="73651" y="95382"/>
                    <a:pt x="63510" y="97146"/>
                    <a:pt x="53495" y="99540"/>
                  </a:cubicBezTo>
                  <a:cubicBezTo>
                    <a:pt x="43481" y="101934"/>
                    <a:pt x="34480" y="105462"/>
                    <a:pt x="26368" y="109998"/>
                  </a:cubicBezTo>
                  <a:cubicBezTo>
                    <a:pt x="18254" y="114660"/>
                    <a:pt x="11916" y="120960"/>
                    <a:pt x="7099" y="128898"/>
                  </a:cubicBezTo>
                  <a:cubicBezTo>
                    <a:pt x="2409" y="136836"/>
                    <a:pt x="0" y="146916"/>
                    <a:pt x="0" y="159264"/>
                  </a:cubicBezTo>
                  <a:cubicBezTo>
                    <a:pt x="0" y="173502"/>
                    <a:pt x="3296" y="185598"/>
                    <a:pt x="9761" y="195426"/>
                  </a:cubicBezTo>
                  <a:cubicBezTo>
                    <a:pt x="16226" y="205254"/>
                    <a:pt x="25100" y="212688"/>
                    <a:pt x="36382" y="217854"/>
                  </a:cubicBezTo>
                  <a:cubicBezTo>
                    <a:pt x="47664" y="223020"/>
                    <a:pt x="60087" y="225540"/>
                    <a:pt x="74031" y="225540"/>
                  </a:cubicBezTo>
                  <a:cubicBezTo>
                    <a:pt x="86074" y="225540"/>
                    <a:pt x="96469" y="223776"/>
                    <a:pt x="105089" y="220248"/>
                  </a:cubicBezTo>
                  <a:cubicBezTo>
                    <a:pt x="113709" y="216720"/>
                    <a:pt x="120808" y="212310"/>
                    <a:pt x="126386" y="207018"/>
                  </a:cubicBezTo>
                  <a:cubicBezTo>
                    <a:pt x="131837" y="201726"/>
                    <a:pt x="136020" y="196308"/>
                    <a:pt x="138809" y="190890"/>
                  </a:cubicBezTo>
                  <a:lnTo>
                    <a:pt x="140584" y="190890"/>
                  </a:lnTo>
                  <a:lnTo>
                    <a:pt x="140584" y="220626"/>
                  </a:lnTo>
                  <a:lnTo>
                    <a:pt x="182290" y="220626"/>
                  </a:lnTo>
                  <a:lnTo>
                    <a:pt x="182290" y="75978"/>
                  </a:lnTo>
                  <a:cubicBezTo>
                    <a:pt x="182290" y="60102"/>
                    <a:pt x="179501" y="47124"/>
                    <a:pt x="173923" y="37170"/>
                  </a:cubicBezTo>
                  <a:cubicBezTo>
                    <a:pt x="168219" y="27216"/>
                    <a:pt x="161247" y="19530"/>
                    <a:pt x="152627" y="14112"/>
                  </a:cubicBezTo>
                  <a:close/>
                  <a:moveTo>
                    <a:pt x="139443" y="142002"/>
                  </a:moveTo>
                  <a:cubicBezTo>
                    <a:pt x="139443" y="150570"/>
                    <a:pt x="137161" y="158634"/>
                    <a:pt x="132851" y="166194"/>
                  </a:cubicBezTo>
                  <a:cubicBezTo>
                    <a:pt x="128414" y="173754"/>
                    <a:pt x="122076" y="179802"/>
                    <a:pt x="113582" y="184464"/>
                  </a:cubicBezTo>
                  <a:cubicBezTo>
                    <a:pt x="105216" y="189126"/>
                    <a:pt x="95075" y="191394"/>
                    <a:pt x="83285" y="191394"/>
                  </a:cubicBezTo>
                  <a:cubicBezTo>
                    <a:pt x="71243" y="191394"/>
                    <a:pt x="61228" y="188748"/>
                    <a:pt x="53495" y="183330"/>
                  </a:cubicBezTo>
                  <a:cubicBezTo>
                    <a:pt x="45636" y="178038"/>
                    <a:pt x="41833" y="170100"/>
                    <a:pt x="41833" y="159642"/>
                  </a:cubicBezTo>
                  <a:cubicBezTo>
                    <a:pt x="41833" y="152082"/>
                    <a:pt x="43861" y="146034"/>
                    <a:pt x="47918" y="141372"/>
                  </a:cubicBezTo>
                  <a:cubicBezTo>
                    <a:pt x="51974" y="136836"/>
                    <a:pt x="57425" y="133308"/>
                    <a:pt x="64144" y="130788"/>
                  </a:cubicBezTo>
                  <a:cubicBezTo>
                    <a:pt x="70989" y="128394"/>
                    <a:pt x="78468" y="126630"/>
                    <a:pt x="86708" y="125496"/>
                  </a:cubicBezTo>
                  <a:cubicBezTo>
                    <a:pt x="90257" y="124992"/>
                    <a:pt x="94567" y="124488"/>
                    <a:pt x="99892" y="123732"/>
                  </a:cubicBezTo>
                  <a:cubicBezTo>
                    <a:pt x="105089" y="122976"/>
                    <a:pt x="110540" y="122220"/>
                    <a:pt x="115991" y="121338"/>
                  </a:cubicBezTo>
                  <a:cubicBezTo>
                    <a:pt x="121442" y="120456"/>
                    <a:pt x="126386" y="119322"/>
                    <a:pt x="130823" y="118062"/>
                  </a:cubicBezTo>
                  <a:cubicBezTo>
                    <a:pt x="135133" y="116802"/>
                    <a:pt x="138049" y="115416"/>
                    <a:pt x="139570" y="113904"/>
                  </a:cubicBezTo>
                  <a:lnTo>
                    <a:pt x="139570" y="142002"/>
                  </a:lnTo>
                  <a:close/>
                </a:path>
              </a:pathLst>
            </a:custGeom>
            <a:solidFill>
              <a:schemeClr val="bg1"/>
            </a:solidFill>
            <a:ln w="1266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 dirty="0"/>
            </a:p>
          </p:txBody>
        </p:sp>
        <p:sp>
          <p:nvSpPr>
            <p:cNvPr id="74" name="Freihandform 30">
              <a:extLst>
                <a:ext uri="{FF2B5EF4-FFF2-40B4-BE49-F238E27FC236}">
                  <a16:creationId xmlns:a16="http://schemas.microsoft.com/office/drawing/2014/main" id="{4CD6FB8B-DE54-4690-B9D4-F6C26DA2CE2C}"/>
                </a:ext>
              </a:extLst>
            </p:cNvPr>
            <p:cNvSpPr/>
            <p:nvPr/>
          </p:nvSpPr>
          <p:spPr bwMode="invGray">
            <a:xfrm>
              <a:off x="1341693" y="361466"/>
              <a:ext cx="43766" cy="64412"/>
            </a:xfrm>
            <a:custGeom>
              <a:avLst/>
              <a:gdLst>
                <a:gd name="connsiteX0" fmla="*/ 155415 w 200163"/>
                <a:gd name="connsiteY0" fmla="*/ 83034 h 294588"/>
                <a:gd name="connsiteX1" fmla="*/ 108132 w 200163"/>
                <a:gd name="connsiteY1" fmla="*/ 69678 h 294588"/>
                <a:gd name="connsiteX2" fmla="*/ 75299 w 200163"/>
                <a:gd name="connsiteY2" fmla="*/ 76356 h 294588"/>
                <a:gd name="connsiteX3" fmla="*/ 55904 w 200163"/>
                <a:gd name="connsiteY3" fmla="*/ 91980 h 294588"/>
                <a:gd name="connsiteX4" fmla="*/ 45129 w 200163"/>
                <a:gd name="connsiteY4" fmla="*/ 107730 h 294588"/>
                <a:gd name="connsiteX5" fmla="*/ 42594 w 200163"/>
                <a:gd name="connsiteY5" fmla="*/ 107730 h 294588"/>
                <a:gd name="connsiteX6" fmla="*/ 42594 w 200163"/>
                <a:gd name="connsiteY6" fmla="*/ 0 h 294588"/>
                <a:gd name="connsiteX7" fmla="*/ 0 w 200163"/>
                <a:gd name="connsiteY7" fmla="*/ 0 h 294588"/>
                <a:gd name="connsiteX8" fmla="*/ 0 w 200163"/>
                <a:gd name="connsiteY8" fmla="*/ 290304 h 294588"/>
                <a:gd name="connsiteX9" fmla="*/ 41579 w 200163"/>
                <a:gd name="connsiteY9" fmla="*/ 290304 h 294588"/>
                <a:gd name="connsiteX10" fmla="*/ 41579 w 200163"/>
                <a:gd name="connsiteY10" fmla="*/ 256410 h 294588"/>
                <a:gd name="connsiteX11" fmla="*/ 45129 w 200163"/>
                <a:gd name="connsiteY11" fmla="*/ 256410 h 294588"/>
                <a:gd name="connsiteX12" fmla="*/ 56157 w 200163"/>
                <a:gd name="connsiteY12" fmla="*/ 272286 h 294588"/>
                <a:gd name="connsiteX13" fmla="*/ 75933 w 200163"/>
                <a:gd name="connsiteY13" fmla="*/ 287910 h 294588"/>
                <a:gd name="connsiteX14" fmla="*/ 108512 w 200163"/>
                <a:gd name="connsiteY14" fmla="*/ 294588 h 294588"/>
                <a:gd name="connsiteX15" fmla="*/ 155796 w 200163"/>
                <a:gd name="connsiteY15" fmla="*/ 281106 h 294588"/>
                <a:gd name="connsiteX16" fmla="*/ 188375 w 200163"/>
                <a:gd name="connsiteY16" fmla="*/ 242424 h 294588"/>
                <a:gd name="connsiteX17" fmla="*/ 200164 w 200163"/>
                <a:gd name="connsiteY17" fmla="*/ 181944 h 294588"/>
                <a:gd name="connsiteX18" fmla="*/ 188248 w 200163"/>
                <a:gd name="connsiteY18" fmla="*/ 121590 h 294588"/>
                <a:gd name="connsiteX19" fmla="*/ 155415 w 200163"/>
                <a:gd name="connsiteY19" fmla="*/ 83034 h 294588"/>
                <a:gd name="connsiteX20" fmla="*/ 150345 w 200163"/>
                <a:gd name="connsiteY20" fmla="*/ 220752 h 294588"/>
                <a:gd name="connsiteX21" fmla="*/ 130823 w 200163"/>
                <a:gd name="connsiteY21" fmla="*/ 248346 h 294588"/>
                <a:gd name="connsiteX22" fmla="*/ 98878 w 200163"/>
                <a:gd name="connsiteY22" fmla="*/ 258426 h 294588"/>
                <a:gd name="connsiteX23" fmla="*/ 67820 w 200163"/>
                <a:gd name="connsiteY23" fmla="*/ 248724 h 294588"/>
                <a:gd name="connsiteX24" fmla="*/ 48425 w 200163"/>
                <a:gd name="connsiteY24" fmla="*/ 221760 h 294588"/>
                <a:gd name="connsiteX25" fmla="*/ 41706 w 200163"/>
                <a:gd name="connsiteY25" fmla="*/ 181440 h 294588"/>
                <a:gd name="connsiteX26" fmla="*/ 48298 w 200163"/>
                <a:gd name="connsiteY26" fmla="*/ 141750 h 294588"/>
                <a:gd name="connsiteX27" fmla="*/ 67567 w 200163"/>
                <a:gd name="connsiteY27" fmla="*/ 115290 h 294588"/>
                <a:gd name="connsiteX28" fmla="*/ 98878 w 200163"/>
                <a:gd name="connsiteY28" fmla="*/ 105840 h 294588"/>
                <a:gd name="connsiteX29" fmla="*/ 131076 w 200163"/>
                <a:gd name="connsiteY29" fmla="*/ 115794 h 294588"/>
                <a:gd name="connsiteX30" fmla="*/ 150471 w 200163"/>
                <a:gd name="connsiteY30" fmla="*/ 142884 h 294588"/>
                <a:gd name="connsiteX31" fmla="*/ 156937 w 200163"/>
                <a:gd name="connsiteY31" fmla="*/ 181566 h 294588"/>
                <a:gd name="connsiteX32" fmla="*/ 150345 w 200163"/>
                <a:gd name="connsiteY32" fmla="*/ 220752 h 2945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200163" h="294588">
                  <a:moveTo>
                    <a:pt x="155415" y="83034"/>
                  </a:moveTo>
                  <a:cubicBezTo>
                    <a:pt x="141598" y="74214"/>
                    <a:pt x="125752" y="69678"/>
                    <a:pt x="108132" y="69678"/>
                  </a:cubicBezTo>
                  <a:cubicBezTo>
                    <a:pt x="94567" y="69678"/>
                    <a:pt x="83539" y="71946"/>
                    <a:pt x="75299" y="76356"/>
                  </a:cubicBezTo>
                  <a:cubicBezTo>
                    <a:pt x="66933" y="80892"/>
                    <a:pt x="60468" y="86058"/>
                    <a:pt x="55904" y="91980"/>
                  </a:cubicBezTo>
                  <a:cubicBezTo>
                    <a:pt x="51214" y="97902"/>
                    <a:pt x="47664" y="103194"/>
                    <a:pt x="45129" y="107730"/>
                  </a:cubicBezTo>
                  <a:lnTo>
                    <a:pt x="42594" y="107730"/>
                  </a:lnTo>
                  <a:lnTo>
                    <a:pt x="42594" y="0"/>
                  </a:lnTo>
                  <a:lnTo>
                    <a:pt x="0" y="0"/>
                  </a:lnTo>
                  <a:lnTo>
                    <a:pt x="0" y="290304"/>
                  </a:lnTo>
                  <a:lnTo>
                    <a:pt x="41579" y="290304"/>
                  </a:lnTo>
                  <a:lnTo>
                    <a:pt x="41579" y="256410"/>
                  </a:lnTo>
                  <a:lnTo>
                    <a:pt x="45129" y="256410"/>
                  </a:lnTo>
                  <a:cubicBezTo>
                    <a:pt x="47664" y="261072"/>
                    <a:pt x="51341" y="266364"/>
                    <a:pt x="56157" y="272286"/>
                  </a:cubicBezTo>
                  <a:cubicBezTo>
                    <a:pt x="60848" y="278208"/>
                    <a:pt x="67567" y="283500"/>
                    <a:pt x="75933" y="287910"/>
                  </a:cubicBezTo>
                  <a:cubicBezTo>
                    <a:pt x="84299" y="292320"/>
                    <a:pt x="95202" y="294588"/>
                    <a:pt x="108512" y="294588"/>
                  </a:cubicBezTo>
                  <a:cubicBezTo>
                    <a:pt x="126133" y="294588"/>
                    <a:pt x="141978" y="290052"/>
                    <a:pt x="155796" y="281106"/>
                  </a:cubicBezTo>
                  <a:cubicBezTo>
                    <a:pt x="169613" y="272034"/>
                    <a:pt x="180388" y="259182"/>
                    <a:pt x="188375" y="242424"/>
                  </a:cubicBezTo>
                  <a:cubicBezTo>
                    <a:pt x="196234" y="225666"/>
                    <a:pt x="200164" y="205506"/>
                    <a:pt x="200164" y="181944"/>
                  </a:cubicBezTo>
                  <a:cubicBezTo>
                    <a:pt x="200164" y="158382"/>
                    <a:pt x="196234" y="138222"/>
                    <a:pt x="188248" y="121590"/>
                  </a:cubicBezTo>
                  <a:cubicBezTo>
                    <a:pt x="180262" y="104832"/>
                    <a:pt x="169360" y="91980"/>
                    <a:pt x="155415" y="83034"/>
                  </a:cubicBezTo>
                  <a:close/>
                  <a:moveTo>
                    <a:pt x="150345" y="220752"/>
                  </a:moveTo>
                  <a:cubicBezTo>
                    <a:pt x="145908" y="232344"/>
                    <a:pt x="139443" y="241542"/>
                    <a:pt x="130823" y="248346"/>
                  </a:cubicBezTo>
                  <a:cubicBezTo>
                    <a:pt x="122329" y="255150"/>
                    <a:pt x="111554" y="258426"/>
                    <a:pt x="98878" y="258426"/>
                  </a:cubicBezTo>
                  <a:cubicBezTo>
                    <a:pt x="86582" y="258426"/>
                    <a:pt x="76313" y="255150"/>
                    <a:pt x="67820" y="248724"/>
                  </a:cubicBezTo>
                  <a:cubicBezTo>
                    <a:pt x="59326" y="242298"/>
                    <a:pt x="52862" y="233226"/>
                    <a:pt x="48425" y="221760"/>
                  </a:cubicBezTo>
                  <a:cubicBezTo>
                    <a:pt x="43988" y="210294"/>
                    <a:pt x="41706" y="196812"/>
                    <a:pt x="41706" y="181440"/>
                  </a:cubicBezTo>
                  <a:cubicBezTo>
                    <a:pt x="41706" y="166320"/>
                    <a:pt x="43861" y="153090"/>
                    <a:pt x="48298" y="141750"/>
                  </a:cubicBezTo>
                  <a:cubicBezTo>
                    <a:pt x="52608" y="130410"/>
                    <a:pt x="59073" y="121590"/>
                    <a:pt x="67567" y="115290"/>
                  </a:cubicBezTo>
                  <a:cubicBezTo>
                    <a:pt x="76060" y="108990"/>
                    <a:pt x="86455" y="105840"/>
                    <a:pt x="98878" y="105840"/>
                  </a:cubicBezTo>
                  <a:cubicBezTo>
                    <a:pt x="111681" y="105840"/>
                    <a:pt x="122456" y="109116"/>
                    <a:pt x="131076" y="115794"/>
                  </a:cubicBezTo>
                  <a:cubicBezTo>
                    <a:pt x="139697" y="122472"/>
                    <a:pt x="146161" y="131418"/>
                    <a:pt x="150471" y="142884"/>
                  </a:cubicBezTo>
                  <a:cubicBezTo>
                    <a:pt x="154781" y="154350"/>
                    <a:pt x="156937" y="167202"/>
                    <a:pt x="156937" y="181566"/>
                  </a:cubicBezTo>
                  <a:cubicBezTo>
                    <a:pt x="156937" y="196056"/>
                    <a:pt x="154781" y="209160"/>
                    <a:pt x="150345" y="220752"/>
                  </a:cubicBezTo>
                  <a:close/>
                </a:path>
              </a:pathLst>
            </a:custGeom>
            <a:solidFill>
              <a:schemeClr val="bg1"/>
            </a:solidFill>
            <a:ln w="1266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 dirty="0"/>
            </a:p>
          </p:txBody>
        </p:sp>
        <p:sp>
          <p:nvSpPr>
            <p:cNvPr id="75" name="Freihandform 31">
              <a:extLst>
                <a:ext uri="{FF2B5EF4-FFF2-40B4-BE49-F238E27FC236}">
                  <a16:creationId xmlns:a16="http://schemas.microsoft.com/office/drawing/2014/main" id="{0776F73C-2EA7-438E-9F38-7669ABC7897E}"/>
                </a:ext>
              </a:extLst>
            </p:cNvPr>
            <p:cNvSpPr/>
            <p:nvPr/>
          </p:nvSpPr>
          <p:spPr bwMode="invGray">
            <a:xfrm>
              <a:off x="1393026" y="376728"/>
              <a:ext cx="43378" cy="49204"/>
            </a:xfrm>
            <a:custGeom>
              <a:avLst/>
              <a:gdLst>
                <a:gd name="connsiteX0" fmla="*/ 168472 w 198388"/>
                <a:gd name="connsiteY0" fmla="*/ 25200 h 225035"/>
                <a:gd name="connsiteX1" fmla="*/ 137288 w 198388"/>
                <a:gd name="connsiteY1" fmla="*/ 6048 h 225035"/>
                <a:gd name="connsiteX2" fmla="*/ 101286 w 198388"/>
                <a:gd name="connsiteY2" fmla="*/ 0 h 225035"/>
                <a:gd name="connsiteX3" fmla="*/ 48044 w 198388"/>
                <a:gd name="connsiteY3" fmla="*/ 14364 h 225035"/>
                <a:gd name="connsiteX4" fmla="*/ 12677 w 198388"/>
                <a:gd name="connsiteY4" fmla="*/ 54180 h 225035"/>
                <a:gd name="connsiteX5" fmla="*/ 0 w 198388"/>
                <a:gd name="connsiteY5" fmla="*/ 113148 h 225035"/>
                <a:gd name="connsiteX6" fmla="*/ 12677 w 198388"/>
                <a:gd name="connsiteY6" fmla="*/ 172242 h 225035"/>
                <a:gd name="connsiteX7" fmla="*/ 48551 w 198388"/>
                <a:gd name="connsiteY7" fmla="*/ 211176 h 225035"/>
                <a:gd name="connsiteX8" fmla="*/ 104328 w 198388"/>
                <a:gd name="connsiteY8" fmla="*/ 225036 h 225035"/>
                <a:gd name="connsiteX9" fmla="*/ 147048 w 198388"/>
                <a:gd name="connsiteY9" fmla="*/ 217728 h 225035"/>
                <a:gd name="connsiteX10" fmla="*/ 178233 w 198388"/>
                <a:gd name="connsiteY10" fmla="*/ 197190 h 225035"/>
                <a:gd name="connsiteX11" fmla="*/ 195600 w 198388"/>
                <a:gd name="connsiteY11" fmla="*/ 166194 h 225035"/>
                <a:gd name="connsiteX12" fmla="*/ 155289 w 198388"/>
                <a:gd name="connsiteY12" fmla="*/ 159012 h 225035"/>
                <a:gd name="connsiteX13" fmla="*/ 144133 w 198388"/>
                <a:gd name="connsiteY13" fmla="*/ 176148 h 225035"/>
                <a:gd name="connsiteX14" fmla="*/ 126893 w 198388"/>
                <a:gd name="connsiteY14" fmla="*/ 186606 h 225035"/>
                <a:gd name="connsiteX15" fmla="*/ 104835 w 198388"/>
                <a:gd name="connsiteY15" fmla="*/ 190134 h 225035"/>
                <a:gd name="connsiteX16" fmla="*/ 72130 w 198388"/>
                <a:gd name="connsiteY16" fmla="*/ 182070 h 225035"/>
                <a:gd name="connsiteX17" fmla="*/ 50453 w 198388"/>
                <a:gd name="connsiteY17" fmla="*/ 158760 h 225035"/>
                <a:gd name="connsiteX18" fmla="*/ 42974 w 198388"/>
                <a:gd name="connsiteY18" fmla="*/ 124614 h 225035"/>
                <a:gd name="connsiteX19" fmla="*/ 198389 w 198388"/>
                <a:gd name="connsiteY19" fmla="*/ 124614 h 225035"/>
                <a:gd name="connsiteX20" fmla="*/ 198389 w 198388"/>
                <a:gd name="connsiteY20" fmla="*/ 109620 h 225035"/>
                <a:gd name="connsiteX21" fmla="*/ 190403 w 198388"/>
                <a:gd name="connsiteY21" fmla="*/ 59220 h 225035"/>
                <a:gd name="connsiteX22" fmla="*/ 168472 w 198388"/>
                <a:gd name="connsiteY22" fmla="*/ 25200 h 225035"/>
                <a:gd name="connsiteX23" fmla="*/ 42974 w 198388"/>
                <a:gd name="connsiteY23" fmla="*/ 92736 h 225035"/>
                <a:gd name="connsiteX24" fmla="*/ 49692 w 198388"/>
                <a:gd name="connsiteY24" fmla="*/ 66402 h 225035"/>
                <a:gd name="connsiteX25" fmla="*/ 70228 w 198388"/>
                <a:gd name="connsiteY25" fmla="*/ 43722 h 225035"/>
                <a:gd name="connsiteX26" fmla="*/ 101539 w 198388"/>
                <a:gd name="connsiteY26" fmla="*/ 35028 h 225035"/>
                <a:gd name="connsiteX27" fmla="*/ 130442 w 198388"/>
                <a:gd name="connsiteY27" fmla="*/ 42588 h 225035"/>
                <a:gd name="connsiteX28" fmla="*/ 149584 w 198388"/>
                <a:gd name="connsiteY28" fmla="*/ 63126 h 225035"/>
                <a:gd name="connsiteX29" fmla="*/ 156429 w 198388"/>
                <a:gd name="connsiteY29" fmla="*/ 92862 h 225035"/>
                <a:gd name="connsiteX30" fmla="*/ 42974 w 198388"/>
                <a:gd name="connsiteY30" fmla="*/ 92862 h 2250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98388" h="225035">
                  <a:moveTo>
                    <a:pt x="168472" y="25200"/>
                  </a:moveTo>
                  <a:cubicBezTo>
                    <a:pt x="159218" y="16506"/>
                    <a:pt x="148823" y="10080"/>
                    <a:pt x="137288" y="6048"/>
                  </a:cubicBezTo>
                  <a:cubicBezTo>
                    <a:pt x="125625" y="2016"/>
                    <a:pt x="113709" y="0"/>
                    <a:pt x="101286" y="0"/>
                  </a:cubicBezTo>
                  <a:cubicBezTo>
                    <a:pt x="81003" y="0"/>
                    <a:pt x="63256" y="4788"/>
                    <a:pt x="48044" y="14364"/>
                  </a:cubicBezTo>
                  <a:cubicBezTo>
                    <a:pt x="32832" y="23940"/>
                    <a:pt x="21043" y="37170"/>
                    <a:pt x="12677" y="54180"/>
                  </a:cubicBezTo>
                  <a:cubicBezTo>
                    <a:pt x="4310" y="71190"/>
                    <a:pt x="0" y="90846"/>
                    <a:pt x="0" y="113148"/>
                  </a:cubicBezTo>
                  <a:cubicBezTo>
                    <a:pt x="0" y="135702"/>
                    <a:pt x="4183" y="155484"/>
                    <a:pt x="12677" y="172242"/>
                  </a:cubicBezTo>
                  <a:cubicBezTo>
                    <a:pt x="21043" y="189000"/>
                    <a:pt x="33086" y="201978"/>
                    <a:pt x="48551" y="211176"/>
                  </a:cubicBezTo>
                  <a:cubicBezTo>
                    <a:pt x="64144" y="220374"/>
                    <a:pt x="82651" y="225036"/>
                    <a:pt x="104328" y="225036"/>
                  </a:cubicBezTo>
                  <a:cubicBezTo>
                    <a:pt x="120301" y="225036"/>
                    <a:pt x="134499" y="222642"/>
                    <a:pt x="147048" y="217728"/>
                  </a:cubicBezTo>
                  <a:cubicBezTo>
                    <a:pt x="159599" y="212814"/>
                    <a:pt x="169993" y="206010"/>
                    <a:pt x="178233" y="197190"/>
                  </a:cubicBezTo>
                  <a:cubicBezTo>
                    <a:pt x="186600" y="188370"/>
                    <a:pt x="192304" y="178038"/>
                    <a:pt x="195600" y="166194"/>
                  </a:cubicBezTo>
                  <a:lnTo>
                    <a:pt x="155289" y="159012"/>
                  </a:lnTo>
                  <a:cubicBezTo>
                    <a:pt x="152753" y="165816"/>
                    <a:pt x="148950" y="171486"/>
                    <a:pt x="144133" y="176148"/>
                  </a:cubicBezTo>
                  <a:cubicBezTo>
                    <a:pt x="139316" y="180810"/>
                    <a:pt x="133485" y="184212"/>
                    <a:pt x="126893" y="186606"/>
                  </a:cubicBezTo>
                  <a:cubicBezTo>
                    <a:pt x="120174" y="188874"/>
                    <a:pt x="112822" y="190134"/>
                    <a:pt x="104835" y="190134"/>
                  </a:cubicBezTo>
                  <a:cubicBezTo>
                    <a:pt x="92412" y="190134"/>
                    <a:pt x="81511" y="187488"/>
                    <a:pt x="72130" y="182070"/>
                  </a:cubicBezTo>
                  <a:cubicBezTo>
                    <a:pt x="62876" y="176778"/>
                    <a:pt x="55523" y="168966"/>
                    <a:pt x="50453" y="158760"/>
                  </a:cubicBezTo>
                  <a:cubicBezTo>
                    <a:pt x="45636" y="149310"/>
                    <a:pt x="43354" y="137844"/>
                    <a:pt x="42974" y="124614"/>
                  </a:cubicBezTo>
                  <a:lnTo>
                    <a:pt x="198389" y="124614"/>
                  </a:lnTo>
                  <a:lnTo>
                    <a:pt x="198389" y="109620"/>
                  </a:lnTo>
                  <a:cubicBezTo>
                    <a:pt x="198389" y="89838"/>
                    <a:pt x="195727" y="73080"/>
                    <a:pt x="190403" y="59220"/>
                  </a:cubicBezTo>
                  <a:cubicBezTo>
                    <a:pt x="184952" y="45234"/>
                    <a:pt x="177726" y="33894"/>
                    <a:pt x="168472" y="25200"/>
                  </a:cubicBezTo>
                  <a:close/>
                  <a:moveTo>
                    <a:pt x="42974" y="92736"/>
                  </a:moveTo>
                  <a:cubicBezTo>
                    <a:pt x="43481" y="83412"/>
                    <a:pt x="45509" y="74592"/>
                    <a:pt x="49692" y="66402"/>
                  </a:cubicBezTo>
                  <a:cubicBezTo>
                    <a:pt x="54509" y="57078"/>
                    <a:pt x="61355" y="49518"/>
                    <a:pt x="70228" y="43722"/>
                  </a:cubicBezTo>
                  <a:cubicBezTo>
                    <a:pt x="79102" y="37926"/>
                    <a:pt x="89497" y="35028"/>
                    <a:pt x="101539" y="35028"/>
                  </a:cubicBezTo>
                  <a:cubicBezTo>
                    <a:pt x="112568" y="35028"/>
                    <a:pt x="122202" y="37548"/>
                    <a:pt x="130442" y="42588"/>
                  </a:cubicBezTo>
                  <a:cubicBezTo>
                    <a:pt x="138682" y="47628"/>
                    <a:pt x="145020" y="54432"/>
                    <a:pt x="149584" y="63126"/>
                  </a:cubicBezTo>
                  <a:cubicBezTo>
                    <a:pt x="154147" y="71820"/>
                    <a:pt x="156429" y="81648"/>
                    <a:pt x="156429" y="92862"/>
                  </a:cubicBezTo>
                  <a:lnTo>
                    <a:pt x="42974" y="92862"/>
                  </a:lnTo>
                  <a:close/>
                </a:path>
              </a:pathLst>
            </a:custGeom>
            <a:solidFill>
              <a:schemeClr val="bg1"/>
            </a:solidFill>
            <a:ln w="1266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 dirty="0"/>
            </a:p>
          </p:txBody>
        </p:sp>
        <p:sp>
          <p:nvSpPr>
            <p:cNvPr id="76" name="Freihandform 32">
              <a:extLst>
                <a:ext uri="{FF2B5EF4-FFF2-40B4-BE49-F238E27FC236}">
                  <a16:creationId xmlns:a16="http://schemas.microsoft.com/office/drawing/2014/main" id="{96A47144-B517-4D9E-9D34-8B4529613420}"/>
                </a:ext>
              </a:extLst>
            </p:cNvPr>
            <p:cNvSpPr/>
            <p:nvPr/>
          </p:nvSpPr>
          <p:spPr bwMode="invGray">
            <a:xfrm>
              <a:off x="1442252" y="365956"/>
              <a:ext cx="27052" cy="59650"/>
            </a:xfrm>
            <a:custGeom>
              <a:avLst/>
              <a:gdLst>
                <a:gd name="connsiteX0" fmla="*/ 110033 w 123723"/>
                <a:gd name="connsiteY0" fmla="*/ 234234 h 272810"/>
                <a:gd name="connsiteX1" fmla="*/ 101033 w 123723"/>
                <a:gd name="connsiteY1" fmla="*/ 234990 h 272810"/>
                <a:gd name="connsiteX2" fmla="*/ 88103 w 123723"/>
                <a:gd name="connsiteY2" fmla="*/ 232848 h 272810"/>
                <a:gd name="connsiteX3" fmla="*/ 78468 w 123723"/>
                <a:gd name="connsiteY3" fmla="*/ 224532 h 272810"/>
                <a:gd name="connsiteX4" fmla="*/ 74792 w 123723"/>
                <a:gd name="connsiteY4" fmla="*/ 206010 h 272810"/>
                <a:gd name="connsiteX5" fmla="*/ 74792 w 123723"/>
                <a:gd name="connsiteY5" fmla="*/ 86184 h 272810"/>
                <a:gd name="connsiteX6" fmla="*/ 119667 w 123723"/>
                <a:gd name="connsiteY6" fmla="*/ 86184 h 272810"/>
                <a:gd name="connsiteX7" fmla="*/ 119667 w 123723"/>
                <a:gd name="connsiteY7" fmla="*/ 52164 h 272810"/>
                <a:gd name="connsiteX8" fmla="*/ 74792 w 123723"/>
                <a:gd name="connsiteY8" fmla="*/ 52164 h 272810"/>
                <a:gd name="connsiteX9" fmla="*/ 74792 w 123723"/>
                <a:gd name="connsiteY9" fmla="*/ 0 h 272810"/>
                <a:gd name="connsiteX10" fmla="*/ 32072 w 123723"/>
                <a:gd name="connsiteY10" fmla="*/ 0 h 272810"/>
                <a:gd name="connsiteX11" fmla="*/ 32072 w 123723"/>
                <a:gd name="connsiteY11" fmla="*/ 52164 h 272810"/>
                <a:gd name="connsiteX12" fmla="*/ 0 w 123723"/>
                <a:gd name="connsiteY12" fmla="*/ 52164 h 272810"/>
                <a:gd name="connsiteX13" fmla="*/ 0 w 123723"/>
                <a:gd name="connsiteY13" fmla="*/ 86184 h 272810"/>
                <a:gd name="connsiteX14" fmla="*/ 32072 w 123723"/>
                <a:gd name="connsiteY14" fmla="*/ 86184 h 272810"/>
                <a:gd name="connsiteX15" fmla="*/ 32072 w 123723"/>
                <a:gd name="connsiteY15" fmla="*/ 214830 h 272810"/>
                <a:gd name="connsiteX16" fmla="*/ 41073 w 123723"/>
                <a:gd name="connsiteY16" fmla="*/ 247590 h 272810"/>
                <a:gd name="connsiteX17" fmla="*/ 64651 w 123723"/>
                <a:gd name="connsiteY17" fmla="*/ 266868 h 272810"/>
                <a:gd name="connsiteX18" fmla="*/ 96089 w 123723"/>
                <a:gd name="connsiteY18" fmla="*/ 272790 h 272810"/>
                <a:gd name="connsiteX19" fmla="*/ 113202 w 123723"/>
                <a:gd name="connsiteY19" fmla="*/ 271152 h 272810"/>
                <a:gd name="connsiteX20" fmla="*/ 123724 w 123723"/>
                <a:gd name="connsiteY20" fmla="*/ 268254 h 272810"/>
                <a:gd name="connsiteX21" fmla="*/ 115991 w 123723"/>
                <a:gd name="connsiteY21" fmla="*/ 233226 h 272810"/>
                <a:gd name="connsiteX22" fmla="*/ 110033 w 123723"/>
                <a:gd name="connsiteY22" fmla="*/ 234234 h 2728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23723" h="272810">
                  <a:moveTo>
                    <a:pt x="110033" y="234234"/>
                  </a:moveTo>
                  <a:cubicBezTo>
                    <a:pt x="107498" y="234738"/>
                    <a:pt x="104456" y="234990"/>
                    <a:pt x="101033" y="234990"/>
                  </a:cubicBezTo>
                  <a:cubicBezTo>
                    <a:pt x="96342" y="234990"/>
                    <a:pt x="92032" y="234234"/>
                    <a:pt x="88103" y="232848"/>
                  </a:cubicBezTo>
                  <a:cubicBezTo>
                    <a:pt x="84173" y="231336"/>
                    <a:pt x="81004" y="228564"/>
                    <a:pt x="78468" y="224532"/>
                  </a:cubicBezTo>
                  <a:cubicBezTo>
                    <a:pt x="76060" y="220374"/>
                    <a:pt x="74792" y="214200"/>
                    <a:pt x="74792" y="206010"/>
                  </a:cubicBezTo>
                  <a:lnTo>
                    <a:pt x="74792" y="86184"/>
                  </a:lnTo>
                  <a:lnTo>
                    <a:pt x="119667" y="86184"/>
                  </a:lnTo>
                  <a:lnTo>
                    <a:pt x="119667" y="52164"/>
                  </a:lnTo>
                  <a:lnTo>
                    <a:pt x="74792" y="52164"/>
                  </a:lnTo>
                  <a:lnTo>
                    <a:pt x="74792" y="0"/>
                  </a:lnTo>
                  <a:lnTo>
                    <a:pt x="32072" y="0"/>
                  </a:lnTo>
                  <a:lnTo>
                    <a:pt x="32072" y="52164"/>
                  </a:lnTo>
                  <a:lnTo>
                    <a:pt x="0" y="52164"/>
                  </a:lnTo>
                  <a:lnTo>
                    <a:pt x="0" y="86184"/>
                  </a:lnTo>
                  <a:lnTo>
                    <a:pt x="32072" y="86184"/>
                  </a:lnTo>
                  <a:lnTo>
                    <a:pt x="32072" y="214830"/>
                  </a:lnTo>
                  <a:cubicBezTo>
                    <a:pt x="32072" y="227934"/>
                    <a:pt x="35114" y="238896"/>
                    <a:pt x="41073" y="247590"/>
                  </a:cubicBezTo>
                  <a:cubicBezTo>
                    <a:pt x="47031" y="256284"/>
                    <a:pt x="54890" y="262710"/>
                    <a:pt x="64651" y="266868"/>
                  </a:cubicBezTo>
                  <a:cubicBezTo>
                    <a:pt x="74285" y="271026"/>
                    <a:pt x="84807" y="273042"/>
                    <a:pt x="96089" y="272790"/>
                  </a:cubicBezTo>
                  <a:cubicBezTo>
                    <a:pt x="102934" y="272664"/>
                    <a:pt x="108639" y="272160"/>
                    <a:pt x="113202" y="271152"/>
                  </a:cubicBezTo>
                  <a:cubicBezTo>
                    <a:pt x="117766" y="270144"/>
                    <a:pt x="121315" y="269136"/>
                    <a:pt x="123724" y="268254"/>
                  </a:cubicBezTo>
                  <a:lnTo>
                    <a:pt x="115991" y="233226"/>
                  </a:lnTo>
                  <a:cubicBezTo>
                    <a:pt x="114597" y="233352"/>
                    <a:pt x="112568" y="233730"/>
                    <a:pt x="110033" y="234234"/>
                  </a:cubicBezTo>
                  <a:close/>
                </a:path>
              </a:pathLst>
            </a:custGeom>
            <a:solidFill>
              <a:schemeClr val="bg1"/>
            </a:solidFill>
            <a:ln w="1266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 dirty="0"/>
            </a:p>
          </p:txBody>
        </p:sp>
        <p:sp>
          <p:nvSpPr>
            <p:cNvPr id="77" name="Freihandform 33">
              <a:extLst>
                <a:ext uri="{FF2B5EF4-FFF2-40B4-BE49-F238E27FC236}">
                  <a16:creationId xmlns:a16="http://schemas.microsoft.com/office/drawing/2014/main" id="{6675D025-AB85-467D-AF5E-E67FCC064833}"/>
                </a:ext>
              </a:extLst>
            </p:cNvPr>
            <p:cNvSpPr/>
            <p:nvPr/>
          </p:nvSpPr>
          <p:spPr bwMode="invGray">
            <a:xfrm>
              <a:off x="1474182" y="365956"/>
              <a:ext cx="27052" cy="59650"/>
            </a:xfrm>
            <a:custGeom>
              <a:avLst/>
              <a:gdLst>
                <a:gd name="connsiteX0" fmla="*/ 110033 w 123723"/>
                <a:gd name="connsiteY0" fmla="*/ 234234 h 272810"/>
                <a:gd name="connsiteX1" fmla="*/ 101033 w 123723"/>
                <a:gd name="connsiteY1" fmla="*/ 234990 h 272810"/>
                <a:gd name="connsiteX2" fmla="*/ 88102 w 123723"/>
                <a:gd name="connsiteY2" fmla="*/ 232848 h 272810"/>
                <a:gd name="connsiteX3" fmla="*/ 78468 w 123723"/>
                <a:gd name="connsiteY3" fmla="*/ 224532 h 272810"/>
                <a:gd name="connsiteX4" fmla="*/ 74792 w 123723"/>
                <a:gd name="connsiteY4" fmla="*/ 206010 h 272810"/>
                <a:gd name="connsiteX5" fmla="*/ 74792 w 123723"/>
                <a:gd name="connsiteY5" fmla="*/ 86184 h 272810"/>
                <a:gd name="connsiteX6" fmla="*/ 119667 w 123723"/>
                <a:gd name="connsiteY6" fmla="*/ 86184 h 272810"/>
                <a:gd name="connsiteX7" fmla="*/ 119667 w 123723"/>
                <a:gd name="connsiteY7" fmla="*/ 52164 h 272810"/>
                <a:gd name="connsiteX8" fmla="*/ 74792 w 123723"/>
                <a:gd name="connsiteY8" fmla="*/ 52164 h 272810"/>
                <a:gd name="connsiteX9" fmla="*/ 74792 w 123723"/>
                <a:gd name="connsiteY9" fmla="*/ 0 h 272810"/>
                <a:gd name="connsiteX10" fmla="*/ 32072 w 123723"/>
                <a:gd name="connsiteY10" fmla="*/ 0 h 272810"/>
                <a:gd name="connsiteX11" fmla="*/ 32072 w 123723"/>
                <a:gd name="connsiteY11" fmla="*/ 52164 h 272810"/>
                <a:gd name="connsiteX12" fmla="*/ 0 w 123723"/>
                <a:gd name="connsiteY12" fmla="*/ 52164 h 272810"/>
                <a:gd name="connsiteX13" fmla="*/ 0 w 123723"/>
                <a:gd name="connsiteY13" fmla="*/ 86184 h 272810"/>
                <a:gd name="connsiteX14" fmla="*/ 32072 w 123723"/>
                <a:gd name="connsiteY14" fmla="*/ 86184 h 272810"/>
                <a:gd name="connsiteX15" fmla="*/ 32072 w 123723"/>
                <a:gd name="connsiteY15" fmla="*/ 214830 h 272810"/>
                <a:gd name="connsiteX16" fmla="*/ 41072 w 123723"/>
                <a:gd name="connsiteY16" fmla="*/ 247590 h 272810"/>
                <a:gd name="connsiteX17" fmla="*/ 64650 w 123723"/>
                <a:gd name="connsiteY17" fmla="*/ 266868 h 272810"/>
                <a:gd name="connsiteX18" fmla="*/ 96089 w 123723"/>
                <a:gd name="connsiteY18" fmla="*/ 272790 h 272810"/>
                <a:gd name="connsiteX19" fmla="*/ 113202 w 123723"/>
                <a:gd name="connsiteY19" fmla="*/ 271152 h 272810"/>
                <a:gd name="connsiteX20" fmla="*/ 123724 w 123723"/>
                <a:gd name="connsiteY20" fmla="*/ 268254 h 272810"/>
                <a:gd name="connsiteX21" fmla="*/ 115991 w 123723"/>
                <a:gd name="connsiteY21" fmla="*/ 233226 h 272810"/>
                <a:gd name="connsiteX22" fmla="*/ 110033 w 123723"/>
                <a:gd name="connsiteY22" fmla="*/ 234234 h 2728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23723" h="272810">
                  <a:moveTo>
                    <a:pt x="110033" y="234234"/>
                  </a:moveTo>
                  <a:cubicBezTo>
                    <a:pt x="107497" y="234738"/>
                    <a:pt x="104455" y="234990"/>
                    <a:pt x="101033" y="234990"/>
                  </a:cubicBezTo>
                  <a:cubicBezTo>
                    <a:pt x="96342" y="234990"/>
                    <a:pt x="92032" y="234234"/>
                    <a:pt x="88102" y="232848"/>
                  </a:cubicBezTo>
                  <a:cubicBezTo>
                    <a:pt x="84173" y="231336"/>
                    <a:pt x="81003" y="228564"/>
                    <a:pt x="78468" y="224532"/>
                  </a:cubicBezTo>
                  <a:cubicBezTo>
                    <a:pt x="76060" y="220374"/>
                    <a:pt x="74792" y="214200"/>
                    <a:pt x="74792" y="206010"/>
                  </a:cubicBezTo>
                  <a:lnTo>
                    <a:pt x="74792" y="86184"/>
                  </a:lnTo>
                  <a:lnTo>
                    <a:pt x="119667" y="86184"/>
                  </a:lnTo>
                  <a:lnTo>
                    <a:pt x="119667" y="52164"/>
                  </a:lnTo>
                  <a:lnTo>
                    <a:pt x="74792" y="52164"/>
                  </a:lnTo>
                  <a:lnTo>
                    <a:pt x="74792" y="0"/>
                  </a:lnTo>
                  <a:lnTo>
                    <a:pt x="32072" y="0"/>
                  </a:lnTo>
                  <a:lnTo>
                    <a:pt x="32072" y="52164"/>
                  </a:lnTo>
                  <a:lnTo>
                    <a:pt x="0" y="52164"/>
                  </a:lnTo>
                  <a:lnTo>
                    <a:pt x="0" y="86184"/>
                  </a:lnTo>
                  <a:lnTo>
                    <a:pt x="32072" y="86184"/>
                  </a:lnTo>
                  <a:lnTo>
                    <a:pt x="32072" y="214830"/>
                  </a:lnTo>
                  <a:cubicBezTo>
                    <a:pt x="32072" y="227934"/>
                    <a:pt x="35114" y="238896"/>
                    <a:pt x="41072" y="247590"/>
                  </a:cubicBezTo>
                  <a:cubicBezTo>
                    <a:pt x="47030" y="256284"/>
                    <a:pt x="54890" y="262710"/>
                    <a:pt x="64650" y="266868"/>
                  </a:cubicBezTo>
                  <a:cubicBezTo>
                    <a:pt x="74285" y="271026"/>
                    <a:pt x="84807" y="273042"/>
                    <a:pt x="96089" y="272790"/>
                  </a:cubicBezTo>
                  <a:cubicBezTo>
                    <a:pt x="102934" y="272664"/>
                    <a:pt x="108638" y="272160"/>
                    <a:pt x="113202" y="271152"/>
                  </a:cubicBezTo>
                  <a:cubicBezTo>
                    <a:pt x="117765" y="270144"/>
                    <a:pt x="121315" y="269136"/>
                    <a:pt x="123724" y="268254"/>
                  </a:cubicBezTo>
                  <a:lnTo>
                    <a:pt x="115991" y="233226"/>
                  </a:lnTo>
                  <a:cubicBezTo>
                    <a:pt x="114596" y="233352"/>
                    <a:pt x="112695" y="233730"/>
                    <a:pt x="110033" y="234234"/>
                  </a:cubicBezTo>
                  <a:close/>
                </a:path>
              </a:pathLst>
            </a:custGeom>
            <a:solidFill>
              <a:schemeClr val="bg1"/>
            </a:solidFill>
            <a:ln w="1266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 dirty="0"/>
            </a:p>
          </p:txBody>
        </p:sp>
        <p:sp>
          <p:nvSpPr>
            <p:cNvPr id="78" name="Freihandform 34">
              <a:extLst>
                <a:ext uri="{FF2B5EF4-FFF2-40B4-BE49-F238E27FC236}">
                  <a16:creationId xmlns:a16="http://schemas.microsoft.com/office/drawing/2014/main" id="{AB95B676-DB6F-411F-BA1D-501D07F12161}"/>
                </a:ext>
              </a:extLst>
            </p:cNvPr>
            <p:cNvSpPr/>
            <p:nvPr/>
          </p:nvSpPr>
          <p:spPr bwMode="invGray">
            <a:xfrm>
              <a:off x="1507803" y="376728"/>
              <a:ext cx="43378" cy="49204"/>
            </a:xfrm>
            <a:custGeom>
              <a:avLst/>
              <a:gdLst>
                <a:gd name="connsiteX0" fmla="*/ 168472 w 198389"/>
                <a:gd name="connsiteY0" fmla="*/ 25200 h 225035"/>
                <a:gd name="connsiteX1" fmla="*/ 137288 w 198389"/>
                <a:gd name="connsiteY1" fmla="*/ 6048 h 225035"/>
                <a:gd name="connsiteX2" fmla="*/ 101286 w 198389"/>
                <a:gd name="connsiteY2" fmla="*/ 0 h 225035"/>
                <a:gd name="connsiteX3" fmla="*/ 48044 w 198389"/>
                <a:gd name="connsiteY3" fmla="*/ 14364 h 225035"/>
                <a:gd name="connsiteX4" fmla="*/ 12677 w 198389"/>
                <a:gd name="connsiteY4" fmla="*/ 54180 h 225035"/>
                <a:gd name="connsiteX5" fmla="*/ 0 w 198389"/>
                <a:gd name="connsiteY5" fmla="*/ 113148 h 225035"/>
                <a:gd name="connsiteX6" fmla="*/ 12677 w 198389"/>
                <a:gd name="connsiteY6" fmla="*/ 172242 h 225035"/>
                <a:gd name="connsiteX7" fmla="*/ 48552 w 198389"/>
                <a:gd name="connsiteY7" fmla="*/ 211176 h 225035"/>
                <a:gd name="connsiteX8" fmla="*/ 104329 w 198389"/>
                <a:gd name="connsiteY8" fmla="*/ 225036 h 225035"/>
                <a:gd name="connsiteX9" fmla="*/ 147049 w 198389"/>
                <a:gd name="connsiteY9" fmla="*/ 217728 h 225035"/>
                <a:gd name="connsiteX10" fmla="*/ 178234 w 198389"/>
                <a:gd name="connsiteY10" fmla="*/ 197190 h 225035"/>
                <a:gd name="connsiteX11" fmla="*/ 195601 w 198389"/>
                <a:gd name="connsiteY11" fmla="*/ 166194 h 225035"/>
                <a:gd name="connsiteX12" fmla="*/ 155289 w 198389"/>
                <a:gd name="connsiteY12" fmla="*/ 159012 h 225035"/>
                <a:gd name="connsiteX13" fmla="*/ 144133 w 198389"/>
                <a:gd name="connsiteY13" fmla="*/ 176148 h 225035"/>
                <a:gd name="connsiteX14" fmla="*/ 126893 w 198389"/>
                <a:gd name="connsiteY14" fmla="*/ 186606 h 225035"/>
                <a:gd name="connsiteX15" fmla="*/ 104836 w 198389"/>
                <a:gd name="connsiteY15" fmla="*/ 190134 h 225035"/>
                <a:gd name="connsiteX16" fmla="*/ 72130 w 198389"/>
                <a:gd name="connsiteY16" fmla="*/ 182070 h 225035"/>
                <a:gd name="connsiteX17" fmla="*/ 50453 w 198389"/>
                <a:gd name="connsiteY17" fmla="*/ 158760 h 225035"/>
                <a:gd name="connsiteX18" fmla="*/ 42974 w 198389"/>
                <a:gd name="connsiteY18" fmla="*/ 124614 h 225035"/>
                <a:gd name="connsiteX19" fmla="*/ 198389 w 198389"/>
                <a:gd name="connsiteY19" fmla="*/ 124614 h 225035"/>
                <a:gd name="connsiteX20" fmla="*/ 198389 w 198389"/>
                <a:gd name="connsiteY20" fmla="*/ 109620 h 225035"/>
                <a:gd name="connsiteX21" fmla="*/ 190403 w 198389"/>
                <a:gd name="connsiteY21" fmla="*/ 59220 h 225035"/>
                <a:gd name="connsiteX22" fmla="*/ 168472 w 198389"/>
                <a:gd name="connsiteY22" fmla="*/ 25200 h 225035"/>
                <a:gd name="connsiteX23" fmla="*/ 42974 w 198389"/>
                <a:gd name="connsiteY23" fmla="*/ 92736 h 225035"/>
                <a:gd name="connsiteX24" fmla="*/ 49693 w 198389"/>
                <a:gd name="connsiteY24" fmla="*/ 66402 h 225035"/>
                <a:gd name="connsiteX25" fmla="*/ 70229 w 198389"/>
                <a:gd name="connsiteY25" fmla="*/ 43722 h 225035"/>
                <a:gd name="connsiteX26" fmla="*/ 101540 w 198389"/>
                <a:gd name="connsiteY26" fmla="*/ 35028 h 225035"/>
                <a:gd name="connsiteX27" fmla="*/ 130443 w 198389"/>
                <a:gd name="connsiteY27" fmla="*/ 42588 h 225035"/>
                <a:gd name="connsiteX28" fmla="*/ 149584 w 198389"/>
                <a:gd name="connsiteY28" fmla="*/ 63126 h 225035"/>
                <a:gd name="connsiteX29" fmla="*/ 156430 w 198389"/>
                <a:gd name="connsiteY29" fmla="*/ 92862 h 225035"/>
                <a:gd name="connsiteX30" fmla="*/ 42974 w 198389"/>
                <a:gd name="connsiteY30" fmla="*/ 92862 h 2250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98389" h="225035">
                  <a:moveTo>
                    <a:pt x="168472" y="25200"/>
                  </a:moveTo>
                  <a:cubicBezTo>
                    <a:pt x="159219" y="16506"/>
                    <a:pt x="148824" y="10080"/>
                    <a:pt x="137288" y="6048"/>
                  </a:cubicBezTo>
                  <a:cubicBezTo>
                    <a:pt x="125625" y="2016"/>
                    <a:pt x="113709" y="0"/>
                    <a:pt x="101286" y="0"/>
                  </a:cubicBezTo>
                  <a:cubicBezTo>
                    <a:pt x="81004" y="0"/>
                    <a:pt x="63257" y="4788"/>
                    <a:pt x="48044" y="14364"/>
                  </a:cubicBezTo>
                  <a:cubicBezTo>
                    <a:pt x="32833" y="23940"/>
                    <a:pt x="21043" y="37170"/>
                    <a:pt x="12677" y="54180"/>
                  </a:cubicBezTo>
                  <a:cubicBezTo>
                    <a:pt x="4310" y="71190"/>
                    <a:pt x="0" y="90846"/>
                    <a:pt x="0" y="113148"/>
                  </a:cubicBezTo>
                  <a:cubicBezTo>
                    <a:pt x="0" y="135702"/>
                    <a:pt x="4184" y="155484"/>
                    <a:pt x="12677" y="172242"/>
                  </a:cubicBezTo>
                  <a:cubicBezTo>
                    <a:pt x="21043" y="189000"/>
                    <a:pt x="33086" y="201978"/>
                    <a:pt x="48552" y="211176"/>
                  </a:cubicBezTo>
                  <a:cubicBezTo>
                    <a:pt x="64144" y="220374"/>
                    <a:pt x="82652" y="225036"/>
                    <a:pt x="104329" y="225036"/>
                  </a:cubicBezTo>
                  <a:cubicBezTo>
                    <a:pt x="120301" y="225036"/>
                    <a:pt x="134499" y="222642"/>
                    <a:pt x="147049" y="217728"/>
                  </a:cubicBezTo>
                  <a:cubicBezTo>
                    <a:pt x="159599" y="212814"/>
                    <a:pt x="169993" y="206010"/>
                    <a:pt x="178234" y="197190"/>
                  </a:cubicBezTo>
                  <a:cubicBezTo>
                    <a:pt x="186600" y="188370"/>
                    <a:pt x="192304" y="178038"/>
                    <a:pt x="195601" y="166194"/>
                  </a:cubicBezTo>
                  <a:lnTo>
                    <a:pt x="155289" y="159012"/>
                  </a:lnTo>
                  <a:cubicBezTo>
                    <a:pt x="152753" y="165816"/>
                    <a:pt x="148950" y="171486"/>
                    <a:pt x="144133" y="176148"/>
                  </a:cubicBezTo>
                  <a:cubicBezTo>
                    <a:pt x="139316" y="180810"/>
                    <a:pt x="133485" y="184212"/>
                    <a:pt x="126893" y="186606"/>
                  </a:cubicBezTo>
                  <a:cubicBezTo>
                    <a:pt x="120174" y="188874"/>
                    <a:pt x="112822" y="190134"/>
                    <a:pt x="104836" y="190134"/>
                  </a:cubicBezTo>
                  <a:cubicBezTo>
                    <a:pt x="92413" y="190134"/>
                    <a:pt x="81511" y="187488"/>
                    <a:pt x="72130" y="182070"/>
                  </a:cubicBezTo>
                  <a:cubicBezTo>
                    <a:pt x="62876" y="176778"/>
                    <a:pt x="55524" y="168966"/>
                    <a:pt x="50453" y="158760"/>
                  </a:cubicBezTo>
                  <a:cubicBezTo>
                    <a:pt x="45636" y="149310"/>
                    <a:pt x="43354" y="137844"/>
                    <a:pt x="42974" y="124614"/>
                  </a:cubicBezTo>
                  <a:lnTo>
                    <a:pt x="198389" y="124614"/>
                  </a:lnTo>
                  <a:lnTo>
                    <a:pt x="198389" y="109620"/>
                  </a:lnTo>
                  <a:cubicBezTo>
                    <a:pt x="198389" y="89838"/>
                    <a:pt x="195727" y="73080"/>
                    <a:pt x="190403" y="59220"/>
                  </a:cubicBezTo>
                  <a:cubicBezTo>
                    <a:pt x="184952" y="45234"/>
                    <a:pt x="177726" y="33894"/>
                    <a:pt x="168472" y="25200"/>
                  </a:cubicBezTo>
                  <a:close/>
                  <a:moveTo>
                    <a:pt x="42974" y="92736"/>
                  </a:moveTo>
                  <a:cubicBezTo>
                    <a:pt x="43481" y="83412"/>
                    <a:pt x="45509" y="74592"/>
                    <a:pt x="49693" y="66402"/>
                  </a:cubicBezTo>
                  <a:cubicBezTo>
                    <a:pt x="54510" y="57078"/>
                    <a:pt x="61355" y="49518"/>
                    <a:pt x="70229" y="43722"/>
                  </a:cubicBezTo>
                  <a:cubicBezTo>
                    <a:pt x="79102" y="37926"/>
                    <a:pt x="89497" y="35028"/>
                    <a:pt x="101540" y="35028"/>
                  </a:cubicBezTo>
                  <a:cubicBezTo>
                    <a:pt x="112568" y="35028"/>
                    <a:pt x="122203" y="37548"/>
                    <a:pt x="130443" y="42588"/>
                  </a:cubicBezTo>
                  <a:cubicBezTo>
                    <a:pt x="138682" y="47628"/>
                    <a:pt x="145021" y="54432"/>
                    <a:pt x="149584" y="63126"/>
                  </a:cubicBezTo>
                  <a:cubicBezTo>
                    <a:pt x="154148" y="71820"/>
                    <a:pt x="156430" y="81648"/>
                    <a:pt x="156430" y="92862"/>
                  </a:cubicBezTo>
                  <a:lnTo>
                    <a:pt x="42974" y="92862"/>
                  </a:lnTo>
                  <a:close/>
                </a:path>
              </a:pathLst>
            </a:custGeom>
            <a:solidFill>
              <a:schemeClr val="bg1"/>
            </a:solidFill>
            <a:ln w="1266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 dirty="0"/>
            </a:p>
          </p:txBody>
        </p:sp>
        <p:sp>
          <p:nvSpPr>
            <p:cNvPr id="79" name="Freihandform 35">
              <a:extLst>
                <a:ext uri="{FF2B5EF4-FFF2-40B4-BE49-F238E27FC236}">
                  <a16:creationId xmlns:a16="http://schemas.microsoft.com/office/drawing/2014/main" id="{37D4CE77-3FC3-4C90-8C7C-52858E35942C}"/>
                </a:ext>
              </a:extLst>
            </p:cNvPr>
            <p:cNvSpPr/>
            <p:nvPr/>
          </p:nvSpPr>
          <p:spPr bwMode="invGray">
            <a:xfrm>
              <a:off x="1560854" y="376618"/>
              <a:ext cx="25638" cy="48295"/>
            </a:xfrm>
            <a:custGeom>
              <a:avLst/>
              <a:gdLst>
                <a:gd name="connsiteX0" fmla="*/ 99131 w 117258"/>
                <a:gd name="connsiteY0" fmla="*/ 0 h 220877"/>
                <a:gd name="connsiteX1" fmla="*/ 64651 w 117258"/>
                <a:gd name="connsiteY1" fmla="*/ 10080 h 220877"/>
                <a:gd name="connsiteX2" fmla="*/ 43481 w 117258"/>
                <a:gd name="connsiteY2" fmla="*/ 37800 h 220877"/>
                <a:gd name="connsiteX3" fmla="*/ 41199 w 117258"/>
                <a:gd name="connsiteY3" fmla="*/ 37800 h 220877"/>
                <a:gd name="connsiteX4" fmla="*/ 41199 w 117258"/>
                <a:gd name="connsiteY4" fmla="*/ 3150 h 220877"/>
                <a:gd name="connsiteX5" fmla="*/ 0 w 117258"/>
                <a:gd name="connsiteY5" fmla="*/ 3150 h 220877"/>
                <a:gd name="connsiteX6" fmla="*/ 0 w 117258"/>
                <a:gd name="connsiteY6" fmla="*/ 220878 h 220877"/>
                <a:gd name="connsiteX7" fmla="*/ 42720 w 117258"/>
                <a:gd name="connsiteY7" fmla="*/ 220878 h 220877"/>
                <a:gd name="connsiteX8" fmla="*/ 42720 w 117258"/>
                <a:gd name="connsiteY8" fmla="*/ 88074 h 220877"/>
                <a:gd name="connsiteX9" fmla="*/ 49566 w 117258"/>
                <a:gd name="connsiteY9" fmla="*/ 62748 h 220877"/>
                <a:gd name="connsiteX10" fmla="*/ 68200 w 117258"/>
                <a:gd name="connsiteY10" fmla="*/ 45360 h 220877"/>
                <a:gd name="connsiteX11" fmla="*/ 95075 w 117258"/>
                <a:gd name="connsiteY11" fmla="*/ 39060 h 220877"/>
                <a:gd name="connsiteX12" fmla="*/ 108132 w 117258"/>
                <a:gd name="connsiteY12" fmla="*/ 39942 h 220877"/>
                <a:gd name="connsiteX13" fmla="*/ 117259 w 117258"/>
                <a:gd name="connsiteY13" fmla="*/ 41580 h 220877"/>
                <a:gd name="connsiteX14" fmla="*/ 117259 w 117258"/>
                <a:gd name="connsiteY14" fmla="*/ 1008 h 220877"/>
                <a:gd name="connsiteX15" fmla="*/ 108639 w 117258"/>
                <a:gd name="connsiteY15" fmla="*/ 252 h 220877"/>
                <a:gd name="connsiteX16" fmla="*/ 99131 w 117258"/>
                <a:gd name="connsiteY16" fmla="*/ 0 h 2208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17258" h="220877">
                  <a:moveTo>
                    <a:pt x="99131" y="0"/>
                  </a:moveTo>
                  <a:cubicBezTo>
                    <a:pt x="86328" y="0"/>
                    <a:pt x="74792" y="3402"/>
                    <a:pt x="64651" y="10080"/>
                  </a:cubicBezTo>
                  <a:cubicBezTo>
                    <a:pt x="54509" y="16884"/>
                    <a:pt x="47410" y="26082"/>
                    <a:pt x="43481" y="37800"/>
                  </a:cubicBezTo>
                  <a:lnTo>
                    <a:pt x="41199" y="37800"/>
                  </a:lnTo>
                  <a:lnTo>
                    <a:pt x="41199" y="3150"/>
                  </a:lnTo>
                  <a:lnTo>
                    <a:pt x="0" y="3150"/>
                  </a:lnTo>
                  <a:lnTo>
                    <a:pt x="0" y="220878"/>
                  </a:lnTo>
                  <a:lnTo>
                    <a:pt x="42720" y="220878"/>
                  </a:lnTo>
                  <a:lnTo>
                    <a:pt x="42720" y="88074"/>
                  </a:lnTo>
                  <a:cubicBezTo>
                    <a:pt x="42720" y="78624"/>
                    <a:pt x="45002" y="70182"/>
                    <a:pt x="49566" y="62748"/>
                  </a:cubicBezTo>
                  <a:cubicBezTo>
                    <a:pt x="54129" y="55314"/>
                    <a:pt x="60341" y="49518"/>
                    <a:pt x="68200" y="45360"/>
                  </a:cubicBezTo>
                  <a:cubicBezTo>
                    <a:pt x="76060" y="41202"/>
                    <a:pt x="85060" y="39060"/>
                    <a:pt x="95075" y="39060"/>
                  </a:cubicBezTo>
                  <a:cubicBezTo>
                    <a:pt x="99385" y="39060"/>
                    <a:pt x="103822" y="39438"/>
                    <a:pt x="108132" y="39942"/>
                  </a:cubicBezTo>
                  <a:cubicBezTo>
                    <a:pt x="112568" y="40572"/>
                    <a:pt x="115611" y="41076"/>
                    <a:pt x="117259" y="41580"/>
                  </a:cubicBezTo>
                  <a:lnTo>
                    <a:pt x="117259" y="1008"/>
                  </a:lnTo>
                  <a:cubicBezTo>
                    <a:pt x="115104" y="756"/>
                    <a:pt x="112315" y="504"/>
                    <a:pt x="108639" y="252"/>
                  </a:cubicBezTo>
                  <a:cubicBezTo>
                    <a:pt x="104962" y="126"/>
                    <a:pt x="101793" y="0"/>
                    <a:pt x="99131" y="0"/>
                  </a:cubicBezTo>
                  <a:close/>
                </a:path>
              </a:pathLst>
            </a:custGeom>
            <a:solidFill>
              <a:schemeClr val="bg1"/>
            </a:solidFill>
            <a:ln w="1266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 dirty="0"/>
            </a:p>
          </p:txBody>
        </p:sp>
        <p:sp>
          <p:nvSpPr>
            <p:cNvPr id="80" name="Freihandform 36">
              <a:extLst>
                <a:ext uri="{FF2B5EF4-FFF2-40B4-BE49-F238E27FC236}">
                  <a16:creationId xmlns:a16="http://schemas.microsoft.com/office/drawing/2014/main" id="{663953A3-132C-4F8A-A542-F246666170C7}"/>
                </a:ext>
              </a:extLst>
            </p:cNvPr>
            <p:cNvSpPr/>
            <p:nvPr/>
          </p:nvSpPr>
          <p:spPr bwMode="invGray">
            <a:xfrm>
              <a:off x="1125885" y="466265"/>
              <a:ext cx="67325" cy="47634"/>
            </a:xfrm>
            <a:custGeom>
              <a:avLst/>
              <a:gdLst>
                <a:gd name="connsiteX0" fmla="*/ 221207 w 307914"/>
                <a:gd name="connsiteY0" fmla="*/ 159264 h 217854"/>
                <a:gd name="connsiteX1" fmla="*/ 219052 w 307914"/>
                <a:gd name="connsiteY1" fmla="*/ 159264 h 217854"/>
                <a:gd name="connsiteX2" fmla="*/ 176205 w 307914"/>
                <a:gd name="connsiteY2" fmla="*/ 0 h 217854"/>
                <a:gd name="connsiteX3" fmla="*/ 132217 w 307914"/>
                <a:gd name="connsiteY3" fmla="*/ 0 h 217854"/>
                <a:gd name="connsiteX4" fmla="*/ 89117 w 307914"/>
                <a:gd name="connsiteY4" fmla="*/ 159894 h 217854"/>
                <a:gd name="connsiteX5" fmla="*/ 86961 w 307914"/>
                <a:gd name="connsiteY5" fmla="*/ 159894 h 217854"/>
                <a:gd name="connsiteX6" fmla="*/ 43988 w 307914"/>
                <a:gd name="connsiteY6" fmla="*/ 0 h 217854"/>
                <a:gd name="connsiteX7" fmla="*/ 0 w 307914"/>
                <a:gd name="connsiteY7" fmla="*/ 0 h 217854"/>
                <a:gd name="connsiteX8" fmla="*/ 64397 w 307914"/>
                <a:gd name="connsiteY8" fmla="*/ 217854 h 217854"/>
                <a:gd name="connsiteX9" fmla="*/ 107751 w 307914"/>
                <a:gd name="connsiteY9" fmla="*/ 217854 h 217854"/>
                <a:gd name="connsiteX10" fmla="*/ 152246 w 307914"/>
                <a:gd name="connsiteY10" fmla="*/ 60606 h 217854"/>
                <a:gd name="connsiteX11" fmla="*/ 155542 w 307914"/>
                <a:gd name="connsiteY11" fmla="*/ 60606 h 217854"/>
                <a:gd name="connsiteX12" fmla="*/ 200037 w 307914"/>
                <a:gd name="connsiteY12" fmla="*/ 217854 h 217854"/>
                <a:gd name="connsiteX13" fmla="*/ 243518 w 307914"/>
                <a:gd name="connsiteY13" fmla="*/ 217854 h 217854"/>
                <a:gd name="connsiteX14" fmla="*/ 307915 w 307914"/>
                <a:gd name="connsiteY14" fmla="*/ 0 h 217854"/>
                <a:gd name="connsiteX15" fmla="*/ 263800 w 307914"/>
                <a:gd name="connsiteY15" fmla="*/ 0 h 2178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07914" h="217854">
                  <a:moveTo>
                    <a:pt x="221207" y="159264"/>
                  </a:moveTo>
                  <a:lnTo>
                    <a:pt x="219052" y="159264"/>
                  </a:lnTo>
                  <a:lnTo>
                    <a:pt x="176205" y="0"/>
                  </a:lnTo>
                  <a:lnTo>
                    <a:pt x="132217" y="0"/>
                  </a:lnTo>
                  <a:lnTo>
                    <a:pt x="89117" y="159894"/>
                  </a:lnTo>
                  <a:lnTo>
                    <a:pt x="86961" y="159894"/>
                  </a:lnTo>
                  <a:lnTo>
                    <a:pt x="43988" y="0"/>
                  </a:lnTo>
                  <a:lnTo>
                    <a:pt x="0" y="0"/>
                  </a:lnTo>
                  <a:lnTo>
                    <a:pt x="64397" y="217854"/>
                  </a:lnTo>
                  <a:lnTo>
                    <a:pt x="107751" y="217854"/>
                  </a:lnTo>
                  <a:lnTo>
                    <a:pt x="152246" y="60606"/>
                  </a:lnTo>
                  <a:lnTo>
                    <a:pt x="155542" y="60606"/>
                  </a:lnTo>
                  <a:lnTo>
                    <a:pt x="200037" y="217854"/>
                  </a:lnTo>
                  <a:lnTo>
                    <a:pt x="243518" y="217854"/>
                  </a:lnTo>
                  <a:lnTo>
                    <a:pt x="307915" y="0"/>
                  </a:lnTo>
                  <a:lnTo>
                    <a:pt x="263800" y="0"/>
                  </a:lnTo>
                  <a:close/>
                </a:path>
              </a:pathLst>
            </a:custGeom>
            <a:solidFill>
              <a:schemeClr val="bg1"/>
            </a:solidFill>
            <a:ln w="1266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 dirty="0"/>
            </a:p>
          </p:txBody>
        </p:sp>
        <p:sp>
          <p:nvSpPr>
            <p:cNvPr id="81" name="Freihandform 37">
              <a:extLst>
                <a:ext uri="{FF2B5EF4-FFF2-40B4-BE49-F238E27FC236}">
                  <a16:creationId xmlns:a16="http://schemas.microsoft.com/office/drawing/2014/main" id="{A9437713-E829-48C1-8155-9D1DB29E79D5}"/>
                </a:ext>
              </a:extLst>
            </p:cNvPr>
            <p:cNvSpPr/>
            <p:nvPr/>
          </p:nvSpPr>
          <p:spPr bwMode="invGray">
            <a:xfrm>
              <a:off x="1198532" y="465659"/>
              <a:ext cx="44625" cy="49177"/>
            </a:xfrm>
            <a:custGeom>
              <a:avLst/>
              <a:gdLst>
                <a:gd name="connsiteX0" fmla="*/ 155796 w 204093"/>
                <a:gd name="connsiteY0" fmla="*/ 13986 h 224910"/>
                <a:gd name="connsiteX1" fmla="*/ 102047 w 204093"/>
                <a:gd name="connsiteY1" fmla="*/ 0 h 224910"/>
                <a:gd name="connsiteX2" fmla="*/ 48298 w 204093"/>
                <a:gd name="connsiteY2" fmla="*/ 13986 h 224910"/>
                <a:gd name="connsiteX3" fmla="*/ 12677 w 204093"/>
                <a:gd name="connsiteY3" fmla="*/ 53424 h 224910"/>
                <a:gd name="connsiteX4" fmla="*/ 0 w 204093"/>
                <a:gd name="connsiteY4" fmla="*/ 112644 h 224910"/>
                <a:gd name="connsiteX5" fmla="*/ 12677 w 204093"/>
                <a:gd name="connsiteY5" fmla="*/ 171612 h 224910"/>
                <a:gd name="connsiteX6" fmla="*/ 48298 w 204093"/>
                <a:gd name="connsiteY6" fmla="*/ 210924 h 224910"/>
                <a:gd name="connsiteX7" fmla="*/ 102047 w 204093"/>
                <a:gd name="connsiteY7" fmla="*/ 224910 h 224910"/>
                <a:gd name="connsiteX8" fmla="*/ 155796 w 204093"/>
                <a:gd name="connsiteY8" fmla="*/ 210924 h 224910"/>
                <a:gd name="connsiteX9" fmla="*/ 191417 w 204093"/>
                <a:gd name="connsiteY9" fmla="*/ 171612 h 224910"/>
                <a:gd name="connsiteX10" fmla="*/ 204094 w 204093"/>
                <a:gd name="connsiteY10" fmla="*/ 112644 h 224910"/>
                <a:gd name="connsiteX11" fmla="*/ 191417 w 204093"/>
                <a:gd name="connsiteY11" fmla="*/ 53424 h 224910"/>
                <a:gd name="connsiteX12" fmla="*/ 155796 w 204093"/>
                <a:gd name="connsiteY12" fmla="*/ 13986 h 224910"/>
                <a:gd name="connsiteX13" fmla="*/ 154655 w 204093"/>
                <a:gd name="connsiteY13" fmla="*/ 150948 h 224910"/>
                <a:gd name="connsiteX14" fmla="*/ 135133 w 204093"/>
                <a:gd name="connsiteY14" fmla="*/ 178920 h 224910"/>
                <a:gd name="connsiteX15" fmla="*/ 102047 w 204093"/>
                <a:gd name="connsiteY15" fmla="*/ 189378 h 224910"/>
                <a:gd name="connsiteX16" fmla="*/ 68707 w 204093"/>
                <a:gd name="connsiteY16" fmla="*/ 178920 h 224910"/>
                <a:gd name="connsiteX17" fmla="*/ 49185 w 204093"/>
                <a:gd name="connsiteY17" fmla="*/ 150948 h 224910"/>
                <a:gd name="connsiteX18" fmla="*/ 42847 w 204093"/>
                <a:gd name="connsiteY18" fmla="*/ 112518 h 224910"/>
                <a:gd name="connsiteX19" fmla="*/ 49185 w 204093"/>
                <a:gd name="connsiteY19" fmla="*/ 74214 h 224910"/>
                <a:gd name="connsiteX20" fmla="*/ 68707 w 204093"/>
                <a:gd name="connsiteY20" fmla="*/ 46116 h 224910"/>
                <a:gd name="connsiteX21" fmla="*/ 102047 w 204093"/>
                <a:gd name="connsiteY21" fmla="*/ 35532 h 224910"/>
                <a:gd name="connsiteX22" fmla="*/ 135133 w 204093"/>
                <a:gd name="connsiteY22" fmla="*/ 46116 h 224910"/>
                <a:gd name="connsiteX23" fmla="*/ 154655 w 204093"/>
                <a:gd name="connsiteY23" fmla="*/ 74214 h 224910"/>
                <a:gd name="connsiteX24" fmla="*/ 160993 w 204093"/>
                <a:gd name="connsiteY24" fmla="*/ 112518 h 224910"/>
                <a:gd name="connsiteX25" fmla="*/ 154655 w 204093"/>
                <a:gd name="connsiteY25" fmla="*/ 150948 h 2249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204093" h="224910">
                  <a:moveTo>
                    <a:pt x="155796" y="13986"/>
                  </a:moveTo>
                  <a:cubicBezTo>
                    <a:pt x="140457" y="4662"/>
                    <a:pt x="122583" y="0"/>
                    <a:pt x="102047" y="0"/>
                  </a:cubicBezTo>
                  <a:cubicBezTo>
                    <a:pt x="81511" y="0"/>
                    <a:pt x="63636" y="4662"/>
                    <a:pt x="48298" y="13986"/>
                  </a:cubicBezTo>
                  <a:cubicBezTo>
                    <a:pt x="32959" y="23310"/>
                    <a:pt x="21043" y="36540"/>
                    <a:pt x="12677" y="53424"/>
                  </a:cubicBezTo>
                  <a:cubicBezTo>
                    <a:pt x="4183" y="70308"/>
                    <a:pt x="0" y="90090"/>
                    <a:pt x="0" y="112644"/>
                  </a:cubicBezTo>
                  <a:cubicBezTo>
                    <a:pt x="0" y="135198"/>
                    <a:pt x="4310" y="154854"/>
                    <a:pt x="12677" y="171612"/>
                  </a:cubicBezTo>
                  <a:cubicBezTo>
                    <a:pt x="21170" y="188496"/>
                    <a:pt x="32959" y="201474"/>
                    <a:pt x="48298" y="210924"/>
                  </a:cubicBezTo>
                  <a:cubicBezTo>
                    <a:pt x="63636" y="220248"/>
                    <a:pt x="81511" y="224910"/>
                    <a:pt x="102047" y="224910"/>
                  </a:cubicBezTo>
                  <a:cubicBezTo>
                    <a:pt x="122583" y="224910"/>
                    <a:pt x="140457" y="220248"/>
                    <a:pt x="155796" y="210924"/>
                  </a:cubicBezTo>
                  <a:cubicBezTo>
                    <a:pt x="171134" y="201600"/>
                    <a:pt x="183050" y="188496"/>
                    <a:pt x="191417" y="171612"/>
                  </a:cubicBezTo>
                  <a:cubicBezTo>
                    <a:pt x="199910" y="154854"/>
                    <a:pt x="204094" y="135072"/>
                    <a:pt x="204094" y="112644"/>
                  </a:cubicBezTo>
                  <a:cubicBezTo>
                    <a:pt x="204094" y="90090"/>
                    <a:pt x="199910" y="70308"/>
                    <a:pt x="191417" y="53424"/>
                  </a:cubicBezTo>
                  <a:cubicBezTo>
                    <a:pt x="182924" y="36540"/>
                    <a:pt x="171007" y="23310"/>
                    <a:pt x="155796" y="13986"/>
                  </a:cubicBezTo>
                  <a:close/>
                  <a:moveTo>
                    <a:pt x="154655" y="150948"/>
                  </a:moveTo>
                  <a:cubicBezTo>
                    <a:pt x="150345" y="162540"/>
                    <a:pt x="143880" y="171864"/>
                    <a:pt x="135133" y="178920"/>
                  </a:cubicBezTo>
                  <a:cubicBezTo>
                    <a:pt x="126386" y="185976"/>
                    <a:pt x="115357" y="189378"/>
                    <a:pt x="102047" y="189378"/>
                  </a:cubicBezTo>
                  <a:cubicBezTo>
                    <a:pt x="88609" y="189378"/>
                    <a:pt x="77581" y="185850"/>
                    <a:pt x="68707" y="178920"/>
                  </a:cubicBezTo>
                  <a:cubicBezTo>
                    <a:pt x="59961" y="171990"/>
                    <a:pt x="53368" y="162666"/>
                    <a:pt x="49185" y="150948"/>
                  </a:cubicBezTo>
                  <a:cubicBezTo>
                    <a:pt x="44875" y="139356"/>
                    <a:pt x="42847" y="126504"/>
                    <a:pt x="42847" y="112518"/>
                  </a:cubicBezTo>
                  <a:cubicBezTo>
                    <a:pt x="42847" y="98658"/>
                    <a:pt x="45002" y="85806"/>
                    <a:pt x="49185" y="74214"/>
                  </a:cubicBezTo>
                  <a:cubicBezTo>
                    <a:pt x="53368" y="62496"/>
                    <a:pt x="59961" y="53172"/>
                    <a:pt x="68707" y="46116"/>
                  </a:cubicBezTo>
                  <a:cubicBezTo>
                    <a:pt x="77454" y="39060"/>
                    <a:pt x="88609" y="35532"/>
                    <a:pt x="102047" y="35532"/>
                  </a:cubicBezTo>
                  <a:cubicBezTo>
                    <a:pt x="115357" y="35532"/>
                    <a:pt x="126386" y="39060"/>
                    <a:pt x="135133" y="46116"/>
                  </a:cubicBezTo>
                  <a:cubicBezTo>
                    <a:pt x="143880" y="53172"/>
                    <a:pt x="150345" y="62622"/>
                    <a:pt x="154655" y="74214"/>
                  </a:cubicBezTo>
                  <a:cubicBezTo>
                    <a:pt x="158838" y="85932"/>
                    <a:pt x="160993" y="98658"/>
                    <a:pt x="160993" y="112518"/>
                  </a:cubicBezTo>
                  <a:cubicBezTo>
                    <a:pt x="160993" y="126504"/>
                    <a:pt x="158838" y="139356"/>
                    <a:pt x="154655" y="150948"/>
                  </a:cubicBezTo>
                  <a:close/>
                </a:path>
              </a:pathLst>
            </a:custGeom>
            <a:solidFill>
              <a:schemeClr val="bg1"/>
            </a:solidFill>
            <a:ln w="1266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 dirty="0"/>
            </a:p>
          </p:txBody>
        </p:sp>
        <p:sp>
          <p:nvSpPr>
            <p:cNvPr id="82" name="Freihandform 38">
              <a:extLst>
                <a:ext uri="{FF2B5EF4-FFF2-40B4-BE49-F238E27FC236}">
                  <a16:creationId xmlns:a16="http://schemas.microsoft.com/office/drawing/2014/main" id="{A557F429-6F93-4F3C-B06C-6AA11804ED92}"/>
                </a:ext>
              </a:extLst>
            </p:cNvPr>
            <p:cNvSpPr/>
            <p:nvPr/>
          </p:nvSpPr>
          <p:spPr bwMode="invGray">
            <a:xfrm>
              <a:off x="1253635" y="465549"/>
              <a:ext cx="25638" cy="48295"/>
            </a:xfrm>
            <a:custGeom>
              <a:avLst/>
              <a:gdLst>
                <a:gd name="connsiteX0" fmla="*/ 99131 w 117258"/>
                <a:gd name="connsiteY0" fmla="*/ 0 h 220877"/>
                <a:gd name="connsiteX1" fmla="*/ 64651 w 117258"/>
                <a:gd name="connsiteY1" fmla="*/ 10080 h 220877"/>
                <a:gd name="connsiteX2" fmla="*/ 43481 w 117258"/>
                <a:gd name="connsiteY2" fmla="*/ 37800 h 220877"/>
                <a:gd name="connsiteX3" fmla="*/ 41199 w 117258"/>
                <a:gd name="connsiteY3" fmla="*/ 37800 h 220877"/>
                <a:gd name="connsiteX4" fmla="*/ 41199 w 117258"/>
                <a:gd name="connsiteY4" fmla="*/ 3150 h 220877"/>
                <a:gd name="connsiteX5" fmla="*/ 0 w 117258"/>
                <a:gd name="connsiteY5" fmla="*/ 3150 h 220877"/>
                <a:gd name="connsiteX6" fmla="*/ 0 w 117258"/>
                <a:gd name="connsiteY6" fmla="*/ 220878 h 220877"/>
                <a:gd name="connsiteX7" fmla="*/ 42720 w 117258"/>
                <a:gd name="connsiteY7" fmla="*/ 220878 h 220877"/>
                <a:gd name="connsiteX8" fmla="*/ 42720 w 117258"/>
                <a:gd name="connsiteY8" fmla="*/ 88074 h 220877"/>
                <a:gd name="connsiteX9" fmla="*/ 49566 w 117258"/>
                <a:gd name="connsiteY9" fmla="*/ 62748 h 220877"/>
                <a:gd name="connsiteX10" fmla="*/ 68200 w 117258"/>
                <a:gd name="connsiteY10" fmla="*/ 45360 h 220877"/>
                <a:gd name="connsiteX11" fmla="*/ 95075 w 117258"/>
                <a:gd name="connsiteY11" fmla="*/ 39060 h 220877"/>
                <a:gd name="connsiteX12" fmla="*/ 108132 w 117258"/>
                <a:gd name="connsiteY12" fmla="*/ 39942 h 220877"/>
                <a:gd name="connsiteX13" fmla="*/ 117259 w 117258"/>
                <a:gd name="connsiteY13" fmla="*/ 41580 h 220877"/>
                <a:gd name="connsiteX14" fmla="*/ 117259 w 117258"/>
                <a:gd name="connsiteY14" fmla="*/ 1008 h 220877"/>
                <a:gd name="connsiteX15" fmla="*/ 108639 w 117258"/>
                <a:gd name="connsiteY15" fmla="*/ 252 h 220877"/>
                <a:gd name="connsiteX16" fmla="*/ 99131 w 117258"/>
                <a:gd name="connsiteY16" fmla="*/ 0 h 2208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17258" h="220877">
                  <a:moveTo>
                    <a:pt x="99131" y="0"/>
                  </a:moveTo>
                  <a:cubicBezTo>
                    <a:pt x="86328" y="0"/>
                    <a:pt x="74792" y="3402"/>
                    <a:pt x="64651" y="10080"/>
                  </a:cubicBezTo>
                  <a:cubicBezTo>
                    <a:pt x="54509" y="16884"/>
                    <a:pt x="47410" y="26082"/>
                    <a:pt x="43481" y="37800"/>
                  </a:cubicBezTo>
                  <a:lnTo>
                    <a:pt x="41199" y="37800"/>
                  </a:lnTo>
                  <a:lnTo>
                    <a:pt x="41199" y="3150"/>
                  </a:lnTo>
                  <a:lnTo>
                    <a:pt x="0" y="3150"/>
                  </a:lnTo>
                  <a:lnTo>
                    <a:pt x="0" y="220878"/>
                  </a:lnTo>
                  <a:lnTo>
                    <a:pt x="42720" y="220878"/>
                  </a:lnTo>
                  <a:lnTo>
                    <a:pt x="42720" y="88074"/>
                  </a:lnTo>
                  <a:cubicBezTo>
                    <a:pt x="42720" y="78624"/>
                    <a:pt x="45002" y="70182"/>
                    <a:pt x="49566" y="62748"/>
                  </a:cubicBezTo>
                  <a:cubicBezTo>
                    <a:pt x="54129" y="55314"/>
                    <a:pt x="60341" y="49518"/>
                    <a:pt x="68200" y="45360"/>
                  </a:cubicBezTo>
                  <a:cubicBezTo>
                    <a:pt x="76060" y="41202"/>
                    <a:pt x="85060" y="39060"/>
                    <a:pt x="95075" y="39060"/>
                  </a:cubicBezTo>
                  <a:cubicBezTo>
                    <a:pt x="99385" y="39060"/>
                    <a:pt x="103822" y="39438"/>
                    <a:pt x="108132" y="39942"/>
                  </a:cubicBezTo>
                  <a:cubicBezTo>
                    <a:pt x="112568" y="40572"/>
                    <a:pt x="115611" y="41076"/>
                    <a:pt x="117259" y="41580"/>
                  </a:cubicBezTo>
                  <a:lnTo>
                    <a:pt x="117259" y="1008"/>
                  </a:lnTo>
                  <a:cubicBezTo>
                    <a:pt x="115104" y="756"/>
                    <a:pt x="112315" y="504"/>
                    <a:pt x="108639" y="252"/>
                  </a:cubicBezTo>
                  <a:cubicBezTo>
                    <a:pt x="104962" y="126"/>
                    <a:pt x="101793" y="0"/>
                    <a:pt x="99131" y="0"/>
                  </a:cubicBezTo>
                  <a:close/>
                </a:path>
              </a:pathLst>
            </a:custGeom>
            <a:solidFill>
              <a:schemeClr val="bg1"/>
            </a:solidFill>
            <a:ln w="1266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 dirty="0"/>
            </a:p>
          </p:txBody>
        </p:sp>
        <p:sp>
          <p:nvSpPr>
            <p:cNvPr id="83" name="Freihandform 39">
              <a:extLst>
                <a:ext uri="{FF2B5EF4-FFF2-40B4-BE49-F238E27FC236}">
                  <a16:creationId xmlns:a16="http://schemas.microsoft.com/office/drawing/2014/main" id="{7DC88ECB-9263-4363-9D71-4514FF702696}"/>
                </a:ext>
              </a:extLst>
            </p:cNvPr>
            <p:cNvSpPr/>
            <p:nvPr/>
          </p:nvSpPr>
          <p:spPr bwMode="invGray">
            <a:xfrm>
              <a:off x="1287450" y="450397"/>
              <a:ext cx="9341" cy="63475"/>
            </a:xfrm>
            <a:custGeom>
              <a:avLst/>
              <a:gdLst>
                <a:gd name="connsiteX0" fmla="*/ 0 w 42720"/>
                <a:gd name="connsiteY0" fmla="*/ 0 h 290304"/>
                <a:gd name="connsiteX1" fmla="*/ 42720 w 42720"/>
                <a:gd name="connsiteY1" fmla="*/ 0 h 290304"/>
                <a:gd name="connsiteX2" fmla="*/ 42720 w 42720"/>
                <a:gd name="connsiteY2" fmla="*/ 290304 h 290304"/>
                <a:gd name="connsiteX3" fmla="*/ 0 w 42720"/>
                <a:gd name="connsiteY3" fmla="*/ 290304 h 2903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2720" h="290304">
                  <a:moveTo>
                    <a:pt x="0" y="0"/>
                  </a:moveTo>
                  <a:lnTo>
                    <a:pt x="42720" y="0"/>
                  </a:lnTo>
                  <a:lnTo>
                    <a:pt x="42720" y="290304"/>
                  </a:lnTo>
                  <a:lnTo>
                    <a:pt x="0" y="290304"/>
                  </a:lnTo>
                  <a:close/>
                </a:path>
              </a:pathLst>
            </a:custGeom>
            <a:solidFill>
              <a:schemeClr val="bg1"/>
            </a:solidFill>
            <a:ln w="1266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 dirty="0"/>
            </a:p>
          </p:txBody>
        </p:sp>
        <p:sp>
          <p:nvSpPr>
            <p:cNvPr id="84" name="Freihandform 40">
              <a:extLst>
                <a:ext uri="{FF2B5EF4-FFF2-40B4-BE49-F238E27FC236}">
                  <a16:creationId xmlns:a16="http://schemas.microsoft.com/office/drawing/2014/main" id="{BE070819-7F8D-4874-8710-2FC1516B1249}"/>
                </a:ext>
              </a:extLst>
            </p:cNvPr>
            <p:cNvSpPr/>
            <p:nvPr/>
          </p:nvSpPr>
          <p:spPr bwMode="invGray">
            <a:xfrm>
              <a:off x="1307323" y="450397"/>
              <a:ext cx="43793" cy="64411"/>
            </a:xfrm>
            <a:custGeom>
              <a:avLst/>
              <a:gdLst>
                <a:gd name="connsiteX0" fmla="*/ 157444 w 200290"/>
                <a:gd name="connsiteY0" fmla="*/ 107856 h 294587"/>
                <a:gd name="connsiteX1" fmla="*/ 154908 w 200290"/>
                <a:gd name="connsiteY1" fmla="*/ 107856 h 294587"/>
                <a:gd name="connsiteX2" fmla="*/ 144133 w 200290"/>
                <a:gd name="connsiteY2" fmla="*/ 92106 h 294587"/>
                <a:gd name="connsiteX3" fmla="*/ 124738 w 200290"/>
                <a:gd name="connsiteY3" fmla="*/ 76482 h 294587"/>
                <a:gd name="connsiteX4" fmla="*/ 91905 w 200290"/>
                <a:gd name="connsiteY4" fmla="*/ 69804 h 294587"/>
                <a:gd name="connsiteX5" fmla="*/ 44622 w 200290"/>
                <a:gd name="connsiteY5" fmla="*/ 83160 h 294587"/>
                <a:gd name="connsiteX6" fmla="*/ 11916 w 200290"/>
                <a:gd name="connsiteY6" fmla="*/ 121590 h 294587"/>
                <a:gd name="connsiteX7" fmla="*/ 0 w 200290"/>
                <a:gd name="connsiteY7" fmla="*/ 181944 h 294587"/>
                <a:gd name="connsiteX8" fmla="*/ 11789 w 200290"/>
                <a:gd name="connsiteY8" fmla="*/ 242424 h 294587"/>
                <a:gd name="connsiteX9" fmla="*/ 44368 w 200290"/>
                <a:gd name="connsiteY9" fmla="*/ 281106 h 294587"/>
                <a:gd name="connsiteX10" fmla="*/ 91652 w 200290"/>
                <a:gd name="connsiteY10" fmla="*/ 294588 h 294587"/>
                <a:gd name="connsiteX11" fmla="*/ 124231 w 200290"/>
                <a:gd name="connsiteY11" fmla="*/ 287910 h 294587"/>
                <a:gd name="connsiteX12" fmla="*/ 144006 w 200290"/>
                <a:gd name="connsiteY12" fmla="*/ 272286 h 294587"/>
                <a:gd name="connsiteX13" fmla="*/ 155035 w 200290"/>
                <a:gd name="connsiteY13" fmla="*/ 256410 h 294587"/>
                <a:gd name="connsiteX14" fmla="*/ 158585 w 200290"/>
                <a:gd name="connsiteY14" fmla="*/ 256410 h 294587"/>
                <a:gd name="connsiteX15" fmla="*/ 158585 w 200290"/>
                <a:gd name="connsiteY15" fmla="*/ 290304 h 294587"/>
                <a:gd name="connsiteX16" fmla="*/ 200290 w 200290"/>
                <a:gd name="connsiteY16" fmla="*/ 290304 h 294587"/>
                <a:gd name="connsiteX17" fmla="*/ 200290 w 200290"/>
                <a:gd name="connsiteY17" fmla="*/ 0 h 294587"/>
                <a:gd name="connsiteX18" fmla="*/ 157570 w 200290"/>
                <a:gd name="connsiteY18" fmla="*/ 0 h 294587"/>
                <a:gd name="connsiteX19" fmla="*/ 157570 w 200290"/>
                <a:gd name="connsiteY19" fmla="*/ 107856 h 294587"/>
                <a:gd name="connsiteX20" fmla="*/ 151612 w 200290"/>
                <a:gd name="connsiteY20" fmla="*/ 221760 h 294587"/>
                <a:gd name="connsiteX21" fmla="*/ 132217 w 200290"/>
                <a:gd name="connsiteY21" fmla="*/ 248724 h 294587"/>
                <a:gd name="connsiteX22" fmla="*/ 101033 w 200290"/>
                <a:gd name="connsiteY22" fmla="*/ 258426 h 294587"/>
                <a:gd name="connsiteX23" fmla="*/ 69214 w 200290"/>
                <a:gd name="connsiteY23" fmla="*/ 248346 h 294587"/>
                <a:gd name="connsiteX24" fmla="*/ 49819 w 200290"/>
                <a:gd name="connsiteY24" fmla="*/ 220752 h 294587"/>
                <a:gd name="connsiteX25" fmla="*/ 43227 w 200290"/>
                <a:gd name="connsiteY25" fmla="*/ 181440 h 294587"/>
                <a:gd name="connsiteX26" fmla="*/ 49693 w 200290"/>
                <a:gd name="connsiteY26" fmla="*/ 142758 h 294587"/>
                <a:gd name="connsiteX27" fmla="*/ 68961 w 200290"/>
                <a:gd name="connsiteY27" fmla="*/ 115668 h 294587"/>
                <a:gd name="connsiteX28" fmla="*/ 101033 w 200290"/>
                <a:gd name="connsiteY28" fmla="*/ 105714 h 294587"/>
                <a:gd name="connsiteX29" fmla="*/ 132471 w 200290"/>
                <a:gd name="connsiteY29" fmla="*/ 115164 h 294587"/>
                <a:gd name="connsiteX30" fmla="*/ 151739 w 200290"/>
                <a:gd name="connsiteY30" fmla="*/ 141624 h 294587"/>
                <a:gd name="connsiteX31" fmla="*/ 158331 w 200290"/>
                <a:gd name="connsiteY31" fmla="*/ 181314 h 294587"/>
                <a:gd name="connsiteX32" fmla="*/ 151612 w 200290"/>
                <a:gd name="connsiteY32" fmla="*/ 221760 h 2945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200290" h="294587">
                  <a:moveTo>
                    <a:pt x="157444" y="107856"/>
                  </a:moveTo>
                  <a:lnTo>
                    <a:pt x="154908" y="107856"/>
                  </a:lnTo>
                  <a:cubicBezTo>
                    <a:pt x="152373" y="103320"/>
                    <a:pt x="148697" y="98028"/>
                    <a:pt x="144133" y="92106"/>
                  </a:cubicBezTo>
                  <a:cubicBezTo>
                    <a:pt x="139443" y="86184"/>
                    <a:pt x="132978" y="80892"/>
                    <a:pt x="124738" y="76482"/>
                  </a:cubicBezTo>
                  <a:cubicBezTo>
                    <a:pt x="116371" y="71946"/>
                    <a:pt x="105470" y="69804"/>
                    <a:pt x="91905" y="69804"/>
                  </a:cubicBezTo>
                  <a:cubicBezTo>
                    <a:pt x="74285" y="69804"/>
                    <a:pt x="58566" y="74214"/>
                    <a:pt x="44622" y="83160"/>
                  </a:cubicBezTo>
                  <a:cubicBezTo>
                    <a:pt x="30678" y="92106"/>
                    <a:pt x="19775" y="104832"/>
                    <a:pt x="11916" y="121590"/>
                  </a:cubicBezTo>
                  <a:cubicBezTo>
                    <a:pt x="3930" y="138348"/>
                    <a:pt x="0" y="158508"/>
                    <a:pt x="0" y="181944"/>
                  </a:cubicBezTo>
                  <a:cubicBezTo>
                    <a:pt x="0" y="205506"/>
                    <a:pt x="3930" y="225666"/>
                    <a:pt x="11789" y="242424"/>
                  </a:cubicBezTo>
                  <a:cubicBezTo>
                    <a:pt x="19649" y="259182"/>
                    <a:pt x="30424" y="272034"/>
                    <a:pt x="44368" y="281106"/>
                  </a:cubicBezTo>
                  <a:cubicBezTo>
                    <a:pt x="58186" y="290178"/>
                    <a:pt x="73905" y="294588"/>
                    <a:pt x="91652" y="294588"/>
                  </a:cubicBezTo>
                  <a:cubicBezTo>
                    <a:pt x="104962" y="294588"/>
                    <a:pt x="115738" y="292320"/>
                    <a:pt x="124231" y="287910"/>
                  </a:cubicBezTo>
                  <a:cubicBezTo>
                    <a:pt x="132597" y="283500"/>
                    <a:pt x="139189" y="278208"/>
                    <a:pt x="144006" y="272286"/>
                  </a:cubicBezTo>
                  <a:cubicBezTo>
                    <a:pt x="148823" y="266364"/>
                    <a:pt x="152500" y="261072"/>
                    <a:pt x="155035" y="256410"/>
                  </a:cubicBezTo>
                  <a:lnTo>
                    <a:pt x="158585" y="256410"/>
                  </a:lnTo>
                  <a:lnTo>
                    <a:pt x="158585" y="290304"/>
                  </a:lnTo>
                  <a:lnTo>
                    <a:pt x="200290" y="290304"/>
                  </a:lnTo>
                  <a:lnTo>
                    <a:pt x="200290" y="0"/>
                  </a:lnTo>
                  <a:lnTo>
                    <a:pt x="157570" y="0"/>
                  </a:lnTo>
                  <a:lnTo>
                    <a:pt x="157570" y="107856"/>
                  </a:lnTo>
                  <a:close/>
                  <a:moveTo>
                    <a:pt x="151612" y="221760"/>
                  </a:moveTo>
                  <a:cubicBezTo>
                    <a:pt x="147175" y="233226"/>
                    <a:pt x="140711" y="242298"/>
                    <a:pt x="132217" y="248724"/>
                  </a:cubicBezTo>
                  <a:cubicBezTo>
                    <a:pt x="123724" y="255150"/>
                    <a:pt x="113329" y="258426"/>
                    <a:pt x="101033" y="258426"/>
                  </a:cubicBezTo>
                  <a:cubicBezTo>
                    <a:pt x="88356" y="258426"/>
                    <a:pt x="77708" y="255024"/>
                    <a:pt x="69214" y="248346"/>
                  </a:cubicBezTo>
                  <a:cubicBezTo>
                    <a:pt x="60594" y="241542"/>
                    <a:pt x="54129" y="232344"/>
                    <a:pt x="49819" y="220752"/>
                  </a:cubicBezTo>
                  <a:cubicBezTo>
                    <a:pt x="45382" y="209160"/>
                    <a:pt x="43227" y="196056"/>
                    <a:pt x="43227" y="181440"/>
                  </a:cubicBezTo>
                  <a:cubicBezTo>
                    <a:pt x="43227" y="167076"/>
                    <a:pt x="45382" y="154224"/>
                    <a:pt x="49693" y="142758"/>
                  </a:cubicBezTo>
                  <a:cubicBezTo>
                    <a:pt x="54003" y="131292"/>
                    <a:pt x="60467" y="122346"/>
                    <a:pt x="68961" y="115668"/>
                  </a:cubicBezTo>
                  <a:cubicBezTo>
                    <a:pt x="77454" y="108990"/>
                    <a:pt x="88229" y="105714"/>
                    <a:pt x="101033" y="105714"/>
                  </a:cubicBezTo>
                  <a:cubicBezTo>
                    <a:pt x="113456" y="105714"/>
                    <a:pt x="123977" y="108864"/>
                    <a:pt x="132471" y="115164"/>
                  </a:cubicBezTo>
                  <a:cubicBezTo>
                    <a:pt x="140964" y="121464"/>
                    <a:pt x="147302" y="130284"/>
                    <a:pt x="151739" y="141624"/>
                  </a:cubicBezTo>
                  <a:cubicBezTo>
                    <a:pt x="156049" y="152964"/>
                    <a:pt x="158331" y="166194"/>
                    <a:pt x="158331" y="181314"/>
                  </a:cubicBezTo>
                  <a:cubicBezTo>
                    <a:pt x="158204" y="196812"/>
                    <a:pt x="156049" y="210168"/>
                    <a:pt x="151612" y="221760"/>
                  </a:cubicBezTo>
                  <a:close/>
                </a:path>
              </a:pathLst>
            </a:custGeom>
            <a:solidFill>
              <a:schemeClr val="bg1"/>
            </a:solidFill>
            <a:ln w="1266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 dirty="0"/>
            </a:p>
          </p:txBody>
        </p:sp>
        <p:sp>
          <p:nvSpPr>
            <p:cNvPr id="85" name="Freihandform 41">
              <a:extLst>
                <a:ext uri="{FF2B5EF4-FFF2-40B4-BE49-F238E27FC236}">
                  <a16:creationId xmlns:a16="http://schemas.microsoft.com/office/drawing/2014/main" id="{874300A1-6EF5-45E8-A8F2-13B9427E8203}"/>
                </a:ext>
              </a:extLst>
            </p:cNvPr>
            <p:cNvSpPr/>
            <p:nvPr/>
          </p:nvSpPr>
          <p:spPr bwMode="invGray">
            <a:xfrm>
              <a:off x="1364393" y="502108"/>
              <a:ext cx="12473" cy="12370"/>
            </a:xfrm>
            <a:custGeom>
              <a:avLst/>
              <a:gdLst>
                <a:gd name="connsiteX0" fmla="*/ 28395 w 57044"/>
                <a:gd name="connsiteY0" fmla="*/ 0 h 56573"/>
                <a:gd name="connsiteX1" fmla="*/ 8367 w 57044"/>
                <a:gd name="connsiteY1" fmla="*/ 8316 h 56573"/>
                <a:gd name="connsiteX2" fmla="*/ 0 w 57044"/>
                <a:gd name="connsiteY2" fmla="*/ 28224 h 56573"/>
                <a:gd name="connsiteX3" fmla="*/ 8367 w 57044"/>
                <a:gd name="connsiteY3" fmla="*/ 48258 h 56573"/>
                <a:gd name="connsiteX4" fmla="*/ 28395 w 57044"/>
                <a:gd name="connsiteY4" fmla="*/ 56574 h 56573"/>
                <a:gd name="connsiteX5" fmla="*/ 42720 w 57044"/>
                <a:gd name="connsiteY5" fmla="*/ 52794 h 56573"/>
                <a:gd name="connsiteX6" fmla="*/ 53115 w 57044"/>
                <a:gd name="connsiteY6" fmla="*/ 42462 h 56573"/>
                <a:gd name="connsiteX7" fmla="*/ 57045 w 57044"/>
                <a:gd name="connsiteY7" fmla="*/ 28224 h 56573"/>
                <a:gd name="connsiteX8" fmla="*/ 48678 w 57044"/>
                <a:gd name="connsiteY8" fmla="*/ 8316 h 56573"/>
                <a:gd name="connsiteX9" fmla="*/ 28395 w 57044"/>
                <a:gd name="connsiteY9" fmla="*/ 0 h 56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7044" h="56573">
                  <a:moveTo>
                    <a:pt x="28395" y="0"/>
                  </a:moveTo>
                  <a:cubicBezTo>
                    <a:pt x="20663" y="0"/>
                    <a:pt x="13944" y="2772"/>
                    <a:pt x="8367" y="8316"/>
                  </a:cubicBezTo>
                  <a:cubicBezTo>
                    <a:pt x="2789" y="13860"/>
                    <a:pt x="0" y="20538"/>
                    <a:pt x="0" y="28224"/>
                  </a:cubicBezTo>
                  <a:cubicBezTo>
                    <a:pt x="0" y="36036"/>
                    <a:pt x="2789" y="42714"/>
                    <a:pt x="8367" y="48258"/>
                  </a:cubicBezTo>
                  <a:cubicBezTo>
                    <a:pt x="13944" y="53802"/>
                    <a:pt x="20663" y="56574"/>
                    <a:pt x="28395" y="56574"/>
                  </a:cubicBezTo>
                  <a:cubicBezTo>
                    <a:pt x="33593" y="56574"/>
                    <a:pt x="38410" y="55314"/>
                    <a:pt x="42720" y="52794"/>
                  </a:cubicBezTo>
                  <a:cubicBezTo>
                    <a:pt x="47030" y="50274"/>
                    <a:pt x="50453" y="46872"/>
                    <a:pt x="53115" y="42462"/>
                  </a:cubicBezTo>
                  <a:cubicBezTo>
                    <a:pt x="55777" y="38178"/>
                    <a:pt x="57045" y="33390"/>
                    <a:pt x="57045" y="28224"/>
                  </a:cubicBezTo>
                  <a:cubicBezTo>
                    <a:pt x="57045" y="20412"/>
                    <a:pt x="54256" y="13860"/>
                    <a:pt x="48678" y="8316"/>
                  </a:cubicBezTo>
                  <a:cubicBezTo>
                    <a:pt x="42847" y="2772"/>
                    <a:pt x="36128" y="0"/>
                    <a:pt x="28395" y="0"/>
                  </a:cubicBezTo>
                  <a:close/>
                </a:path>
              </a:pathLst>
            </a:custGeom>
            <a:solidFill>
              <a:schemeClr val="bg1"/>
            </a:solidFill>
            <a:ln w="1266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 dirty="0"/>
            </a:p>
          </p:txBody>
        </p:sp>
      </p:grpSp>
      <p:pic>
        <p:nvPicPr>
          <p:cNvPr id="97" name="Grafik 96">
            <a:extLst>
              <a:ext uri="{FF2B5EF4-FFF2-40B4-BE49-F238E27FC236}">
                <a16:creationId xmlns:a16="http://schemas.microsoft.com/office/drawing/2014/main" id="{0FB5CBC0-CD45-228C-EC76-87DB46C3887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t="10814" b="10607"/>
          <a:stretch/>
        </p:blipFill>
        <p:spPr>
          <a:xfrm>
            <a:off x="3671738" y="1"/>
            <a:ext cx="8520261" cy="6858000"/>
          </a:xfrm>
          <a:prstGeom prst="rect">
            <a:avLst/>
          </a:prstGeom>
        </p:spPr>
      </p:pic>
      <p:sp>
        <p:nvSpPr>
          <p:cNvPr id="11" name="Titel 10">
            <a:extLst>
              <a:ext uri="{FF2B5EF4-FFF2-40B4-BE49-F238E27FC236}">
                <a16:creationId xmlns:a16="http://schemas.microsoft.com/office/drawing/2014/main" id="{A61DA797-8454-4364-8770-8101AFDD41D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3525" y="2165734"/>
            <a:ext cx="4032000" cy="1883593"/>
          </a:xfrm>
        </p:spPr>
        <p:txBody>
          <a:bodyPr vert="horz" anchor="b"/>
          <a:lstStyle>
            <a:lvl1pPr rtl="0">
              <a:lnSpc>
                <a:spcPct val="85000"/>
              </a:lnSpc>
              <a:defRPr sz="4800" b="0">
                <a:solidFill>
                  <a:schemeClr val="bg1"/>
                </a:solidFill>
                <a:latin typeface="GEA Sans Bold" panose="00000500000000000000" pitchFamily="2" charset="0"/>
              </a:defRPr>
            </a:lvl1pPr>
          </a:lstStyle>
          <a:p>
            <a:r>
              <a:rPr lang="ru-RU"/>
              <a:t>Title </a:t>
            </a:r>
            <a:br>
              <a:rPr lang="ru-RU"/>
            </a:br>
            <a:r>
              <a:rPr lang="ru-RU"/>
              <a:t>GEA SANS 48PT</a:t>
            </a:r>
            <a:endParaRPr lang="ru-RU" dirty="0"/>
          </a:p>
        </p:txBody>
      </p:sp>
      <p:sp>
        <p:nvSpPr>
          <p:cNvPr id="33" name="Textplatzhalter 32">
            <a:extLst>
              <a:ext uri="{FF2B5EF4-FFF2-40B4-BE49-F238E27FC236}">
                <a16:creationId xmlns:a16="http://schemas.microsoft.com/office/drawing/2014/main" id="{9FEAEEB5-CEA6-41B3-AE59-98285007A5A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63525" y="4357103"/>
            <a:ext cx="4032000" cy="246221"/>
          </a:xfrm>
        </p:spPr>
        <p:txBody>
          <a:bodyPr>
            <a:noAutofit/>
          </a:bodyPr>
          <a:lstStyle>
            <a:lvl1pPr marL="0" indent="0" rtl="0">
              <a:buNone/>
              <a:defRPr sz="1600" b="0">
                <a:solidFill>
                  <a:schemeClr val="bg1"/>
                </a:solidFill>
                <a:latin typeface="+mj-lt"/>
              </a:defRPr>
            </a:lvl1pPr>
            <a:lvl2pPr>
              <a:defRPr sz="1600">
                <a:solidFill>
                  <a:schemeClr val="bg1"/>
                </a:solidFill>
              </a:defRPr>
            </a:lvl2pPr>
            <a:lvl3pPr>
              <a:defRPr sz="1600">
                <a:solidFill>
                  <a:schemeClr val="bg1"/>
                </a:solidFill>
              </a:defRPr>
            </a:lvl3pPr>
            <a:lvl4pPr>
              <a:defRPr sz="1600">
                <a:solidFill>
                  <a:schemeClr val="bg1"/>
                </a:solidFill>
              </a:defRPr>
            </a:lvl4pPr>
            <a:lvl5pPr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ru-RU"/>
              <a:t>Subheadline optional Inter Medium 16pt</a:t>
            </a:r>
            <a:endParaRPr lang="ru-RU" dirty="0"/>
          </a:p>
        </p:txBody>
      </p:sp>
      <p:sp>
        <p:nvSpPr>
          <p:cNvPr id="35" name="Textplatzhalter 34">
            <a:extLst>
              <a:ext uri="{FF2B5EF4-FFF2-40B4-BE49-F238E27FC236}">
                <a16:creationId xmlns:a16="http://schemas.microsoft.com/office/drawing/2014/main" id="{80E2349F-1508-4D41-A46E-B4E8D0F7F08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63525" y="5688568"/>
            <a:ext cx="4032000" cy="369332"/>
          </a:xfrm>
        </p:spPr>
        <p:txBody>
          <a:bodyPr>
            <a:noAutofit/>
          </a:bodyPr>
          <a:lstStyle>
            <a:lvl1pPr marL="0" indent="0" rtl="0">
              <a:spcBef>
                <a:spcPts val="0"/>
              </a:spcBef>
              <a:buNone/>
              <a:defRPr sz="1200">
                <a:solidFill>
                  <a:schemeClr val="bg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ru-RU"/>
              <a:t>Author, </a:t>
            </a:r>
            <a:br>
              <a:rPr lang="ru-RU"/>
            </a:br>
            <a:r>
              <a:rPr lang="ru-RU"/>
              <a:t>Place, Date Inter 12pt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373547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- blue - arrow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kt 6" hidden="1">
            <a:extLst>
              <a:ext uri="{FF2B5EF4-FFF2-40B4-BE49-F238E27FC236}">
                <a16:creationId xmlns:a16="http://schemas.microsoft.com/office/drawing/2014/main" id="{7A9BF7E1-7479-4B02-8452-601829203BE6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13114621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44" imgH="345" progId="TCLayout.ActiveDocument.1">
                  <p:embed/>
                </p:oleObj>
              </mc:Choice>
              <mc:Fallback>
                <p:oleObj name="think-cell Folie" r:id="rId3" imgW="344" imgH="345" progId="TCLayout.ActiveDocument.1">
                  <p:embed/>
                  <p:pic>
                    <p:nvPicPr>
                      <p:cNvPr id="7" name="Objekt 6" hidden="1">
                        <a:extLst>
                          <a:ext uri="{FF2B5EF4-FFF2-40B4-BE49-F238E27FC236}">
                            <a16:creationId xmlns:a16="http://schemas.microsoft.com/office/drawing/2014/main" id="{7A9BF7E1-7479-4B02-8452-601829203BE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89" name="Gruppieren 88">
            <a:extLst>
              <a:ext uri="{FF2B5EF4-FFF2-40B4-BE49-F238E27FC236}">
                <a16:creationId xmlns:a16="http://schemas.microsoft.com/office/drawing/2014/main" id="{92F8E679-E260-49EB-A3CA-F368C0674365}"/>
              </a:ext>
            </a:extLst>
          </p:cNvPr>
          <p:cNvGrpSpPr/>
          <p:nvPr userDrawn="1"/>
        </p:nvGrpSpPr>
        <p:grpSpPr>
          <a:xfrm>
            <a:off x="270000" y="270000"/>
            <a:ext cx="1346400" cy="244836"/>
            <a:chOff x="270000" y="270000"/>
            <a:chExt cx="1346400" cy="244836"/>
          </a:xfrm>
        </p:grpSpPr>
        <p:sp>
          <p:nvSpPr>
            <p:cNvPr id="86" name="Freihandform 42">
              <a:extLst>
                <a:ext uri="{FF2B5EF4-FFF2-40B4-BE49-F238E27FC236}">
                  <a16:creationId xmlns:a16="http://schemas.microsoft.com/office/drawing/2014/main" id="{C78A4FAC-CC44-4149-A771-0D69677F7ECA}"/>
                </a:ext>
              </a:extLst>
            </p:cNvPr>
            <p:cNvSpPr/>
            <p:nvPr/>
          </p:nvSpPr>
          <p:spPr bwMode="invGray">
            <a:xfrm>
              <a:off x="846965" y="272507"/>
              <a:ext cx="222709" cy="241364"/>
            </a:xfrm>
            <a:custGeom>
              <a:avLst/>
              <a:gdLst>
                <a:gd name="connsiteX0" fmla="*/ 462697 w 1018566"/>
                <a:gd name="connsiteY0" fmla="*/ 0 h 1103885"/>
                <a:gd name="connsiteX1" fmla="*/ 185079 w 1018566"/>
                <a:gd name="connsiteY1" fmla="*/ 0 h 1103885"/>
                <a:gd name="connsiteX2" fmla="*/ 0 w 1018566"/>
                <a:gd name="connsiteY2" fmla="*/ 368046 h 1103885"/>
                <a:gd name="connsiteX3" fmla="*/ 205995 w 1018566"/>
                <a:gd name="connsiteY3" fmla="*/ 368046 h 1103885"/>
                <a:gd name="connsiteX4" fmla="*/ 324648 w 1018566"/>
                <a:gd name="connsiteY4" fmla="*/ 132300 h 1103885"/>
                <a:gd name="connsiteX5" fmla="*/ 812698 w 1018566"/>
                <a:gd name="connsiteY5" fmla="*/ 1103886 h 1103885"/>
                <a:gd name="connsiteX6" fmla="*/ 1018566 w 1018566"/>
                <a:gd name="connsiteY6" fmla="*/ 1103886 h 11038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18566" h="1103885">
                  <a:moveTo>
                    <a:pt x="462697" y="0"/>
                  </a:moveTo>
                  <a:lnTo>
                    <a:pt x="185079" y="0"/>
                  </a:lnTo>
                  <a:lnTo>
                    <a:pt x="0" y="368046"/>
                  </a:lnTo>
                  <a:lnTo>
                    <a:pt x="205995" y="368046"/>
                  </a:lnTo>
                  <a:lnTo>
                    <a:pt x="324648" y="132300"/>
                  </a:lnTo>
                  <a:lnTo>
                    <a:pt x="812698" y="1103886"/>
                  </a:lnTo>
                  <a:lnTo>
                    <a:pt x="1018566" y="1103886"/>
                  </a:lnTo>
                  <a:close/>
                </a:path>
              </a:pathLst>
            </a:custGeom>
            <a:solidFill>
              <a:schemeClr val="bg1"/>
            </a:solidFill>
            <a:ln w="1266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 dirty="0"/>
            </a:p>
          </p:txBody>
        </p:sp>
        <p:sp>
          <p:nvSpPr>
            <p:cNvPr id="87" name="Freihandform 43">
              <a:extLst>
                <a:ext uri="{FF2B5EF4-FFF2-40B4-BE49-F238E27FC236}">
                  <a16:creationId xmlns:a16="http://schemas.microsoft.com/office/drawing/2014/main" id="{DE7A47C8-1A17-47CB-B506-734C6F33ACE4}"/>
                </a:ext>
              </a:extLst>
            </p:cNvPr>
            <p:cNvSpPr/>
            <p:nvPr/>
          </p:nvSpPr>
          <p:spPr bwMode="invGray">
            <a:xfrm>
              <a:off x="270000" y="272479"/>
              <a:ext cx="678133" cy="241392"/>
            </a:xfrm>
            <a:custGeom>
              <a:avLst/>
              <a:gdLst>
                <a:gd name="connsiteX0" fmla="*/ 3008922 w 3101461"/>
                <a:gd name="connsiteY0" fmla="*/ 460152 h 1104011"/>
                <a:gd name="connsiteX1" fmla="*/ 602646 w 3101461"/>
                <a:gd name="connsiteY1" fmla="*/ 460152 h 1104011"/>
                <a:gd name="connsiteX2" fmla="*/ 510107 w 3101461"/>
                <a:gd name="connsiteY2" fmla="*/ 644112 h 1104011"/>
                <a:gd name="connsiteX3" fmla="*/ 880264 w 3101461"/>
                <a:gd name="connsiteY3" fmla="*/ 644112 h 1104011"/>
                <a:gd name="connsiteX4" fmla="*/ 880264 w 3101461"/>
                <a:gd name="connsiteY4" fmla="*/ 920052 h 1104011"/>
                <a:gd name="connsiteX5" fmla="*/ 552193 w 3101461"/>
                <a:gd name="connsiteY5" fmla="*/ 920052 h 1104011"/>
                <a:gd name="connsiteX6" fmla="*/ 184191 w 3101461"/>
                <a:gd name="connsiteY6" fmla="*/ 552258 h 1104011"/>
                <a:gd name="connsiteX7" fmla="*/ 552193 w 3101461"/>
                <a:gd name="connsiteY7" fmla="*/ 184086 h 1104011"/>
                <a:gd name="connsiteX8" fmla="*/ 972550 w 3101461"/>
                <a:gd name="connsiteY8" fmla="*/ 184086 h 1104011"/>
                <a:gd name="connsiteX9" fmla="*/ 972550 w 3101461"/>
                <a:gd name="connsiteY9" fmla="*/ 0 h 1104011"/>
                <a:gd name="connsiteX10" fmla="*/ 552193 w 3101461"/>
                <a:gd name="connsiteY10" fmla="*/ 0 h 1104011"/>
                <a:gd name="connsiteX11" fmla="*/ 0 w 3101461"/>
                <a:gd name="connsiteY11" fmla="*/ 552258 h 1104011"/>
                <a:gd name="connsiteX12" fmla="*/ 552193 w 3101461"/>
                <a:gd name="connsiteY12" fmla="*/ 1104012 h 1104011"/>
                <a:gd name="connsiteX13" fmla="*/ 1065470 w 3101461"/>
                <a:gd name="connsiteY13" fmla="*/ 1104012 h 1104011"/>
                <a:gd name="connsiteX14" fmla="*/ 1065470 w 3101461"/>
                <a:gd name="connsiteY14" fmla="*/ 644112 h 1104011"/>
                <a:gd name="connsiteX15" fmla="*/ 1343088 w 3101461"/>
                <a:gd name="connsiteY15" fmla="*/ 644112 h 1104011"/>
                <a:gd name="connsiteX16" fmla="*/ 1343088 w 3101461"/>
                <a:gd name="connsiteY16" fmla="*/ 1104012 h 1104011"/>
                <a:gd name="connsiteX17" fmla="*/ 2083529 w 3101461"/>
                <a:gd name="connsiteY17" fmla="*/ 1104012 h 1104011"/>
                <a:gd name="connsiteX18" fmla="*/ 2176068 w 3101461"/>
                <a:gd name="connsiteY18" fmla="*/ 920052 h 1104011"/>
                <a:gd name="connsiteX19" fmla="*/ 1528166 w 3101461"/>
                <a:gd name="connsiteY19" fmla="*/ 920052 h 1104011"/>
                <a:gd name="connsiteX20" fmla="*/ 1528166 w 3101461"/>
                <a:gd name="connsiteY20" fmla="*/ 644112 h 1104011"/>
                <a:gd name="connsiteX21" fmla="*/ 2498815 w 3101461"/>
                <a:gd name="connsiteY21" fmla="*/ 644112 h 1104011"/>
                <a:gd name="connsiteX22" fmla="*/ 2268608 w 3101461"/>
                <a:gd name="connsiteY22" fmla="*/ 1104012 h 1104011"/>
                <a:gd name="connsiteX23" fmla="*/ 2474476 w 3101461"/>
                <a:gd name="connsiteY23" fmla="*/ 1104012 h 1104011"/>
                <a:gd name="connsiteX24" fmla="*/ 2705824 w 3101461"/>
                <a:gd name="connsiteY24" fmla="*/ 644112 h 1104011"/>
                <a:gd name="connsiteX25" fmla="*/ 3101461 w 3101461"/>
                <a:gd name="connsiteY25" fmla="*/ 644112 h 1104011"/>
                <a:gd name="connsiteX26" fmla="*/ 3008922 w 3101461"/>
                <a:gd name="connsiteY26" fmla="*/ 460152 h 11040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101461" h="1104011">
                  <a:moveTo>
                    <a:pt x="3008922" y="460152"/>
                  </a:moveTo>
                  <a:lnTo>
                    <a:pt x="602646" y="460152"/>
                  </a:lnTo>
                  <a:lnTo>
                    <a:pt x="510107" y="644112"/>
                  </a:lnTo>
                  <a:lnTo>
                    <a:pt x="880264" y="644112"/>
                  </a:lnTo>
                  <a:lnTo>
                    <a:pt x="880264" y="920052"/>
                  </a:lnTo>
                  <a:lnTo>
                    <a:pt x="552193" y="920052"/>
                  </a:lnTo>
                  <a:cubicBezTo>
                    <a:pt x="349368" y="920052"/>
                    <a:pt x="184191" y="755748"/>
                    <a:pt x="184191" y="552258"/>
                  </a:cubicBezTo>
                  <a:cubicBezTo>
                    <a:pt x="184191" y="348768"/>
                    <a:pt x="349241" y="184086"/>
                    <a:pt x="552193" y="184086"/>
                  </a:cubicBezTo>
                  <a:lnTo>
                    <a:pt x="972550" y="184086"/>
                  </a:lnTo>
                  <a:lnTo>
                    <a:pt x="972550" y="0"/>
                  </a:lnTo>
                  <a:lnTo>
                    <a:pt x="552193" y="0"/>
                  </a:lnTo>
                  <a:cubicBezTo>
                    <a:pt x="247701" y="0"/>
                    <a:pt x="0" y="247716"/>
                    <a:pt x="0" y="552258"/>
                  </a:cubicBezTo>
                  <a:cubicBezTo>
                    <a:pt x="0" y="856800"/>
                    <a:pt x="247701" y="1104012"/>
                    <a:pt x="552193" y="1104012"/>
                  </a:cubicBezTo>
                  <a:lnTo>
                    <a:pt x="1065470" y="1104012"/>
                  </a:lnTo>
                  <a:lnTo>
                    <a:pt x="1065470" y="644112"/>
                  </a:lnTo>
                  <a:lnTo>
                    <a:pt x="1343088" y="644112"/>
                  </a:lnTo>
                  <a:lnTo>
                    <a:pt x="1343088" y="1104012"/>
                  </a:lnTo>
                  <a:lnTo>
                    <a:pt x="2083529" y="1104012"/>
                  </a:lnTo>
                  <a:lnTo>
                    <a:pt x="2176068" y="920052"/>
                  </a:lnTo>
                  <a:lnTo>
                    <a:pt x="1528166" y="920052"/>
                  </a:lnTo>
                  <a:lnTo>
                    <a:pt x="1528166" y="644112"/>
                  </a:lnTo>
                  <a:lnTo>
                    <a:pt x="2498815" y="644112"/>
                  </a:lnTo>
                  <a:lnTo>
                    <a:pt x="2268608" y="1104012"/>
                  </a:lnTo>
                  <a:lnTo>
                    <a:pt x="2474476" y="1104012"/>
                  </a:lnTo>
                  <a:lnTo>
                    <a:pt x="2705824" y="644112"/>
                  </a:lnTo>
                  <a:lnTo>
                    <a:pt x="3101461" y="644112"/>
                  </a:lnTo>
                  <a:lnTo>
                    <a:pt x="3008922" y="460152"/>
                  </a:lnTo>
                  <a:close/>
                </a:path>
              </a:pathLst>
            </a:custGeom>
            <a:solidFill>
              <a:schemeClr val="bg1"/>
            </a:solidFill>
            <a:ln w="1266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 dirty="0"/>
            </a:p>
          </p:txBody>
        </p:sp>
        <p:sp>
          <p:nvSpPr>
            <p:cNvPr id="88" name="Freihandform 46">
              <a:extLst>
                <a:ext uri="{FF2B5EF4-FFF2-40B4-BE49-F238E27FC236}">
                  <a16:creationId xmlns:a16="http://schemas.microsoft.com/office/drawing/2014/main" id="{F6980514-C5C3-4070-9D53-3F4B40A250FD}"/>
                </a:ext>
              </a:extLst>
            </p:cNvPr>
            <p:cNvSpPr/>
            <p:nvPr/>
          </p:nvSpPr>
          <p:spPr bwMode="invGray">
            <a:xfrm>
              <a:off x="563638" y="272479"/>
              <a:ext cx="182159" cy="80501"/>
            </a:xfrm>
            <a:custGeom>
              <a:avLst/>
              <a:gdLst>
                <a:gd name="connsiteX0" fmla="*/ 185205 w 833107"/>
                <a:gd name="connsiteY0" fmla="*/ 184086 h 368172"/>
                <a:gd name="connsiteX1" fmla="*/ 833107 w 833107"/>
                <a:gd name="connsiteY1" fmla="*/ 184212 h 368172"/>
                <a:gd name="connsiteX2" fmla="*/ 833107 w 833107"/>
                <a:gd name="connsiteY2" fmla="*/ 126 h 368172"/>
                <a:gd name="connsiteX3" fmla="*/ 0 w 833107"/>
                <a:gd name="connsiteY3" fmla="*/ 0 h 368172"/>
                <a:gd name="connsiteX4" fmla="*/ 0 w 833107"/>
                <a:gd name="connsiteY4" fmla="*/ 368172 h 368172"/>
                <a:gd name="connsiteX5" fmla="*/ 185205 w 833107"/>
                <a:gd name="connsiteY5" fmla="*/ 368172 h 3681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33107" h="368172">
                  <a:moveTo>
                    <a:pt x="185205" y="184086"/>
                  </a:moveTo>
                  <a:lnTo>
                    <a:pt x="833107" y="184212"/>
                  </a:lnTo>
                  <a:lnTo>
                    <a:pt x="833107" y="126"/>
                  </a:lnTo>
                  <a:lnTo>
                    <a:pt x="0" y="0"/>
                  </a:lnTo>
                  <a:lnTo>
                    <a:pt x="0" y="368172"/>
                  </a:lnTo>
                  <a:lnTo>
                    <a:pt x="185205" y="368172"/>
                  </a:lnTo>
                  <a:close/>
                </a:path>
              </a:pathLst>
            </a:custGeom>
            <a:solidFill>
              <a:schemeClr val="bg1"/>
            </a:solidFill>
            <a:ln w="1266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 dirty="0"/>
            </a:p>
          </p:txBody>
        </p:sp>
        <p:sp>
          <p:nvSpPr>
            <p:cNvPr id="57" name="Freihandform 13">
              <a:extLst>
                <a:ext uri="{FF2B5EF4-FFF2-40B4-BE49-F238E27FC236}">
                  <a16:creationId xmlns:a16="http://schemas.microsoft.com/office/drawing/2014/main" id="{5F79A0FA-6215-4C9E-88D3-6859B5F32E15}"/>
                </a:ext>
              </a:extLst>
            </p:cNvPr>
            <p:cNvSpPr/>
            <p:nvPr/>
          </p:nvSpPr>
          <p:spPr bwMode="invGray">
            <a:xfrm>
              <a:off x="1130320" y="272535"/>
              <a:ext cx="40440" cy="63502"/>
            </a:xfrm>
            <a:custGeom>
              <a:avLst/>
              <a:gdLst>
                <a:gd name="connsiteX0" fmla="*/ 184952 w 184951"/>
                <a:gd name="connsiteY0" fmla="*/ 252630 h 290429"/>
                <a:gd name="connsiteX1" fmla="*/ 44114 w 184951"/>
                <a:gd name="connsiteY1" fmla="*/ 252630 h 290429"/>
                <a:gd name="connsiteX2" fmla="*/ 44114 w 184951"/>
                <a:gd name="connsiteY2" fmla="*/ 163800 h 290429"/>
                <a:gd name="connsiteX3" fmla="*/ 173669 w 184951"/>
                <a:gd name="connsiteY3" fmla="*/ 163800 h 290429"/>
                <a:gd name="connsiteX4" fmla="*/ 173669 w 184951"/>
                <a:gd name="connsiteY4" fmla="*/ 126252 h 290429"/>
                <a:gd name="connsiteX5" fmla="*/ 44114 w 184951"/>
                <a:gd name="connsiteY5" fmla="*/ 126252 h 290429"/>
                <a:gd name="connsiteX6" fmla="*/ 44114 w 184951"/>
                <a:gd name="connsiteY6" fmla="*/ 37800 h 290429"/>
                <a:gd name="connsiteX7" fmla="*/ 183177 w 184951"/>
                <a:gd name="connsiteY7" fmla="*/ 37800 h 290429"/>
                <a:gd name="connsiteX8" fmla="*/ 183177 w 184951"/>
                <a:gd name="connsiteY8" fmla="*/ 0 h 290429"/>
                <a:gd name="connsiteX9" fmla="*/ 0 w 184951"/>
                <a:gd name="connsiteY9" fmla="*/ 0 h 290429"/>
                <a:gd name="connsiteX10" fmla="*/ 0 w 184951"/>
                <a:gd name="connsiteY10" fmla="*/ 290430 h 290429"/>
                <a:gd name="connsiteX11" fmla="*/ 184952 w 184951"/>
                <a:gd name="connsiteY11" fmla="*/ 290430 h 2904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84951" h="290429">
                  <a:moveTo>
                    <a:pt x="184952" y="252630"/>
                  </a:moveTo>
                  <a:lnTo>
                    <a:pt x="44114" y="252630"/>
                  </a:lnTo>
                  <a:lnTo>
                    <a:pt x="44114" y="163800"/>
                  </a:lnTo>
                  <a:lnTo>
                    <a:pt x="173669" y="163800"/>
                  </a:lnTo>
                  <a:lnTo>
                    <a:pt x="173669" y="126252"/>
                  </a:lnTo>
                  <a:lnTo>
                    <a:pt x="44114" y="126252"/>
                  </a:lnTo>
                  <a:lnTo>
                    <a:pt x="44114" y="37800"/>
                  </a:lnTo>
                  <a:lnTo>
                    <a:pt x="183177" y="37800"/>
                  </a:lnTo>
                  <a:lnTo>
                    <a:pt x="183177" y="0"/>
                  </a:lnTo>
                  <a:lnTo>
                    <a:pt x="0" y="0"/>
                  </a:lnTo>
                  <a:lnTo>
                    <a:pt x="0" y="290430"/>
                  </a:lnTo>
                  <a:lnTo>
                    <a:pt x="184952" y="290430"/>
                  </a:lnTo>
                  <a:close/>
                </a:path>
              </a:pathLst>
            </a:custGeom>
            <a:solidFill>
              <a:schemeClr val="bg1"/>
            </a:solidFill>
            <a:ln w="1266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 dirty="0"/>
            </a:p>
          </p:txBody>
        </p:sp>
        <p:sp>
          <p:nvSpPr>
            <p:cNvPr id="58" name="Freihandform 14">
              <a:extLst>
                <a:ext uri="{FF2B5EF4-FFF2-40B4-BE49-F238E27FC236}">
                  <a16:creationId xmlns:a16="http://schemas.microsoft.com/office/drawing/2014/main" id="{E57EC58B-2D5D-4877-9B03-E31621E4FFDE}"/>
                </a:ext>
              </a:extLst>
            </p:cNvPr>
            <p:cNvSpPr/>
            <p:nvPr/>
          </p:nvSpPr>
          <p:spPr bwMode="invGray">
            <a:xfrm>
              <a:off x="1182623" y="287769"/>
              <a:ext cx="39941" cy="48240"/>
            </a:xfrm>
            <a:custGeom>
              <a:avLst/>
              <a:gdLst>
                <a:gd name="connsiteX0" fmla="*/ 42340 w 182670"/>
                <a:gd name="connsiteY0" fmla="*/ 91350 h 220625"/>
                <a:gd name="connsiteX1" fmla="*/ 48932 w 182670"/>
                <a:gd name="connsiteY1" fmla="*/ 61740 h 220625"/>
                <a:gd name="connsiteX2" fmla="*/ 67059 w 182670"/>
                <a:gd name="connsiteY2" fmla="*/ 43092 h 220625"/>
                <a:gd name="connsiteX3" fmla="*/ 93427 w 182670"/>
                <a:gd name="connsiteY3" fmla="*/ 36666 h 220625"/>
                <a:gd name="connsiteX4" fmla="*/ 127527 w 182670"/>
                <a:gd name="connsiteY4" fmla="*/ 50022 h 220625"/>
                <a:gd name="connsiteX5" fmla="*/ 139950 w 182670"/>
                <a:gd name="connsiteY5" fmla="*/ 87066 h 220625"/>
                <a:gd name="connsiteX6" fmla="*/ 139950 w 182670"/>
                <a:gd name="connsiteY6" fmla="*/ 220500 h 220625"/>
                <a:gd name="connsiteX7" fmla="*/ 182670 w 182670"/>
                <a:gd name="connsiteY7" fmla="*/ 220500 h 220625"/>
                <a:gd name="connsiteX8" fmla="*/ 182670 w 182670"/>
                <a:gd name="connsiteY8" fmla="*/ 82152 h 220625"/>
                <a:gd name="connsiteX9" fmla="*/ 173416 w 182670"/>
                <a:gd name="connsiteY9" fmla="*/ 36918 h 220625"/>
                <a:gd name="connsiteX10" fmla="*/ 147302 w 182670"/>
                <a:gd name="connsiteY10" fmla="*/ 9324 h 220625"/>
                <a:gd name="connsiteX11" fmla="*/ 108132 w 182670"/>
                <a:gd name="connsiteY11" fmla="*/ 0 h 220625"/>
                <a:gd name="connsiteX12" fmla="*/ 67313 w 182670"/>
                <a:gd name="connsiteY12" fmla="*/ 10458 h 220625"/>
                <a:gd name="connsiteX13" fmla="*/ 43608 w 182670"/>
                <a:gd name="connsiteY13" fmla="*/ 38304 h 220625"/>
                <a:gd name="connsiteX14" fmla="*/ 40945 w 182670"/>
                <a:gd name="connsiteY14" fmla="*/ 38304 h 220625"/>
                <a:gd name="connsiteX15" fmla="*/ 40945 w 182670"/>
                <a:gd name="connsiteY15" fmla="*/ 2898 h 220625"/>
                <a:gd name="connsiteX16" fmla="*/ 0 w 182670"/>
                <a:gd name="connsiteY16" fmla="*/ 2898 h 220625"/>
                <a:gd name="connsiteX17" fmla="*/ 0 w 182670"/>
                <a:gd name="connsiteY17" fmla="*/ 220626 h 220625"/>
                <a:gd name="connsiteX18" fmla="*/ 42720 w 182670"/>
                <a:gd name="connsiteY18" fmla="*/ 220626 h 220625"/>
                <a:gd name="connsiteX19" fmla="*/ 42720 w 182670"/>
                <a:gd name="connsiteY19" fmla="*/ 91350 h 220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82670" h="220625">
                  <a:moveTo>
                    <a:pt x="42340" y="91350"/>
                  </a:moveTo>
                  <a:cubicBezTo>
                    <a:pt x="42340" y="79884"/>
                    <a:pt x="44495" y="69930"/>
                    <a:pt x="48932" y="61740"/>
                  </a:cubicBezTo>
                  <a:cubicBezTo>
                    <a:pt x="53368" y="53550"/>
                    <a:pt x="59326" y="47376"/>
                    <a:pt x="67059" y="43092"/>
                  </a:cubicBezTo>
                  <a:cubicBezTo>
                    <a:pt x="74665" y="38808"/>
                    <a:pt x="83539" y="36666"/>
                    <a:pt x="93427" y="36666"/>
                  </a:cubicBezTo>
                  <a:cubicBezTo>
                    <a:pt x="107878" y="36666"/>
                    <a:pt x="119287" y="41076"/>
                    <a:pt x="127527" y="50022"/>
                  </a:cubicBezTo>
                  <a:cubicBezTo>
                    <a:pt x="135766" y="58968"/>
                    <a:pt x="139950" y="71316"/>
                    <a:pt x="139950" y="87066"/>
                  </a:cubicBezTo>
                  <a:lnTo>
                    <a:pt x="139950" y="220500"/>
                  </a:lnTo>
                  <a:lnTo>
                    <a:pt x="182670" y="220500"/>
                  </a:lnTo>
                  <a:lnTo>
                    <a:pt x="182670" y="82152"/>
                  </a:lnTo>
                  <a:cubicBezTo>
                    <a:pt x="182670" y="64260"/>
                    <a:pt x="179627" y="49140"/>
                    <a:pt x="173416" y="36918"/>
                  </a:cubicBezTo>
                  <a:cubicBezTo>
                    <a:pt x="167205" y="24696"/>
                    <a:pt x="158584" y="15498"/>
                    <a:pt x="147302" y="9324"/>
                  </a:cubicBezTo>
                  <a:cubicBezTo>
                    <a:pt x="136147" y="3150"/>
                    <a:pt x="122963" y="0"/>
                    <a:pt x="108132" y="0"/>
                  </a:cubicBezTo>
                  <a:cubicBezTo>
                    <a:pt x="91652" y="0"/>
                    <a:pt x="78088" y="3528"/>
                    <a:pt x="67313" y="10458"/>
                  </a:cubicBezTo>
                  <a:cubicBezTo>
                    <a:pt x="56538" y="17514"/>
                    <a:pt x="48551" y="26712"/>
                    <a:pt x="43608" y="38304"/>
                  </a:cubicBezTo>
                  <a:lnTo>
                    <a:pt x="40945" y="38304"/>
                  </a:lnTo>
                  <a:lnTo>
                    <a:pt x="40945" y="2898"/>
                  </a:lnTo>
                  <a:lnTo>
                    <a:pt x="0" y="2898"/>
                  </a:lnTo>
                  <a:lnTo>
                    <a:pt x="0" y="220626"/>
                  </a:lnTo>
                  <a:lnTo>
                    <a:pt x="42720" y="220626"/>
                  </a:lnTo>
                  <a:lnTo>
                    <a:pt x="42720" y="91350"/>
                  </a:lnTo>
                  <a:close/>
                </a:path>
              </a:pathLst>
            </a:custGeom>
            <a:solidFill>
              <a:schemeClr val="bg1"/>
            </a:solidFill>
            <a:ln w="1266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 dirty="0"/>
            </a:p>
          </p:txBody>
        </p:sp>
        <p:sp>
          <p:nvSpPr>
            <p:cNvPr id="59" name="Freihandform 15">
              <a:extLst>
                <a:ext uri="{FF2B5EF4-FFF2-40B4-BE49-F238E27FC236}">
                  <a16:creationId xmlns:a16="http://schemas.microsoft.com/office/drawing/2014/main" id="{3B593BEE-0095-4972-88AF-BE89E168AFD9}"/>
                </a:ext>
              </a:extLst>
            </p:cNvPr>
            <p:cNvSpPr/>
            <p:nvPr/>
          </p:nvSpPr>
          <p:spPr bwMode="invGray">
            <a:xfrm>
              <a:off x="1232902" y="287797"/>
              <a:ext cx="43821" cy="66974"/>
            </a:xfrm>
            <a:custGeom>
              <a:avLst/>
              <a:gdLst>
                <a:gd name="connsiteX0" fmla="*/ 151739 w 200417"/>
                <a:gd name="connsiteY0" fmla="*/ 297738 h 306306"/>
                <a:gd name="connsiteX1" fmla="*/ 187234 w 200417"/>
                <a:gd name="connsiteY1" fmla="*/ 271152 h 306306"/>
                <a:gd name="connsiteX2" fmla="*/ 200417 w 200417"/>
                <a:gd name="connsiteY2" fmla="*/ 225414 h 306306"/>
                <a:gd name="connsiteX3" fmla="*/ 200417 w 200417"/>
                <a:gd name="connsiteY3" fmla="*/ 2772 h 306306"/>
                <a:gd name="connsiteX4" fmla="*/ 158585 w 200417"/>
                <a:gd name="connsiteY4" fmla="*/ 2772 h 306306"/>
                <a:gd name="connsiteX5" fmla="*/ 158585 w 200417"/>
                <a:gd name="connsiteY5" fmla="*/ 38052 h 306306"/>
                <a:gd name="connsiteX6" fmla="*/ 155415 w 200417"/>
                <a:gd name="connsiteY6" fmla="*/ 38052 h 306306"/>
                <a:gd name="connsiteX7" fmla="*/ 144513 w 200417"/>
                <a:gd name="connsiteY7" fmla="*/ 22302 h 306306"/>
                <a:gd name="connsiteX8" fmla="*/ 124865 w 200417"/>
                <a:gd name="connsiteY8" fmla="*/ 6678 h 306306"/>
                <a:gd name="connsiteX9" fmla="*/ 91905 w 200417"/>
                <a:gd name="connsiteY9" fmla="*/ 0 h 306306"/>
                <a:gd name="connsiteX10" fmla="*/ 44622 w 200417"/>
                <a:gd name="connsiteY10" fmla="*/ 13230 h 306306"/>
                <a:gd name="connsiteX11" fmla="*/ 11916 w 200417"/>
                <a:gd name="connsiteY11" fmla="*/ 51282 h 306306"/>
                <a:gd name="connsiteX12" fmla="*/ 0 w 200417"/>
                <a:gd name="connsiteY12" fmla="*/ 110880 h 306306"/>
                <a:gd name="connsiteX13" fmla="*/ 12043 w 200417"/>
                <a:gd name="connsiteY13" fmla="*/ 169344 h 306306"/>
                <a:gd name="connsiteX14" fmla="*/ 44875 w 200417"/>
                <a:gd name="connsiteY14" fmla="*/ 205254 h 306306"/>
                <a:gd name="connsiteX15" fmla="*/ 91525 w 200417"/>
                <a:gd name="connsiteY15" fmla="*/ 217350 h 306306"/>
                <a:gd name="connsiteX16" fmla="*/ 124231 w 200417"/>
                <a:gd name="connsiteY16" fmla="*/ 211050 h 306306"/>
                <a:gd name="connsiteX17" fmla="*/ 144007 w 200417"/>
                <a:gd name="connsiteY17" fmla="*/ 196308 h 306306"/>
                <a:gd name="connsiteX18" fmla="*/ 155035 w 200417"/>
                <a:gd name="connsiteY18" fmla="*/ 180810 h 306306"/>
                <a:gd name="connsiteX19" fmla="*/ 157697 w 200417"/>
                <a:gd name="connsiteY19" fmla="*/ 180810 h 306306"/>
                <a:gd name="connsiteX20" fmla="*/ 157697 w 200417"/>
                <a:gd name="connsiteY20" fmla="*/ 223650 h 306306"/>
                <a:gd name="connsiteX21" fmla="*/ 141851 w 200417"/>
                <a:gd name="connsiteY21" fmla="*/ 260568 h 306306"/>
                <a:gd name="connsiteX22" fmla="*/ 101793 w 200417"/>
                <a:gd name="connsiteY22" fmla="*/ 272160 h 306306"/>
                <a:gd name="connsiteX23" fmla="*/ 72891 w 200417"/>
                <a:gd name="connsiteY23" fmla="*/ 267246 h 306306"/>
                <a:gd name="connsiteX24" fmla="*/ 55270 w 200417"/>
                <a:gd name="connsiteY24" fmla="*/ 255276 h 306306"/>
                <a:gd name="connsiteX25" fmla="*/ 44875 w 200417"/>
                <a:gd name="connsiteY25" fmla="*/ 242424 h 306306"/>
                <a:gd name="connsiteX26" fmla="*/ 8240 w 200417"/>
                <a:gd name="connsiteY26" fmla="*/ 257418 h 306306"/>
                <a:gd name="connsiteX27" fmla="*/ 25860 w 200417"/>
                <a:gd name="connsiteY27" fmla="*/ 281610 h 306306"/>
                <a:gd name="connsiteX28" fmla="*/ 56411 w 200417"/>
                <a:gd name="connsiteY28" fmla="*/ 299502 h 306306"/>
                <a:gd name="connsiteX29" fmla="*/ 101286 w 200417"/>
                <a:gd name="connsiteY29" fmla="*/ 306306 h 306306"/>
                <a:gd name="connsiteX30" fmla="*/ 151739 w 200417"/>
                <a:gd name="connsiteY30" fmla="*/ 297738 h 306306"/>
                <a:gd name="connsiteX31" fmla="*/ 151612 w 200417"/>
                <a:gd name="connsiteY31" fmla="*/ 148932 h 306306"/>
                <a:gd name="connsiteX32" fmla="*/ 132217 w 200417"/>
                <a:gd name="connsiteY32" fmla="*/ 173628 h 306306"/>
                <a:gd name="connsiteX33" fmla="*/ 101033 w 200417"/>
                <a:gd name="connsiteY33" fmla="*/ 182196 h 306306"/>
                <a:gd name="connsiteX34" fmla="*/ 69214 w 200417"/>
                <a:gd name="connsiteY34" fmla="*/ 173124 h 306306"/>
                <a:gd name="connsiteX35" fmla="*/ 49819 w 200417"/>
                <a:gd name="connsiteY35" fmla="*/ 147924 h 306306"/>
                <a:gd name="connsiteX36" fmla="*/ 43227 w 200417"/>
                <a:gd name="connsiteY36" fmla="*/ 110376 h 306306"/>
                <a:gd name="connsiteX37" fmla="*/ 49693 w 200417"/>
                <a:gd name="connsiteY37" fmla="*/ 72702 h 306306"/>
                <a:gd name="connsiteX38" fmla="*/ 68961 w 200417"/>
                <a:gd name="connsiteY38" fmla="*/ 45990 h 306306"/>
                <a:gd name="connsiteX39" fmla="*/ 101033 w 200417"/>
                <a:gd name="connsiteY39" fmla="*/ 36162 h 306306"/>
                <a:gd name="connsiteX40" fmla="*/ 132471 w 200417"/>
                <a:gd name="connsiteY40" fmla="*/ 45612 h 306306"/>
                <a:gd name="connsiteX41" fmla="*/ 151739 w 200417"/>
                <a:gd name="connsiteY41" fmla="*/ 71820 h 306306"/>
                <a:gd name="connsiteX42" fmla="*/ 158331 w 200417"/>
                <a:gd name="connsiteY42" fmla="*/ 110502 h 306306"/>
                <a:gd name="connsiteX43" fmla="*/ 151612 w 200417"/>
                <a:gd name="connsiteY43" fmla="*/ 148932 h 3063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200417" h="306306">
                  <a:moveTo>
                    <a:pt x="151739" y="297738"/>
                  </a:moveTo>
                  <a:cubicBezTo>
                    <a:pt x="166571" y="291942"/>
                    <a:pt x="178487" y="283122"/>
                    <a:pt x="187234" y="271152"/>
                  </a:cubicBezTo>
                  <a:cubicBezTo>
                    <a:pt x="195980" y="259182"/>
                    <a:pt x="200417" y="243936"/>
                    <a:pt x="200417" y="225414"/>
                  </a:cubicBezTo>
                  <a:lnTo>
                    <a:pt x="200417" y="2772"/>
                  </a:lnTo>
                  <a:lnTo>
                    <a:pt x="158585" y="2772"/>
                  </a:lnTo>
                  <a:lnTo>
                    <a:pt x="158585" y="38052"/>
                  </a:lnTo>
                  <a:lnTo>
                    <a:pt x="155415" y="38052"/>
                  </a:lnTo>
                  <a:cubicBezTo>
                    <a:pt x="152880" y="33516"/>
                    <a:pt x="149204" y="28224"/>
                    <a:pt x="144513" y="22302"/>
                  </a:cubicBezTo>
                  <a:cubicBezTo>
                    <a:pt x="139823" y="16380"/>
                    <a:pt x="133231" y="11088"/>
                    <a:pt x="124865" y="6678"/>
                  </a:cubicBezTo>
                  <a:cubicBezTo>
                    <a:pt x="116498" y="2142"/>
                    <a:pt x="105470" y="0"/>
                    <a:pt x="91905" y="0"/>
                  </a:cubicBezTo>
                  <a:cubicBezTo>
                    <a:pt x="74285" y="0"/>
                    <a:pt x="58566" y="4410"/>
                    <a:pt x="44622" y="13230"/>
                  </a:cubicBezTo>
                  <a:cubicBezTo>
                    <a:pt x="30678" y="22050"/>
                    <a:pt x="19775" y="34776"/>
                    <a:pt x="11916" y="51282"/>
                  </a:cubicBezTo>
                  <a:cubicBezTo>
                    <a:pt x="3930" y="67788"/>
                    <a:pt x="0" y="87696"/>
                    <a:pt x="0" y="110880"/>
                  </a:cubicBezTo>
                  <a:cubicBezTo>
                    <a:pt x="0" y="134064"/>
                    <a:pt x="4057" y="153594"/>
                    <a:pt x="12043" y="169344"/>
                  </a:cubicBezTo>
                  <a:cubicBezTo>
                    <a:pt x="20029" y="185220"/>
                    <a:pt x="31058" y="197190"/>
                    <a:pt x="44875" y="205254"/>
                  </a:cubicBezTo>
                  <a:cubicBezTo>
                    <a:pt x="58693" y="213318"/>
                    <a:pt x="74285" y="217350"/>
                    <a:pt x="91525" y="217350"/>
                  </a:cubicBezTo>
                  <a:cubicBezTo>
                    <a:pt x="104962" y="217350"/>
                    <a:pt x="115864" y="215208"/>
                    <a:pt x="124231" y="211050"/>
                  </a:cubicBezTo>
                  <a:cubicBezTo>
                    <a:pt x="132597" y="206892"/>
                    <a:pt x="139189" y="201978"/>
                    <a:pt x="144007" y="196308"/>
                  </a:cubicBezTo>
                  <a:cubicBezTo>
                    <a:pt x="148824" y="190638"/>
                    <a:pt x="152500" y="185472"/>
                    <a:pt x="155035" y="180810"/>
                  </a:cubicBezTo>
                  <a:lnTo>
                    <a:pt x="157697" y="180810"/>
                  </a:lnTo>
                  <a:lnTo>
                    <a:pt x="157697" y="223650"/>
                  </a:lnTo>
                  <a:cubicBezTo>
                    <a:pt x="157697" y="240534"/>
                    <a:pt x="152373" y="252756"/>
                    <a:pt x="141851" y="260568"/>
                  </a:cubicBezTo>
                  <a:cubicBezTo>
                    <a:pt x="131330" y="268380"/>
                    <a:pt x="117893" y="272160"/>
                    <a:pt x="101793" y="272160"/>
                  </a:cubicBezTo>
                  <a:cubicBezTo>
                    <a:pt x="90004" y="272160"/>
                    <a:pt x="80370" y="270522"/>
                    <a:pt x="72891" y="267246"/>
                  </a:cubicBezTo>
                  <a:cubicBezTo>
                    <a:pt x="65411" y="263970"/>
                    <a:pt x="59580" y="259938"/>
                    <a:pt x="55270" y="255276"/>
                  </a:cubicBezTo>
                  <a:cubicBezTo>
                    <a:pt x="50960" y="250614"/>
                    <a:pt x="47537" y="246330"/>
                    <a:pt x="44875" y="242424"/>
                  </a:cubicBezTo>
                  <a:lnTo>
                    <a:pt x="8240" y="257418"/>
                  </a:lnTo>
                  <a:cubicBezTo>
                    <a:pt x="12043" y="266112"/>
                    <a:pt x="18001" y="274176"/>
                    <a:pt x="25860" y="281610"/>
                  </a:cubicBezTo>
                  <a:cubicBezTo>
                    <a:pt x="33720" y="289044"/>
                    <a:pt x="43988" y="294966"/>
                    <a:pt x="56411" y="299502"/>
                  </a:cubicBezTo>
                  <a:cubicBezTo>
                    <a:pt x="68961" y="304038"/>
                    <a:pt x="83919" y="306306"/>
                    <a:pt x="101286" y="306306"/>
                  </a:cubicBezTo>
                  <a:cubicBezTo>
                    <a:pt x="120048" y="306306"/>
                    <a:pt x="136781" y="303534"/>
                    <a:pt x="151739" y="297738"/>
                  </a:cubicBezTo>
                  <a:close/>
                  <a:moveTo>
                    <a:pt x="151612" y="148932"/>
                  </a:moveTo>
                  <a:cubicBezTo>
                    <a:pt x="147176" y="159642"/>
                    <a:pt x="140711" y="167832"/>
                    <a:pt x="132217" y="173628"/>
                  </a:cubicBezTo>
                  <a:cubicBezTo>
                    <a:pt x="123724" y="179298"/>
                    <a:pt x="113329" y="182196"/>
                    <a:pt x="101033" y="182196"/>
                  </a:cubicBezTo>
                  <a:cubicBezTo>
                    <a:pt x="88356" y="182196"/>
                    <a:pt x="77708" y="179172"/>
                    <a:pt x="69214" y="173124"/>
                  </a:cubicBezTo>
                  <a:cubicBezTo>
                    <a:pt x="60594" y="167076"/>
                    <a:pt x="54129" y="158634"/>
                    <a:pt x="49819" y="147924"/>
                  </a:cubicBezTo>
                  <a:cubicBezTo>
                    <a:pt x="45383" y="137088"/>
                    <a:pt x="43227" y="124614"/>
                    <a:pt x="43227" y="110376"/>
                  </a:cubicBezTo>
                  <a:cubicBezTo>
                    <a:pt x="43227" y="96516"/>
                    <a:pt x="45383" y="83916"/>
                    <a:pt x="49693" y="72702"/>
                  </a:cubicBezTo>
                  <a:cubicBezTo>
                    <a:pt x="54003" y="61488"/>
                    <a:pt x="60468" y="52542"/>
                    <a:pt x="68961" y="45990"/>
                  </a:cubicBezTo>
                  <a:cubicBezTo>
                    <a:pt x="77454" y="39438"/>
                    <a:pt x="88229" y="36162"/>
                    <a:pt x="101033" y="36162"/>
                  </a:cubicBezTo>
                  <a:cubicBezTo>
                    <a:pt x="113456" y="36162"/>
                    <a:pt x="123977" y="39312"/>
                    <a:pt x="132471" y="45612"/>
                  </a:cubicBezTo>
                  <a:cubicBezTo>
                    <a:pt x="140964" y="51912"/>
                    <a:pt x="147302" y="60606"/>
                    <a:pt x="151739" y="71820"/>
                  </a:cubicBezTo>
                  <a:cubicBezTo>
                    <a:pt x="156049" y="83034"/>
                    <a:pt x="158331" y="95886"/>
                    <a:pt x="158331" y="110502"/>
                  </a:cubicBezTo>
                  <a:cubicBezTo>
                    <a:pt x="158204" y="125370"/>
                    <a:pt x="156049" y="138222"/>
                    <a:pt x="151612" y="148932"/>
                  </a:cubicBezTo>
                  <a:close/>
                </a:path>
              </a:pathLst>
            </a:custGeom>
            <a:solidFill>
              <a:schemeClr val="bg1"/>
            </a:solidFill>
            <a:ln w="1266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 dirty="0"/>
            </a:p>
          </p:txBody>
        </p:sp>
        <p:sp>
          <p:nvSpPr>
            <p:cNvPr id="60" name="Freihandform 16">
              <a:extLst>
                <a:ext uri="{FF2B5EF4-FFF2-40B4-BE49-F238E27FC236}">
                  <a16:creationId xmlns:a16="http://schemas.microsoft.com/office/drawing/2014/main" id="{61DB7D41-1F3C-4577-8DF3-381E205FC7E3}"/>
                </a:ext>
              </a:extLst>
            </p:cNvPr>
            <p:cNvSpPr/>
            <p:nvPr/>
          </p:nvSpPr>
          <p:spPr bwMode="invGray">
            <a:xfrm>
              <a:off x="1288032" y="270000"/>
              <a:ext cx="11752" cy="11075"/>
            </a:xfrm>
            <a:custGeom>
              <a:avLst/>
              <a:gdLst>
                <a:gd name="connsiteX0" fmla="*/ 26874 w 53748"/>
                <a:gd name="connsiteY0" fmla="*/ 50652 h 50651"/>
                <a:gd name="connsiteX1" fmla="*/ 45889 w 53748"/>
                <a:gd name="connsiteY1" fmla="*/ 43218 h 50651"/>
                <a:gd name="connsiteX2" fmla="*/ 53749 w 53748"/>
                <a:gd name="connsiteY2" fmla="*/ 25452 h 50651"/>
                <a:gd name="connsiteX3" fmla="*/ 45889 w 53748"/>
                <a:gd name="connsiteY3" fmla="*/ 7560 h 50651"/>
                <a:gd name="connsiteX4" fmla="*/ 26874 w 53748"/>
                <a:gd name="connsiteY4" fmla="*/ 0 h 50651"/>
                <a:gd name="connsiteX5" fmla="*/ 7859 w 53748"/>
                <a:gd name="connsiteY5" fmla="*/ 7434 h 50651"/>
                <a:gd name="connsiteX6" fmla="*/ 0 w 53748"/>
                <a:gd name="connsiteY6" fmla="*/ 25326 h 50651"/>
                <a:gd name="connsiteX7" fmla="*/ 7859 w 53748"/>
                <a:gd name="connsiteY7" fmla="*/ 43092 h 50651"/>
                <a:gd name="connsiteX8" fmla="*/ 26874 w 53748"/>
                <a:gd name="connsiteY8" fmla="*/ 50652 h 506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3748" h="50651">
                  <a:moveTo>
                    <a:pt x="26874" y="50652"/>
                  </a:moveTo>
                  <a:cubicBezTo>
                    <a:pt x="34354" y="50652"/>
                    <a:pt x="40692" y="48132"/>
                    <a:pt x="45889" y="43218"/>
                  </a:cubicBezTo>
                  <a:cubicBezTo>
                    <a:pt x="51213" y="38304"/>
                    <a:pt x="53749" y="32382"/>
                    <a:pt x="53749" y="25452"/>
                  </a:cubicBezTo>
                  <a:cubicBezTo>
                    <a:pt x="53749" y="18396"/>
                    <a:pt x="51087" y="12474"/>
                    <a:pt x="45889" y="7560"/>
                  </a:cubicBezTo>
                  <a:cubicBezTo>
                    <a:pt x="40692" y="2520"/>
                    <a:pt x="34354" y="0"/>
                    <a:pt x="26874" y="0"/>
                  </a:cubicBezTo>
                  <a:cubicBezTo>
                    <a:pt x="19395" y="0"/>
                    <a:pt x="13057" y="2520"/>
                    <a:pt x="7859" y="7434"/>
                  </a:cubicBezTo>
                  <a:cubicBezTo>
                    <a:pt x="2535" y="12348"/>
                    <a:pt x="0" y="18396"/>
                    <a:pt x="0" y="25326"/>
                  </a:cubicBezTo>
                  <a:cubicBezTo>
                    <a:pt x="0" y="32256"/>
                    <a:pt x="2662" y="38178"/>
                    <a:pt x="7859" y="43092"/>
                  </a:cubicBezTo>
                  <a:cubicBezTo>
                    <a:pt x="13057" y="48132"/>
                    <a:pt x="19522" y="50652"/>
                    <a:pt x="26874" y="50652"/>
                  </a:cubicBezTo>
                  <a:close/>
                </a:path>
              </a:pathLst>
            </a:custGeom>
            <a:solidFill>
              <a:schemeClr val="bg1"/>
            </a:solidFill>
            <a:ln w="1266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 dirty="0"/>
            </a:p>
          </p:txBody>
        </p:sp>
        <p:sp>
          <p:nvSpPr>
            <p:cNvPr id="61" name="Freihandform 17">
              <a:extLst>
                <a:ext uri="{FF2B5EF4-FFF2-40B4-BE49-F238E27FC236}">
                  <a16:creationId xmlns:a16="http://schemas.microsoft.com/office/drawing/2014/main" id="{5FAB5E34-4947-4A96-B073-3D90C2A47D69}"/>
                </a:ext>
              </a:extLst>
            </p:cNvPr>
            <p:cNvSpPr/>
            <p:nvPr/>
          </p:nvSpPr>
          <p:spPr bwMode="invGray">
            <a:xfrm>
              <a:off x="1289196" y="288403"/>
              <a:ext cx="9341" cy="47606"/>
            </a:xfrm>
            <a:custGeom>
              <a:avLst/>
              <a:gdLst>
                <a:gd name="connsiteX0" fmla="*/ 0 w 42720"/>
                <a:gd name="connsiteY0" fmla="*/ 0 h 217728"/>
                <a:gd name="connsiteX1" fmla="*/ 42720 w 42720"/>
                <a:gd name="connsiteY1" fmla="*/ 0 h 217728"/>
                <a:gd name="connsiteX2" fmla="*/ 42720 w 42720"/>
                <a:gd name="connsiteY2" fmla="*/ 217728 h 217728"/>
                <a:gd name="connsiteX3" fmla="*/ 0 w 42720"/>
                <a:gd name="connsiteY3" fmla="*/ 217728 h 217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2720" h="217728">
                  <a:moveTo>
                    <a:pt x="0" y="0"/>
                  </a:moveTo>
                  <a:lnTo>
                    <a:pt x="42720" y="0"/>
                  </a:lnTo>
                  <a:lnTo>
                    <a:pt x="42720" y="217728"/>
                  </a:lnTo>
                  <a:lnTo>
                    <a:pt x="0" y="217728"/>
                  </a:lnTo>
                  <a:close/>
                </a:path>
              </a:pathLst>
            </a:custGeom>
            <a:solidFill>
              <a:schemeClr val="bg1"/>
            </a:solidFill>
            <a:ln w="1266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 dirty="0"/>
            </a:p>
          </p:txBody>
        </p:sp>
        <p:sp>
          <p:nvSpPr>
            <p:cNvPr id="62" name="Freihandform 18">
              <a:extLst>
                <a:ext uri="{FF2B5EF4-FFF2-40B4-BE49-F238E27FC236}">
                  <a16:creationId xmlns:a16="http://schemas.microsoft.com/office/drawing/2014/main" id="{E901DCE8-17C4-4D0F-A0D3-C842B85B34DF}"/>
                </a:ext>
              </a:extLst>
            </p:cNvPr>
            <p:cNvSpPr/>
            <p:nvPr/>
          </p:nvSpPr>
          <p:spPr bwMode="invGray">
            <a:xfrm>
              <a:off x="1311148" y="287769"/>
              <a:ext cx="39941" cy="48240"/>
            </a:xfrm>
            <a:custGeom>
              <a:avLst/>
              <a:gdLst>
                <a:gd name="connsiteX0" fmla="*/ 42340 w 182670"/>
                <a:gd name="connsiteY0" fmla="*/ 91350 h 220625"/>
                <a:gd name="connsiteX1" fmla="*/ 48932 w 182670"/>
                <a:gd name="connsiteY1" fmla="*/ 61740 h 220625"/>
                <a:gd name="connsiteX2" fmla="*/ 67059 w 182670"/>
                <a:gd name="connsiteY2" fmla="*/ 43092 h 220625"/>
                <a:gd name="connsiteX3" fmla="*/ 93427 w 182670"/>
                <a:gd name="connsiteY3" fmla="*/ 36666 h 220625"/>
                <a:gd name="connsiteX4" fmla="*/ 127527 w 182670"/>
                <a:gd name="connsiteY4" fmla="*/ 50022 h 220625"/>
                <a:gd name="connsiteX5" fmla="*/ 139950 w 182670"/>
                <a:gd name="connsiteY5" fmla="*/ 87066 h 220625"/>
                <a:gd name="connsiteX6" fmla="*/ 139950 w 182670"/>
                <a:gd name="connsiteY6" fmla="*/ 220500 h 220625"/>
                <a:gd name="connsiteX7" fmla="*/ 182670 w 182670"/>
                <a:gd name="connsiteY7" fmla="*/ 220500 h 220625"/>
                <a:gd name="connsiteX8" fmla="*/ 182670 w 182670"/>
                <a:gd name="connsiteY8" fmla="*/ 82152 h 220625"/>
                <a:gd name="connsiteX9" fmla="*/ 173416 w 182670"/>
                <a:gd name="connsiteY9" fmla="*/ 36918 h 220625"/>
                <a:gd name="connsiteX10" fmla="*/ 147302 w 182670"/>
                <a:gd name="connsiteY10" fmla="*/ 9324 h 220625"/>
                <a:gd name="connsiteX11" fmla="*/ 108132 w 182670"/>
                <a:gd name="connsiteY11" fmla="*/ 0 h 220625"/>
                <a:gd name="connsiteX12" fmla="*/ 67313 w 182670"/>
                <a:gd name="connsiteY12" fmla="*/ 10458 h 220625"/>
                <a:gd name="connsiteX13" fmla="*/ 43608 w 182670"/>
                <a:gd name="connsiteY13" fmla="*/ 38304 h 220625"/>
                <a:gd name="connsiteX14" fmla="*/ 40945 w 182670"/>
                <a:gd name="connsiteY14" fmla="*/ 38304 h 220625"/>
                <a:gd name="connsiteX15" fmla="*/ 40945 w 182670"/>
                <a:gd name="connsiteY15" fmla="*/ 2898 h 220625"/>
                <a:gd name="connsiteX16" fmla="*/ 0 w 182670"/>
                <a:gd name="connsiteY16" fmla="*/ 2898 h 220625"/>
                <a:gd name="connsiteX17" fmla="*/ 0 w 182670"/>
                <a:gd name="connsiteY17" fmla="*/ 220626 h 220625"/>
                <a:gd name="connsiteX18" fmla="*/ 42720 w 182670"/>
                <a:gd name="connsiteY18" fmla="*/ 220626 h 220625"/>
                <a:gd name="connsiteX19" fmla="*/ 42720 w 182670"/>
                <a:gd name="connsiteY19" fmla="*/ 91350 h 220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82670" h="220625">
                  <a:moveTo>
                    <a:pt x="42340" y="91350"/>
                  </a:moveTo>
                  <a:cubicBezTo>
                    <a:pt x="42340" y="79884"/>
                    <a:pt x="44495" y="69930"/>
                    <a:pt x="48932" y="61740"/>
                  </a:cubicBezTo>
                  <a:cubicBezTo>
                    <a:pt x="53368" y="53550"/>
                    <a:pt x="59326" y="47376"/>
                    <a:pt x="67059" y="43092"/>
                  </a:cubicBezTo>
                  <a:cubicBezTo>
                    <a:pt x="74792" y="38808"/>
                    <a:pt x="83539" y="36666"/>
                    <a:pt x="93427" y="36666"/>
                  </a:cubicBezTo>
                  <a:cubicBezTo>
                    <a:pt x="107878" y="36666"/>
                    <a:pt x="119287" y="41076"/>
                    <a:pt x="127527" y="50022"/>
                  </a:cubicBezTo>
                  <a:cubicBezTo>
                    <a:pt x="135766" y="58968"/>
                    <a:pt x="139950" y="71316"/>
                    <a:pt x="139950" y="87066"/>
                  </a:cubicBezTo>
                  <a:lnTo>
                    <a:pt x="139950" y="220500"/>
                  </a:lnTo>
                  <a:lnTo>
                    <a:pt x="182670" y="220500"/>
                  </a:lnTo>
                  <a:lnTo>
                    <a:pt x="182670" y="82152"/>
                  </a:lnTo>
                  <a:cubicBezTo>
                    <a:pt x="182670" y="64260"/>
                    <a:pt x="179627" y="49140"/>
                    <a:pt x="173416" y="36918"/>
                  </a:cubicBezTo>
                  <a:cubicBezTo>
                    <a:pt x="167205" y="24696"/>
                    <a:pt x="158585" y="15498"/>
                    <a:pt x="147302" y="9324"/>
                  </a:cubicBezTo>
                  <a:cubicBezTo>
                    <a:pt x="136147" y="3150"/>
                    <a:pt x="122963" y="0"/>
                    <a:pt x="108132" y="0"/>
                  </a:cubicBezTo>
                  <a:cubicBezTo>
                    <a:pt x="91652" y="0"/>
                    <a:pt x="78088" y="3528"/>
                    <a:pt x="67313" y="10458"/>
                  </a:cubicBezTo>
                  <a:cubicBezTo>
                    <a:pt x="56538" y="17514"/>
                    <a:pt x="48551" y="26712"/>
                    <a:pt x="43608" y="38304"/>
                  </a:cubicBezTo>
                  <a:lnTo>
                    <a:pt x="40945" y="38304"/>
                  </a:lnTo>
                  <a:lnTo>
                    <a:pt x="40945" y="2898"/>
                  </a:lnTo>
                  <a:lnTo>
                    <a:pt x="0" y="2898"/>
                  </a:lnTo>
                  <a:lnTo>
                    <a:pt x="0" y="220626"/>
                  </a:lnTo>
                  <a:lnTo>
                    <a:pt x="42720" y="220626"/>
                  </a:lnTo>
                  <a:lnTo>
                    <a:pt x="42720" y="91350"/>
                  </a:lnTo>
                  <a:close/>
                </a:path>
              </a:pathLst>
            </a:custGeom>
            <a:solidFill>
              <a:schemeClr val="bg1"/>
            </a:solidFill>
            <a:ln w="1266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 dirty="0"/>
            </a:p>
          </p:txBody>
        </p:sp>
        <p:sp>
          <p:nvSpPr>
            <p:cNvPr id="63" name="Freihandform 19">
              <a:extLst>
                <a:ext uri="{FF2B5EF4-FFF2-40B4-BE49-F238E27FC236}">
                  <a16:creationId xmlns:a16="http://schemas.microsoft.com/office/drawing/2014/main" id="{7B705228-D5D6-44EB-AB29-6486B6E45C00}"/>
                </a:ext>
              </a:extLst>
            </p:cNvPr>
            <p:cNvSpPr/>
            <p:nvPr/>
          </p:nvSpPr>
          <p:spPr bwMode="invGray">
            <a:xfrm>
              <a:off x="1361400" y="287852"/>
              <a:ext cx="43350" cy="49149"/>
            </a:xfrm>
            <a:custGeom>
              <a:avLst/>
              <a:gdLst>
                <a:gd name="connsiteX0" fmla="*/ 48424 w 198262"/>
                <a:gd name="connsiteY0" fmla="*/ 210924 h 224783"/>
                <a:gd name="connsiteX1" fmla="*/ 104202 w 198262"/>
                <a:gd name="connsiteY1" fmla="*/ 224784 h 224783"/>
                <a:gd name="connsiteX2" fmla="*/ 146922 w 198262"/>
                <a:gd name="connsiteY2" fmla="*/ 217476 h 224783"/>
                <a:gd name="connsiteX3" fmla="*/ 178106 w 198262"/>
                <a:gd name="connsiteY3" fmla="*/ 196938 h 224783"/>
                <a:gd name="connsiteX4" fmla="*/ 195473 w 198262"/>
                <a:gd name="connsiteY4" fmla="*/ 165942 h 224783"/>
                <a:gd name="connsiteX5" fmla="*/ 155162 w 198262"/>
                <a:gd name="connsiteY5" fmla="*/ 158760 h 224783"/>
                <a:gd name="connsiteX6" fmla="*/ 144006 w 198262"/>
                <a:gd name="connsiteY6" fmla="*/ 175896 h 224783"/>
                <a:gd name="connsiteX7" fmla="*/ 126766 w 198262"/>
                <a:gd name="connsiteY7" fmla="*/ 186354 h 224783"/>
                <a:gd name="connsiteX8" fmla="*/ 104709 w 198262"/>
                <a:gd name="connsiteY8" fmla="*/ 189882 h 224783"/>
                <a:gd name="connsiteX9" fmla="*/ 72003 w 198262"/>
                <a:gd name="connsiteY9" fmla="*/ 181818 h 224783"/>
                <a:gd name="connsiteX10" fmla="*/ 50326 w 198262"/>
                <a:gd name="connsiteY10" fmla="*/ 158508 h 224783"/>
                <a:gd name="connsiteX11" fmla="*/ 42847 w 198262"/>
                <a:gd name="connsiteY11" fmla="*/ 124362 h 224783"/>
                <a:gd name="connsiteX12" fmla="*/ 198262 w 198262"/>
                <a:gd name="connsiteY12" fmla="*/ 124362 h 224783"/>
                <a:gd name="connsiteX13" fmla="*/ 198262 w 198262"/>
                <a:gd name="connsiteY13" fmla="*/ 109368 h 224783"/>
                <a:gd name="connsiteX14" fmla="*/ 190276 w 198262"/>
                <a:gd name="connsiteY14" fmla="*/ 58968 h 224783"/>
                <a:gd name="connsiteX15" fmla="*/ 168472 w 198262"/>
                <a:gd name="connsiteY15" fmla="*/ 25200 h 224783"/>
                <a:gd name="connsiteX16" fmla="*/ 137288 w 198262"/>
                <a:gd name="connsiteY16" fmla="*/ 6048 h 224783"/>
                <a:gd name="connsiteX17" fmla="*/ 101286 w 198262"/>
                <a:gd name="connsiteY17" fmla="*/ 0 h 224783"/>
                <a:gd name="connsiteX18" fmla="*/ 48044 w 198262"/>
                <a:gd name="connsiteY18" fmla="*/ 14364 h 224783"/>
                <a:gd name="connsiteX19" fmla="*/ 12677 w 198262"/>
                <a:gd name="connsiteY19" fmla="*/ 54180 h 224783"/>
                <a:gd name="connsiteX20" fmla="*/ 0 w 198262"/>
                <a:gd name="connsiteY20" fmla="*/ 113148 h 224783"/>
                <a:gd name="connsiteX21" fmla="*/ 12677 w 198262"/>
                <a:gd name="connsiteY21" fmla="*/ 172242 h 224783"/>
                <a:gd name="connsiteX22" fmla="*/ 48424 w 198262"/>
                <a:gd name="connsiteY22" fmla="*/ 210924 h 224783"/>
                <a:gd name="connsiteX23" fmla="*/ 49566 w 198262"/>
                <a:gd name="connsiteY23" fmla="*/ 66150 h 224783"/>
                <a:gd name="connsiteX24" fmla="*/ 70102 w 198262"/>
                <a:gd name="connsiteY24" fmla="*/ 43470 h 224783"/>
                <a:gd name="connsiteX25" fmla="*/ 101413 w 198262"/>
                <a:gd name="connsiteY25" fmla="*/ 34776 h 224783"/>
                <a:gd name="connsiteX26" fmla="*/ 130316 w 198262"/>
                <a:gd name="connsiteY26" fmla="*/ 42336 h 224783"/>
                <a:gd name="connsiteX27" fmla="*/ 149457 w 198262"/>
                <a:gd name="connsiteY27" fmla="*/ 62874 h 224783"/>
                <a:gd name="connsiteX28" fmla="*/ 156303 w 198262"/>
                <a:gd name="connsiteY28" fmla="*/ 92610 h 224783"/>
                <a:gd name="connsiteX29" fmla="*/ 42847 w 198262"/>
                <a:gd name="connsiteY29" fmla="*/ 92610 h 224783"/>
                <a:gd name="connsiteX30" fmla="*/ 49566 w 198262"/>
                <a:gd name="connsiteY30" fmla="*/ 66150 h 2247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98262" h="224783">
                  <a:moveTo>
                    <a:pt x="48424" y="210924"/>
                  </a:moveTo>
                  <a:cubicBezTo>
                    <a:pt x="64017" y="220122"/>
                    <a:pt x="82525" y="224784"/>
                    <a:pt x="104202" y="224784"/>
                  </a:cubicBezTo>
                  <a:cubicBezTo>
                    <a:pt x="120174" y="224784"/>
                    <a:pt x="134372" y="222390"/>
                    <a:pt x="146922" y="217476"/>
                  </a:cubicBezTo>
                  <a:cubicBezTo>
                    <a:pt x="159472" y="212562"/>
                    <a:pt x="169867" y="205758"/>
                    <a:pt x="178106" y="196938"/>
                  </a:cubicBezTo>
                  <a:cubicBezTo>
                    <a:pt x="186473" y="188118"/>
                    <a:pt x="192178" y="177786"/>
                    <a:pt x="195473" y="165942"/>
                  </a:cubicBezTo>
                  <a:lnTo>
                    <a:pt x="155162" y="158760"/>
                  </a:lnTo>
                  <a:cubicBezTo>
                    <a:pt x="152626" y="165564"/>
                    <a:pt x="148823" y="171234"/>
                    <a:pt x="144006" y="175896"/>
                  </a:cubicBezTo>
                  <a:cubicBezTo>
                    <a:pt x="139189" y="180558"/>
                    <a:pt x="133358" y="183960"/>
                    <a:pt x="126766" y="186354"/>
                  </a:cubicBezTo>
                  <a:cubicBezTo>
                    <a:pt x="120048" y="188622"/>
                    <a:pt x="112695" y="189882"/>
                    <a:pt x="104709" y="189882"/>
                  </a:cubicBezTo>
                  <a:cubicBezTo>
                    <a:pt x="92286" y="189882"/>
                    <a:pt x="81384" y="187236"/>
                    <a:pt x="72003" y="181818"/>
                  </a:cubicBezTo>
                  <a:cubicBezTo>
                    <a:pt x="62749" y="176526"/>
                    <a:pt x="55397" y="168714"/>
                    <a:pt x="50326" y="158508"/>
                  </a:cubicBezTo>
                  <a:cubicBezTo>
                    <a:pt x="45509" y="149058"/>
                    <a:pt x="43227" y="137592"/>
                    <a:pt x="42847" y="124362"/>
                  </a:cubicBezTo>
                  <a:lnTo>
                    <a:pt x="198262" y="124362"/>
                  </a:lnTo>
                  <a:lnTo>
                    <a:pt x="198262" y="109368"/>
                  </a:lnTo>
                  <a:cubicBezTo>
                    <a:pt x="198262" y="89586"/>
                    <a:pt x="195600" y="72828"/>
                    <a:pt x="190276" y="58968"/>
                  </a:cubicBezTo>
                  <a:cubicBezTo>
                    <a:pt x="184952" y="45108"/>
                    <a:pt x="177726" y="33894"/>
                    <a:pt x="168472" y="25200"/>
                  </a:cubicBezTo>
                  <a:cubicBezTo>
                    <a:pt x="159218" y="16506"/>
                    <a:pt x="148823" y="10080"/>
                    <a:pt x="137288" y="6048"/>
                  </a:cubicBezTo>
                  <a:cubicBezTo>
                    <a:pt x="125625" y="2016"/>
                    <a:pt x="113709" y="0"/>
                    <a:pt x="101286" y="0"/>
                  </a:cubicBezTo>
                  <a:cubicBezTo>
                    <a:pt x="81003" y="0"/>
                    <a:pt x="63256" y="4788"/>
                    <a:pt x="48044" y="14364"/>
                  </a:cubicBezTo>
                  <a:cubicBezTo>
                    <a:pt x="32832" y="23940"/>
                    <a:pt x="21043" y="37170"/>
                    <a:pt x="12677" y="54180"/>
                  </a:cubicBezTo>
                  <a:cubicBezTo>
                    <a:pt x="4310" y="71190"/>
                    <a:pt x="0" y="90846"/>
                    <a:pt x="0" y="113148"/>
                  </a:cubicBezTo>
                  <a:cubicBezTo>
                    <a:pt x="0" y="135702"/>
                    <a:pt x="4183" y="155484"/>
                    <a:pt x="12677" y="172242"/>
                  </a:cubicBezTo>
                  <a:cubicBezTo>
                    <a:pt x="20916" y="188748"/>
                    <a:pt x="32959" y="201726"/>
                    <a:pt x="48424" y="210924"/>
                  </a:cubicBezTo>
                  <a:close/>
                  <a:moveTo>
                    <a:pt x="49566" y="66150"/>
                  </a:moveTo>
                  <a:cubicBezTo>
                    <a:pt x="54382" y="56826"/>
                    <a:pt x="61228" y="49266"/>
                    <a:pt x="70102" y="43470"/>
                  </a:cubicBezTo>
                  <a:cubicBezTo>
                    <a:pt x="78975" y="37674"/>
                    <a:pt x="89370" y="34776"/>
                    <a:pt x="101413" y="34776"/>
                  </a:cubicBezTo>
                  <a:cubicBezTo>
                    <a:pt x="112442" y="34776"/>
                    <a:pt x="122076" y="37296"/>
                    <a:pt x="130316" y="42336"/>
                  </a:cubicBezTo>
                  <a:cubicBezTo>
                    <a:pt x="138555" y="47376"/>
                    <a:pt x="144894" y="54180"/>
                    <a:pt x="149457" y="62874"/>
                  </a:cubicBezTo>
                  <a:cubicBezTo>
                    <a:pt x="154021" y="71568"/>
                    <a:pt x="156303" y="81396"/>
                    <a:pt x="156303" y="92610"/>
                  </a:cubicBezTo>
                  <a:lnTo>
                    <a:pt x="42847" y="92610"/>
                  </a:lnTo>
                  <a:cubicBezTo>
                    <a:pt x="43354" y="83160"/>
                    <a:pt x="45382" y="74340"/>
                    <a:pt x="49566" y="66150"/>
                  </a:cubicBezTo>
                  <a:close/>
                </a:path>
              </a:pathLst>
            </a:custGeom>
            <a:solidFill>
              <a:schemeClr val="bg1"/>
            </a:solidFill>
            <a:ln w="1266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 dirty="0"/>
            </a:p>
          </p:txBody>
        </p:sp>
        <p:sp>
          <p:nvSpPr>
            <p:cNvPr id="64" name="Freihandform 20">
              <a:extLst>
                <a:ext uri="{FF2B5EF4-FFF2-40B4-BE49-F238E27FC236}">
                  <a16:creationId xmlns:a16="http://schemas.microsoft.com/office/drawing/2014/main" id="{21E22395-C023-4230-9959-623017CB2A5A}"/>
                </a:ext>
              </a:extLst>
            </p:cNvPr>
            <p:cNvSpPr/>
            <p:nvPr/>
          </p:nvSpPr>
          <p:spPr bwMode="invGray">
            <a:xfrm>
              <a:off x="1412954" y="287852"/>
              <a:ext cx="43350" cy="49149"/>
            </a:xfrm>
            <a:custGeom>
              <a:avLst/>
              <a:gdLst>
                <a:gd name="connsiteX0" fmla="*/ 48552 w 198262"/>
                <a:gd name="connsiteY0" fmla="*/ 210924 h 224783"/>
                <a:gd name="connsiteX1" fmla="*/ 104329 w 198262"/>
                <a:gd name="connsiteY1" fmla="*/ 224784 h 224783"/>
                <a:gd name="connsiteX2" fmla="*/ 147049 w 198262"/>
                <a:gd name="connsiteY2" fmla="*/ 217476 h 224783"/>
                <a:gd name="connsiteX3" fmla="*/ 178234 w 198262"/>
                <a:gd name="connsiteY3" fmla="*/ 196938 h 224783"/>
                <a:gd name="connsiteX4" fmla="*/ 195601 w 198262"/>
                <a:gd name="connsiteY4" fmla="*/ 165942 h 224783"/>
                <a:gd name="connsiteX5" fmla="*/ 155289 w 198262"/>
                <a:gd name="connsiteY5" fmla="*/ 158760 h 224783"/>
                <a:gd name="connsiteX6" fmla="*/ 144133 w 198262"/>
                <a:gd name="connsiteY6" fmla="*/ 175896 h 224783"/>
                <a:gd name="connsiteX7" fmla="*/ 126893 w 198262"/>
                <a:gd name="connsiteY7" fmla="*/ 186354 h 224783"/>
                <a:gd name="connsiteX8" fmla="*/ 104836 w 198262"/>
                <a:gd name="connsiteY8" fmla="*/ 189882 h 224783"/>
                <a:gd name="connsiteX9" fmla="*/ 72130 w 198262"/>
                <a:gd name="connsiteY9" fmla="*/ 181818 h 224783"/>
                <a:gd name="connsiteX10" fmla="*/ 50453 w 198262"/>
                <a:gd name="connsiteY10" fmla="*/ 158508 h 224783"/>
                <a:gd name="connsiteX11" fmla="*/ 42974 w 198262"/>
                <a:gd name="connsiteY11" fmla="*/ 124362 h 224783"/>
                <a:gd name="connsiteX12" fmla="*/ 198262 w 198262"/>
                <a:gd name="connsiteY12" fmla="*/ 124362 h 224783"/>
                <a:gd name="connsiteX13" fmla="*/ 198262 w 198262"/>
                <a:gd name="connsiteY13" fmla="*/ 109368 h 224783"/>
                <a:gd name="connsiteX14" fmla="*/ 190276 w 198262"/>
                <a:gd name="connsiteY14" fmla="*/ 58968 h 224783"/>
                <a:gd name="connsiteX15" fmla="*/ 168472 w 198262"/>
                <a:gd name="connsiteY15" fmla="*/ 25200 h 224783"/>
                <a:gd name="connsiteX16" fmla="*/ 137288 w 198262"/>
                <a:gd name="connsiteY16" fmla="*/ 6048 h 224783"/>
                <a:gd name="connsiteX17" fmla="*/ 101286 w 198262"/>
                <a:gd name="connsiteY17" fmla="*/ 0 h 224783"/>
                <a:gd name="connsiteX18" fmla="*/ 48044 w 198262"/>
                <a:gd name="connsiteY18" fmla="*/ 14364 h 224783"/>
                <a:gd name="connsiteX19" fmla="*/ 12677 w 198262"/>
                <a:gd name="connsiteY19" fmla="*/ 54180 h 224783"/>
                <a:gd name="connsiteX20" fmla="*/ 0 w 198262"/>
                <a:gd name="connsiteY20" fmla="*/ 113148 h 224783"/>
                <a:gd name="connsiteX21" fmla="*/ 12677 w 198262"/>
                <a:gd name="connsiteY21" fmla="*/ 172242 h 224783"/>
                <a:gd name="connsiteX22" fmla="*/ 48552 w 198262"/>
                <a:gd name="connsiteY22" fmla="*/ 210924 h 224783"/>
                <a:gd name="connsiteX23" fmla="*/ 49693 w 198262"/>
                <a:gd name="connsiteY23" fmla="*/ 66150 h 224783"/>
                <a:gd name="connsiteX24" fmla="*/ 70229 w 198262"/>
                <a:gd name="connsiteY24" fmla="*/ 43470 h 224783"/>
                <a:gd name="connsiteX25" fmla="*/ 101540 w 198262"/>
                <a:gd name="connsiteY25" fmla="*/ 34776 h 224783"/>
                <a:gd name="connsiteX26" fmla="*/ 130443 w 198262"/>
                <a:gd name="connsiteY26" fmla="*/ 42336 h 224783"/>
                <a:gd name="connsiteX27" fmla="*/ 149584 w 198262"/>
                <a:gd name="connsiteY27" fmla="*/ 62874 h 224783"/>
                <a:gd name="connsiteX28" fmla="*/ 156430 w 198262"/>
                <a:gd name="connsiteY28" fmla="*/ 92610 h 224783"/>
                <a:gd name="connsiteX29" fmla="*/ 42974 w 198262"/>
                <a:gd name="connsiteY29" fmla="*/ 92610 h 224783"/>
                <a:gd name="connsiteX30" fmla="*/ 49693 w 198262"/>
                <a:gd name="connsiteY30" fmla="*/ 66150 h 2247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98262" h="224783">
                  <a:moveTo>
                    <a:pt x="48552" y="210924"/>
                  </a:moveTo>
                  <a:cubicBezTo>
                    <a:pt x="64144" y="220122"/>
                    <a:pt x="82652" y="224784"/>
                    <a:pt x="104329" y="224784"/>
                  </a:cubicBezTo>
                  <a:cubicBezTo>
                    <a:pt x="120301" y="224784"/>
                    <a:pt x="134499" y="222390"/>
                    <a:pt x="147049" y="217476"/>
                  </a:cubicBezTo>
                  <a:cubicBezTo>
                    <a:pt x="159599" y="212562"/>
                    <a:pt x="169993" y="205758"/>
                    <a:pt x="178234" y="196938"/>
                  </a:cubicBezTo>
                  <a:cubicBezTo>
                    <a:pt x="186600" y="188118"/>
                    <a:pt x="192304" y="177786"/>
                    <a:pt x="195601" y="165942"/>
                  </a:cubicBezTo>
                  <a:lnTo>
                    <a:pt x="155289" y="158760"/>
                  </a:lnTo>
                  <a:cubicBezTo>
                    <a:pt x="152753" y="165564"/>
                    <a:pt x="148950" y="171234"/>
                    <a:pt x="144133" y="175896"/>
                  </a:cubicBezTo>
                  <a:cubicBezTo>
                    <a:pt x="139316" y="180558"/>
                    <a:pt x="133485" y="183960"/>
                    <a:pt x="126893" y="186354"/>
                  </a:cubicBezTo>
                  <a:cubicBezTo>
                    <a:pt x="120174" y="188622"/>
                    <a:pt x="112822" y="189882"/>
                    <a:pt x="104836" y="189882"/>
                  </a:cubicBezTo>
                  <a:cubicBezTo>
                    <a:pt x="92413" y="189882"/>
                    <a:pt x="81511" y="187236"/>
                    <a:pt x="72130" y="181818"/>
                  </a:cubicBezTo>
                  <a:cubicBezTo>
                    <a:pt x="62876" y="176526"/>
                    <a:pt x="55524" y="168714"/>
                    <a:pt x="50453" y="158508"/>
                  </a:cubicBezTo>
                  <a:cubicBezTo>
                    <a:pt x="45636" y="149058"/>
                    <a:pt x="43354" y="137592"/>
                    <a:pt x="42974" y="124362"/>
                  </a:cubicBezTo>
                  <a:lnTo>
                    <a:pt x="198262" y="124362"/>
                  </a:lnTo>
                  <a:lnTo>
                    <a:pt x="198262" y="109368"/>
                  </a:lnTo>
                  <a:cubicBezTo>
                    <a:pt x="198262" y="89586"/>
                    <a:pt x="195601" y="72828"/>
                    <a:pt x="190276" y="58968"/>
                  </a:cubicBezTo>
                  <a:cubicBezTo>
                    <a:pt x="184952" y="45108"/>
                    <a:pt x="177726" y="33894"/>
                    <a:pt x="168472" y="25200"/>
                  </a:cubicBezTo>
                  <a:cubicBezTo>
                    <a:pt x="159219" y="16506"/>
                    <a:pt x="148824" y="10080"/>
                    <a:pt x="137288" y="6048"/>
                  </a:cubicBezTo>
                  <a:cubicBezTo>
                    <a:pt x="125625" y="2016"/>
                    <a:pt x="113709" y="0"/>
                    <a:pt x="101286" y="0"/>
                  </a:cubicBezTo>
                  <a:cubicBezTo>
                    <a:pt x="81004" y="0"/>
                    <a:pt x="63257" y="4788"/>
                    <a:pt x="48044" y="14364"/>
                  </a:cubicBezTo>
                  <a:cubicBezTo>
                    <a:pt x="32833" y="23940"/>
                    <a:pt x="21043" y="37170"/>
                    <a:pt x="12677" y="54180"/>
                  </a:cubicBezTo>
                  <a:cubicBezTo>
                    <a:pt x="4310" y="71190"/>
                    <a:pt x="0" y="90846"/>
                    <a:pt x="0" y="113148"/>
                  </a:cubicBezTo>
                  <a:cubicBezTo>
                    <a:pt x="0" y="135702"/>
                    <a:pt x="4184" y="155484"/>
                    <a:pt x="12677" y="172242"/>
                  </a:cubicBezTo>
                  <a:cubicBezTo>
                    <a:pt x="21043" y="188748"/>
                    <a:pt x="33086" y="201726"/>
                    <a:pt x="48552" y="210924"/>
                  </a:cubicBezTo>
                  <a:close/>
                  <a:moveTo>
                    <a:pt x="49693" y="66150"/>
                  </a:moveTo>
                  <a:cubicBezTo>
                    <a:pt x="54510" y="56826"/>
                    <a:pt x="61355" y="49266"/>
                    <a:pt x="70229" y="43470"/>
                  </a:cubicBezTo>
                  <a:cubicBezTo>
                    <a:pt x="79102" y="37674"/>
                    <a:pt x="89497" y="34776"/>
                    <a:pt x="101540" y="34776"/>
                  </a:cubicBezTo>
                  <a:cubicBezTo>
                    <a:pt x="112568" y="34776"/>
                    <a:pt x="122203" y="37296"/>
                    <a:pt x="130443" y="42336"/>
                  </a:cubicBezTo>
                  <a:cubicBezTo>
                    <a:pt x="138682" y="47376"/>
                    <a:pt x="145021" y="54180"/>
                    <a:pt x="149584" y="62874"/>
                  </a:cubicBezTo>
                  <a:cubicBezTo>
                    <a:pt x="154148" y="71568"/>
                    <a:pt x="156430" y="81396"/>
                    <a:pt x="156430" y="92610"/>
                  </a:cubicBezTo>
                  <a:lnTo>
                    <a:pt x="42974" y="92610"/>
                  </a:lnTo>
                  <a:cubicBezTo>
                    <a:pt x="43481" y="83160"/>
                    <a:pt x="45509" y="74340"/>
                    <a:pt x="49693" y="66150"/>
                  </a:cubicBezTo>
                  <a:close/>
                </a:path>
              </a:pathLst>
            </a:custGeom>
            <a:solidFill>
              <a:schemeClr val="bg1"/>
            </a:solidFill>
            <a:ln w="1266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 dirty="0"/>
            </a:p>
          </p:txBody>
        </p:sp>
        <p:sp>
          <p:nvSpPr>
            <p:cNvPr id="65" name="Freihandform 21">
              <a:extLst>
                <a:ext uri="{FF2B5EF4-FFF2-40B4-BE49-F238E27FC236}">
                  <a16:creationId xmlns:a16="http://schemas.microsoft.com/office/drawing/2014/main" id="{1E2BB517-8F29-4022-AE5A-40B42F664F3A}"/>
                </a:ext>
              </a:extLst>
            </p:cNvPr>
            <p:cNvSpPr/>
            <p:nvPr/>
          </p:nvSpPr>
          <p:spPr bwMode="invGray">
            <a:xfrm>
              <a:off x="1466698" y="287687"/>
              <a:ext cx="25638" cy="48322"/>
            </a:xfrm>
            <a:custGeom>
              <a:avLst/>
              <a:gdLst>
                <a:gd name="connsiteX0" fmla="*/ 42720 w 117258"/>
                <a:gd name="connsiteY0" fmla="*/ 88074 h 221003"/>
                <a:gd name="connsiteX1" fmla="*/ 49566 w 117258"/>
                <a:gd name="connsiteY1" fmla="*/ 62748 h 221003"/>
                <a:gd name="connsiteX2" fmla="*/ 68200 w 117258"/>
                <a:gd name="connsiteY2" fmla="*/ 45360 h 221003"/>
                <a:gd name="connsiteX3" fmla="*/ 95075 w 117258"/>
                <a:gd name="connsiteY3" fmla="*/ 39060 h 221003"/>
                <a:gd name="connsiteX4" fmla="*/ 108132 w 117258"/>
                <a:gd name="connsiteY4" fmla="*/ 39942 h 221003"/>
                <a:gd name="connsiteX5" fmla="*/ 117259 w 117258"/>
                <a:gd name="connsiteY5" fmla="*/ 41580 h 221003"/>
                <a:gd name="connsiteX6" fmla="*/ 117259 w 117258"/>
                <a:gd name="connsiteY6" fmla="*/ 1008 h 221003"/>
                <a:gd name="connsiteX7" fmla="*/ 108639 w 117258"/>
                <a:gd name="connsiteY7" fmla="*/ 252 h 221003"/>
                <a:gd name="connsiteX8" fmla="*/ 99131 w 117258"/>
                <a:gd name="connsiteY8" fmla="*/ 0 h 221003"/>
                <a:gd name="connsiteX9" fmla="*/ 64651 w 117258"/>
                <a:gd name="connsiteY9" fmla="*/ 10080 h 221003"/>
                <a:gd name="connsiteX10" fmla="*/ 43481 w 117258"/>
                <a:gd name="connsiteY10" fmla="*/ 37800 h 221003"/>
                <a:gd name="connsiteX11" fmla="*/ 41199 w 117258"/>
                <a:gd name="connsiteY11" fmla="*/ 37800 h 221003"/>
                <a:gd name="connsiteX12" fmla="*/ 41199 w 117258"/>
                <a:gd name="connsiteY12" fmla="*/ 3276 h 221003"/>
                <a:gd name="connsiteX13" fmla="*/ 0 w 117258"/>
                <a:gd name="connsiteY13" fmla="*/ 3276 h 221003"/>
                <a:gd name="connsiteX14" fmla="*/ 0 w 117258"/>
                <a:gd name="connsiteY14" fmla="*/ 221004 h 221003"/>
                <a:gd name="connsiteX15" fmla="*/ 42720 w 117258"/>
                <a:gd name="connsiteY15" fmla="*/ 221004 h 221003"/>
                <a:gd name="connsiteX16" fmla="*/ 42720 w 117258"/>
                <a:gd name="connsiteY16" fmla="*/ 88074 h 221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17258" h="221003">
                  <a:moveTo>
                    <a:pt x="42720" y="88074"/>
                  </a:moveTo>
                  <a:cubicBezTo>
                    <a:pt x="42720" y="78624"/>
                    <a:pt x="45002" y="70182"/>
                    <a:pt x="49566" y="62748"/>
                  </a:cubicBezTo>
                  <a:cubicBezTo>
                    <a:pt x="54129" y="55314"/>
                    <a:pt x="60341" y="49518"/>
                    <a:pt x="68200" y="45360"/>
                  </a:cubicBezTo>
                  <a:cubicBezTo>
                    <a:pt x="76060" y="41202"/>
                    <a:pt x="85060" y="39060"/>
                    <a:pt x="95075" y="39060"/>
                  </a:cubicBezTo>
                  <a:cubicBezTo>
                    <a:pt x="99385" y="39060"/>
                    <a:pt x="103822" y="39438"/>
                    <a:pt x="108132" y="39942"/>
                  </a:cubicBezTo>
                  <a:cubicBezTo>
                    <a:pt x="112568" y="40572"/>
                    <a:pt x="115611" y="41076"/>
                    <a:pt x="117259" y="41580"/>
                  </a:cubicBezTo>
                  <a:lnTo>
                    <a:pt x="117259" y="1008"/>
                  </a:lnTo>
                  <a:cubicBezTo>
                    <a:pt x="115104" y="756"/>
                    <a:pt x="112315" y="504"/>
                    <a:pt x="108639" y="252"/>
                  </a:cubicBezTo>
                  <a:cubicBezTo>
                    <a:pt x="104962" y="0"/>
                    <a:pt x="101793" y="0"/>
                    <a:pt x="99131" y="0"/>
                  </a:cubicBezTo>
                  <a:cubicBezTo>
                    <a:pt x="86328" y="0"/>
                    <a:pt x="74792" y="3402"/>
                    <a:pt x="64651" y="10080"/>
                  </a:cubicBezTo>
                  <a:cubicBezTo>
                    <a:pt x="54509" y="16884"/>
                    <a:pt x="47410" y="26082"/>
                    <a:pt x="43481" y="37800"/>
                  </a:cubicBezTo>
                  <a:lnTo>
                    <a:pt x="41199" y="37800"/>
                  </a:lnTo>
                  <a:lnTo>
                    <a:pt x="41199" y="3276"/>
                  </a:lnTo>
                  <a:lnTo>
                    <a:pt x="0" y="3276"/>
                  </a:lnTo>
                  <a:lnTo>
                    <a:pt x="0" y="221004"/>
                  </a:lnTo>
                  <a:lnTo>
                    <a:pt x="42720" y="221004"/>
                  </a:lnTo>
                  <a:lnTo>
                    <a:pt x="42720" y="88074"/>
                  </a:lnTo>
                  <a:close/>
                </a:path>
              </a:pathLst>
            </a:custGeom>
            <a:solidFill>
              <a:schemeClr val="bg1"/>
            </a:solidFill>
            <a:ln w="1266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 dirty="0"/>
            </a:p>
          </p:txBody>
        </p:sp>
        <p:sp>
          <p:nvSpPr>
            <p:cNvPr id="66" name="Freihandform 22">
              <a:extLst>
                <a:ext uri="{FF2B5EF4-FFF2-40B4-BE49-F238E27FC236}">
                  <a16:creationId xmlns:a16="http://schemas.microsoft.com/office/drawing/2014/main" id="{0C728F05-57FE-4401-8837-450B15131652}"/>
                </a:ext>
              </a:extLst>
            </p:cNvPr>
            <p:cNvSpPr/>
            <p:nvPr/>
          </p:nvSpPr>
          <p:spPr bwMode="invGray">
            <a:xfrm>
              <a:off x="1500430" y="288403"/>
              <a:ext cx="9341" cy="47606"/>
            </a:xfrm>
            <a:custGeom>
              <a:avLst/>
              <a:gdLst>
                <a:gd name="connsiteX0" fmla="*/ 0 w 42720"/>
                <a:gd name="connsiteY0" fmla="*/ 0 h 217728"/>
                <a:gd name="connsiteX1" fmla="*/ 42720 w 42720"/>
                <a:gd name="connsiteY1" fmla="*/ 0 h 217728"/>
                <a:gd name="connsiteX2" fmla="*/ 42720 w 42720"/>
                <a:gd name="connsiteY2" fmla="*/ 217728 h 217728"/>
                <a:gd name="connsiteX3" fmla="*/ 0 w 42720"/>
                <a:gd name="connsiteY3" fmla="*/ 217728 h 217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2720" h="217728">
                  <a:moveTo>
                    <a:pt x="0" y="0"/>
                  </a:moveTo>
                  <a:lnTo>
                    <a:pt x="42720" y="0"/>
                  </a:lnTo>
                  <a:lnTo>
                    <a:pt x="42720" y="217728"/>
                  </a:lnTo>
                  <a:lnTo>
                    <a:pt x="0" y="217728"/>
                  </a:lnTo>
                  <a:close/>
                </a:path>
              </a:pathLst>
            </a:custGeom>
            <a:solidFill>
              <a:schemeClr val="bg1"/>
            </a:solidFill>
            <a:ln w="1266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 dirty="0"/>
            </a:p>
          </p:txBody>
        </p:sp>
        <p:sp>
          <p:nvSpPr>
            <p:cNvPr id="67" name="Freihandform 23">
              <a:extLst>
                <a:ext uri="{FF2B5EF4-FFF2-40B4-BE49-F238E27FC236}">
                  <a16:creationId xmlns:a16="http://schemas.microsoft.com/office/drawing/2014/main" id="{139BA451-36CE-4C7D-8CDD-B97DEAC6048F}"/>
                </a:ext>
              </a:extLst>
            </p:cNvPr>
            <p:cNvSpPr/>
            <p:nvPr/>
          </p:nvSpPr>
          <p:spPr bwMode="invGray">
            <a:xfrm>
              <a:off x="1499266" y="270000"/>
              <a:ext cx="11752" cy="11075"/>
            </a:xfrm>
            <a:custGeom>
              <a:avLst/>
              <a:gdLst>
                <a:gd name="connsiteX0" fmla="*/ 26874 w 53748"/>
                <a:gd name="connsiteY0" fmla="*/ 50652 h 50651"/>
                <a:gd name="connsiteX1" fmla="*/ 45889 w 53748"/>
                <a:gd name="connsiteY1" fmla="*/ 43218 h 50651"/>
                <a:gd name="connsiteX2" fmla="*/ 53749 w 53748"/>
                <a:gd name="connsiteY2" fmla="*/ 25452 h 50651"/>
                <a:gd name="connsiteX3" fmla="*/ 45889 w 53748"/>
                <a:gd name="connsiteY3" fmla="*/ 7560 h 50651"/>
                <a:gd name="connsiteX4" fmla="*/ 26874 w 53748"/>
                <a:gd name="connsiteY4" fmla="*/ 0 h 50651"/>
                <a:gd name="connsiteX5" fmla="*/ 7859 w 53748"/>
                <a:gd name="connsiteY5" fmla="*/ 7434 h 50651"/>
                <a:gd name="connsiteX6" fmla="*/ 0 w 53748"/>
                <a:gd name="connsiteY6" fmla="*/ 25326 h 50651"/>
                <a:gd name="connsiteX7" fmla="*/ 7859 w 53748"/>
                <a:gd name="connsiteY7" fmla="*/ 43092 h 50651"/>
                <a:gd name="connsiteX8" fmla="*/ 26874 w 53748"/>
                <a:gd name="connsiteY8" fmla="*/ 50652 h 506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3748" h="50651">
                  <a:moveTo>
                    <a:pt x="26874" y="50652"/>
                  </a:moveTo>
                  <a:cubicBezTo>
                    <a:pt x="34354" y="50652"/>
                    <a:pt x="40692" y="48132"/>
                    <a:pt x="45889" y="43218"/>
                  </a:cubicBezTo>
                  <a:cubicBezTo>
                    <a:pt x="51214" y="38304"/>
                    <a:pt x="53749" y="32382"/>
                    <a:pt x="53749" y="25452"/>
                  </a:cubicBezTo>
                  <a:cubicBezTo>
                    <a:pt x="53749" y="18396"/>
                    <a:pt x="51087" y="12474"/>
                    <a:pt x="45889" y="7560"/>
                  </a:cubicBezTo>
                  <a:cubicBezTo>
                    <a:pt x="40692" y="2520"/>
                    <a:pt x="34354" y="0"/>
                    <a:pt x="26874" y="0"/>
                  </a:cubicBezTo>
                  <a:cubicBezTo>
                    <a:pt x="19395" y="0"/>
                    <a:pt x="13057" y="2520"/>
                    <a:pt x="7859" y="7434"/>
                  </a:cubicBezTo>
                  <a:cubicBezTo>
                    <a:pt x="2535" y="12348"/>
                    <a:pt x="0" y="18396"/>
                    <a:pt x="0" y="25326"/>
                  </a:cubicBezTo>
                  <a:cubicBezTo>
                    <a:pt x="0" y="32256"/>
                    <a:pt x="2662" y="38178"/>
                    <a:pt x="7859" y="43092"/>
                  </a:cubicBezTo>
                  <a:cubicBezTo>
                    <a:pt x="13184" y="48132"/>
                    <a:pt x="19522" y="50652"/>
                    <a:pt x="26874" y="50652"/>
                  </a:cubicBezTo>
                  <a:close/>
                </a:path>
              </a:pathLst>
            </a:custGeom>
            <a:solidFill>
              <a:schemeClr val="bg1"/>
            </a:solidFill>
            <a:ln w="1266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 dirty="0"/>
            </a:p>
          </p:txBody>
        </p:sp>
        <p:sp>
          <p:nvSpPr>
            <p:cNvPr id="68" name="Freihandform 24">
              <a:extLst>
                <a:ext uri="{FF2B5EF4-FFF2-40B4-BE49-F238E27FC236}">
                  <a16:creationId xmlns:a16="http://schemas.microsoft.com/office/drawing/2014/main" id="{249EBBFB-F3E2-46CC-A091-037BADCC2169}"/>
                </a:ext>
              </a:extLst>
            </p:cNvPr>
            <p:cNvSpPr/>
            <p:nvPr/>
          </p:nvSpPr>
          <p:spPr bwMode="invGray">
            <a:xfrm>
              <a:off x="1522355" y="287769"/>
              <a:ext cx="39941" cy="48267"/>
            </a:xfrm>
            <a:custGeom>
              <a:avLst/>
              <a:gdLst>
                <a:gd name="connsiteX0" fmla="*/ 182670 w 182670"/>
                <a:gd name="connsiteY0" fmla="*/ 220752 h 220751"/>
                <a:gd name="connsiteX1" fmla="*/ 182670 w 182670"/>
                <a:gd name="connsiteY1" fmla="*/ 82152 h 220751"/>
                <a:gd name="connsiteX2" fmla="*/ 173416 w 182670"/>
                <a:gd name="connsiteY2" fmla="*/ 36918 h 220751"/>
                <a:gd name="connsiteX3" fmla="*/ 147303 w 182670"/>
                <a:gd name="connsiteY3" fmla="*/ 9324 h 220751"/>
                <a:gd name="connsiteX4" fmla="*/ 108132 w 182670"/>
                <a:gd name="connsiteY4" fmla="*/ 0 h 220751"/>
                <a:gd name="connsiteX5" fmla="*/ 67313 w 182670"/>
                <a:gd name="connsiteY5" fmla="*/ 10458 h 220751"/>
                <a:gd name="connsiteX6" fmla="*/ 43608 w 182670"/>
                <a:gd name="connsiteY6" fmla="*/ 38304 h 220751"/>
                <a:gd name="connsiteX7" fmla="*/ 40946 w 182670"/>
                <a:gd name="connsiteY7" fmla="*/ 38304 h 220751"/>
                <a:gd name="connsiteX8" fmla="*/ 40946 w 182670"/>
                <a:gd name="connsiteY8" fmla="*/ 2898 h 220751"/>
                <a:gd name="connsiteX9" fmla="*/ 0 w 182670"/>
                <a:gd name="connsiteY9" fmla="*/ 2898 h 220751"/>
                <a:gd name="connsiteX10" fmla="*/ 0 w 182670"/>
                <a:gd name="connsiteY10" fmla="*/ 220626 h 220751"/>
                <a:gd name="connsiteX11" fmla="*/ 42721 w 182670"/>
                <a:gd name="connsiteY11" fmla="*/ 220626 h 220751"/>
                <a:gd name="connsiteX12" fmla="*/ 42721 w 182670"/>
                <a:gd name="connsiteY12" fmla="*/ 91350 h 220751"/>
                <a:gd name="connsiteX13" fmla="*/ 49312 w 182670"/>
                <a:gd name="connsiteY13" fmla="*/ 61740 h 220751"/>
                <a:gd name="connsiteX14" fmla="*/ 67440 w 182670"/>
                <a:gd name="connsiteY14" fmla="*/ 43092 h 220751"/>
                <a:gd name="connsiteX15" fmla="*/ 93807 w 182670"/>
                <a:gd name="connsiteY15" fmla="*/ 36666 h 220751"/>
                <a:gd name="connsiteX16" fmla="*/ 127907 w 182670"/>
                <a:gd name="connsiteY16" fmla="*/ 50022 h 220751"/>
                <a:gd name="connsiteX17" fmla="*/ 140330 w 182670"/>
                <a:gd name="connsiteY17" fmla="*/ 87066 h 220751"/>
                <a:gd name="connsiteX18" fmla="*/ 140330 w 182670"/>
                <a:gd name="connsiteY18" fmla="*/ 220500 h 220751"/>
                <a:gd name="connsiteX19" fmla="*/ 182670 w 182670"/>
                <a:gd name="connsiteY19" fmla="*/ 220500 h 2207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82670" h="220751">
                  <a:moveTo>
                    <a:pt x="182670" y="220752"/>
                  </a:moveTo>
                  <a:lnTo>
                    <a:pt x="182670" y="82152"/>
                  </a:lnTo>
                  <a:cubicBezTo>
                    <a:pt x="182670" y="64260"/>
                    <a:pt x="179628" y="49140"/>
                    <a:pt x="173416" y="36918"/>
                  </a:cubicBezTo>
                  <a:cubicBezTo>
                    <a:pt x="167205" y="24696"/>
                    <a:pt x="158585" y="15498"/>
                    <a:pt x="147303" y="9324"/>
                  </a:cubicBezTo>
                  <a:cubicBezTo>
                    <a:pt x="136147" y="3150"/>
                    <a:pt x="122963" y="0"/>
                    <a:pt x="108132" y="0"/>
                  </a:cubicBezTo>
                  <a:cubicBezTo>
                    <a:pt x="91652" y="0"/>
                    <a:pt x="78088" y="3528"/>
                    <a:pt x="67313" y="10458"/>
                  </a:cubicBezTo>
                  <a:cubicBezTo>
                    <a:pt x="56538" y="17514"/>
                    <a:pt x="48552" y="26712"/>
                    <a:pt x="43608" y="38304"/>
                  </a:cubicBezTo>
                  <a:lnTo>
                    <a:pt x="40946" y="38304"/>
                  </a:lnTo>
                  <a:lnTo>
                    <a:pt x="40946" y="2898"/>
                  </a:lnTo>
                  <a:lnTo>
                    <a:pt x="0" y="2898"/>
                  </a:lnTo>
                  <a:lnTo>
                    <a:pt x="0" y="220626"/>
                  </a:lnTo>
                  <a:lnTo>
                    <a:pt x="42721" y="220626"/>
                  </a:lnTo>
                  <a:lnTo>
                    <a:pt x="42721" y="91350"/>
                  </a:lnTo>
                  <a:cubicBezTo>
                    <a:pt x="42721" y="79884"/>
                    <a:pt x="44875" y="69930"/>
                    <a:pt x="49312" y="61740"/>
                  </a:cubicBezTo>
                  <a:cubicBezTo>
                    <a:pt x="53749" y="53550"/>
                    <a:pt x="59707" y="47376"/>
                    <a:pt x="67440" y="43092"/>
                  </a:cubicBezTo>
                  <a:cubicBezTo>
                    <a:pt x="75173" y="38808"/>
                    <a:pt x="83920" y="36666"/>
                    <a:pt x="93807" y="36666"/>
                  </a:cubicBezTo>
                  <a:cubicBezTo>
                    <a:pt x="108258" y="36666"/>
                    <a:pt x="119667" y="41076"/>
                    <a:pt x="127907" y="50022"/>
                  </a:cubicBezTo>
                  <a:cubicBezTo>
                    <a:pt x="136147" y="58968"/>
                    <a:pt x="140330" y="71316"/>
                    <a:pt x="140330" y="87066"/>
                  </a:cubicBezTo>
                  <a:lnTo>
                    <a:pt x="140330" y="220500"/>
                  </a:lnTo>
                  <a:lnTo>
                    <a:pt x="182670" y="220500"/>
                  </a:lnTo>
                  <a:close/>
                </a:path>
              </a:pathLst>
            </a:custGeom>
            <a:solidFill>
              <a:schemeClr val="bg1"/>
            </a:solidFill>
            <a:ln w="1266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 dirty="0"/>
            </a:p>
          </p:txBody>
        </p:sp>
        <p:sp>
          <p:nvSpPr>
            <p:cNvPr id="69" name="Freihandform 25">
              <a:extLst>
                <a:ext uri="{FF2B5EF4-FFF2-40B4-BE49-F238E27FC236}">
                  <a16:creationId xmlns:a16="http://schemas.microsoft.com/office/drawing/2014/main" id="{DCDE3BF8-38D7-49D1-99BC-C197D071097F}"/>
                </a:ext>
              </a:extLst>
            </p:cNvPr>
            <p:cNvSpPr/>
            <p:nvPr/>
          </p:nvSpPr>
          <p:spPr bwMode="invGray">
            <a:xfrm>
              <a:off x="1572634" y="287797"/>
              <a:ext cx="43766" cy="66974"/>
            </a:xfrm>
            <a:custGeom>
              <a:avLst/>
              <a:gdLst>
                <a:gd name="connsiteX0" fmla="*/ 158585 w 200163"/>
                <a:gd name="connsiteY0" fmla="*/ 2772 h 306306"/>
                <a:gd name="connsiteX1" fmla="*/ 158585 w 200163"/>
                <a:gd name="connsiteY1" fmla="*/ 38052 h 306306"/>
                <a:gd name="connsiteX2" fmla="*/ 155415 w 200163"/>
                <a:gd name="connsiteY2" fmla="*/ 38052 h 306306"/>
                <a:gd name="connsiteX3" fmla="*/ 144513 w 200163"/>
                <a:gd name="connsiteY3" fmla="*/ 22302 h 306306"/>
                <a:gd name="connsiteX4" fmla="*/ 124865 w 200163"/>
                <a:gd name="connsiteY4" fmla="*/ 6678 h 306306"/>
                <a:gd name="connsiteX5" fmla="*/ 91905 w 200163"/>
                <a:gd name="connsiteY5" fmla="*/ 0 h 306306"/>
                <a:gd name="connsiteX6" fmla="*/ 44622 w 200163"/>
                <a:gd name="connsiteY6" fmla="*/ 13230 h 306306"/>
                <a:gd name="connsiteX7" fmla="*/ 11916 w 200163"/>
                <a:gd name="connsiteY7" fmla="*/ 51282 h 306306"/>
                <a:gd name="connsiteX8" fmla="*/ 0 w 200163"/>
                <a:gd name="connsiteY8" fmla="*/ 110880 h 306306"/>
                <a:gd name="connsiteX9" fmla="*/ 12043 w 200163"/>
                <a:gd name="connsiteY9" fmla="*/ 169344 h 306306"/>
                <a:gd name="connsiteX10" fmla="*/ 44875 w 200163"/>
                <a:gd name="connsiteY10" fmla="*/ 205254 h 306306"/>
                <a:gd name="connsiteX11" fmla="*/ 91525 w 200163"/>
                <a:gd name="connsiteY11" fmla="*/ 217350 h 306306"/>
                <a:gd name="connsiteX12" fmla="*/ 124231 w 200163"/>
                <a:gd name="connsiteY12" fmla="*/ 211050 h 306306"/>
                <a:gd name="connsiteX13" fmla="*/ 144006 w 200163"/>
                <a:gd name="connsiteY13" fmla="*/ 196308 h 306306"/>
                <a:gd name="connsiteX14" fmla="*/ 155035 w 200163"/>
                <a:gd name="connsiteY14" fmla="*/ 180810 h 306306"/>
                <a:gd name="connsiteX15" fmla="*/ 157697 w 200163"/>
                <a:gd name="connsiteY15" fmla="*/ 180810 h 306306"/>
                <a:gd name="connsiteX16" fmla="*/ 157697 w 200163"/>
                <a:gd name="connsiteY16" fmla="*/ 223650 h 306306"/>
                <a:gd name="connsiteX17" fmla="*/ 141851 w 200163"/>
                <a:gd name="connsiteY17" fmla="*/ 260568 h 306306"/>
                <a:gd name="connsiteX18" fmla="*/ 101793 w 200163"/>
                <a:gd name="connsiteY18" fmla="*/ 272160 h 306306"/>
                <a:gd name="connsiteX19" fmla="*/ 72891 w 200163"/>
                <a:gd name="connsiteY19" fmla="*/ 267246 h 306306"/>
                <a:gd name="connsiteX20" fmla="*/ 55270 w 200163"/>
                <a:gd name="connsiteY20" fmla="*/ 255276 h 306306"/>
                <a:gd name="connsiteX21" fmla="*/ 44875 w 200163"/>
                <a:gd name="connsiteY21" fmla="*/ 242424 h 306306"/>
                <a:gd name="connsiteX22" fmla="*/ 8240 w 200163"/>
                <a:gd name="connsiteY22" fmla="*/ 257418 h 306306"/>
                <a:gd name="connsiteX23" fmla="*/ 25860 w 200163"/>
                <a:gd name="connsiteY23" fmla="*/ 281610 h 306306"/>
                <a:gd name="connsiteX24" fmla="*/ 56411 w 200163"/>
                <a:gd name="connsiteY24" fmla="*/ 299502 h 306306"/>
                <a:gd name="connsiteX25" fmla="*/ 101286 w 200163"/>
                <a:gd name="connsiteY25" fmla="*/ 306306 h 306306"/>
                <a:gd name="connsiteX26" fmla="*/ 151486 w 200163"/>
                <a:gd name="connsiteY26" fmla="*/ 297612 h 306306"/>
                <a:gd name="connsiteX27" fmla="*/ 186980 w 200163"/>
                <a:gd name="connsiteY27" fmla="*/ 271026 h 306306"/>
                <a:gd name="connsiteX28" fmla="*/ 200164 w 200163"/>
                <a:gd name="connsiteY28" fmla="*/ 225288 h 306306"/>
                <a:gd name="connsiteX29" fmla="*/ 200164 w 200163"/>
                <a:gd name="connsiteY29" fmla="*/ 2772 h 306306"/>
                <a:gd name="connsiteX30" fmla="*/ 158585 w 200163"/>
                <a:gd name="connsiteY30" fmla="*/ 2772 h 306306"/>
                <a:gd name="connsiteX31" fmla="*/ 151739 w 200163"/>
                <a:gd name="connsiteY31" fmla="*/ 148932 h 306306"/>
                <a:gd name="connsiteX32" fmla="*/ 132344 w 200163"/>
                <a:gd name="connsiteY32" fmla="*/ 173628 h 306306"/>
                <a:gd name="connsiteX33" fmla="*/ 101160 w 200163"/>
                <a:gd name="connsiteY33" fmla="*/ 182196 h 306306"/>
                <a:gd name="connsiteX34" fmla="*/ 69341 w 200163"/>
                <a:gd name="connsiteY34" fmla="*/ 173124 h 306306"/>
                <a:gd name="connsiteX35" fmla="*/ 49946 w 200163"/>
                <a:gd name="connsiteY35" fmla="*/ 147924 h 306306"/>
                <a:gd name="connsiteX36" fmla="*/ 43354 w 200163"/>
                <a:gd name="connsiteY36" fmla="*/ 110376 h 306306"/>
                <a:gd name="connsiteX37" fmla="*/ 49819 w 200163"/>
                <a:gd name="connsiteY37" fmla="*/ 72702 h 306306"/>
                <a:gd name="connsiteX38" fmla="*/ 69088 w 200163"/>
                <a:gd name="connsiteY38" fmla="*/ 45990 h 306306"/>
                <a:gd name="connsiteX39" fmla="*/ 101160 w 200163"/>
                <a:gd name="connsiteY39" fmla="*/ 36162 h 306306"/>
                <a:gd name="connsiteX40" fmla="*/ 132597 w 200163"/>
                <a:gd name="connsiteY40" fmla="*/ 45612 h 306306"/>
                <a:gd name="connsiteX41" fmla="*/ 151866 w 200163"/>
                <a:gd name="connsiteY41" fmla="*/ 71820 h 306306"/>
                <a:gd name="connsiteX42" fmla="*/ 158458 w 200163"/>
                <a:gd name="connsiteY42" fmla="*/ 110502 h 306306"/>
                <a:gd name="connsiteX43" fmla="*/ 151739 w 200163"/>
                <a:gd name="connsiteY43" fmla="*/ 148932 h 3063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200163" h="306306">
                  <a:moveTo>
                    <a:pt x="158585" y="2772"/>
                  </a:moveTo>
                  <a:lnTo>
                    <a:pt x="158585" y="38052"/>
                  </a:lnTo>
                  <a:lnTo>
                    <a:pt x="155415" y="38052"/>
                  </a:lnTo>
                  <a:cubicBezTo>
                    <a:pt x="152880" y="33516"/>
                    <a:pt x="149204" y="28224"/>
                    <a:pt x="144513" y="22302"/>
                  </a:cubicBezTo>
                  <a:cubicBezTo>
                    <a:pt x="139823" y="16380"/>
                    <a:pt x="133231" y="11088"/>
                    <a:pt x="124865" y="6678"/>
                  </a:cubicBezTo>
                  <a:cubicBezTo>
                    <a:pt x="116498" y="2142"/>
                    <a:pt x="105470" y="0"/>
                    <a:pt x="91905" y="0"/>
                  </a:cubicBezTo>
                  <a:cubicBezTo>
                    <a:pt x="74285" y="0"/>
                    <a:pt x="58566" y="4410"/>
                    <a:pt x="44622" y="13230"/>
                  </a:cubicBezTo>
                  <a:cubicBezTo>
                    <a:pt x="30678" y="22050"/>
                    <a:pt x="19775" y="34776"/>
                    <a:pt x="11916" y="51282"/>
                  </a:cubicBezTo>
                  <a:cubicBezTo>
                    <a:pt x="3930" y="67788"/>
                    <a:pt x="0" y="87696"/>
                    <a:pt x="0" y="110880"/>
                  </a:cubicBezTo>
                  <a:cubicBezTo>
                    <a:pt x="0" y="134064"/>
                    <a:pt x="4057" y="153594"/>
                    <a:pt x="12043" y="169344"/>
                  </a:cubicBezTo>
                  <a:cubicBezTo>
                    <a:pt x="20029" y="185220"/>
                    <a:pt x="31058" y="197190"/>
                    <a:pt x="44875" y="205254"/>
                  </a:cubicBezTo>
                  <a:cubicBezTo>
                    <a:pt x="58693" y="213318"/>
                    <a:pt x="74285" y="217350"/>
                    <a:pt x="91525" y="217350"/>
                  </a:cubicBezTo>
                  <a:cubicBezTo>
                    <a:pt x="104962" y="217350"/>
                    <a:pt x="115864" y="215208"/>
                    <a:pt x="124231" y="211050"/>
                  </a:cubicBezTo>
                  <a:cubicBezTo>
                    <a:pt x="132597" y="206892"/>
                    <a:pt x="139189" y="201978"/>
                    <a:pt x="144006" y="196308"/>
                  </a:cubicBezTo>
                  <a:cubicBezTo>
                    <a:pt x="148823" y="190638"/>
                    <a:pt x="152500" y="185472"/>
                    <a:pt x="155035" y="180810"/>
                  </a:cubicBezTo>
                  <a:lnTo>
                    <a:pt x="157697" y="180810"/>
                  </a:lnTo>
                  <a:lnTo>
                    <a:pt x="157697" y="223650"/>
                  </a:lnTo>
                  <a:cubicBezTo>
                    <a:pt x="157697" y="240534"/>
                    <a:pt x="152373" y="252756"/>
                    <a:pt x="141851" y="260568"/>
                  </a:cubicBezTo>
                  <a:cubicBezTo>
                    <a:pt x="131330" y="268380"/>
                    <a:pt x="117892" y="272160"/>
                    <a:pt x="101793" y="272160"/>
                  </a:cubicBezTo>
                  <a:cubicBezTo>
                    <a:pt x="90004" y="272160"/>
                    <a:pt x="80370" y="270522"/>
                    <a:pt x="72891" y="267246"/>
                  </a:cubicBezTo>
                  <a:cubicBezTo>
                    <a:pt x="65411" y="263970"/>
                    <a:pt x="59580" y="259938"/>
                    <a:pt x="55270" y="255276"/>
                  </a:cubicBezTo>
                  <a:cubicBezTo>
                    <a:pt x="50960" y="250614"/>
                    <a:pt x="47537" y="246330"/>
                    <a:pt x="44875" y="242424"/>
                  </a:cubicBezTo>
                  <a:lnTo>
                    <a:pt x="8240" y="257418"/>
                  </a:lnTo>
                  <a:cubicBezTo>
                    <a:pt x="12043" y="266112"/>
                    <a:pt x="18001" y="274176"/>
                    <a:pt x="25860" y="281610"/>
                  </a:cubicBezTo>
                  <a:cubicBezTo>
                    <a:pt x="33720" y="289044"/>
                    <a:pt x="43988" y="294966"/>
                    <a:pt x="56411" y="299502"/>
                  </a:cubicBezTo>
                  <a:cubicBezTo>
                    <a:pt x="68961" y="304038"/>
                    <a:pt x="83919" y="306306"/>
                    <a:pt x="101286" y="306306"/>
                  </a:cubicBezTo>
                  <a:cubicBezTo>
                    <a:pt x="119921" y="306306"/>
                    <a:pt x="136654" y="303408"/>
                    <a:pt x="151486" y="297612"/>
                  </a:cubicBezTo>
                  <a:cubicBezTo>
                    <a:pt x="166317" y="291816"/>
                    <a:pt x="178233" y="282996"/>
                    <a:pt x="186980" y="271026"/>
                  </a:cubicBezTo>
                  <a:cubicBezTo>
                    <a:pt x="195727" y="259056"/>
                    <a:pt x="200164" y="243810"/>
                    <a:pt x="200164" y="225288"/>
                  </a:cubicBezTo>
                  <a:lnTo>
                    <a:pt x="200164" y="2772"/>
                  </a:lnTo>
                  <a:lnTo>
                    <a:pt x="158585" y="2772"/>
                  </a:lnTo>
                  <a:close/>
                  <a:moveTo>
                    <a:pt x="151739" y="148932"/>
                  </a:moveTo>
                  <a:cubicBezTo>
                    <a:pt x="147302" y="159642"/>
                    <a:pt x="140837" y="167832"/>
                    <a:pt x="132344" y="173628"/>
                  </a:cubicBezTo>
                  <a:cubicBezTo>
                    <a:pt x="123850" y="179298"/>
                    <a:pt x="113456" y="182196"/>
                    <a:pt x="101160" y="182196"/>
                  </a:cubicBezTo>
                  <a:cubicBezTo>
                    <a:pt x="88483" y="182196"/>
                    <a:pt x="77834" y="179172"/>
                    <a:pt x="69341" y="173124"/>
                  </a:cubicBezTo>
                  <a:cubicBezTo>
                    <a:pt x="60848" y="167076"/>
                    <a:pt x="54256" y="158634"/>
                    <a:pt x="49946" y="147924"/>
                  </a:cubicBezTo>
                  <a:cubicBezTo>
                    <a:pt x="45509" y="137088"/>
                    <a:pt x="43354" y="124614"/>
                    <a:pt x="43354" y="110376"/>
                  </a:cubicBezTo>
                  <a:cubicBezTo>
                    <a:pt x="43354" y="96516"/>
                    <a:pt x="45509" y="83916"/>
                    <a:pt x="49819" y="72702"/>
                  </a:cubicBezTo>
                  <a:cubicBezTo>
                    <a:pt x="54129" y="61488"/>
                    <a:pt x="60594" y="52542"/>
                    <a:pt x="69088" y="45990"/>
                  </a:cubicBezTo>
                  <a:cubicBezTo>
                    <a:pt x="77581" y="39438"/>
                    <a:pt x="88356" y="36162"/>
                    <a:pt x="101160" y="36162"/>
                  </a:cubicBezTo>
                  <a:cubicBezTo>
                    <a:pt x="113582" y="36162"/>
                    <a:pt x="124104" y="39312"/>
                    <a:pt x="132597" y="45612"/>
                  </a:cubicBezTo>
                  <a:cubicBezTo>
                    <a:pt x="141091" y="51912"/>
                    <a:pt x="147429" y="60606"/>
                    <a:pt x="151866" y="71820"/>
                  </a:cubicBezTo>
                  <a:cubicBezTo>
                    <a:pt x="156176" y="83034"/>
                    <a:pt x="158458" y="95886"/>
                    <a:pt x="158458" y="110502"/>
                  </a:cubicBezTo>
                  <a:cubicBezTo>
                    <a:pt x="158331" y="125370"/>
                    <a:pt x="156176" y="138222"/>
                    <a:pt x="151739" y="148932"/>
                  </a:cubicBezTo>
                  <a:close/>
                </a:path>
              </a:pathLst>
            </a:custGeom>
            <a:solidFill>
              <a:schemeClr val="bg1"/>
            </a:solidFill>
            <a:ln w="1266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 dirty="0"/>
            </a:p>
          </p:txBody>
        </p:sp>
        <p:sp>
          <p:nvSpPr>
            <p:cNvPr id="70" name="Freihandform 26">
              <a:extLst>
                <a:ext uri="{FF2B5EF4-FFF2-40B4-BE49-F238E27FC236}">
                  <a16:creationId xmlns:a16="http://schemas.microsoft.com/office/drawing/2014/main" id="{D35E5E15-C461-4439-AC18-BA347E8E9B02}"/>
                </a:ext>
              </a:extLst>
            </p:cNvPr>
            <p:cNvSpPr/>
            <p:nvPr/>
          </p:nvSpPr>
          <p:spPr bwMode="invGray">
            <a:xfrm>
              <a:off x="1125303" y="358490"/>
              <a:ext cx="29408" cy="66478"/>
            </a:xfrm>
            <a:custGeom>
              <a:avLst/>
              <a:gdLst>
                <a:gd name="connsiteX0" fmla="*/ 33974 w 134499"/>
                <a:gd name="connsiteY0" fmla="*/ 304038 h 304038"/>
                <a:gd name="connsiteX1" fmla="*/ 76567 w 134499"/>
                <a:gd name="connsiteY1" fmla="*/ 304038 h 304038"/>
                <a:gd name="connsiteX2" fmla="*/ 76567 w 134499"/>
                <a:gd name="connsiteY2" fmla="*/ 120204 h 304038"/>
                <a:gd name="connsiteX3" fmla="*/ 123851 w 134499"/>
                <a:gd name="connsiteY3" fmla="*/ 120204 h 304038"/>
                <a:gd name="connsiteX4" fmla="*/ 123851 w 134499"/>
                <a:gd name="connsiteY4" fmla="*/ 86184 h 304038"/>
                <a:gd name="connsiteX5" fmla="*/ 76567 w 134499"/>
                <a:gd name="connsiteY5" fmla="*/ 86184 h 304038"/>
                <a:gd name="connsiteX6" fmla="*/ 76567 w 134499"/>
                <a:gd name="connsiteY6" fmla="*/ 66654 h 304038"/>
                <a:gd name="connsiteX7" fmla="*/ 83159 w 134499"/>
                <a:gd name="connsiteY7" fmla="*/ 44478 h 304038"/>
                <a:gd name="connsiteX8" fmla="*/ 105343 w 134499"/>
                <a:gd name="connsiteY8" fmla="*/ 36792 h 304038"/>
                <a:gd name="connsiteX9" fmla="*/ 116752 w 134499"/>
                <a:gd name="connsiteY9" fmla="*/ 38052 h 304038"/>
                <a:gd name="connsiteX10" fmla="*/ 124484 w 134499"/>
                <a:gd name="connsiteY10" fmla="*/ 40068 h 304038"/>
                <a:gd name="connsiteX11" fmla="*/ 134499 w 134499"/>
                <a:gd name="connsiteY11" fmla="*/ 5796 h 304038"/>
                <a:gd name="connsiteX12" fmla="*/ 120935 w 134499"/>
                <a:gd name="connsiteY12" fmla="*/ 2016 h 304038"/>
                <a:gd name="connsiteX13" fmla="*/ 99005 w 134499"/>
                <a:gd name="connsiteY13" fmla="*/ 0 h 304038"/>
                <a:gd name="connsiteX14" fmla="*/ 66806 w 134499"/>
                <a:gd name="connsiteY14" fmla="*/ 6804 h 304038"/>
                <a:gd name="connsiteX15" fmla="*/ 42974 w 134499"/>
                <a:gd name="connsiteY15" fmla="*/ 27090 h 304038"/>
                <a:gd name="connsiteX16" fmla="*/ 33974 w 134499"/>
                <a:gd name="connsiteY16" fmla="*/ 60984 h 304038"/>
                <a:gd name="connsiteX17" fmla="*/ 33974 w 134499"/>
                <a:gd name="connsiteY17" fmla="*/ 86184 h 304038"/>
                <a:gd name="connsiteX18" fmla="*/ 0 w 134499"/>
                <a:gd name="connsiteY18" fmla="*/ 86184 h 304038"/>
                <a:gd name="connsiteX19" fmla="*/ 0 w 134499"/>
                <a:gd name="connsiteY19" fmla="*/ 120204 h 304038"/>
                <a:gd name="connsiteX20" fmla="*/ 33974 w 134499"/>
                <a:gd name="connsiteY20" fmla="*/ 120204 h 304038"/>
                <a:gd name="connsiteX21" fmla="*/ 33974 w 134499"/>
                <a:gd name="connsiteY21" fmla="*/ 304038 h 3040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34499" h="304038">
                  <a:moveTo>
                    <a:pt x="33974" y="304038"/>
                  </a:moveTo>
                  <a:lnTo>
                    <a:pt x="76567" y="304038"/>
                  </a:lnTo>
                  <a:lnTo>
                    <a:pt x="76567" y="120204"/>
                  </a:lnTo>
                  <a:lnTo>
                    <a:pt x="123851" y="120204"/>
                  </a:lnTo>
                  <a:lnTo>
                    <a:pt x="123851" y="86184"/>
                  </a:lnTo>
                  <a:lnTo>
                    <a:pt x="76567" y="86184"/>
                  </a:lnTo>
                  <a:lnTo>
                    <a:pt x="76567" y="66654"/>
                  </a:lnTo>
                  <a:cubicBezTo>
                    <a:pt x="76567" y="56952"/>
                    <a:pt x="78849" y="49644"/>
                    <a:pt x="83159" y="44478"/>
                  </a:cubicBezTo>
                  <a:cubicBezTo>
                    <a:pt x="87595" y="39438"/>
                    <a:pt x="94948" y="36792"/>
                    <a:pt x="105343" y="36792"/>
                  </a:cubicBezTo>
                  <a:cubicBezTo>
                    <a:pt x="109780" y="36792"/>
                    <a:pt x="113583" y="37170"/>
                    <a:pt x="116752" y="38052"/>
                  </a:cubicBezTo>
                  <a:cubicBezTo>
                    <a:pt x="119921" y="38808"/>
                    <a:pt x="122456" y="39564"/>
                    <a:pt x="124484" y="40068"/>
                  </a:cubicBezTo>
                  <a:lnTo>
                    <a:pt x="134499" y="5796"/>
                  </a:lnTo>
                  <a:cubicBezTo>
                    <a:pt x="131583" y="4662"/>
                    <a:pt x="127020" y="3402"/>
                    <a:pt x="120935" y="2016"/>
                  </a:cubicBezTo>
                  <a:cubicBezTo>
                    <a:pt x="114851" y="630"/>
                    <a:pt x="107498" y="0"/>
                    <a:pt x="99005" y="0"/>
                  </a:cubicBezTo>
                  <a:cubicBezTo>
                    <a:pt x="87469" y="0"/>
                    <a:pt x="76694" y="2268"/>
                    <a:pt x="66806" y="6804"/>
                  </a:cubicBezTo>
                  <a:cubicBezTo>
                    <a:pt x="56918" y="11340"/>
                    <a:pt x="48932" y="18018"/>
                    <a:pt x="42974" y="27090"/>
                  </a:cubicBezTo>
                  <a:cubicBezTo>
                    <a:pt x="37016" y="36162"/>
                    <a:pt x="33974" y="47376"/>
                    <a:pt x="33974" y="60984"/>
                  </a:cubicBezTo>
                  <a:lnTo>
                    <a:pt x="33974" y="86184"/>
                  </a:lnTo>
                  <a:lnTo>
                    <a:pt x="0" y="86184"/>
                  </a:lnTo>
                  <a:lnTo>
                    <a:pt x="0" y="120204"/>
                  </a:lnTo>
                  <a:lnTo>
                    <a:pt x="33974" y="120204"/>
                  </a:lnTo>
                  <a:lnTo>
                    <a:pt x="33974" y="304038"/>
                  </a:lnTo>
                  <a:close/>
                </a:path>
              </a:pathLst>
            </a:custGeom>
            <a:solidFill>
              <a:schemeClr val="bg1"/>
            </a:solidFill>
            <a:ln w="1266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 dirty="0"/>
            </a:p>
          </p:txBody>
        </p:sp>
        <p:sp>
          <p:nvSpPr>
            <p:cNvPr id="71" name="Freihandform 27">
              <a:extLst>
                <a:ext uri="{FF2B5EF4-FFF2-40B4-BE49-F238E27FC236}">
                  <a16:creationId xmlns:a16="http://schemas.microsoft.com/office/drawing/2014/main" id="{6C5BF7EA-6C05-489E-9BEF-0CFEC8C016FB}"/>
                </a:ext>
              </a:extLst>
            </p:cNvPr>
            <p:cNvSpPr/>
            <p:nvPr/>
          </p:nvSpPr>
          <p:spPr bwMode="invGray">
            <a:xfrm>
              <a:off x="1159174" y="376728"/>
              <a:ext cx="44625" cy="49176"/>
            </a:xfrm>
            <a:custGeom>
              <a:avLst/>
              <a:gdLst>
                <a:gd name="connsiteX0" fmla="*/ 204094 w 204093"/>
                <a:gd name="connsiteY0" fmla="*/ 112644 h 224909"/>
                <a:gd name="connsiteX1" fmla="*/ 191417 w 204093"/>
                <a:gd name="connsiteY1" fmla="*/ 53424 h 224909"/>
                <a:gd name="connsiteX2" fmla="*/ 155796 w 204093"/>
                <a:gd name="connsiteY2" fmla="*/ 13986 h 224909"/>
                <a:gd name="connsiteX3" fmla="*/ 102047 w 204093"/>
                <a:gd name="connsiteY3" fmla="*/ 0 h 224909"/>
                <a:gd name="connsiteX4" fmla="*/ 48298 w 204093"/>
                <a:gd name="connsiteY4" fmla="*/ 13986 h 224909"/>
                <a:gd name="connsiteX5" fmla="*/ 12677 w 204093"/>
                <a:gd name="connsiteY5" fmla="*/ 53424 h 224909"/>
                <a:gd name="connsiteX6" fmla="*/ 0 w 204093"/>
                <a:gd name="connsiteY6" fmla="*/ 112644 h 224909"/>
                <a:gd name="connsiteX7" fmla="*/ 12677 w 204093"/>
                <a:gd name="connsiteY7" fmla="*/ 171612 h 224909"/>
                <a:gd name="connsiteX8" fmla="*/ 48298 w 204093"/>
                <a:gd name="connsiteY8" fmla="*/ 210924 h 224909"/>
                <a:gd name="connsiteX9" fmla="*/ 102047 w 204093"/>
                <a:gd name="connsiteY9" fmla="*/ 224910 h 224909"/>
                <a:gd name="connsiteX10" fmla="*/ 155796 w 204093"/>
                <a:gd name="connsiteY10" fmla="*/ 210924 h 224909"/>
                <a:gd name="connsiteX11" fmla="*/ 191417 w 204093"/>
                <a:gd name="connsiteY11" fmla="*/ 171612 h 224909"/>
                <a:gd name="connsiteX12" fmla="*/ 204094 w 204093"/>
                <a:gd name="connsiteY12" fmla="*/ 112644 h 224909"/>
                <a:gd name="connsiteX13" fmla="*/ 154655 w 204093"/>
                <a:gd name="connsiteY13" fmla="*/ 150948 h 224909"/>
                <a:gd name="connsiteX14" fmla="*/ 135133 w 204093"/>
                <a:gd name="connsiteY14" fmla="*/ 178920 h 224909"/>
                <a:gd name="connsiteX15" fmla="*/ 102047 w 204093"/>
                <a:gd name="connsiteY15" fmla="*/ 189378 h 224909"/>
                <a:gd name="connsiteX16" fmla="*/ 68707 w 204093"/>
                <a:gd name="connsiteY16" fmla="*/ 178920 h 224909"/>
                <a:gd name="connsiteX17" fmla="*/ 49185 w 204093"/>
                <a:gd name="connsiteY17" fmla="*/ 150948 h 224909"/>
                <a:gd name="connsiteX18" fmla="*/ 42847 w 204093"/>
                <a:gd name="connsiteY18" fmla="*/ 112518 h 224909"/>
                <a:gd name="connsiteX19" fmla="*/ 49185 w 204093"/>
                <a:gd name="connsiteY19" fmla="*/ 74214 h 224909"/>
                <a:gd name="connsiteX20" fmla="*/ 68707 w 204093"/>
                <a:gd name="connsiteY20" fmla="*/ 46116 h 224909"/>
                <a:gd name="connsiteX21" fmla="*/ 102047 w 204093"/>
                <a:gd name="connsiteY21" fmla="*/ 35532 h 224909"/>
                <a:gd name="connsiteX22" fmla="*/ 135133 w 204093"/>
                <a:gd name="connsiteY22" fmla="*/ 46116 h 224909"/>
                <a:gd name="connsiteX23" fmla="*/ 154655 w 204093"/>
                <a:gd name="connsiteY23" fmla="*/ 74214 h 224909"/>
                <a:gd name="connsiteX24" fmla="*/ 160993 w 204093"/>
                <a:gd name="connsiteY24" fmla="*/ 112518 h 224909"/>
                <a:gd name="connsiteX25" fmla="*/ 154655 w 204093"/>
                <a:gd name="connsiteY25" fmla="*/ 150948 h 2249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204093" h="224909">
                  <a:moveTo>
                    <a:pt x="204094" y="112644"/>
                  </a:moveTo>
                  <a:cubicBezTo>
                    <a:pt x="204094" y="90090"/>
                    <a:pt x="199911" y="70308"/>
                    <a:pt x="191417" y="53424"/>
                  </a:cubicBezTo>
                  <a:cubicBezTo>
                    <a:pt x="182924" y="36540"/>
                    <a:pt x="171008" y="23436"/>
                    <a:pt x="155796" y="13986"/>
                  </a:cubicBezTo>
                  <a:cubicBezTo>
                    <a:pt x="140457" y="4662"/>
                    <a:pt x="122583" y="0"/>
                    <a:pt x="102047" y="0"/>
                  </a:cubicBezTo>
                  <a:cubicBezTo>
                    <a:pt x="81511" y="0"/>
                    <a:pt x="63637" y="4662"/>
                    <a:pt x="48298" y="13986"/>
                  </a:cubicBezTo>
                  <a:cubicBezTo>
                    <a:pt x="32959" y="23310"/>
                    <a:pt x="21043" y="36540"/>
                    <a:pt x="12677" y="53424"/>
                  </a:cubicBezTo>
                  <a:cubicBezTo>
                    <a:pt x="4184" y="70308"/>
                    <a:pt x="0" y="90090"/>
                    <a:pt x="0" y="112644"/>
                  </a:cubicBezTo>
                  <a:cubicBezTo>
                    <a:pt x="0" y="135198"/>
                    <a:pt x="4310" y="154854"/>
                    <a:pt x="12677" y="171612"/>
                  </a:cubicBezTo>
                  <a:cubicBezTo>
                    <a:pt x="21170" y="188496"/>
                    <a:pt x="32959" y="201474"/>
                    <a:pt x="48298" y="210924"/>
                  </a:cubicBezTo>
                  <a:cubicBezTo>
                    <a:pt x="63637" y="220248"/>
                    <a:pt x="81511" y="224910"/>
                    <a:pt x="102047" y="224910"/>
                  </a:cubicBezTo>
                  <a:cubicBezTo>
                    <a:pt x="122583" y="224910"/>
                    <a:pt x="140457" y="220248"/>
                    <a:pt x="155796" y="210924"/>
                  </a:cubicBezTo>
                  <a:cubicBezTo>
                    <a:pt x="171134" y="201600"/>
                    <a:pt x="183050" y="188496"/>
                    <a:pt x="191417" y="171612"/>
                  </a:cubicBezTo>
                  <a:cubicBezTo>
                    <a:pt x="199911" y="154854"/>
                    <a:pt x="204094" y="135198"/>
                    <a:pt x="204094" y="112644"/>
                  </a:cubicBezTo>
                  <a:close/>
                  <a:moveTo>
                    <a:pt x="154655" y="150948"/>
                  </a:moveTo>
                  <a:cubicBezTo>
                    <a:pt x="150345" y="162540"/>
                    <a:pt x="143880" y="171864"/>
                    <a:pt x="135133" y="178920"/>
                  </a:cubicBezTo>
                  <a:cubicBezTo>
                    <a:pt x="126386" y="185976"/>
                    <a:pt x="115357" y="189378"/>
                    <a:pt x="102047" y="189378"/>
                  </a:cubicBezTo>
                  <a:cubicBezTo>
                    <a:pt x="88610" y="189378"/>
                    <a:pt x="77581" y="185850"/>
                    <a:pt x="68707" y="178920"/>
                  </a:cubicBezTo>
                  <a:cubicBezTo>
                    <a:pt x="59961" y="171990"/>
                    <a:pt x="53369" y="162666"/>
                    <a:pt x="49185" y="150948"/>
                  </a:cubicBezTo>
                  <a:cubicBezTo>
                    <a:pt x="44875" y="139356"/>
                    <a:pt x="42847" y="126504"/>
                    <a:pt x="42847" y="112518"/>
                  </a:cubicBezTo>
                  <a:cubicBezTo>
                    <a:pt x="42847" y="98658"/>
                    <a:pt x="45002" y="85806"/>
                    <a:pt x="49185" y="74214"/>
                  </a:cubicBezTo>
                  <a:cubicBezTo>
                    <a:pt x="53369" y="62496"/>
                    <a:pt x="59961" y="53172"/>
                    <a:pt x="68707" y="46116"/>
                  </a:cubicBezTo>
                  <a:cubicBezTo>
                    <a:pt x="77454" y="39060"/>
                    <a:pt x="88610" y="35532"/>
                    <a:pt x="102047" y="35532"/>
                  </a:cubicBezTo>
                  <a:cubicBezTo>
                    <a:pt x="115357" y="35532"/>
                    <a:pt x="126386" y="39060"/>
                    <a:pt x="135133" y="46116"/>
                  </a:cubicBezTo>
                  <a:cubicBezTo>
                    <a:pt x="143880" y="53172"/>
                    <a:pt x="150345" y="62622"/>
                    <a:pt x="154655" y="74214"/>
                  </a:cubicBezTo>
                  <a:cubicBezTo>
                    <a:pt x="158838" y="85932"/>
                    <a:pt x="160993" y="98658"/>
                    <a:pt x="160993" y="112518"/>
                  </a:cubicBezTo>
                  <a:cubicBezTo>
                    <a:pt x="160993" y="126504"/>
                    <a:pt x="158838" y="139356"/>
                    <a:pt x="154655" y="150948"/>
                  </a:cubicBezTo>
                  <a:close/>
                </a:path>
              </a:pathLst>
            </a:custGeom>
            <a:solidFill>
              <a:schemeClr val="bg1"/>
            </a:solidFill>
            <a:ln w="1266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 dirty="0"/>
            </a:p>
          </p:txBody>
        </p:sp>
        <p:sp>
          <p:nvSpPr>
            <p:cNvPr id="72" name="Freihandform 28">
              <a:extLst>
                <a:ext uri="{FF2B5EF4-FFF2-40B4-BE49-F238E27FC236}">
                  <a16:creationId xmlns:a16="http://schemas.microsoft.com/office/drawing/2014/main" id="{6EFBF79A-4A51-48BF-89A7-AA431ACDE9A8}"/>
                </a:ext>
              </a:extLst>
            </p:cNvPr>
            <p:cNvSpPr/>
            <p:nvPr/>
          </p:nvSpPr>
          <p:spPr bwMode="invGray">
            <a:xfrm>
              <a:off x="1213472" y="376618"/>
              <a:ext cx="25638" cy="48323"/>
            </a:xfrm>
            <a:custGeom>
              <a:avLst/>
              <a:gdLst>
                <a:gd name="connsiteX0" fmla="*/ 41199 w 117258"/>
                <a:gd name="connsiteY0" fmla="*/ 3276 h 221004"/>
                <a:gd name="connsiteX1" fmla="*/ 0 w 117258"/>
                <a:gd name="connsiteY1" fmla="*/ 3276 h 221004"/>
                <a:gd name="connsiteX2" fmla="*/ 0 w 117258"/>
                <a:gd name="connsiteY2" fmla="*/ 221004 h 221004"/>
                <a:gd name="connsiteX3" fmla="*/ 42720 w 117258"/>
                <a:gd name="connsiteY3" fmla="*/ 221004 h 221004"/>
                <a:gd name="connsiteX4" fmla="*/ 42720 w 117258"/>
                <a:gd name="connsiteY4" fmla="*/ 88074 h 221004"/>
                <a:gd name="connsiteX5" fmla="*/ 49565 w 117258"/>
                <a:gd name="connsiteY5" fmla="*/ 62748 h 221004"/>
                <a:gd name="connsiteX6" fmla="*/ 68200 w 117258"/>
                <a:gd name="connsiteY6" fmla="*/ 45360 h 221004"/>
                <a:gd name="connsiteX7" fmla="*/ 95075 w 117258"/>
                <a:gd name="connsiteY7" fmla="*/ 39060 h 221004"/>
                <a:gd name="connsiteX8" fmla="*/ 108132 w 117258"/>
                <a:gd name="connsiteY8" fmla="*/ 39942 h 221004"/>
                <a:gd name="connsiteX9" fmla="*/ 117259 w 117258"/>
                <a:gd name="connsiteY9" fmla="*/ 41580 h 221004"/>
                <a:gd name="connsiteX10" fmla="*/ 117259 w 117258"/>
                <a:gd name="connsiteY10" fmla="*/ 1008 h 221004"/>
                <a:gd name="connsiteX11" fmla="*/ 108638 w 117258"/>
                <a:gd name="connsiteY11" fmla="*/ 252 h 221004"/>
                <a:gd name="connsiteX12" fmla="*/ 99131 w 117258"/>
                <a:gd name="connsiteY12" fmla="*/ 0 h 221004"/>
                <a:gd name="connsiteX13" fmla="*/ 64650 w 117258"/>
                <a:gd name="connsiteY13" fmla="*/ 10080 h 221004"/>
                <a:gd name="connsiteX14" fmla="*/ 43481 w 117258"/>
                <a:gd name="connsiteY14" fmla="*/ 37800 h 221004"/>
                <a:gd name="connsiteX15" fmla="*/ 41199 w 117258"/>
                <a:gd name="connsiteY15" fmla="*/ 37800 h 221004"/>
                <a:gd name="connsiteX16" fmla="*/ 41199 w 117258"/>
                <a:gd name="connsiteY16" fmla="*/ 3276 h 221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17258" h="221004">
                  <a:moveTo>
                    <a:pt x="41199" y="3276"/>
                  </a:moveTo>
                  <a:lnTo>
                    <a:pt x="0" y="3276"/>
                  </a:lnTo>
                  <a:lnTo>
                    <a:pt x="0" y="221004"/>
                  </a:lnTo>
                  <a:lnTo>
                    <a:pt x="42720" y="221004"/>
                  </a:lnTo>
                  <a:lnTo>
                    <a:pt x="42720" y="88074"/>
                  </a:lnTo>
                  <a:cubicBezTo>
                    <a:pt x="42720" y="78624"/>
                    <a:pt x="45002" y="70182"/>
                    <a:pt x="49565" y="62748"/>
                  </a:cubicBezTo>
                  <a:cubicBezTo>
                    <a:pt x="54129" y="55314"/>
                    <a:pt x="60340" y="49518"/>
                    <a:pt x="68200" y="45360"/>
                  </a:cubicBezTo>
                  <a:cubicBezTo>
                    <a:pt x="76060" y="41202"/>
                    <a:pt x="85060" y="39060"/>
                    <a:pt x="95075" y="39060"/>
                  </a:cubicBezTo>
                  <a:cubicBezTo>
                    <a:pt x="99385" y="39060"/>
                    <a:pt x="103821" y="39438"/>
                    <a:pt x="108132" y="39942"/>
                  </a:cubicBezTo>
                  <a:cubicBezTo>
                    <a:pt x="112568" y="40572"/>
                    <a:pt x="115611" y="41076"/>
                    <a:pt x="117259" y="41580"/>
                  </a:cubicBezTo>
                  <a:lnTo>
                    <a:pt x="117259" y="1008"/>
                  </a:lnTo>
                  <a:cubicBezTo>
                    <a:pt x="115104" y="756"/>
                    <a:pt x="112315" y="504"/>
                    <a:pt x="108638" y="252"/>
                  </a:cubicBezTo>
                  <a:cubicBezTo>
                    <a:pt x="104962" y="0"/>
                    <a:pt x="101793" y="0"/>
                    <a:pt x="99131" y="0"/>
                  </a:cubicBezTo>
                  <a:cubicBezTo>
                    <a:pt x="86328" y="0"/>
                    <a:pt x="74792" y="3402"/>
                    <a:pt x="64650" y="10080"/>
                  </a:cubicBezTo>
                  <a:cubicBezTo>
                    <a:pt x="54509" y="16884"/>
                    <a:pt x="47410" y="26082"/>
                    <a:pt x="43481" y="37800"/>
                  </a:cubicBezTo>
                  <a:lnTo>
                    <a:pt x="41199" y="37800"/>
                  </a:lnTo>
                  <a:lnTo>
                    <a:pt x="41199" y="3276"/>
                  </a:lnTo>
                  <a:close/>
                </a:path>
              </a:pathLst>
            </a:custGeom>
            <a:solidFill>
              <a:schemeClr val="bg1"/>
            </a:solidFill>
            <a:ln w="1266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 dirty="0"/>
            </a:p>
          </p:txBody>
        </p:sp>
        <p:sp>
          <p:nvSpPr>
            <p:cNvPr id="73" name="Freihandform 29">
              <a:extLst>
                <a:ext uri="{FF2B5EF4-FFF2-40B4-BE49-F238E27FC236}">
                  <a16:creationId xmlns:a16="http://schemas.microsoft.com/office/drawing/2014/main" id="{87888852-2BFD-4EEE-8AB2-7E8FD59E1AB6}"/>
                </a:ext>
              </a:extLst>
            </p:cNvPr>
            <p:cNvSpPr/>
            <p:nvPr/>
          </p:nvSpPr>
          <p:spPr bwMode="invGray">
            <a:xfrm>
              <a:off x="1266856" y="376728"/>
              <a:ext cx="39857" cy="49314"/>
            </a:xfrm>
            <a:custGeom>
              <a:avLst/>
              <a:gdLst>
                <a:gd name="connsiteX0" fmla="*/ 152627 w 182289"/>
                <a:gd name="connsiteY0" fmla="*/ 14112 h 225539"/>
                <a:gd name="connsiteX1" fmla="*/ 124992 w 182289"/>
                <a:gd name="connsiteY1" fmla="*/ 3024 h 225539"/>
                <a:gd name="connsiteX2" fmla="*/ 97103 w 182289"/>
                <a:gd name="connsiteY2" fmla="*/ 0 h 225539"/>
                <a:gd name="connsiteX3" fmla="*/ 59326 w 182289"/>
                <a:gd name="connsiteY3" fmla="*/ 5544 h 225539"/>
                <a:gd name="connsiteX4" fmla="*/ 27635 w 182289"/>
                <a:gd name="connsiteY4" fmla="*/ 23436 h 225539"/>
                <a:gd name="connsiteX5" fmla="*/ 6719 w 182289"/>
                <a:gd name="connsiteY5" fmla="*/ 55566 h 225539"/>
                <a:gd name="connsiteX6" fmla="*/ 46777 w 182289"/>
                <a:gd name="connsiteY6" fmla="*/ 64638 h 225539"/>
                <a:gd name="connsiteX7" fmla="*/ 63890 w 182289"/>
                <a:gd name="connsiteY7" fmla="*/ 43722 h 225539"/>
                <a:gd name="connsiteX8" fmla="*/ 97737 w 182289"/>
                <a:gd name="connsiteY8" fmla="*/ 34272 h 225539"/>
                <a:gd name="connsiteX9" fmla="*/ 128921 w 182289"/>
                <a:gd name="connsiteY9" fmla="*/ 44478 h 225539"/>
                <a:gd name="connsiteX10" fmla="*/ 139443 w 182289"/>
                <a:gd name="connsiteY10" fmla="*/ 73332 h 225539"/>
                <a:gd name="connsiteX11" fmla="*/ 139443 w 182289"/>
                <a:gd name="connsiteY11" fmla="*/ 74340 h 225539"/>
                <a:gd name="connsiteX12" fmla="*/ 133865 w 182289"/>
                <a:gd name="connsiteY12" fmla="*/ 85428 h 225539"/>
                <a:gd name="connsiteX13" fmla="*/ 115991 w 182289"/>
                <a:gd name="connsiteY13" fmla="*/ 90342 h 225539"/>
                <a:gd name="connsiteX14" fmla="*/ 84046 w 182289"/>
                <a:gd name="connsiteY14" fmla="*/ 94122 h 225539"/>
                <a:gd name="connsiteX15" fmla="*/ 53495 w 182289"/>
                <a:gd name="connsiteY15" fmla="*/ 99540 h 225539"/>
                <a:gd name="connsiteX16" fmla="*/ 26368 w 182289"/>
                <a:gd name="connsiteY16" fmla="*/ 109998 h 225539"/>
                <a:gd name="connsiteX17" fmla="*/ 7099 w 182289"/>
                <a:gd name="connsiteY17" fmla="*/ 128898 h 225539"/>
                <a:gd name="connsiteX18" fmla="*/ 0 w 182289"/>
                <a:gd name="connsiteY18" fmla="*/ 159264 h 225539"/>
                <a:gd name="connsiteX19" fmla="*/ 9761 w 182289"/>
                <a:gd name="connsiteY19" fmla="*/ 195426 h 225539"/>
                <a:gd name="connsiteX20" fmla="*/ 36382 w 182289"/>
                <a:gd name="connsiteY20" fmla="*/ 217854 h 225539"/>
                <a:gd name="connsiteX21" fmla="*/ 74031 w 182289"/>
                <a:gd name="connsiteY21" fmla="*/ 225540 h 225539"/>
                <a:gd name="connsiteX22" fmla="*/ 105089 w 182289"/>
                <a:gd name="connsiteY22" fmla="*/ 220248 h 225539"/>
                <a:gd name="connsiteX23" fmla="*/ 126386 w 182289"/>
                <a:gd name="connsiteY23" fmla="*/ 207018 h 225539"/>
                <a:gd name="connsiteX24" fmla="*/ 138809 w 182289"/>
                <a:gd name="connsiteY24" fmla="*/ 190890 h 225539"/>
                <a:gd name="connsiteX25" fmla="*/ 140584 w 182289"/>
                <a:gd name="connsiteY25" fmla="*/ 190890 h 225539"/>
                <a:gd name="connsiteX26" fmla="*/ 140584 w 182289"/>
                <a:gd name="connsiteY26" fmla="*/ 220626 h 225539"/>
                <a:gd name="connsiteX27" fmla="*/ 182290 w 182289"/>
                <a:gd name="connsiteY27" fmla="*/ 220626 h 225539"/>
                <a:gd name="connsiteX28" fmla="*/ 182290 w 182289"/>
                <a:gd name="connsiteY28" fmla="*/ 75978 h 225539"/>
                <a:gd name="connsiteX29" fmla="*/ 173923 w 182289"/>
                <a:gd name="connsiteY29" fmla="*/ 37170 h 225539"/>
                <a:gd name="connsiteX30" fmla="*/ 152627 w 182289"/>
                <a:gd name="connsiteY30" fmla="*/ 14112 h 225539"/>
                <a:gd name="connsiteX31" fmla="*/ 139443 w 182289"/>
                <a:gd name="connsiteY31" fmla="*/ 142002 h 225539"/>
                <a:gd name="connsiteX32" fmla="*/ 132851 w 182289"/>
                <a:gd name="connsiteY32" fmla="*/ 166194 h 225539"/>
                <a:gd name="connsiteX33" fmla="*/ 113582 w 182289"/>
                <a:gd name="connsiteY33" fmla="*/ 184464 h 225539"/>
                <a:gd name="connsiteX34" fmla="*/ 83285 w 182289"/>
                <a:gd name="connsiteY34" fmla="*/ 191394 h 225539"/>
                <a:gd name="connsiteX35" fmla="*/ 53495 w 182289"/>
                <a:gd name="connsiteY35" fmla="*/ 183330 h 225539"/>
                <a:gd name="connsiteX36" fmla="*/ 41833 w 182289"/>
                <a:gd name="connsiteY36" fmla="*/ 159642 h 225539"/>
                <a:gd name="connsiteX37" fmla="*/ 47918 w 182289"/>
                <a:gd name="connsiteY37" fmla="*/ 141372 h 225539"/>
                <a:gd name="connsiteX38" fmla="*/ 64144 w 182289"/>
                <a:gd name="connsiteY38" fmla="*/ 130788 h 225539"/>
                <a:gd name="connsiteX39" fmla="*/ 86708 w 182289"/>
                <a:gd name="connsiteY39" fmla="*/ 125496 h 225539"/>
                <a:gd name="connsiteX40" fmla="*/ 99892 w 182289"/>
                <a:gd name="connsiteY40" fmla="*/ 123732 h 225539"/>
                <a:gd name="connsiteX41" fmla="*/ 115991 w 182289"/>
                <a:gd name="connsiteY41" fmla="*/ 121338 h 225539"/>
                <a:gd name="connsiteX42" fmla="*/ 130823 w 182289"/>
                <a:gd name="connsiteY42" fmla="*/ 118062 h 225539"/>
                <a:gd name="connsiteX43" fmla="*/ 139570 w 182289"/>
                <a:gd name="connsiteY43" fmla="*/ 113904 h 225539"/>
                <a:gd name="connsiteX44" fmla="*/ 139570 w 182289"/>
                <a:gd name="connsiteY44" fmla="*/ 142002 h 2255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182289" h="225539">
                  <a:moveTo>
                    <a:pt x="152627" y="14112"/>
                  </a:moveTo>
                  <a:cubicBezTo>
                    <a:pt x="144007" y="8694"/>
                    <a:pt x="134753" y="5040"/>
                    <a:pt x="124992" y="3024"/>
                  </a:cubicBezTo>
                  <a:cubicBezTo>
                    <a:pt x="115104" y="1008"/>
                    <a:pt x="105850" y="0"/>
                    <a:pt x="97103" y="0"/>
                  </a:cubicBezTo>
                  <a:cubicBezTo>
                    <a:pt x="83919" y="0"/>
                    <a:pt x="71243" y="1890"/>
                    <a:pt x="59326" y="5544"/>
                  </a:cubicBezTo>
                  <a:cubicBezTo>
                    <a:pt x="47411" y="9324"/>
                    <a:pt x="36762" y="15246"/>
                    <a:pt x="27635" y="23436"/>
                  </a:cubicBezTo>
                  <a:cubicBezTo>
                    <a:pt x="18508" y="31626"/>
                    <a:pt x="11536" y="42336"/>
                    <a:pt x="6719" y="55566"/>
                  </a:cubicBezTo>
                  <a:lnTo>
                    <a:pt x="46777" y="64638"/>
                  </a:lnTo>
                  <a:cubicBezTo>
                    <a:pt x="49946" y="56952"/>
                    <a:pt x="55651" y="50022"/>
                    <a:pt x="63890" y="43722"/>
                  </a:cubicBezTo>
                  <a:cubicBezTo>
                    <a:pt x="72130" y="37422"/>
                    <a:pt x="83412" y="34272"/>
                    <a:pt x="97737" y="34272"/>
                  </a:cubicBezTo>
                  <a:cubicBezTo>
                    <a:pt x="111554" y="34272"/>
                    <a:pt x="121949" y="37674"/>
                    <a:pt x="128921" y="44478"/>
                  </a:cubicBezTo>
                  <a:cubicBezTo>
                    <a:pt x="135893" y="51282"/>
                    <a:pt x="139443" y="60858"/>
                    <a:pt x="139443" y="73332"/>
                  </a:cubicBezTo>
                  <a:lnTo>
                    <a:pt x="139443" y="74340"/>
                  </a:lnTo>
                  <a:cubicBezTo>
                    <a:pt x="139443" y="79380"/>
                    <a:pt x="137668" y="83160"/>
                    <a:pt x="133865" y="85428"/>
                  </a:cubicBezTo>
                  <a:cubicBezTo>
                    <a:pt x="130189" y="87696"/>
                    <a:pt x="124231" y="89334"/>
                    <a:pt x="115991" y="90342"/>
                  </a:cubicBezTo>
                  <a:cubicBezTo>
                    <a:pt x="107751" y="91350"/>
                    <a:pt x="97103" y="92610"/>
                    <a:pt x="84046" y="94122"/>
                  </a:cubicBezTo>
                  <a:cubicBezTo>
                    <a:pt x="73651" y="95382"/>
                    <a:pt x="63510" y="97146"/>
                    <a:pt x="53495" y="99540"/>
                  </a:cubicBezTo>
                  <a:cubicBezTo>
                    <a:pt x="43481" y="101934"/>
                    <a:pt x="34480" y="105462"/>
                    <a:pt x="26368" y="109998"/>
                  </a:cubicBezTo>
                  <a:cubicBezTo>
                    <a:pt x="18254" y="114660"/>
                    <a:pt x="11916" y="120960"/>
                    <a:pt x="7099" y="128898"/>
                  </a:cubicBezTo>
                  <a:cubicBezTo>
                    <a:pt x="2409" y="136836"/>
                    <a:pt x="0" y="146916"/>
                    <a:pt x="0" y="159264"/>
                  </a:cubicBezTo>
                  <a:cubicBezTo>
                    <a:pt x="0" y="173502"/>
                    <a:pt x="3296" y="185598"/>
                    <a:pt x="9761" y="195426"/>
                  </a:cubicBezTo>
                  <a:cubicBezTo>
                    <a:pt x="16226" y="205254"/>
                    <a:pt x="25100" y="212688"/>
                    <a:pt x="36382" y="217854"/>
                  </a:cubicBezTo>
                  <a:cubicBezTo>
                    <a:pt x="47664" y="223020"/>
                    <a:pt x="60087" y="225540"/>
                    <a:pt x="74031" y="225540"/>
                  </a:cubicBezTo>
                  <a:cubicBezTo>
                    <a:pt x="86074" y="225540"/>
                    <a:pt x="96469" y="223776"/>
                    <a:pt x="105089" y="220248"/>
                  </a:cubicBezTo>
                  <a:cubicBezTo>
                    <a:pt x="113709" y="216720"/>
                    <a:pt x="120808" y="212310"/>
                    <a:pt x="126386" y="207018"/>
                  </a:cubicBezTo>
                  <a:cubicBezTo>
                    <a:pt x="131837" y="201726"/>
                    <a:pt x="136020" y="196308"/>
                    <a:pt x="138809" y="190890"/>
                  </a:cubicBezTo>
                  <a:lnTo>
                    <a:pt x="140584" y="190890"/>
                  </a:lnTo>
                  <a:lnTo>
                    <a:pt x="140584" y="220626"/>
                  </a:lnTo>
                  <a:lnTo>
                    <a:pt x="182290" y="220626"/>
                  </a:lnTo>
                  <a:lnTo>
                    <a:pt x="182290" y="75978"/>
                  </a:lnTo>
                  <a:cubicBezTo>
                    <a:pt x="182290" y="60102"/>
                    <a:pt x="179501" y="47124"/>
                    <a:pt x="173923" y="37170"/>
                  </a:cubicBezTo>
                  <a:cubicBezTo>
                    <a:pt x="168219" y="27216"/>
                    <a:pt x="161247" y="19530"/>
                    <a:pt x="152627" y="14112"/>
                  </a:cubicBezTo>
                  <a:close/>
                  <a:moveTo>
                    <a:pt x="139443" y="142002"/>
                  </a:moveTo>
                  <a:cubicBezTo>
                    <a:pt x="139443" y="150570"/>
                    <a:pt x="137161" y="158634"/>
                    <a:pt x="132851" y="166194"/>
                  </a:cubicBezTo>
                  <a:cubicBezTo>
                    <a:pt x="128414" y="173754"/>
                    <a:pt x="122076" y="179802"/>
                    <a:pt x="113582" y="184464"/>
                  </a:cubicBezTo>
                  <a:cubicBezTo>
                    <a:pt x="105216" y="189126"/>
                    <a:pt x="95075" y="191394"/>
                    <a:pt x="83285" y="191394"/>
                  </a:cubicBezTo>
                  <a:cubicBezTo>
                    <a:pt x="71243" y="191394"/>
                    <a:pt x="61228" y="188748"/>
                    <a:pt x="53495" y="183330"/>
                  </a:cubicBezTo>
                  <a:cubicBezTo>
                    <a:pt x="45636" y="178038"/>
                    <a:pt x="41833" y="170100"/>
                    <a:pt x="41833" y="159642"/>
                  </a:cubicBezTo>
                  <a:cubicBezTo>
                    <a:pt x="41833" y="152082"/>
                    <a:pt x="43861" y="146034"/>
                    <a:pt x="47918" y="141372"/>
                  </a:cubicBezTo>
                  <a:cubicBezTo>
                    <a:pt x="51974" y="136836"/>
                    <a:pt x="57425" y="133308"/>
                    <a:pt x="64144" y="130788"/>
                  </a:cubicBezTo>
                  <a:cubicBezTo>
                    <a:pt x="70989" y="128394"/>
                    <a:pt x="78468" y="126630"/>
                    <a:pt x="86708" y="125496"/>
                  </a:cubicBezTo>
                  <a:cubicBezTo>
                    <a:pt x="90257" y="124992"/>
                    <a:pt x="94567" y="124488"/>
                    <a:pt x="99892" y="123732"/>
                  </a:cubicBezTo>
                  <a:cubicBezTo>
                    <a:pt x="105089" y="122976"/>
                    <a:pt x="110540" y="122220"/>
                    <a:pt x="115991" y="121338"/>
                  </a:cubicBezTo>
                  <a:cubicBezTo>
                    <a:pt x="121442" y="120456"/>
                    <a:pt x="126386" y="119322"/>
                    <a:pt x="130823" y="118062"/>
                  </a:cubicBezTo>
                  <a:cubicBezTo>
                    <a:pt x="135133" y="116802"/>
                    <a:pt x="138049" y="115416"/>
                    <a:pt x="139570" y="113904"/>
                  </a:cubicBezTo>
                  <a:lnTo>
                    <a:pt x="139570" y="142002"/>
                  </a:lnTo>
                  <a:close/>
                </a:path>
              </a:pathLst>
            </a:custGeom>
            <a:solidFill>
              <a:schemeClr val="bg1"/>
            </a:solidFill>
            <a:ln w="1266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 dirty="0"/>
            </a:p>
          </p:txBody>
        </p:sp>
        <p:sp>
          <p:nvSpPr>
            <p:cNvPr id="74" name="Freihandform 30">
              <a:extLst>
                <a:ext uri="{FF2B5EF4-FFF2-40B4-BE49-F238E27FC236}">
                  <a16:creationId xmlns:a16="http://schemas.microsoft.com/office/drawing/2014/main" id="{4CD6FB8B-DE54-4690-B9D4-F6C26DA2CE2C}"/>
                </a:ext>
              </a:extLst>
            </p:cNvPr>
            <p:cNvSpPr/>
            <p:nvPr/>
          </p:nvSpPr>
          <p:spPr bwMode="invGray">
            <a:xfrm>
              <a:off x="1341693" y="361466"/>
              <a:ext cx="43766" cy="64412"/>
            </a:xfrm>
            <a:custGeom>
              <a:avLst/>
              <a:gdLst>
                <a:gd name="connsiteX0" fmla="*/ 155415 w 200163"/>
                <a:gd name="connsiteY0" fmla="*/ 83034 h 294588"/>
                <a:gd name="connsiteX1" fmla="*/ 108132 w 200163"/>
                <a:gd name="connsiteY1" fmla="*/ 69678 h 294588"/>
                <a:gd name="connsiteX2" fmla="*/ 75299 w 200163"/>
                <a:gd name="connsiteY2" fmla="*/ 76356 h 294588"/>
                <a:gd name="connsiteX3" fmla="*/ 55904 w 200163"/>
                <a:gd name="connsiteY3" fmla="*/ 91980 h 294588"/>
                <a:gd name="connsiteX4" fmla="*/ 45129 w 200163"/>
                <a:gd name="connsiteY4" fmla="*/ 107730 h 294588"/>
                <a:gd name="connsiteX5" fmla="*/ 42594 w 200163"/>
                <a:gd name="connsiteY5" fmla="*/ 107730 h 294588"/>
                <a:gd name="connsiteX6" fmla="*/ 42594 w 200163"/>
                <a:gd name="connsiteY6" fmla="*/ 0 h 294588"/>
                <a:gd name="connsiteX7" fmla="*/ 0 w 200163"/>
                <a:gd name="connsiteY7" fmla="*/ 0 h 294588"/>
                <a:gd name="connsiteX8" fmla="*/ 0 w 200163"/>
                <a:gd name="connsiteY8" fmla="*/ 290304 h 294588"/>
                <a:gd name="connsiteX9" fmla="*/ 41579 w 200163"/>
                <a:gd name="connsiteY9" fmla="*/ 290304 h 294588"/>
                <a:gd name="connsiteX10" fmla="*/ 41579 w 200163"/>
                <a:gd name="connsiteY10" fmla="*/ 256410 h 294588"/>
                <a:gd name="connsiteX11" fmla="*/ 45129 w 200163"/>
                <a:gd name="connsiteY11" fmla="*/ 256410 h 294588"/>
                <a:gd name="connsiteX12" fmla="*/ 56157 w 200163"/>
                <a:gd name="connsiteY12" fmla="*/ 272286 h 294588"/>
                <a:gd name="connsiteX13" fmla="*/ 75933 w 200163"/>
                <a:gd name="connsiteY13" fmla="*/ 287910 h 294588"/>
                <a:gd name="connsiteX14" fmla="*/ 108512 w 200163"/>
                <a:gd name="connsiteY14" fmla="*/ 294588 h 294588"/>
                <a:gd name="connsiteX15" fmla="*/ 155796 w 200163"/>
                <a:gd name="connsiteY15" fmla="*/ 281106 h 294588"/>
                <a:gd name="connsiteX16" fmla="*/ 188375 w 200163"/>
                <a:gd name="connsiteY16" fmla="*/ 242424 h 294588"/>
                <a:gd name="connsiteX17" fmla="*/ 200164 w 200163"/>
                <a:gd name="connsiteY17" fmla="*/ 181944 h 294588"/>
                <a:gd name="connsiteX18" fmla="*/ 188248 w 200163"/>
                <a:gd name="connsiteY18" fmla="*/ 121590 h 294588"/>
                <a:gd name="connsiteX19" fmla="*/ 155415 w 200163"/>
                <a:gd name="connsiteY19" fmla="*/ 83034 h 294588"/>
                <a:gd name="connsiteX20" fmla="*/ 150345 w 200163"/>
                <a:gd name="connsiteY20" fmla="*/ 220752 h 294588"/>
                <a:gd name="connsiteX21" fmla="*/ 130823 w 200163"/>
                <a:gd name="connsiteY21" fmla="*/ 248346 h 294588"/>
                <a:gd name="connsiteX22" fmla="*/ 98878 w 200163"/>
                <a:gd name="connsiteY22" fmla="*/ 258426 h 294588"/>
                <a:gd name="connsiteX23" fmla="*/ 67820 w 200163"/>
                <a:gd name="connsiteY23" fmla="*/ 248724 h 294588"/>
                <a:gd name="connsiteX24" fmla="*/ 48425 w 200163"/>
                <a:gd name="connsiteY24" fmla="*/ 221760 h 294588"/>
                <a:gd name="connsiteX25" fmla="*/ 41706 w 200163"/>
                <a:gd name="connsiteY25" fmla="*/ 181440 h 294588"/>
                <a:gd name="connsiteX26" fmla="*/ 48298 w 200163"/>
                <a:gd name="connsiteY26" fmla="*/ 141750 h 294588"/>
                <a:gd name="connsiteX27" fmla="*/ 67567 w 200163"/>
                <a:gd name="connsiteY27" fmla="*/ 115290 h 294588"/>
                <a:gd name="connsiteX28" fmla="*/ 98878 w 200163"/>
                <a:gd name="connsiteY28" fmla="*/ 105840 h 294588"/>
                <a:gd name="connsiteX29" fmla="*/ 131076 w 200163"/>
                <a:gd name="connsiteY29" fmla="*/ 115794 h 294588"/>
                <a:gd name="connsiteX30" fmla="*/ 150471 w 200163"/>
                <a:gd name="connsiteY30" fmla="*/ 142884 h 294588"/>
                <a:gd name="connsiteX31" fmla="*/ 156937 w 200163"/>
                <a:gd name="connsiteY31" fmla="*/ 181566 h 294588"/>
                <a:gd name="connsiteX32" fmla="*/ 150345 w 200163"/>
                <a:gd name="connsiteY32" fmla="*/ 220752 h 2945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200163" h="294588">
                  <a:moveTo>
                    <a:pt x="155415" y="83034"/>
                  </a:moveTo>
                  <a:cubicBezTo>
                    <a:pt x="141598" y="74214"/>
                    <a:pt x="125752" y="69678"/>
                    <a:pt x="108132" y="69678"/>
                  </a:cubicBezTo>
                  <a:cubicBezTo>
                    <a:pt x="94567" y="69678"/>
                    <a:pt x="83539" y="71946"/>
                    <a:pt x="75299" y="76356"/>
                  </a:cubicBezTo>
                  <a:cubicBezTo>
                    <a:pt x="66933" y="80892"/>
                    <a:pt x="60468" y="86058"/>
                    <a:pt x="55904" y="91980"/>
                  </a:cubicBezTo>
                  <a:cubicBezTo>
                    <a:pt x="51214" y="97902"/>
                    <a:pt x="47664" y="103194"/>
                    <a:pt x="45129" y="107730"/>
                  </a:cubicBezTo>
                  <a:lnTo>
                    <a:pt x="42594" y="107730"/>
                  </a:lnTo>
                  <a:lnTo>
                    <a:pt x="42594" y="0"/>
                  </a:lnTo>
                  <a:lnTo>
                    <a:pt x="0" y="0"/>
                  </a:lnTo>
                  <a:lnTo>
                    <a:pt x="0" y="290304"/>
                  </a:lnTo>
                  <a:lnTo>
                    <a:pt x="41579" y="290304"/>
                  </a:lnTo>
                  <a:lnTo>
                    <a:pt x="41579" y="256410"/>
                  </a:lnTo>
                  <a:lnTo>
                    <a:pt x="45129" y="256410"/>
                  </a:lnTo>
                  <a:cubicBezTo>
                    <a:pt x="47664" y="261072"/>
                    <a:pt x="51341" y="266364"/>
                    <a:pt x="56157" y="272286"/>
                  </a:cubicBezTo>
                  <a:cubicBezTo>
                    <a:pt x="60848" y="278208"/>
                    <a:pt x="67567" y="283500"/>
                    <a:pt x="75933" y="287910"/>
                  </a:cubicBezTo>
                  <a:cubicBezTo>
                    <a:pt x="84299" y="292320"/>
                    <a:pt x="95202" y="294588"/>
                    <a:pt x="108512" y="294588"/>
                  </a:cubicBezTo>
                  <a:cubicBezTo>
                    <a:pt x="126133" y="294588"/>
                    <a:pt x="141978" y="290052"/>
                    <a:pt x="155796" y="281106"/>
                  </a:cubicBezTo>
                  <a:cubicBezTo>
                    <a:pt x="169613" y="272034"/>
                    <a:pt x="180388" y="259182"/>
                    <a:pt x="188375" y="242424"/>
                  </a:cubicBezTo>
                  <a:cubicBezTo>
                    <a:pt x="196234" y="225666"/>
                    <a:pt x="200164" y="205506"/>
                    <a:pt x="200164" y="181944"/>
                  </a:cubicBezTo>
                  <a:cubicBezTo>
                    <a:pt x="200164" y="158382"/>
                    <a:pt x="196234" y="138222"/>
                    <a:pt x="188248" y="121590"/>
                  </a:cubicBezTo>
                  <a:cubicBezTo>
                    <a:pt x="180262" y="104832"/>
                    <a:pt x="169360" y="91980"/>
                    <a:pt x="155415" y="83034"/>
                  </a:cubicBezTo>
                  <a:close/>
                  <a:moveTo>
                    <a:pt x="150345" y="220752"/>
                  </a:moveTo>
                  <a:cubicBezTo>
                    <a:pt x="145908" y="232344"/>
                    <a:pt x="139443" y="241542"/>
                    <a:pt x="130823" y="248346"/>
                  </a:cubicBezTo>
                  <a:cubicBezTo>
                    <a:pt x="122329" y="255150"/>
                    <a:pt x="111554" y="258426"/>
                    <a:pt x="98878" y="258426"/>
                  </a:cubicBezTo>
                  <a:cubicBezTo>
                    <a:pt x="86582" y="258426"/>
                    <a:pt x="76313" y="255150"/>
                    <a:pt x="67820" y="248724"/>
                  </a:cubicBezTo>
                  <a:cubicBezTo>
                    <a:pt x="59326" y="242298"/>
                    <a:pt x="52862" y="233226"/>
                    <a:pt x="48425" y="221760"/>
                  </a:cubicBezTo>
                  <a:cubicBezTo>
                    <a:pt x="43988" y="210294"/>
                    <a:pt x="41706" y="196812"/>
                    <a:pt x="41706" y="181440"/>
                  </a:cubicBezTo>
                  <a:cubicBezTo>
                    <a:pt x="41706" y="166320"/>
                    <a:pt x="43861" y="153090"/>
                    <a:pt x="48298" y="141750"/>
                  </a:cubicBezTo>
                  <a:cubicBezTo>
                    <a:pt x="52608" y="130410"/>
                    <a:pt x="59073" y="121590"/>
                    <a:pt x="67567" y="115290"/>
                  </a:cubicBezTo>
                  <a:cubicBezTo>
                    <a:pt x="76060" y="108990"/>
                    <a:pt x="86455" y="105840"/>
                    <a:pt x="98878" y="105840"/>
                  </a:cubicBezTo>
                  <a:cubicBezTo>
                    <a:pt x="111681" y="105840"/>
                    <a:pt x="122456" y="109116"/>
                    <a:pt x="131076" y="115794"/>
                  </a:cubicBezTo>
                  <a:cubicBezTo>
                    <a:pt x="139697" y="122472"/>
                    <a:pt x="146161" y="131418"/>
                    <a:pt x="150471" y="142884"/>
                  </a:cubicBezTo>
                  <a:cubicBezTo>
                    <a:pt x="154781" y="154350"/>
                    <a:pt x="156937" y="167202"/>
                    <a:pt x="156937" y="181566"/>
                  </a:cubicBezTo>
                  <a:cubicBezTo>
                    <a:pt x="156937" y="196056"/>
                    <a:pt x="154781" y="209160"/>
                    <a:pt x="150345" y="220752"/>
                  </a:cubicBezTo>
                  <a:close/>
                </a:path>
              </a:pathLst>
            </a:custGeom>
            <a:solidFill>
              <a:schemeClr val="bg1"/>
            </a:solidFill>
            <a:ln w="1266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 dirty="0"/>
            </a:p>
          </p:txBody>
        </p:sp>
        <p:sp>
          <p:nvSpPr>
            <p:cNvPr id="75" name="Freihandform 31">
              <a:extLst>
                <a:ext uri="{FF2B5EF4-FFF2-40B4-BE49-F238E27FC236}">
                  <a16:creationId xmlns:a16="http://schemas.microsoft.com/office/drawing/2014/main" id="{0776F73C-2EA7-438E-9F38-7669ABC7897E}"/>
                </a:ext>
              </a:extLst>
            </p:cNvPr>
            <p:cNvSpPr/>
            <p:nvPr/>
          </p:nvSpPr>
          <p:spPr bwMode="invGray">
            <a:xfrm>
              <a:off x="1393026" y="376728"/>
              <a:ext cx="43378" cy="49204"/>
            </a:xfrm>
            <a:custGeom>
              <a:avLst/>
              <a:gdLst>
                <a:gd name="connsiteX0" fmla="*/ 168472 w 198388"/>
                <a:gd name="connsiteY0" fmla="*/ 25200 h 225035"/>
                <a:gd name="connsiteX1" fmla="*/ 137288 w 198388"/>
                <a:gd name="connsiteY1" fmla="*/ 6048 h 225035"/>
                <a:gd name="connsiteX2" fmla="*/ 101286 w 198388"/>
                <a:gd name="connsiteY2" fmla="*/ 0 h 225035"/>
                <a:gd name="connsiteX3" fmla="*/ 48044 w 198388"/>
                <a:gd name="connsiteY3" fmla="*/ 14364 h 225035"/>
                <a:gd name="connsiteX4" fmla="*/ 12677 w 198388"/>
                <a:gd name="connsiteY4" fmla="*/ 54180 h 225035"/>
                <a:gd name="connsiteX5" fmla="*/ 0 w 198388"/>
                <a:gd name="connsiteY5" fmla="*/ 113148 h 225035"/>
                <a:gd name="connsiteX6" fmla="*/ 12677 w 198388"/>
                <a:gd name="connsiteY6" fmla="*/ 172242 h 225035"/>
                <a:gd name="connsiteX7" fmla="*/ 48551 w 198388"/>
                <a:gd name="connsiteY7" fmla="*/ 211176 h 225035"/>
                <a:gd name="connsiteX8" fmla="*/ 104328 w 198388"/>
                <a:gd name="connsiteY8" fmla="*/ 225036 h 225035"/>
                <a:gd name="connsiteX9" fmla="*/ 147048 w 198388"/>
                <a:gd name="connsiteY9" fmla="*/ 217728 h 225035"/>
                <a:gd name="connsiteX10" fmla="*/ 178233 w 198388"/>
                <a:gd name="connsiteY10" fmla="*/ 197190 h 225035"/>
                <a:gd name="connsiteX11" fmla="*/ 195600 w 198388"/>
                <a:gd name="connsiteY11" fmla="*/ 166194 h 225035"/>
                <a:gd name="connsiteX12" fmla="*/ 155289 w 198388"/>
                <a:gd name="connsiteY12" fmla="*/ 159012 h 225035"/>
                <a:gd name="connsiteX13" fmla="*/ 144133 w 198388"/>
                <a:gd name="connsiteY13" fmla="*/ 176148 h 225035"/>
                <a:gd name="connsiteX14" fmla="*/ 126893 w 198388"/>
                <a:gd name="connsiteY14" fmla="*/ 186606 h 225035"/>
                <a:gd name="connsiteX15" fmla="*/ 104835 w 198388"/>
                <a:gd name="connsiteY15" fmla="*/ 190134 h 225035"/>
                <a:gd name="connsiteX16" fmla="*/ 72130 w 198388"/>
                <a:gd name="connsiteY16" fmla="*/ 182070 h 225035"/>
                <a:gd name="connsiteX17" fmla="*/ 50453 w 198388"/>
                <a:gd name="connsiteY17" fmla="*/ 158760 h 225035"/>
                <a:gd name="connsiteX18" fmla="*/ 42974 w 198388"/>
                <a:gd name="connsiteY18" fmla="*/ 124614 h 225035"/>
                <a:gd name="connsiteX19" fmla="*/ 198389 w 198388"/>
                <a:gd name="connsiteY19" fmla="*/ 124614 h 225035"/>
                <a:gd name="connsiteX20" fmla="*/ 198389 w 198388"/>
                <a:gd name="connsiteY20" fmla="*/ 109620 h 225035"/>
                <a:gd name="connsiteX21" fmla="*/ 190403 w 198388"/>
                <a:gd name="connsiteY21" fmla="*/ 59220 h 225035"/>
                <a:gd name="connsiteX22" fmla="*/ 168472 w 198388"/>
                <a:gd name="connsiteY22" fmla="*/ 25200 h 225035"/>
                <a:gd name="connsiteX23" fmla="*/ 42974 w 198388"/>
                <a:gd name="connsiteY23" fmla="*/ 92736 h 225035"/>
                <a:gd name="connsiteX24" fmla="*/ 49692 w 198388"/>
                <a:gd name="connsiteY24" fmla="*/ 66402 h 225035"/>
                <a:gd name="connsiteX25" fmla="*/ 70228 w 198388"/>
                <a:gd name="connsiteY25" fmla="*/ 43722 h 225035"/>
                <a:gd name="connsiteX26" fmla="*/ 101539 w 198388"/>
                <a:gd name="connsiteY26" fmla="*/ 35028 h 225035"/>
                <a:gd name="connsiteX27" fmla="*/ 130442 w 198388"/>
                <a:gd name="connsiteY27" fmla="*/ 42588 h 225035"/>
                <a:gd name="connsiteX28" fmla="*/ 149584 w 198388"/>
                <a:gd name="connsiteY28" fmla="*/ 63126 h 225035"/>
                <a:gd name="connsiteX29" fmla="*/ 156429 w 198388"/>
                <a:gd name="connsiteY29" fmla="*/ 92862 h 225035"/>
                <a:gd name="connsiteX30" fmla="*/ 42974 w 198388"/>
                <a:gd name="connsiteY30" fmla="*/ 92862 h 2250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98388" h="225035">
                  <a:moveTo>
                    <a:pt x="168472" y="25200"/>
                  </a:moveTo>
                  <a:cubicBezTo>
                    <a:pt x="159218" y="16506"/>
                    <a:pt x="148823" y="10080"/>
                    <a:pt x="137288" y="6048"/>
                  </a:cubicBezTo>
                  <a:cubicBezTo>
                    <a:pt x="125625" y="2016"/>
                    <a:pt x="113709" y="0"/>
                    <a:pt x="101286" y="0"/>
                  </a:cubicBezTo>
                  <a:cubicBezTo>
                    <a:pt x="81003" y="0"/>
                    <a:pt x="63256" y="4788"/>
                    <a:pt x="48044" y="14364"/>
                  </a:cubicBezTo>
                  <a:cubicBezTo>
                    <a:pt x="32832" y="23940"/>
                    <a:pt x="21043" y="37170"/>
                    <a:pt x="12677" y="54180"/>
                  </a:cubicBezTo>
                  <a:cubicBezTo>
                    <a:pt x="4310" y="71190"/>
                    <a:pt x="0" y="90846"/>
                    <a:pt x="0" y="113148"/>
                  </a:cubicBezTo>
                  <a:cubicBezTo>
                    <a:pt x="0" y="135702"/>
                    <a:pt x="4183" y="155484"/>
                    <a:pt x="12677" y="172242"/>
                  </a:cubicBezTo>
                  <a:cubicBezTo>
                    <a:pt x="21043" y="189000"/>
                    <a:pt x="33086" y="201978"/>
                    <a:pt x="48551" y="211176"/>
                  </a:cubicBezTo>
                  <a:cubicBezTo>
                    <a:pt x="64144" y="220374"/>
                    <a:pt x="82651" y="225036"/>
                    <a:pt x="104328" y="225036"/>
                  </a:cubicBezTo>
                  <a:cubicBezTo>
                    <a:pt x="120301" y="225036"/>
                    <a:pt x="134499" y="222642"/>
                    <a:pt x="147048" y="217728"/>
                  </a:cubicBezTo>
                  <a:cubicBezTo>
                    <a:pt x="159599" y="212814"/>
                    <a:pt x="169993" y="206010"/>
                    <a:pt x="178233" y="197190"/>
                  </a:cubicBezTo>
                  <a:cubicBezTo>
                    <a:pt x="186600" y="188370"/>
                    <a:pt x="192304" y="178038"/>
                    <a:pt x="195600" y="166194"/>
                  </a:cubicBezTo>
                  <a:lnTo>
                    <a:pt x="155289" y="159012"/>
                  </a:lnTo>
                  <a:cubicBezTo>
                    <a:pt x="152753" y="165816"/>
                    <a:pt x="148950" y="171486"/>
                    <a:pt x="144133" y="176148"/>
                  </a:cubicBezTo>
                  <a:cubicBezTo>
                    <a:pt x="139316" y="180810"/>
                    <a:pt x="133485" y="184212"/>
                    <a:pt x="126893" y="186606"/>
                  </a:cubicBezTo>
                  <a:cubicBezTo>
                    <a:pt x="120174" y="188874"/>
                    <a:pt x="112822" y="190134"/>
                    <a:pt x="104835" y="190134"/>
                  </a:cubicBezTo>
                  <a:cubicBezTo>
                    <a:pt x="92412" y="190134"/>
                    <a:pt x="81511" y="187488"/>
                    <a:pt x="72130" y="182070"/>
                  </a:cubicBezTo>
                  <a:cubicBezTo>
                    <a:pt x="62876" y="176778"/>
                    <a:pt x="55523" y="168966"/>
                    <a:pt x="50453" y="158760"/>
                  </a:cubicBezTo>
                  <a:cubicBezTo>
                    <a:pt x="45636" y="149310"/>
                    <a:pt x="43354" y="137844"/>
                    <a:pt x="42974" y="124614"/>
                  </a:cubicBezTo>
                  <a:lnTo>
                    <a:pt x="198389" y="124614"/>
                  </a:lnTo>
                  <a:lnTo>
                    <a:pt x="198389" y="109620"/>
                  </a:lnTo>
                  <a:cubicBezTo>
                    <a:pt x="198389" y="89838"/>
                    <a:pt x="195727" y="73080"/>
                    <a:pt x="190403" y="59220"/>
                  </a:cubicBezTo>
                  <a:cubicBezTo>
                    <a:pt x="184952" y="45234"/>
                    <a:pt x="177726" y="33894"/>
                    <a:pt x="168472" y="25200"/>
                  </a:cubicBezTo>
                  <a:close/>
                  <a:moveTo>
                    <a:pt x="42974" y="92736"/>
                  </a:moveTo>
                  <a:cubicBezTo>
                    <a:pt x="43481" y="83412"/>
                    <a:pt x="45509" y="74592"/>
                    <a:pt x="49692" y="66402"/>
                  </a:cubicBezTo>
                  <a:cubicBezTo>
                    <a:pt x="54509" y="57078"/>
                    <a:pt x="61355" y="49518"/>
                    <a:pt x="70228" y="43722"/>
                  </a:cubicBezTo>
                  <a:cubicBezTo>
                    <a:pt x="79102" y="37926"/>
                    <a:pt x="89497" y="35028"/>
                    <a:pt x="101539" y="35028"/>
                  </a:cubicBezTo>
                  <a:cubicBezTo>
                    <a:pt x="112568" y="35028"/>
                    <a:pt x="122202" y="37548"/>
                    <a:pt x="130442" y="42588"/>
                  </a:cubicBezTo>
                  <a:cubicBezTo>
                    <a:pt x="138682" y="47628"/>
                    <a:pt x="145020" y="54432"/>
                    <a:pt x="149584" y="63126"/>
                  </a:cubicBezTo>
                  <a:cubicBezTo>
                    <a:pt x="154147" y="71820"/>
                    <a:pt x="156429" y="81648"/>
                    <a:pt x="156429" y="92862"/>
                  </a:cubicBezTo>
                  <a:lnTo>
                    <a:pt x="42974" y="92862"/>
                  </a:lnTo>
                  <a:close/>
                </a:path>
              </a:pathLst>
            </a:custGeom>
            <a:solidFill>
              <a:schemeClr val="bg1"/>
            </a:solidFill>
            <a:ln w="1266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 dirty="0"/>
            </a:p>
          </p:txBody>
        </p:sp>
        <p:sp>
          <p:nvSpPr>
            <p:cNvPr id="76" name="Freihandform 32">
              <a:extLst>
                <a:ext uri="{FF2B5EF4-FFF2-40B4-BE49-F238E27FC236}">
                  <a16:creationId xmlns:a16="http://schemas.microsoft.com/office/drawing/2014/main" id="{96A47144-B517-4D9E-9D34-8B4529613420}"/>
                </a:ext>
              </a:extLst>
            </p:cNvPr>
            <p:cNvSpPr/>
            <p:nvPr/>
          </p:nvSpPr>
          <p:spPr bwMode="invGray">
            <a:xfrm>
              <a:off x="1442252" y="365956"/>
              <a:ext cx="27052" cy="59650"/>
            </a:xfrm>
            <a:custGeom>
              <a:avLst/>
              <a:gdLst>
                <a:gd name="connsiteX0" fmla="*/ 110033 w 123723"/>
                <a:gd name="connsiteY0" fmla="*/ 234234 h 272810"/>
                <a:gd name="connsiteX1" fmla="*/ 101033 w 123723"/>
                <a:gd name="connsiteY1" fmla="*/ 234990 h 272810"/>
                <a:gd name="connsiteX2" fmla="*/ 88103 w 123723"/>
                <a:gd name="connsiteY2" fmla="*/ 232848 h 272810"/>
                <a:gd name="connsiteX3" fmla="*/ 78468 w 123723"/>
                <a:gd name="connsiteY3" fmla="*/ 224532 h 272810"/>
                <a:gd name="connsiteX4" fmla="*/ 74792 w 123723"/>
                <a:gd name="connsiteY4" fmla="*/ 206010 h 272810"/>
                <a:gd name="connsiteX5" fmla="*/ 74792 w 123723"/>
                <a:gd name="connsiteY5" fmla="*/ 86184 h 272810"/>
                <a:gd name="connsiteX6" fmla="*/ 119667 w 123723"/>
                <a:gd name="connsiteY6" fmla="*/ 86184 h 272810"/>
                <a:gd name="connsiteX7" fmla="*/ 119667 w 123723"/>
                <a:gd name="connsiteY7" fmla="*/ 52164 h 272810"/>
                <a:gd name="connsiteX8" fmla="*/ 74792 w 123723"/>
                <a:gd name="connsiteY8" fmla="*/ 52164 h 272810"/>
                <a:gd name="connsiteX9" fmla="*/ 74792 w 123723"/>
                <a:gd name="connsiteY9" fmla="*/ 0 h 272810"/>
                <a:gd name="connsiteX10" fmla="*/ 32072 w 123723"/>
                <a:gd name="connsiteY10" fmla="*/ 0 h 272810"/>
                <a:gd name="connsiteX11" fmla="*/ 32072 w 123723"/>
                <a:gd name="connsiteY11" fmla="*/ 52164 h 272810"/>
                <a:gd name="connsiteX12" fmla="*/ 0 w 123723"/>
                <a:gd name="connsiteY12" fmla="*/ 52164 h 272810"/>
                <a:gd name="connsiteX13" fmla="*/ 0 w 123723"/>
                <a:gd name="connsiteY13" fmla="*/ 86184 h 272810"/>
                <a:gd name="connsiteX14" fmla="*/ 32072 w 123723"/>
                <a:gd name="connsiteY14" fmla="*/ 86184 h 272810"/>
                <a:gd name="connsiteX15" fmla="*/ 32072 w 123723"/>
                <a:gd name="connsiteY15" fmla="*/ 214830 h 272810"/>
                <a:gd name="connsiteX16" fmla="*/ 41073 w 123723"/>
                <a:gd name="connsiteY16" fmla="*/ 247590 h 272810"/>
                <a:gd name="connsiteX17" fmla="*/ 64651 w 123723"/>
                <a:gd name="connsiteY17" fmla="*/ 266868 h 272810"/>
                <a:gd name="connsiteX18" fmla="*/ 96089 w 123723"/>
                <a:gd name="connsiteY18" fmla="*/ 272790 h 272810"/>
                <a:gd name="connsiteX19" fmla="*/ 113202 w 123723"/>
                <a:gd name="connsiteY19" fmla="*/ 271152 h 272810"/>
                <a:gd name="connsiteX20" fmla="*/ 123724 w 123723"/>
                <a:gd name="connsiteY20" fmla="*/ 268254 h 272810"/>
                <a:gd name="connsiteX21" fmla="*/ 115991 w 123723"/>
                <a:gd name="connsiteY21" fmla="*/ 233226 h 272810"/>
                <a:gd name="connsiteX22" fmla="*/ 110033 w 123723"/>
                <a:gd name="connsiteY22" fmla="*/ 234234 h 2728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23723" h="272810">
                  <a:moveTo>
                    <a:pt x="110033" y="234234"/>
                  </a:moveTo>
                  <a:cubicBezTo>
                    <a:pt x="107498" y="234738"/>
                    <a:pt x="104456" y="234990"/>
                    <a:pt x="101033" y="234990"/>
                  </a:cubicBezTo>
                  <a:cubicBezTo>
                    <a:pt x="96342" y="234990"/>
                    <a:pt x="92032" y="234234"/>
                    <a:pt x="88103" y="232848"/>
                  </a:cubicBezTo>
                  <a:cubicBezTo>
                    <a:pt x="84173" y="231336"/>
                    <a:pt x="81004" y="228564"/>
                    <a:pt x="78468" y="224532"/>
                  </a:cubicBezTo>
                  <a:cubicBezTo>
                    <a:pt x="76060" y="220374"/>
                    <a:pt x="74792" y="214200"/>
                    <a:pt x="74792" y="206010"/>
                  </a:cubicBezTo>
                  <a:lnTo>
                    <a:pt x="74792" y="86184"/>
                  </a:lnTo>
                  <a:lnTo>
                    <a:pt x="119667" y="86184"/>
                  </a:lnTo>
                  <a:lnTo>
                    <a:pt x="119667" y="52164"/>
                  </a:lnTo>
                  <a:lnTo>
                    <a:pt x="74792" y="52164"/>
                  </a:lnTo>
                  <a:lnTo>
                    <a:pt x="74792" y="0"/>
                  </a:lnTo>
                  <a:lnTo>
                    <a:pt x="32072" y="0"/>
                  </a:lnTo>
                  <a:lnTo>
                    <a:pt x="32072" y="52164"/>
                  </a:lnTo>
                  <a:lnTo>
                    <a:pt x="0" y="52164"/>
                  </a:lnTo>
                  <a:lnTo>
                    <a:pt x="0" y="86184"/>
                  </a:lnTo>
                  <a:lnTo>
                    <a:pt x="32072" y="86184"/>
                  </a:lnTo>
                  <a:lnTo>
                    <a:pt x="32072" y="214830"/>
                  </a:lnTo>
                  <a:cubicBezTo>
                    <a:pt x="32072" y="227934"/>
                    <a:pt x="35114" y="238896"/>
                    <a:pt x="41073" y="247590"/>
                  </a:cubicBezTo>
                  <a:cubicBezTo>
                    <a:pt x="47031" y="256284"/>
                    <a:pt x="54890" y="262710"/>
                    <a:pt x="64651" y="266868"/>
                  </a:cubicBezTo>
                  <a:cubicBezTo>
                    <a:pt x="74285" y="271026"/>
                    <a:pt x="84807" y="273042"/>
                    <a:pt x="96089" y="272790"/>
                  </a:cubicBezTo>
                  <a:cubicBezTo>
                    <a:pt x="102934" y="272664"/>
                    <a:pt x="108639" y="272160"/>
                    <a:pt x="113202" y="271152"/>
                  </a:cubicBezTo>
                  <a:cubicBezTo>
                    <a:pt x="117766" y="270144"/>
                    <a:pt x="121315" y="269136"/>
                    <a:pt x="123724" y="268254"/>
                  </a:cubicBezTo>
                  <a:lnTo>
                    <a:pt x="115991" y="233226"/>
                  </a:lnTo>
                  <a:cubicBezTo>
                    <a:pt x="114597" y="233352"/>
                    <a:pt x="112568" y="233730"/>
                    <a:pt x="110033" y="234234"/>
                  </a:cubicBezTo>
                  <a:close/>
                </a:path>
              </a:pathLst>
            </a:custGeom>
            <a:solidFill>
              <a:schemeClr val="bg1"/>
            </a:solidFill>
            <a:ln w="1266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 dirty="0"/>
            </a:p>
          </p:txBody>
        </p:sp>
        <p:sp>
          <p:nvSpPr>
            <p:cNvPr id="77" name="Freihandform 33">
              <a:extLst>
                <a:ext uri="{FF2B5EF4-FFF2-40B4-BE49-F238E27FC236}">
                  <a16:creationId xmlns:a16="http://schemas.microsoft.com/office/drawing/2014/main" id="{6675D025-AB85-467D-AF5E-E67FCC064833}"/>
                </a:ext>
              </a:extLst>
            </p:cNvPr>
            <p:cNvSpPr/>
            <p:nvPr/>
          </p:nvSpPr>
          <p:spPr bwMode="invGray">
            <a:xfrm>
              <a:off x="1474182" y="365956"/>
              <a:ext cx="27052" cy="59650"/>
            </a:xfrm>
            <a:custGeom>
              <a:avLst/>
              <a:gdLst>
                <a:gd name="connsiteX0" fmla="*/ 110033 w 123723"/>
                <a:gd name="connsiteY0" fmla="*/ 234234 h 272810"/>
                <a:gd name="connsiteX1" fmla="*/ 101033 w 123723"/>
                <a:gd name="connsiteY1" fmla="*/ 234990 h 272810"/>
                <a:gd name="connsiteX2" fmla="*/ 88102 w 123723"/>
                <a:gd name="connsiteY2" fmla="*/ 232848 h 272810"/>
                <a:gd name="connsiteX3" fmla="*/ 78468 w 123723"/>
                <a:gd name="connsiteY3" fmla="*/ 224532 h 272810"/>
                <a:gd name="connsiteX4" fmla="*/ 74792 w 123723"/>
                <a:gd name="connsiteY4" fmla="*/ 206010 h 272810"/>
                <a:gd name="connsiteX5" fmla="*/ 74792 w 123723"/>
                <a:gd name="connsiteY5" fmla="*/ 86184 h 272810"/>
                <a:gd name="connsiteX6" fmla="*/ 119667 w 123723"/>
                <a:gd name="connsiteY6" fmla="*/ 86184 h 272810"/>
                <a:gd name="connsiteX7" fmla="*/ 119667 w 123723"/>
                <a:gd name="connsiteY7" fmla="*/ 52164 h 272810"/>
                <a:gd name="connsiteX8" fmla="*/ 74792 w 123723"/>
                <a:gd name="connsiteY8" fmla="*/ 52164 h 272810"/>
                <a:gd name="connsiteX9" fmla="*/ 74792 w 123723"/>
                <a:gd name="connsiteY9" fmla="*/ 0 h 272810"/>
                <a:gd name="connsiteX10" fmla="*/ 32072 w 123723"/>
                <a:gd name="connsiteY10" fmla="*/ 0 h 272810"/>
                <a:gd name="connsiteX11" fmla="*/ 32072 w 123723"/>
                <a:gd name="connsiteY11" fmla="*/ 52164 h 272810"/>
                <a:gd name="connsiteX12" fmla="*/ 0 w 123723"/>
                <a:gd name="connsiteY12" fmla="*/ 52164 h 272810"/>
                <a:gd name="connsiteX13" fmla="*/ 0 w 123723"/>
                <a:gd name="connsiteY13" fmla="*/ 86184 h 272810"/>
                <a:gd name="connsiteX14" fmla="*/ 32072 w 123723"/>
                <a:gd name="connsiteY14" fmla="*/ 86184 h 272810"/>
                <a:gd name="connsiteX15" fmla="*/ 32072 w 123723"/>
                <a:gd name="connsiteY15" fmla="*/ 214830 h 272810"/>
                <a:gd name="connsiteX16" fmla="*/ 41072 w 123723"/>
                <a:gd name="connsiteY16" fmla="*/ 247590 h 272810"/>
                <a:gd name="connsiteX17" fmla="*/ 64650 w 123723"/>
                <a:gd name="connsiteY17" fmla="*/ 266868 h 272810"/>
                <a:gd name="connsiteX18" fmla="*/ 96089 w 123723"/>
                <a:gd name="connsiteY18" fmla="*/ 272790 h 272810"/>
                <a:gd name="connsiteX19" fmla="*/ 113202 w 123723"/>
                <a:gd name="connsiteY19" fmla="*/ 271152 h 272810"/>
                <a:gd name="connsiteX20" fmla="*/ 123724 w 123723"/>
                <a:gd name="connsiteY20" fmla="*/ 268254 h 272810"/>
                <a:gd name="connsiteX21" fmla="*/ 115991 w 123723"/>
                <a:gd name="connsiteY21" fmla="*/ 233226 h 272810"/>
                <a:gd name="connsiteX22" fmla="*/ 110033 w 123723"/>
                <a:gd name="connsiteY22" fmla="*/ 234234 h 2728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23723" h="272810">
                  <a:moveTo>
                    <a:pt x="110033" y="234234"/>
                  </a:moveTo>
                  <a:cubicBezTo>
                    <a:pt x="107497" y="234738"/>
                    <a:pt x="104455" y="234990"/>
                    <a:pt x="101033" y="234990"/>
                  </a:cubicBezTo>
                  <a:cubicBezTo>
                    <a:pt x="96342" y="234990"/>
                    <a:pt x="92032" y="234234"/>
                    <a:pt x="88102" y="232848"/>
                  </a:cubicBezTo>
                  <a:cubicBezTo>
                    <a:pt x="84173" y="231336"/>
                    <a:pt x="81003" y="228564"/>
                    <a:pt x="78468" y="224532"/>
                  </a:cubicBezTo>
                  <a:cubicBezTo>
                    <a:pt x="76060" y="220374"/>
                    <a:pt x="74792" y="214200"/>
                    <a:pt x="74792" y="206010"/>
                  </a:cubicBezTo>
                  <a:lnTo>
                    <a:pt x="74792" y="86184"/>
                  </a:lnTo>
                  <a:lnTo>
                    <a:pt x="119667" y="86184"/>
                  </a:lnTo>
                  <a:lnTo>
                    <a:pt x="119667" y="52164"/>
                  </a:lnTo>
                  <a:lnTo>
                    <a:pt x="74792" y="52164"/>
                  </a:lnTo>
                  <a:lnTo>
                    <a:pt x="74792" y="0"/>
                  </a:lnTo>
                  <a:lnTo>
                    <a:pt x="32072" y="0"/>
                  </a:lnTo>
                  <a:lnTo>
                    <a:pt x="32072" y="52164"/>
                  </a:lnTo>
                  <a:lnTo>
                    <a:pt x="0" y="52164"/>
                  </a:lnTo>
                  <a:lnTo>
                    <a:pt x="0" y="86184"/>
                  </a:lnTo>
                  <a:lnTo>
                    <a:pt x="32072" y="86184"/>
                  </a:lnTo>
                  <a:lnTo>
                    <a:pt x="32072" y="214830"/>
                  </a:lnTo>
                  <a:cubicBezTo>
                    <a:pt x="32072" y="227934"/>
                    <a:pt x="35114" y="238896"/>
                    <a:pt x="41072" y="247590"/>
                  </a:cubicBezTo>
                  <a:cubicBezTo>
                    <a:pt x="47030" y="256284"/>
                    <a:pt x="54890" y="262710"/>
                    <a:pt x="64650" y="266868"/>
                  </a:cubicBezTo>
                  <a:cubicBezTo>
                    <a:pt x="74285" y="271026"/>
                    <a:pt x="84807" y="273042"/>
                    <a:pt x="96089" y="272790"/>
                  </a:cubicBezTo>
                  <a:cubicBezTo>
                    <a:pt x="102934" y="272664"/>
                    <a:pt x="108638" y="272160"/>
                    <a:pt x="113202" y="271152"/>
                  </a:cubicBezTo>
                  <a:cubicBezTo>
                    <a:pt x="117765" y="270144"/>
                    <a:pt x="121315" y="269136"/>
                    <a:pt x="123724" y="268254"/>
                  </a:cubicBezTo>
                  <a:lnTo>
                    <a:pt x="115991" y="233226"/>
                  </a:lnTo>
                  <a:cubicBezTo>
                    <a:pt x="114596" y="233352"/>
                    <a:pt x="112695" y="233730"/>
                    <a:pt x="110033" y="234234"/>
                  </a:cubicBezTo>
                  <a:close/>
                </a:path>
              </a:pathLst>
            </a:custGeom>
            <a:solidFill>
              <a:schemeClr val="bg1"/>
            </a:solidFill>
            <a:ln w="1266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 dirty="0"/>
            </a:p>
          </p:txBody>
        </p:sp>
        <p:sp>
          <p:nvSpPr>
            <p:cNvPr id="78" name="Freihandform 34">
              <a:extLst>
                <a:ext uri="{FF2B5EF4-FFF2-40B4-BE49-F238E27FC236}">
                  <a16:creationId xmlns:a16="http://schemas.microsoft.com/office/drawing/2014/main" id="{AB95B676-DB6F-411F-BA1D-501D07F12161}"/>
                </a:ext>
              </a:extLst>
            </p:cNvPr>
            <p:cNvSpPr/>
            <p:nvPr/>
          </p:nvSpPr>
          <p:spPr bwMode="invGray">
            <a:xfrm>
              <a:off x="1507803" y="376728"/>
              <a:ext cx="43378" cy="49204"/>
            </a:xfrm>
            <a:custGeom>
              <a:avLst/>
              <a:gdLst>
                <a:gd name="connsiteX0" fmla="*/ 168472 w 198389"/>
                <a:gd name="connsiteY0" fmla="*/ 25200 h 225035"/>
                <a:gd name="connsiteX1" fmla="*/ 137288 w 198389"/>
                <a:gd name="connsiteY1" fmla="*/ 6048 h 225035"/>
                <a:gd name="connsiteX2" fmla="*/ 101286 w 198389"/>
                <a:gd name="connsiteY2" fmla="*/ 0 h 225035"/>
                <a:gd name="connsiteX3" fmla="*/ 48044 w 198389"/>
                <a:gd name="connsiteY3" fmla="*/ 14364 h 225035"/>
                <a:gd name="connsiteX4" fmla="*/ 12677 w 198389"/>
                <a:gd name="connsiteY4" fmla="*/ 54180 h 225035"/>
                <a:gd name="connsiteX5" fmla="*/ 0 w 198389"/>
                <a:gd name="connsiteY5" fmla="*/ 113148 h 225035"/>
                <a:gd name="connsiteX6" fmla="*/ 12677 w 198389"/>
                <a:gd name="connsiteY6" fmla="*/ 172242 h 225035"/>
                <a:gd name="connsiteX7" fmla="*/ 48552 w 198389"/>
                <a:gd name="connsiteY7" fmla="*/ 211176 h 225035"/>
                <a:gd name="connsiteX8" fmla="*/ 104329 w 198389"/>
                <a:gd name="connsiteY8" fmla="*/ 225036 h 225035"/>
                <a:gd name="connsiteX9" fmla="*/ 147049 w 198389"/>
                <a:gd name="connsiteY9" fmla="*/ 217728 h 225035"/>
                <a:gd name="connsiteX10" fmla="*/ 178234 w 198389"/>
                <a:gd name="connsiteY10" fmla="*/ 197190 h 225035"/>
                <a:gd name="connsiteX11" fmla="*/ 195601 w 198389"/>
                <a:gd name="connsiteY11" fmla="*/ 166194 h 225035"/>
                <a:gd name="connsiteX12" fmla="*/ 155289 w 198389"/>
                <a:gd name="connsiteY12" fmla="*/ 159012 h 225035"/>
                <a:gd name="connsiteX13" fmla="*/ 144133 w 198389"/>
                <a:gd name="connsiteY13" fmla="*/ 176148 h 225035"/>
                <a:gd name="connsiteX14" fmla="*/ 126893 w 198389"/>
                <a:gd name="connsiteY14" fmla="*/ 186606 h 225035"/>
                <a:gd name="connsiteX15" fmla="*/ 104836 w 198389"/>
                <a:gd name="connsiteY15" fmla="*/ 190134 h 225035"/>
                <a:gd name="connsiteX16" fmla="*/ 72130 w 198389"/>
                <a:gd name="connsiteY16" fmla="*/ 182070 h 225035"/>
                <a:gd name="connsiteX17" fmla="*/ 50453 w 198389"/>
                <a:gd name="connsiteY17" fmla="*/ 158760 h 225035"/>
                <a:gd name="connsiteX18" fmla="*/ 42974 w 198389"/>
                <a:gd name="connsiteY18" fmla="*/ 124614 h 225035"/>
                <a:gd name="connsiteX19" fmla="*/ 198389 w 198389"/>
                <a:gd name="connsiteY19" fmla="*/ 124614 h 225035"/>
                <a:gd name="connsiteX20" fmla="*/ 198389 w 198389"/>
                <a:gd name="connsiteY20" fmla="*/ 109620 h 225035"/>
                <a:gd name="connsiteX21" fmla="*/ 190403 w 198389"/>
                <a:gd name="connsiteY21" fmla="*/ 59220 h 225035"/>
                <a:gd name="connsiteX22" fmla="*/ 168472 w 198389"/>
                <a:gd name="connsiteY22" fmla="*/ 25200 h 225035"/>
                <a:gd name="connsiteX23" fmla="*/ 42974 w 198389"/>
                <a:gd name="connsiteY23" fmla="*/ 92736 h 225035"/>
                <a:gd name="connsiteX24" fmla="*/ 49693 w 198389"/>
                <a:gd name="connsiteY24" fmla="*/ 66402 h 225035"/>
                <a:gd name="connsiteX25" fmla="*/ 70229 w 198389"/>
                <a:gd name="connsiteY25" fmla="*/ 43722 h 225035"/>
                <a:gd name="connsiteX26" fmla="*/ 101540 w 198389"/>
                <a:gd name="connsiteY26" fmla="*/ 35028 h 225035"/>
                <a:gd name="connsiteX27" fmla="*/ 130443 w 198389"/>
                <a:gd name="connsiteY27" fmla="*/ 42588 h 225035"/>
                <a:gd name="connsiteX28" fmla="*/ 149584 w 198389"/>
                <a:gd name="connsiteY28" fmla="*/ 63126 h 225035"/>
                <a:gd name="connsiteX29" fmla="*/ 156430 w 198389"/>
                <a:gd name="connsiteY29" fmla="*/ 92862 h 225035"/>
                <a:gd name="connsiteX30" fmla="*/ 42974 w 198389"/>
                <a:gd name="connsiteY30" fmla="*/ 92862 h 2250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98389" h="225035">
                  <a:moveTo>
                    <a:pt x="168472" y="25200"/>
                  </a:moveTo>
                  <a:cubicBezTo>
                    <a:pt x="159219" y="16506"/>
                    <a:pt x="148824" y="10080"/>
                    <a:pt x="137288" y="6048"/>
                  </a:cubicBezTo>
                  <a:cubicBezTo>
                    <a:pt x="125625" y="2016"/>
                    <a:pt x="113709" y="0"/>
                    <a:pt x="101286" y="0"/>
                  </a:cubicBezTo>
                  <a:cubicBezTo>
                    <a:pt x="81004" y="0"/>
                    <a:pt x="63257" y="4788"/>
                    <a:pt x="48044" y="14364"/>
                  </a:cubicBezTo>
                  <a:cubicBezTo>
                    <a:pt x="32833" y="23940"/>
                    <a:pt x="21043" y="37170"/>
                    <a:pt x="12677" y="54180"/>
                  </a:cubicBezTo>
                  <a:cubicBezTo>
                    <a:pt x="4310" y="71190"/>
                    <a:pt x="0" y="90846"/>
                    <a:pt x="0" y="113148"/>
                  </a:cubicBezTo>
                  <a:cubicBezTo>
                    <a:pt x="0" y="135702"/>
                    <a:pt x="4184" y="155484"/>
                    <a:pt x="12677" y="172242"/>
                  </a:cubicBezTo>
                  <a:cubicBezTo>
                    <a:pt x="21043" y="189000"/>
                    <a:pt x="33086" y="201978"/>
                    <a:pt x="48552" y="211176"/>
                  </a:cubicBezTo>
                  <a:cubicBezTo>
                    <a:pt x="64144" y="220374"/>
                    <a:pt x="82652" y="225036"/>
                    <a:pt x="104329" y="225036"/>
                  </a:cubicBezTo>
                  <a:cubicBezTo>
                    <a:pt x="120301" y="225036"/>
                    <a:pt x="134499" y="222642"/>
                    <a:pt x="147049" y="217728"/>
                  </a:cubicBezTo>
                  <a:cubicBezTo>
                    <a:pt x="159599" y="212814"/>
                    <a:pt x="169993" y="206010"/>
                    <a:pt x="178234" y="197190"/>
                  </a:cubicBezTo>
                  <a:cubicBezTo>
                    <a:pt x="186600" y="188370"/>
                    <a:pt x="192304" y="178038"/>
                    <a:pt x="195601" y="166194"/>
                  </a:cubicBezTo>
                  <a:lnTo>
                    <a:pt x="155289" y="159012"/>
                  </a:lnTo>
                  <a:cubicBezTo>
                    <a:pt x="152753" y="165816"/>
                    <a:pt x="148950" y="171486"/>
                    <a:pt x="144133" y="176148"/>
                  </a:cubicBezTo>
                  <a:cubicBezTo>
                    <a:pt x="139316" y="180810"/>
                    <a:pt x="133485" y="184212"/>
                    <a:pt x="126893" y="186606"/>
                  </a:cubicBezTo>
                  <a:cubicBezTo>
                    <a:pt x="120174" y="188874"/>
                    <a:pt x="112822" y="190134"/>
                    <a:pt x="104836" y="190134"/>
                  </a:cubicBezTo>
                  <a:cubicBezTo>
                    <a:pt x="92413" y="190134"/>
                    <a:pt x="81511" y="187488"/>
                    <a:pt x="72130" y="182070"/>
                  </a:cubicBezTo>
                  <a:cubicBezTo>
                    <a:pt x="62876" y="176778"/>
                    <a:pt x="55524" y="168966"/>
                    <a:pt x="50453" y="158760"/>
                  </a:cubicBezTo>
                  <a:cubicBezTo>
                    <a:pt x="45636" y="149310"/>
                    <a:pt x="43354" y="137844"/>
                    <a:pt x="42974" y="124614"/>
                  </a:cubicBezTo>
                  <a:lnTo>
                    <a:pt x="198389" y="124614"/>
                  </a:lnTo>
                  <a:lnTo>
                    <a:pt x="198389" y="109620"/>
                  </a:lnTo>
                  <a:cubicBezTo>
                    <a:pt x="198389" y="89838"/>
                    <a:pt x="195727" y="73080"/>
                    <a:pt x="190403" y="59220"/>
                  </a:cubicBezTo>
                  <a:cubicBezTo>
                    <a:pt x="184952" y="45234"/>
                    <a:pt x="177726" y="33894"/>
                    <a:pt x="168472" y="25200"/>
                  </a:cubicBezTo>
                  <a:close/>
                  <a:moveTo>
                    <a:pt x="42974" y="92736"/>
                  </a:moveTo>
                  <a:cubicBezTo>
                    <a:pt x="43481" y="83412"/>
                    <a:pt x="45509" y="74592"/>
                    <a:pt x="49693" y="66402"/>
                  </a:cubicBezTo>
                  <a:cubicBezTo>
                    <a:pt x="54510" y="57078"/>
                    <a:pt x="61355" y="49518"/>
                    <a:pt x="70229" y="43722"/>
                  </a:cubicBezTo>
                  <a:cubicBezTo>
                    <a:pt x="79102" y="37926"/>
                    <a:pt x="89497" y="35028"/>
                    <a:pt x="101540" y="35028"/>
                  </a:cubicBezTo>
                  <a:cubicBezTo>
                    <a:pt x="112568" y="35028"/>
                    <a:pt x="122203" y="37548"/>
                    <a:pt x="130443" y="42588"/>
                  </a:cubicBezTo>
                  <a:cubicBezTo>
                    <a:pt x="138682" y="47628"/>
                    <a:pt x="145021" y="54432"/>
                    <a:pt x="149584" y="63126"/>
                  </a:cubicBezTo>
                  <a:cubicBezTo>
                    <a:pt x="154148" y="71820"/>
                    <a:pt x="156430" y="81648"/>
                    <a:pt x="156430" y="92862"/>
                  </a:cubicBezTo>
                  <a:lnTo>
                    <a:pt x="42974" y="92862"/>
                  </a:lnTo>
                  <a:close/>
                </a:path>
              </a:pathLst>
            </a:custGeom>
            <a:solidFill>
              <a:schemeClr val="bg1"/>
            </a:solidFill>
            <a:ln w="1266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 dirty="0"/>
            </a:p>
          </p:txBody>
        </p:sp>
        <p:sp>
          <p:nvSpPr>
            <p:cNvPr id="79" name="Freihandform 35">
              <a:extLst>
                <a:ext uri="{FF2B5EF4-FFF2-40B4-BE49-F238E27FC236}">
                  <a16:creationId xmlns:a16="http://schemas.microsoft.com/office/drawing/2014/main" id="{37D4CE77-3FC3-4C90-8C7C-52858E35942C}"/>
                </a:ext>
              </a:extLst>
            </p:cNvPr>
            <p:cNvSpPr/>
            <p:nvPr/>
          </p:nvSpPr>
          <p:spPr bwMode="invGray">
            <a:xfrm>
              <a:off x="1560854" y="376618"/>
              <a:ext cx="25638" cy="48295"/>
            </a:xfrm>
            <a:custGeom>
              <a:avLst/>
              <a:gdLst>
                <a:gd name="connsiteX0" fmla="*/ 99131 w 117258"/>
                <a:gd name="connsiteY0" fmla="*/ 0 h 220877"/>
                <a:gd name="connsiteX1" fmla="*/ 64651 w 117258"/>
                <a:gd name="connsiteY1" fmla="*/ 10080 h 220877"/>
                <a:gd name="connsiteX2" fmla="*/ 43481 w 117258"/>
                <a:gd name="connsiteY2" fmla="*/ 37800 h 220877"/>
                <a:gd name="connsiteX3" fmla="*/ 41199 w 117258"/>
                <a:gd name="connsiteY3" fmla="*/ 37800 h 220877"/>
                <a:gd name="connsiteX4" fmla="*/ 41199 w 117258"/>
                <a:gd name="connsiteY4" fmla="*/ 3150 h 220877"/>
                <a:gd name="connsiteX5" fmla="*/ 0 w 117258"/>
                <a:gd name="connsiteY5" fmla="*/ 3150 h 220877"/>
                <a:gd name="connsiteX6" fmla="*/ 0 w 117258"/>
                <a:gd name="connsiteY6" fmla="*/ 220878 h 220877"/>
                <a:gd name="connsiteX7" fmla="*/ 42720 w 117258"/>
                <a:gd name="connsiteY7" fmla="*/ 220878 h 220877"/>
                <a:gd name="connsiteX8" fmla="*/ 42720 w 117258"/>
                <a:gd name="connsiteY8" fmla="*/ 88074 h 220877"/>
                <a:gd name="connsiteX9" fmla="*/ 49566 w 117258"/>
                <a:gd name="connsiteY9" fmla="*/ 62748 h 220877"/>
                <a:gd name="connsiteX10" fmla="*/ 68200 w 117258"/>
                <a:gd name="connsiteY10" fmla="*/ 45360 h 220877"/>
                <a:gd name="connsiteX11" fmla="*/ 95075 w 117258"/>
                <a:gd name="connsiteY11" fmla="*/ 39060 h 220877"/>
                <a:gd name="connsiteX12" fmla="*/ 108132 w 117258"/>
                <a:gd name="connsiteY12" fmla="*/ 39942 h 220877"/>
                <a:gd name="connsiteX13" fmla="*/ 117259 w 117258"/>
                <a:gd name="connsiteY13" fmla="*/ 41580 h 220877"/>
                <a:gd name="connsiteX14" fmla="*/ 117259 w 117258"/>
                <a:gd name="connsiteY14" fmla="*/ 1008 h 220877"/>
                <a:gd name="connsiteX15" fmla="*/ 108639 w 117258"/>
                <a:gd name="connsiteY15" fmla="*/ 252 h 220877"/>
                <a:gd name="connsiteX16" fmla="*/ 99131 w 117258"/>
                <a:gd name="connsiteY16" fmla="*/ 0 h 2208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17258" h="220877">
                  <a:moveTo>
                    <a:pt x="99131" y="0"/>
                  </a:moveTo>
                  <a:cubicBezTo>
                    <a:pt x="86328" y="0"/>
                    <a:pt x="74792" y="3402"/>
                    <a:pt x="64651" y="10080"/>
                  </a:cubicBezTo>
                  <a:cubicBezTo>
                    <a:pt x="54509" y="16884"/>
                    <a:pt x="47410" y="26082"/>
                    <a:pt x="43481" y="37800"/>
                  </a:cubicBezTo>
                  <a:lnTo>
                    <a:pt x="41199" y="37800"/>
                  </a:lnTo>
                  <a:lnTo>
                    <a:pt x="41199" y="3150"/>
                  </a:lnTo>
                  <a:lnTo>
                    <a:pt x="0" y="3150"/>
                  </a:lnTo>
                  <a:lnTo>
                    <a:pt x="0" y="220878"/>
                  </a:lnTo>
                  <a:lnTo>
                    <a:pt x="42720" y="220878"/>
                  </a:lnTo>
                  <a:lnTo>
                    <a:pt x="42720" y="88074"/>
                  </a:lnTo>
                  <a:cubicBezTo>
                    <a:pt x="42720" y="78624"/>
                    <a:pt x="45002" y="70182"/>
                    <a:pt x="49566" y="62748"/>
                  </a:cubicBezTo>
                  <a:cubicBezTo>
                    <a:pt x="54129" y="55314"/>
                    <a:pt x="60341" y="49518"/>
                    <a:pt x="68200" y="45360"/>
                  </a:cubicBezTo>
                  <a:cubicBezTo>
                    <a:pt x="76060" y="41202"/>
                    <a:pt x="85060" y="39060"/>
                    <a:pt x="95075" y="39060"/>
                  </a:cubicBezTo>
                  <a:cubicBezTo>
                    <a:pt x="99385" y="39060"/>
                    <a:pt x="103822" y="39438"/>
                    <a:pt x="108132" y="39942"/>
                  </a:cubicBezTo>
                  <a:cubicBezTo>
                    <a:pt x="112568" y="40572"/>
                    <a:pt x="115611" y="41076"/>
                    <a:pt x="117259" y="41580"/>
                  </a:cubicBezTo>
                  <a:lnTo>
                    <a:pt x="117259" y="1008"/>
                  </a:lnTo>
                  <a:cubicBezTo>
                    <a:pt x="115104" y="756"/>
                    <a:pt x="112315" y="504"/>
                    <a:pt x="108639" y="252"/>
                  </a:cubicBezTo>
                  <a:cubicBezTo>
                    <a:pt x="104962" y="126"/>
                    <a:pt x="101793" y="0"/>
                    <a:pt x="99131" y="0"/>
                  </a:cubicBezTo>
                  <a:close/>
                </a:path>
              </a:pathLst>
            </a:custGeom>
            <a:solidFill>
              <a:schemeClr val="bg1"/>
            </a:solidFill>
            <a:ln w="1266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 dirty="0"/>
            </a:p>
          </p:txBody>
        </p:sp>
        <p:sp>
          <p:nvSpPr>
            <p:cNvPr id="80" name="Freihandform 36">
              <a:extLst>
                <a:ext uri="{FF2B5EF4-FFF2-40B4-BE49-F238E27FC236}">
                  <a16:creationId xmlns:a16="http://schemas.microsoft.com/office/drawing/2014/main" id="{663953A3-132C-4F8A-A542-F246666170C7}"/>
                </a:ext>
              </a:extLst>
            </p:cNvPr>
            <p:cNvSpPr/>
            <p:nvPr/>
          </p:nvSpPr>
          <p:spPr bwMode="invGray">
            <a:xfrm>
              <a:off x="1125885" y="466265"/>
              <a:ext cx="67325" cy="47634"/>
            </a:xfrm>
            <a:custGeom>
              <a:avLst/>
              <a:gdLst>
                <a:gd name="connsiteX0" fmla="*/ 221207 w 307914"/>
                <a:gd name="connsiteY0" fmla="*/ 159264 h 217854"/>
                <a:gd name="connsiteX1" fmla="*/ 219052 w 307914"/>
                <a:gd name="connsiteY1" fmla="*/ 159264 h 217854"/>
                <a:gd name="connsiteX2" fmla="*/ 176205 w 307914"/>
                <a:gd name="connsiteY2" fmla="*/ 0 h 217854"/>
                <a:gd name="connsiteX3" fmla="*/ 132217 w 307914"/>
                <a:gd name="connsiteY3" fmla="*/ 0 h 217854"/>
                <a:gd name="connsiteX4" fmla="*/ 89117 w 307914"/>
                <a:gd name="connsiteY4" fmla="*/ 159894 h 217854"/>
                <a:gd name="connsiteX5" fmla="*/ 86961 w 307914"/>
                <a:gd name="connsiteY5" fmla="*/ 159894 h 217854"/>
                <a:gd name="connsiteX6" fmla="*/ 43988 w 307914"/>
                <a:gd name="connsiteY6" fmla="*/ 0 h 217854"/>
                <a:gd name="connsiteX7" fmla="*/ 0 w 307914"/>
                <a:gd name="connsiteY7" fmla="*/ 0 h 217854"/>
                <a:gd name="connsiteX8" fmla="*/ 64397 w 307914"/>
                <a:gd name="connsiteY8" fmla="*/ 217854 h 217854"/>
                <a:gd name="connsiteX9" fmla="*/ 107751 w 307914"/>
                <a:gd name="connsiteY9" fmla="*/ 217854 h 217854"/>
                <a:gd name="connsiteX10" fmla="*/ 152246 w 307914"/>
                <a:gd name="connsiteY10" fmla="*/ 60606 h 217854"/>
                <a:gd name="connsiteX11" fmla="*/ 155542 w 307914"/>
                <a:gd name="connsiteY11" fmla="*/ 60606 h 217854"/>
                <a:gd name="connsiteX12" fmla="*/ 200037 w 307914"/>
                <a:gd name="connsiteY12" fmla="*/ 217854 h 217854"/>
                <a:gd name="connsiteX13" fmla="*/ 243518 w 307914"/>
                <a:gd name="connsiteY13" fmla="*/ 217854 h 217854"/>
                <a:gd name="connsiteX14" fmla="*/ 307915 w 307914"/>
                <a:gd name="connsiteY14" fmla="*/ 0 h 217854"/>
                <a:gd name="connsiteX15" fmla="*/ 263800 w 307914"/>
                <a:gd name="connsiteY15" fmla="*/ 0 h 2178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07914" h="217854">
                  <a:moveTo>
                    <a:pt x="221207" y="159264"/>
                  </a:moveTo>
                  <a:lnTo>
                    <a:pt x="219052" y="159264"/>
                  </a:lnTo>
                  <a:lnTo>
                    <a:pt x="176205" y="0"/>
                  </a:lnTo>
                  <a:lnTo>
                    <a:pt x="132217" y="0"/>
                  </a:lnTo>
                  <a:lnTo>
                    <a:pt x="89117" y="159894"/>
                  </a:lnTo>
                  <a:lnTo>
                    <a:pt x="86961" y="159894"/>
                  </a:lnTo>
                  <a:lnTo>
                    <a:pt x="43988" y="0"/>
                  </a:lnTo>
                  <a:lnTo>
                    <a:pt x="0" y="0"/>
                  </a:lnTo>
                  <a:lnTo>
                    <a:pt x="64397" y="217854"/>
                  </a:lnTo>
                  <a:lnTo>
                    <a:pt x="107751" y="217854"/>
                  </a:lnTo>
                  <a:lnTo>
                    <a:pt x="152246" y="60606"/>
                  </a:lnTo>
                  <a:lnTo>
                    <a:pt x="155542" y="60606"/>
                  </a:lnTo>
                  <a:lnTo>
                    <a:pt x="200037" y="217854"/>
                  </a:lnTo>
                  <a:lnTo>
                    <a:pt x="243518" y="217854"/>
                  </a:lnTo>
                  <a:lnTo>
                    <a:pt x="307915" y="0"/>
                  </a:lnTo>
                  <a:lnTo>
                    <a:pt x="263800" y="0"/>
                  </a:lnTo>
                  <a:close/>
                </a:path>
              </a:pathLst>
            </a:custGeom>
            <a:solidFill>
              <a:schemeClr val="bg1"/>
            </a:solidFill>
            <a:ln w="1266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 dirty="0"/>
            </a:p>
          </p:txBody>
        </p:sp>
        <p:sp>
          <p:nvSpPr>
            <p:cNvPr id="81" name="Freihandform 37">
              <a:extLst>
                <a:ext uri="{FF2B5EF4-FFF2-40B4-BE49-F238E27FC236}">
                  <a16:creationId xmlns:a16="http://schemas.microsoft.com/office/drawing/2014/main" id="{A9437713-E829-48C1-8155-9D1DB29E79D5}"/>
                </a:ext>
              </a:extLst>
            </p:cNvPr>
            <p:cNvSpPr/>
            <p:nvPr/>
          </p:nvSpPr>
          <p:spPr bwMode="invGray">
            <a:xfrm>
              <a:off x="1198532" y="465659"/>
              <a:ext cx="44625" cy="49177"/>
            </a:xfrm>
            <a:custGeom>
              <a:avLst/>
              <a:gdLst>
                <a:gd name="connsiteX0" fmla="*/ 155796 w 204093"/>
                <a:gd name="connsiteY0" fmla="*/ 13986 h 224910"/>
                <a:gd name="connsiteX1" fmla="*/ 102047 w 204093"/>
                <a:gd name="connsiteY1" fmla="*/ 0 h 224910"/>
                <a:gd name="connsiteX2" fmla="*/ 48298 w 204093"/>
                <a:gd name="connsiteY2" fmla="*/ 13986 h 224910"/>
                <a:gd name="connsiteX3" fmla="*/ 12677 w 204093"/>
                <a:gd name="connsiteY3" fmla="*/ 53424 h 224910"/>
                <a:gd name="connsiteX4" fmla="*/ 0 w 204093"/>
                <a:gd name="connsiteY4" fmla="*/ 112644 h 224910"/>
                <a:gd name="connsiteX5" fmla="*/ 12677 w 204093"/>
                <a:gd name="connsiteY5" fmla="*/ 171612 h 224910"/>
                <a:gd name="connsiteX6" fmla="*/ 48298 w 204093"/>
                <a:gd name="connsiteY6" fmla="*/ 210924 h 224910"/>
                <a:gd name="connsiteX7" fmla="*/ 102047 w 204093"/>
                <a:gd name="connsiteY7" fmla="*/ 224910 h 224910"/>
                <a:gd name="connsiteX8" fmla="*/ 155796 w 204093"/>
                <a:gd name="connsiteY8" fmla="*/ 210924 h 224910"/>
                <a:gd name="connsiteX9" fmla="*/ 191417 w 204093"/>
                <a:gd name="connsiteY9" fmla="*/ 171612 h 224910"/>
                <a:gd name="connsiteX10" fmla="*/ 204094 w 204093"/>
                <a:gd name="connsiteY10" fmla="*/ 112644 h 224910"/>
                <a:gd name="connsiteX11" fmla="*/ 191417 w 204093"/>
                <a:gd name="connsiteY11" fmla="*/ 53424 h 224910"/>
                <a:gd name="connsiteX12" fmla="*/ 155796 w 204093"/>
                <a:gd name="connsiteY12" fmla="*/ 13986 h 224910"/>
                <a:gd name="connsiteX13" fmla="*/ 154655 w 204093"/>
                <a:gd name="connsiteY13" fmla="*/ 150948 h 224910"/>
                <a:gd name="connsiteX14" fmla="*/ 135133 w 204093"/>
                <a:gd name="connsiteY14" fmla="*/ 178920 h 224910"/>
                <a:gd name="connsiteX15" fmla="*/ 102047 w 204093"/>
                <a:gd name="connsiteY15" fmla="*/ 189378 h 224910"/>
                <a:gd name="connsiteX16" fmla="*/ 68707 w 204093"/>
                <a:gd name="connsiteY16" fmla="*/ 178920 h 224910"/>
                <a:gd name="connsiteX17" fmla="*/ 49185 w 204093"/>
                <a:gd name="connsiteY17" fmla="*/ 150948 h 224910"/>
                <a:gd name="connsiteX18" fmla="*/ 42847 w 204093"/>
                <a:gd name="connsiteY18" fmla="*/ 112518 h 224910"/>
                <a:gd name="connsiteX19" fmla="*/ 49185 w 204093"/>
                <a:gd name="connsiteY19" fmla="*/ 74214 h 224910"/>
                <a:gd name="connsiteX20" fmla="*/ 68707 w 204093"/>
                <a:gd name="connsiteY20" fmla="*/ 46116 h 224910"/>
                <a:gd name="connsiteX21" fmla="*/ 102047 w 204093"/>
                <a:gd name="connsiteY21" fmla="*/ 35532 h 224910"/>
                <a:gd name="connsiteX22" fmla="*/ 135133 w 204093"/>
                <a:gd name="connsiteY22" fmla="*/ 46116 h 224910"/>
                <a:gd name="connsiteX23" fmla="*/ 154655 w 204093"/>
                <a:gd name="connsiteY23" fmla="*/ 74214 h 224910"/>
                <a:gd name="connsiteX24" fmla="*/ 160993 w 204093"/>
                <a:gd name="connsiteY24" fmla="*/ 112518 h 224910"/>
                <a:gd name="connsiteX25" fmla="*/ 154655 w 204093"/>
                <a:gd name="connsiteY25" fmla="*/ 150948 h 2249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204093" h="224910">
                  <a:moveTo>
                    <a:pt x="155796" y="13986"/>
                  </a:moveTo>
                  <a:cubicBezTo>
                    <a:pt x="140457" y="4662"/>
                    <a:pt x="122583" y="0"/>
                    <a:pt x="102047" y="0"/>
                  </a:cubicBezTo>
                  <a:cubicBezTo>
                    <a:pt x="81511" y="0"/>
                    <a:pt x="63636" y="4662"/>
                    <a:pt x="48298" y="13986"/>
                  </a:cubicBezTo>
                  <a:cubicBezTo>
                    <a:pt x="32959" y="23310"/>
                    <a:pt x="21043" y="36540"/>
                    <a:pt x="12677" y="53424"/>
                  </a:cubicBezTo>
                  <a:cubicBezTo>
                    <a:pt x="4183" y="70308"/>
                    <a:pt x="0" y="90090"/>
                    <a:pt x="0" y="112644"/>
                  </a:cubicBezTo>
                  <a:cubicBezTo>
                    <a:pt x="0" y="135198"/>
                    <a:pt x="4310" y="154854"/>
                    <a:pt x="12677" y="171612"/>
                  </a:cubicBezTo>
                  <a:cubicBezTo>
                    <a:pt x="21170" y="188496"/>
                    <a:pt x="32959" y="201474"/>
                    <a:pt x="48298" y="210924"/>
                  </a:cubicBezTo>
                  <a:cubicBezTo>
                    <a:pt x="63636" y="220248"/>
                    <a:pt x="81511" y="224910"/>
                    <a:pt x="102047" y="224910"/>
                  </a:cubicBezTo>
                  <a:cubicBezTo>
                    <a:pt x="122583" y="224910"/>
                    <a:pt x="140457" y="220248"/>
                    <a:pt x="155796" y="210924"/>
                  </a:cubicBezTo>
                  <a:cubicBezTo>
                    <a:pt x="171134" y="201600"/>
                    <a:pt x="183050" y="188496"/>
                    <a:pt x="191417" y="171612"/>
                  </a:cubicBezTo>
                  <a:cubicBezTo>
                    <a:pt x="199910" y="154854"/>
                    <a:pt x="204094" y="135072"/>
                    <a:pt x="204094" y="112644"/>
                  </a:cubicBezTo>
                  <a:cubicBezTo>
                    <a:pt x="204094" y="90090"/>
                    <a:pt x="199910" y="70308"/>
                    <a:pt x="191417" y="53424"/>
                  </a:cubicBezTo>
                  <a:cubicBezTo>
                    <a:pt x="182924" y="36540"/>
                    <a:pt x="171007" y="23310"/>
                    <a:pt x="155796" y="13986"/>
                  </a:cubicBezTo>
                  <a:close/>
                  <a:moveTo>
                    <a:pt x="154655" y="150948"/>
                  </a:moveTo>
                  <a:cubicBezTo>
                    <a:pt x="150345" y="162540"/>
                    <a:pt x="143880" y="171864"/>
                    <a:pt x="135133" y="178920"/>
                  </a:cubicBezTo>
                  <a:cubicBezTo>
                    <a:pt x="126386" y="185976"/>
                    <a:pt x="115357" y="189378"/>
                    <a:pt x="102047" y="189378"/>
                  </a:cubicBezTo>
                  <a:cubicBezTo>
                    <a:pt x="88609" y="189378"/>
                    <a:pt x="77581" y="185850"/>
                    <a:pt x="68707" y="178920"/>
                  </a:cubicBezTo>
                  <a:cubicBezTo>
                    <a:pt x="59961" y="171990"/>
                    <a:pt x="53368" y="162666"/>
                    <a:pt x="49185" y="150948"/>
                  </a:cubicBezTo>
                  <a:cubicBezTo>
                    <a:pt x="44875" y="139356"/>
                    <a:pt x="42847" y="126504"/>
                    <a:pt x="42847" y="112518"/>
                  </a:cubicBezTo>
                  <a:cubicBezTo>
                    <a:pt x="42847" y="98658"/>
                    <a:pt x="45002" y="85806"/>
                    <a:pt x="49185" y="74214"/>
                  </a:cubicBezTo>
                  <a:cubicBezTo>
                    <a:pt x="53368" y="62496"/>
                    <a:pt x="59961" y="53172"/>
                    <a:pt x="68707" y="46116"/>
                  </a:cubicBezTo>
                  <a:cubicBezTo>
                    <a:pt x="77454" y="39060"/>
                    <a:pt x="88609" y="35532"/>
                    <a:pt x="102047" y="35532"/>
                  </a:cubicBezTo>
                  <a:cubicBezTo>
                    <a:pt x="115357" y="35532"/>
                    <a:pt x="126386" y="39060"/>
                    <a:pt x="135133" y="46116"/>
                  </a:cubicBezTo>
                  <a:cubicBezTo>
                    <a:pt x="143880" y="53172"/>
                    <a:pt x="150345" y="62622"/>
                    <a:pt x="154655" y="74214"/>
                  </a:cubicBezTo>
                  <a:cubicBezTo>
                    <a:pt x="158838" y="85932"/>
                    <a:pt x="160993" y="98658"/>
                    <a:pt x="160993" y="112518"/>
                  </a:cubicBezTo>
                  <a:cubicBezTo>
                    <a:pt x="160993" y="126504"/>
                    <a:pt x="158838" y="139356"/>
                    <a:pt x="154655" y="150948"/>
                  </a:cubicBezTo>
                  <a:close/>
                </a:path>
              </a:pathLst>
            </a:custGeom>
            <a:solidFill>
              <a:schemeClr val="bg1"/>
            </a:solidFill>
            <a:ln w="1266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 dirty="0"/>
            </a:p>
          </p:txBody>
        </p:sp>
        <p:sp>
          <p:nvSpPr>
            <p:cNvPr id="82" name="Freihandform 38">
              <a:extLst>
                <a:ext uri="{FF2B5EF4-FFF2-40B4-BE49-F238E27FC236}">
                  <a16:creationId xmlns:a16="http://schemas.microsoft.com/office/drawing/2014/main" id="{A557F429-6F93-4F3C-B06C-6AA11804ED92}"/>
                </a:ext>
              </a:extLst>
            </p:cNvPr>
            <p:cNvSpPr/>
            <p:nvPr/>
          </p:nvSpPr>
          <p:spPr bwMode="invGray">
            <a:xfrm>
              <a:off x="1253635" y="465549"/>
              <a:ext cx="25638" cy="48295"/>
            </a:xfrm>
            <a:custGeom>
              <a:avLst/>
              <a:gdLst>
                <a:gd name="connsiteX0" fmla="*/ 99131 w 117258"/>
                <a:gd name="connsiteY0" fmla="*/ 0 h 220877"/>
                <a:gd name="connsiteX1" fmla="*/ 64651 w 117258"/>
                <a:gd name="connsiteY1" fmla="*/ 10080 h 220877"/>
                <a:gd name="connsiteX2" fmla="*/ 43481 w 117258"/>
                <a:gd name="connsiteY2" fmla="*/ 37800 h 220877"/>
                <a:gd name="connsiteX3" fmla="*/ 41199 w 117258"/>
                <a:gd name="connsiteY3" fmla="*/ 37800 h 220877"/>
                <a:gd name="connsiteX4" fmla="*/ 41199 w 117258"/>
                <a:gd name="connsiteY4" fmla="*/ 3150 h 220877"/>
                <a:gd name="connsiteX5" fmla="*/ 0 w 117258"/>
                <a:gd name="connsiteY5" fmla="*/ 3150 h 220877"/>
                <a:gd name="connsiteX6" fmla="*/ 0 w 117258"/>
                <a:gd name="connsiteY6" fmla="*/ 220878 h 220877"/>
                <a:gd name="connsiteX7" fmla="*/ 42720 w 117258"/>
                <a:gd name="connsiteY7" fmla="*/ 220878 h 220877"/>
                <a:gd name="connsiteX8" fmla="*/ 42720 w 117258"/>
                <a:gd name="connsiteY8" fmla="*/ 88074 h 220877"/>
                <a:gd name="connsiteX9" fmla="*/ 49566 w 117258"/>
                <a:gd name="connsiteY9" fmla="*/ 62748 h 220877"/>
                <a:gd name="connsiteX10" fmla="*/ 68200 w 117258"/>
                <a:gd name="connsiteY10" fmla="*/ 45360 h 220877"/>
                <a:gd name="connsiteX11" fmla="*/ 95075 w 117258"/>
                <a:gd name="connsiteY11" fmla="*/ 39060 h 220877"/>
                <a:gd name="connsiteX12" fmla="*/ 108132 w 117258"/>
                <a:gd name="connsiteY12" fmla="*/ 39942 h 220877"/>
                <a:gd name="connsiteX13" fmla="*/ 117259 w 117258"/>
                <a:gd name="connsiteY13" fmla="*/ 41580 h 220877"/>
                <a:gd name="connsiteX14" fmla="*/ 117259 w 117258"/>
                <a:gd name="connsiteY14" fmla="*/ 1008 h 220877"/>
                <a:gd name="connsiteX15" fmla="*/ 108639 w 117258"/>
                <a:gd name="connsiteY15" fmla="*/ 252 h 220877"/>
                <a:gd name="connsiteX16" fmla="*/ 99131 w 117258"/>
                <a:gd name="connsiteY16" fmla="*/ 0 h 2208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17258" h="220877">
                  <a:moveTo>
                    <a:pt x="99131" y="0"/>
                  </a:moveTo>
                  <a:cubicBezTo>
                    <a:pt x="86328" y="0"/>
                    <a:pt x="74792" y="3402"/>
                    <a:pt x="64651" y="10080"/>
                  </a:cubicBezTo>
                  <a:cubicBezTo>
                    <a:pt x="54509" y="16884"/>
                    <a:pt x="47410" y="26082"/>
                    <a:pt x="43481" y="37800"/>
                  </a:cubicBezTo>
                  <a:lnTo>
                    <a:pt x="41199" y="37800"/>
                  </a:lnTo>
                  <a:lnTo>
                    <a:pt x="41199" y="3150"/>
                  </a:lnTo>
                  <a:lnTo>
                    <a:pt x="0" y="3150"/>
                  </a:lnTo>
                  <a:lnTo>
                    <a:pt x="0" y="220878"/>
                  </a:lnTo>
                  <a:lnTo>
                    <a:pt x="42720" y="220878"/>
                  </a:lnTo>
                  <a:lnTo>
                    <a:pt x="42720" y="88074"/>
                  </a:lnTo>
                  <a:cubicBezTo>
                    <a:pt x="42720" y="78624"/>
                    <a:pt x="45002" y="70182"/>
                    <a:pt x="49566" y="62748"/>
                  </a:cubicBezTo>
                  <a:cubicBezTo>
                    <a:pt x="54129" y="55314"/>
                    <a:pt x="60341" y="49518"/>
                    <a:pt x="68200" y="45360"/>
                  </a:cubicBezTo>
                  <a:cubicBezTo>
                    <a:pt x="76060" y="41202"/>
                    <a:pt x="85060" y="39060"/>
                    <a:pt x="95075" y="39060"/>
                  </a:cubicBezTo>
                  <a:cubicBezTo>
                    <a:pt x="99385" y="39060"/>
                    <a:pt x="103822" y="39438"/>
                    <a:pt x="108132" y="39942"/>
                  </a:cubicBezTo>
                  <a:cubicBezTo>
                    <a:pt x="112568" y="40572"/>
                    <a:pt x="115611" y="41076"/>
                    <a:pt x="117259" y="41580"/>
                  </a:cubicBezTo>
                  <a:lnTo>
                    <a:pt x="117259" y="1008"/>
                  </a:lnTo>
                  <a:cubicBezTo>
                    <a:pt x="115104" y="756"/>
                    <a:pt x="112315" y="504"/>
                    <a:pt x="108639" y="252"/>
                  </a:cubicBezTo>
                  <a:cubicBezTo>
                    <a:pt x="104962" y="126"/>
                    <a:pt x="101793" y="0"/>
                    <a:pt x="99131" y="0"/>
                  </a:cubicBezTo>
                  <a:close/>
                </a:path>
              </a:pathLst>
            </a:custGeom>
            <a:solidFill>
              <a:schemeClr val="bg1"/>
            </a:solidFill>
            <a:ln w="1266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 dirty="0"/>
            </a:p>
          </p:txBody>
        </p:sp>
        <p:sp>
          <p:nvSpPr>
            <p:cNvPr id="83" name="Freihandform 39">
              <a:extLst>
                <a:ext uri="{FF2B5EF4-FFF2-40B4-BE49-F238E27FC236}">
                  <a16:creationId xmlns:a16="http://schemas.microsoft.com/office/drawing/2014/main" id="{7DC88ECB-9263-4363-9D71-4514FF702696}"/>
                </a:ext>
              </a:extLst>
            </p:cNvPr>
            <p:cNvSpPr/>
            <p:nvPr/>
          </p:nvSpPr>
          <p:spPr bwMode="invGray">
            <a:xfrm>
              <a:off x="1287450" y="450397"/>
              <a:ext cx="9341" cy="63475"/>
            </a:xfrm>
            <a:custGeom>
              <a:avLst/>
              <a:gdLst>
                <a:gd name="connsiteX0" fmla="*/ 0 w 42720"/>
                <a:gd name="connsiteY0" fmla="*/ 0 h 290304"/>
                <a:gd name="connsiteX1" fmla="*/ 42720 w 42720"/>
                <a:gd name="connsiteY1" fmla="*/ 0 h 290304"/>
                <a:gd name="connsiteX2" fmla="*/ 42720 w 42720"/>
                <a:gd name="connsiteY2" fmla="*/ 290304 h 290304"/>
                <a:gd name="connsiteX3" fmla="*/ 0 w 42720"/>
                <a:gd name="connsiteY3" fmla="*/ 290304 h 2903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2720" h="290304">
                  <a:moveTo>
                    <a:pt x="0" y="0"/>
                  </a:moveTo>
                  <a:lnTo>
                    <a:pt x="42720" y="0"/>
                  </a:lnTo>
                  <a:lnTo>
                    <a:pt x="42720" y="290304"/>
                  </a:lnTo>
                  <a:lnTo>
                    <a:pt x="0" y="290304"/>
                  </a:lnTo>
                  <a:close/>
                </a:path>
              </a:pathLst>
            </a:custGeom>
            <a:solidFill>
              <a:schemeClr val="bg1"/>
            </a:solidFill>
            <a:ln w="1266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 dirty="0"/>
            </a:p>
          </p:txBody>
        </p:sp>
        <p:sp>
          <p:nvSpPr>
            <p:cNvPr id="84" name="Freihandform 40">
              <a:extLst>
                <a:ext uri="{FF2B5EF4-FFF2-40B4-BE49-F238E27FC236}">
                  <a16:creationId xmlns:a16="http://schemas.microsoft.com/office/drawing/2014/main" id="{BE070819-7F8D-4874-8710-2FC1516B1249}"/>
                </a:ext>
              </a:extLst>
            </p:cNvPr>
            <p:cNvSpPr/>
            <p:nvPr/>
          </p:nvSpPr>
          <p:spPr bwMode="invGray">
            <a:xfrm>
              <a:off x="1307323" y="450397"/>
              <a:ext cx="43793" cy="64411"/>
            </a:xfrm>
            <a:custGeom>
              <a:avLst/>
              <a:gdLst>
                <a:gd name="connsiteX0" fmla="*/ 157444 w 200290"/>
                <a:gd name="connsiteY0" fmla="*/ 107856 h 294587"/>
                <a:gd name="connsiteX1" fmla="*/ 154908 w 200290"/>
                <a:gd name="connsiteY1" fmla="*/ 107856 h 294587"/>
                <a:gd name="connsiteX2" fmla="*/ 144133 w 200290"/>
                <a:gd name="connsiteY2" fmla="*/ 92106 h 294587"/>
                <a:gd name="connsiteX3" fmla="*/ 124738 w 200290"/>
                <a:gd name="connsiteY3" fmla="*/ 76482 h 294587"/>
                <a:gd name="connsiteX4" fmla="*/ 91905 w 200290"/>
                <a:gd name="connsiteY4" fmla="*/ 69804 h 294587"/>
                <a:gd name="connsiteX5" fmla="*/ 44622 w 200290"/>
                <a:gd name="connsiteY5" fmla="*/ 83160 h 294587"/>
                <a:gd name="connsiteX6" fmla="*/ 11916 w 200290"/>
                <a:gd name="connsiteY6" fmla="*/ 121590 h 294587"/>
                <a:gd name="connsiteX7" fmla="*/ 0 w 200290"/>
                <a:gd name="connsiteY7" fmla="*/ 181944 h 294587"/>
                <a:gd name="connsiteX8" fmla="*/ 11789 w 200290"/>
                <a:gd name="connsiteY8" fmla="*/ 242424 h 294587"/>
                <a:gd name="connsiteX9" fmla="*/ 44368 w 200290"/>
                <a:gd name="connsiteY9" fmla="*/ 281106 h 294587"/>
                <a:gd name="connsiteX10" fmla="*/ 91652 w 200290"/>
                <a:gd name="connsiteY10" fmla="*/ 294588 h 294587"/>
                <a:gd name="connsiteX11" fmla="*/ 124231 w 200290"/>
                <a:gd name="connsiteY11" fmla="*/ 287910 h 294587"/>
                <a:gd name="connsiteX12" fmla="*/ 144006 w 200290"/>
                <a:gd name="connsiteY12" fmla="*/ 272286 h 294587"/>
                <a:gd name="connsiteX13" fmla="*/ 155035 w 200290"/>
                <a:gd name="connsiteY13" fmla="*/ 256410 h 294587"/>
                <a:gd name="connsiteX14" fmla="*/ 158585 w 200290"/>
                <a:gd name="connsiteY14" fmla="*/ 256410 h 294587"/>
                <a:gd name="connsiteX15" fmla="*/ 158585 w 200290"/>
                <a:gd name="connsiteY15" fmla="*/ 290304 h 294587"/>
                <a:gd name="connsiteX16" fmla="*/ 200290 w 200290"/>
                <a:gd name="connsiteY16" fmla="*/ 290304 h 294587"/>
                <a:gd name="connsiteX17" fmla="*/ 200290 w 200290"/>
                <a:gd name="connsiteY17" fmla="*/ 0 h 294587"/>
                <a:gd name="connsiteX18" fmla="*/ 157570 w 200290"/>
                <a:gd name="connsiteY18" fmla="*/ 0 h 294587"/>
                <a:gd name="connsiteX19" fmla="*/ 157570 w 200290"/>
                <a:gd name="connsiteY19" fmla="*/ 107856 h 294587"/>
                <a:gd name="connsiteX20" fmla="*/ 151612 w 200290"/>
                <a:gd name="connsiteY20" fmla="*/ 221760 h 294587"/>
                <a:gd name="connsiteX21" fmla="*/ 132217 w 200290"/>
                <a:gd name="connsiteY21" fmla="*/ 248724 h 294587"/>
                <a:gd name="connsiteX22" fmla="*/ 101033 w 200290"/>
                <a:gd name="connsiteY22" fmla="*/ 258426 h 294587"/>
                <a:gd name="connsiteX23" fmla="*/ 69214 w 200290"/>
                <a:gd name="connsiteY23" fmla="*/ 248346 h 294587"/>
                <a:gd name="connsiteX24" fmla="*/ 49819 w 200290"/>
                <a:gd name="connsiteY24" fmla="*/ 220752 h 294587"/>
                <a:gd name="connsiteX25" fmla="*/ 43227 w 200290"/>
                <a:gd name="connsiteY25" fmla="*/ 181440 h 294587"/>
                <a:gd name="connsiteX26" fmla="*/ 49693 w 200290"/>
                <a:gd name="connsiteY26" fmla="*/ 142758 h 294587"/>
                <a:gd name="connsiteX27" fmla="*/ 68961 w 200290"/>
                <a:gd name="connsiteY27" fmla="*/ 115668 h 294587"/>
                <a:gd name="connsiteX28" fmla="*/ 101033 w 200290"/>
                <a:gd name="connsiteY28" fmla="*/ 105714 h 294587"/>
                <a:gd name="connsiteX29" fmla="*/ 132471 w 200290"/>
                <a:gd name="connsiteY29" fmla="*/ 115164 h 294587"/>
                <a:gd name="connsiteX30" fmla="*/ 151739 w 200290"/>
                <a:gd name="connsiteY30" fmla="*/ 141624 h 294587"/>
                <a:gd name="connsiteX31" fmla="*/ 158331 w 200290"/>
                <a:gd name="connsiteY31" fmla="*/ 181314 h 294587"/>
                <a:gd name="connsiteX32" fmla="*/ 151612 w 200290"/>
                <a:gd name="connsiteY32" fmla="*/ 221760 h 2945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200290" h="294587">
                  <a:moveTo>
                    <a:pt x="157444" y="107856"/>
                  </a:moveTo>
                  <a:lnTo>
                    <a:pt x="154908" y="107856"/>
                  </a:lnTo>
                  <a:cubicBezTo>
                    <a:pt x="152373" y="103320"/>
                    <a:pt x="148697" y="98028"/>
                    <a:pt x="144133" y="92106"/>
                  </a:cubicBezTo>
                  <a:cubicBezTo>
                    <a:pt x="139443" y="86184"/>
                    <a:pt x="132978" y="80892"/>
                    <a:pt x="124738" y="76482"/>
                  </a:cubicBezTo>
                  <a:cubicBezTo>
                    <a:pt x="116371" y="71946"/>
                    <a:pt x="105470" y="69804"/>
                    <a:pt x="91905" y="69804"/>
                  </a:cubicBezTo>
                  <a:cubicBezTo>
                    <a:pt x="74285" y="69804"/>
                    <a:pt x="58566" y="74214"/>
                    <a:pt x="44622" y="83160"/>
                  </a:cubicBezTo>
                  <a:cubicBezTo>
                    <a:pt x="30678" y="92106"/>
                    <a:pt x="19775" y="104832"/>
                    <a:pt x="11916" y="121590"/>
                  </a:cubicBezTo>
                  <a:cubicBezTo>
                    <a:pt x="3930" y="138348"/>
                    <a:pt x="0" y="158508"/>
                    <a:pt x="0" y="181944"/>
                  </a:cubicBezTo>
                  <a:cubicBezTo>
                    <a:pt x="0" y="205506"/>
                    <a:pt x="3930" y="225666"/>
                    <a:pt x="11789" y="242424"/>
                  </a:cubicBezTo>
                  <a:cubicBezTo>
                    <a:pt x="19649" y="259182"/>
                    <a:pt x="30424" y="272034"/>
                    <a:pt x="44368" y="281106"/>
                  </a:cubicBezTo>
                  <a:cubicBezTo>
                    <a:pt x="58186" y="290178"/>
                    <a:pt x="73905" y="294588"/>
                    <a:pt x="91652" y="294588"/>
                  </a:cubicBezTo>
                  <a:cubicBezTo>
                    <a:pt x="104962" y="294588"/>
                    <a:pt x="115738" y="292320"/>
                    <a:pt x="124231" y="287910"/>
                  </a:cubicBezTo>
                  <a:cubicBezTo>
                    <a:pt x="132597" y="283500"/>
                    <a:pt x="139189" y="278208"/>
                    <a:pt x="144006" y="272286"/>
                  </a:cubicBezTo>
                  <a:cubicBezTo>
                    <a:pt x="148823" y="266364"/>
                    <a:pt x="152500" y="261072"/>
                    <a:pt x="155035" y="256410"/>
                  </a:cubicBezTo>
                  <a:lnTo>
                    <a:pt x="158585" y="256410"/>
                  </a:lnTo>
                  <a:lnTo>
                    <a:pt x="158585" y="290304"/>
                  </a:lnTo>
                  <a:lnTo>
                    <a:pt x="200290" y="290304"/>
                  </a:lnTo>
                  <a:lnTo>
                    <a:pt x="200290" y="0"/>
                  </a:lnTo>
                  <a:lnTo>
                    <a:pt x="157570" y="0"/>
                  </a:lnTo>
                  <a:lnTo>
                    <a:pt x="157570" y="107856"/>
                  </a:lnTo>
                  <a:close/>
                  <a:moveTo>
                    <a:pt x="151612" y="221760"/>
                  </a:moveTo>
                  <a:cubicBezTo>
                    <a:pt x="147175" y="233226"/>
                    <a:pt x="140711" y="242298"/>
                    <a:pt x="132217" y="248724"/>
                  </a:cubicBezTo>
                  <a:cubicBezTo>
                    <a:pt x="123724" y="255150"/>
                    <a:pt x="113329" y="258426"/>
                    <a:pt x="101033" y="258426"/>
                  </a:cubicBezTo>
                  <a:cubicBezTo>
                    <a:pt x="88356" y="258426"/>
                    <a:pt x="77708" y="255024"/>
                    <a:pt x="69214" y="248346"/>
                  </a:cubicBezTo>
                  <a:cubicBezTo>
                    <a:pt x="60594" y="241542"/>
                    <a:pt x="54129" y="232344"/>
                    <a:pt x="49819" y="220752"/>
                  </a:cubicBezTo>
                  <a:cubicBezTo>
                    <a:pt x="45382" y="209160"/>
                    <a:pt x="43227" y="196056"/>
                    <a:pt x="43227" y="181440"/>
                  </a:cubicBezTo>
                  <a:cubicBezTo>
                    <a:pt x="43227" y="167076"/>
                    <a:pt x="45382" y="154224"/>
                    <a:pt x="49693" y="142758"/>
                  </a:cubicBezTo>
                  <a:cubicBezTo>
                    <a:pt x="54003" y="131292"/>
                    <a:pt x="60467" y="122346"/>
                    <a:pt x="68961" y="115668"/>
                  </a:cubicBezTo>
                  <a:cubicBezTo>
                    <a:pt x="77454" y="108990"/>
                    <a:pt x="88229" y="105714"/>
                    <a:pt x="101033" y="105714"/>
                  </a:cubicBezTo>
                  <a:cubicBezTo>
                    <a:pt x="113456" y="105714"/>
                    <a:pt x="123977" y="108864"/>
                    <a:pt x="132471" y="115164"/>
                  </a:cubicBezTo>
                  <a:cubicBezTo>
                    <a:pt x="140964" y="121464"/>
                    <a:pt x="147302" y="130284"/>
                    <a:pt x="151739" y="141624"/>
                  </a:cubicBezTo>
                  <a:cubicBezTo>
                    <a:pt x="156049" y="152964"/>
                    <a:pt x="158331" y="166194"/>
                    <a:pt x="158331" y="181314"/>
                  </a:cubicBezTo>
                  <a:cubicBezTo>
                    <a:pt x="158204" y="196812"/>
                    <a:pt x="156049" y="210168"/>
                    <a:pt x="151612" y="221760"/>
                  </a:cubicBezTo>
                  <a:close/>
                </a:path>
              </a:pathLst>
            </a:custGeom>
            <a:solidFill>
              <a:schemeClr val="bg1"/>
            </a:solidFill>
            <a:ln w="1266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 dirty="0"/>
            </a:p>
          </p:txBody>
        </p:sp>
        <p:sp>
          <p:nvSpPr>
            <p:cNvPr id="85" name="Freihandform 41">
              <a:extLst>
                <a:ext uri="{FF2B5EF4-FFF2-40B4-BE49-F238E27FC236}">
                  <a16:creationId xmlns:a16="http://schemas.microsoft.com/office/drawing/2014/main" id="{874300A1-6EF5-45E8-A8F2-13B9427E8203}"/>
                </a:ext>
              </a:extLst>
            </p:cNvPr>
            <p:cNvSpPr/>
            <p:nvPr/>
          </p:nvSpPr>
          <p:spPr bwMode="invGray">
            <a:xfrm>
              <a:off x="1364393" y="502108"/>
              <a:ext cx="12473" cy="12370"/>
            </a:xfrm>
            <a:custGeom>
              <a:avLst/>
              <a:gdLst>
                <a:gd name="connsiteX0" fmla="*/ 28395 w 57044"/>
                <a:gd name="connsiteY0" fmla="*/ 0 h 56573"/>
                <a:gd name="connsiteX1" fmla="*/ 8367 w 57044"/>
                <a:gd name="connsiteY1" fmla="*/ 8316 h 56573"/>
                <a:gd name="connsiteX2" fmla="*/ 0 w 57044"/>
                <a:gd name="connsiteY2" fmla="*/ 28224 h 56573"/>
                <a:gd name="connsiteX3" fmla="*/ 8367 w 57044"/>
                <a:gd name="connsiteY3" fmla="*/ 48258 h 56573"/>
                <a:gd name="connsiteX4" fmla="*/ 28395 w 57044"/>
                <a:gd name="connsiteY4" fmla="*/ 56574 h 56573"/>
                <a:gd name="connsiteX5" fmla="*/ 42720 w 57044"/>
                <a:gd name="connsiteY5" fmla="*/ 52794 h 56573"/>
                <a:gd name="connsiteX6" fmla="*/ 53115 w 57044"/>
                <a:gd name="connsiteY6" fmla="*/ 42462 h 56573"/>
                <a:gd name="connsiteX7" fmla="*/ 57045 w 57044"/>
                <a:gd name="connsiteY7" fmla="*/ 28224 h 56573"/>
                <a:gd name="connsiteX8" fmla="*/ 48678 w 57044"/>
                <a:gd name="connsiteY8" fmla="*/ 8316 h 56573"/>
                <a:gd name="connsiteX9" fmla="*/ 28395 w 57044"/>
                <a:gd name="connsiteY9" fmla="*/ 0 h 56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7044" h="56573">
                  <a:moveTo>
                    <a:pt x="28395" y="0"/>
                  </a:moveTo>
                  <a:cubicBezTo>
                    <a:pt x="20663" y="0"/>
                    <a:pt x="13944" y="2772"/>
                    <a:pt x="8367" y="8316"/>
                  </a:cubicBezTo>
                  <a:cubicBezTo>
                    <a:pt x="2789" y="13860"/>
                    <a:pt x="0" y="20538"/>
                    <a:pt x="0" y="28224"/>
                  </a:cubicBezTo>
                  <a:cubicBezTo>
                    <a:pt x="0" y="36036"/>
                    <a:pt x="2789" y="42714"/>
                    <a:pt x="8367" y="48258"/>
                  </a:cubicBezTo>
                  <a:cubicBezTo>
                    <a:pt x="13944" y="53802"/>
                    <a:pt x="20663" y="56574"/>
                    <a:pt x="28395" y="56574"/>
                  </a:cubicBezTo>
                  <a:cubicBezTo>
                    <a:pt x="33593" y="56574"/>
                    <a:pt x="38410" y="55314"/>
                    <a:pt x="42720" y="52794"/>
                  </a:cubicBezTo>
                  <a:cubicBezTo>
                    <a:pt x="47030" y="50274"/>
                    <a:pt x="50453" y="46872"/>
                    <a:pt x="53115" y="42462"/>
                  </a:cubicBezTo>
                  <a:cubicBezTo>
                    <a:pt x="55777" y="38178"/>
                    <a:pt x="57045" y="33390"/>
                    <a:pt x="57045" y="28224"/>
                  </a:cubicBezTo>
                  <a:cubicBezTo>
                    <a:pt x="57045" y="20412"/>
                    <a:pt x="54256" y="13860"/>
                    <a:pt x="48678" y="8316"/>
                  </a:cubicBezTo>
                  <a:cubicBezTo>
                    <a:pt x="42847" y="2772"/>
                    <a:pt x="36128" y="0"/>
                    <a:pt x="28395" y="0"/>
                  </a:cubicBezTo>
                  <a:close/>
                </a:path>
              </a:pathLst>
            </a:custGeom>
            <a:solidFill>
              <a:schemeClr val="bg1"/>
            </a:solidFill>
            <a:ln w="1266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 dirty="0"/>
            </a:p>
          </p:txBody>
        </p:sp>
      </p:grpSp>
      <p:sp>
        <p:nvSpPr>
          <p:cNvPr id="11" name="Titel 10">
            <a:extLst>
              <a:ext uri="{FF2B5EF4-FFF2-40B4-BE49-F238E27FC236}">
                <a16:creationId xmlns:a16="http://schemas.microsoft.com/office/drawing/2014/main" id="{A61DA797-8454-4364-8770-8101AFDD41D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3525" y="2165734"/>
            <a:ext cx="4032000" cy="1883593"/>
          </a:xfrm>
        </p:spPr>
        <p:txBody>
          <a:bodyPr vert="horz" anchor="b"/>
          <a:lstStyle>
            <a:lvl1pPr rtl="0">
              <a:lnSpc>
                <a:spcPct val="85000"/>
              </a:lnSpc>
              <a:defRPr sz="4800" b="0">
                <a:solidFill>
                  <a:schemeClr val="bg1"/>
                </a:solidFill>
                <a:latin typeface="GEA Sans Bold" panose="00000500000000000000" pitchFamily="2" charset="0"/>
              </a:defRPr>
            </a:lvl1pPr>
          </a:lstStyle>
          <a:p>
            <a:r>
              <a:rPr lang="ru-RU"/>
              <a:t>Title </a:t>
            </a:r>
            <a:br>
              <a:rPr lang="ru-RU"/>
            </a:br>
            <a:r>
              <a:rPr lang="ru-RU"/>
              <a:t>GEA SANS 48PT</a:t>
            </a:r>
            <a:endParaRPr lang="ru-RU" dirty="0"/>
          </a:p>
        </p:txBody>
      </p:sp>
      <p:sp>
        <p:nvSpPr>
          <p:cNvPr id="33" name="Textplatzhalter 32">
            <a:extLst>
              <a:ext uri="{FF2B5EF4-FFF2-40B4-BE49-F238E27FC236}">
                <a16:creationId xmlns:a16="http://schemas.microsoft.com/office/drawing/2014/main" id="{9FEAEEB5-CEA6-41B3-AE59-98285007A5A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63525" y="4357103"/>
            <a:ext cx="4032000" cy="246221"/>
          </a:xfrm>
        </p:spPr>
        <p:txBody>
          <a:bodyPr>
            <a:noAutofit/>
          </a:bodyPr>
          <a:lstStyle>
            <a:lvl1pPr marL="0" indent="0" rtl="0">
              <a:buNone/>
              <a:defRPr sz="1600">
                <a:solidFill>
                  <a:schemeClr val="bg1"/>
                </a:solidFill>
                <a:latin typeface="+mj-lt"/>
              </a:defRPr>
            </a:lvl1pPr>
            <a:lvl2pPr>
              <a:defRPr sz="1600">
                <a:solidFill>
                  <a:schemeClr val="bg1"/>
                </a:solidFill>
              </a:defRPr>
            </a:lvl2pPr>
            <a:lvl3pPr>
              <a:defRPr sz="1600">
                <a:solidFill>
                  <a:schemeClr val="bg1"/>
                </a:solidFill>
              </a:defRPr>
            </a:lvl3pPr>
            <a:lvl4pPr>
              <a:defRPr sz="1600">
                <a:solidFill>
                  <a:schemeClr val="bg1"/>
                </a:solidFill>
              </a:defRPr>
            </a:lvl4pPr>
            <a:lvl5pPr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ru-RU"/>
              <a:t>Subheadline optional Inter Medium 16pt</a:t>
            </a:r>
            <a:endParaRPr lang="ru-RU" dirty="0"/>
          </a:p>
        </p:txBody>
      </p:sp>
      <p:sp>
        <p:nvSpPr>
          <p:cNvPr id="35" name="Textplatzhalter 34">
            <a:extLst>
              <a:ext uri="{FF2B5EF4-FFF2-40B4-BE49-F238E27FC236}">
                <a16:creationId xmlns:a16="http://schemas.microsoft.com/office/drawing/2014/main" id="{80E2349F-1508-4D41-A46E-B4E8D0F7F08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63525" y="5688568"/>
            <a:ext cx="4032000" cy="369332"/>
          </a:xfrm>
        </p:spPr>
        <p:txBody>
          <a:bodyPr>
            <a:noAutofit/>
          </a:bodyPr>
          <a:lstStyle>
            <a:lvl1pPr marL="0" indent="0" rtl="0">
              <a:spcBef>
                <a:spcPts val="0"/>
              </a:spcBef>
              <a:buNone/>
              <a:defRPr sz="1200">
                <a:solidFill>
                  <a:schemeClr val="bg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ru-RU"/>
              <a:t>Author, </a:t>
            </a:r>
            <a:br>
              <a:rPr lang="ru-RU"/>
            </a:br>
            <a:r>
              <a:rPr lang="ru-RU"/>
              <a:t>Place, Date Inter 12pt</a:t>
            </a:r>
            <a:endParaRPr lang="ru-RU" dirty="0"/>
          </a:p>
        </p:txBody>
      </p:sp>
      <p:sp>
        <p:nvSpPr>
          <p:cNvPr id="40" name="Freihandform: Form 39">
            <a:extLst>
              <a:ext uri="{FF2B5EF4-FFF2-40B4-BE49-F238E27FC236}">
                <a16:creationId xmlns:a16="http://schemas.microsoft.com/office/drawing/2014/main" id="{C44E781B-3F9A-4BE7-97BD-4332B650C4C2}"/>
              </a:ext>
            </a:extLst>
          </p:cNvPr>
          <p:cNvSpPr/>
          <p:nvPr userDrawn="1"/>
        </p:nvSpPr>
        <p:spPr bwMode="invGray">
          <a:xfrm>
            <a:off x="4591254" y="-1"/>
            <a:ext cx="7602228" cy="6858001"/>
          </a:xfrm>
          <a:custGeom>
            <a:avLst/>
            <a:gdLst>
              <a:gd name="connsiteX0" fmla="*/ 3293816 w 7602228"/>
              <a:gd name="connsiteY0" fmla="*/ 4038523 h 6858001"/>
              <a:gd name="connsiteX1" fmla="*/ 4309498 w 7602228"/>
              <a:gd name="connsiteY1" fmla="*/ 4038523 h 6858001"/>
              <a:gd name="connsiteX2" fmla="*/ 4309498 w 7602228"/>
              <a:gd name="connsiteY2" fmla="*/ 6858001 h 6858001"/>
              <a:gd name="connsiteX3" fmla="*/ 3293816 w 7602228"/>
              <a:gd name="connsiteY3" fmla="*/ 6858001 h 6858001"/>
              <a:gd name="connsiteX4" fmla="*/ 1268071 w 7602228"/>
              <a:gd name="connsiteY4" fmla="*/ 3540455 h 6858001"/>
              <a:gd name="connsiteX5" fmla="*/ 2395990 w 7602228"/>
              <a:gd name="connsiteY5" fmla="*/ 3540455 h 6858001"/>
              <a:gd name="connsiteX6" fmla="*/ 1128430 w 7602228"/>
              <a:gd name="connsiteY6" fmla="*/ 6074552 h 6858001"/>
              <a:gd name="connsiteX7" fmla="*/ 0 w 7602228"/>
              <a:gd name="connsiteY7" fmla="*/ 6074552 h 6858001"/>
              <a:gd name="connsiteX8" fmla="*/ 3037787 w 7602228"/>
              <a:gd name="connsiteY8" fmla="*/ 0 h 6858001"/>
              <a:gd name="connsiteX9" fmla="*/ 4565464 w 7602228"/>
              <a:gd name="connsiteY9" fmla="*/ 0 h 6858001"/>
              <a:gd name="connsiteX10" fmla="*/ 7602228 w 7602228"/>
              <a:gd name="connsiteY10" fmla="*/ 6076086 h 6858001"/>
              <a:gd name="connsiteX11" fmla="*/ 6474309 w 7602228"/>
              <a:gd name="connsiteY11" fmla="*/ 6076086 h 6858001"/>
              <a:gd name="connsiteX12" fmla="*/ 3801657 w 7602228"/>
              <a:gd name="connsiteY12" fmla="*/ 730206 h 6858001"/>
              <a:gd name="connsiteX13" fmla="*/ 3154686 w 7602228"/>
              <a:gd name="connsiteY13" fmla="*/ 2023126 h 6858001"/>
              <a:gd name="connsiteX14" fmla="*/ 2026256 w 7602228"/>
              <a:gd name="connsiteY14" fmla="*/ 2023126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7602228" h="6858001">
                <a:moveTo>
                  <a:pt x="3293816" y="4038523"/>
                </a:moveTo>
                <a:lnTo>
                  <a:pt x="4309498" y="4038523"/>
                </a:lnTo>
                <a:lnTo>
                  <a:pt x="4309498" y="6858001"/>
                </a:lnTo>
                <a:lnTo>
                  <a:pt x="3293816" y="6858001"/>
                </a:lnTo>
                <a:close/>
                <a:moveTo>
                  <a:pt x="1268071" y="3540455"/>
                </a:moveTo>
                <a:lnTo>
                  <a:pt x="2395990" y="3540455"/>
                </a:lnTo>
                <a:lnTo>
                  <a:pt x="1128430" y="6074552"/>
                </a:lnTo>
                <a:lnTo>
                  <a:pt x="0" y="6074552"/>
                </a:lnTo>
                <a:close/>
                <a:moveTo>
                  <a:pt x="3037787" y="0"/>
                </a:moveTo>
                <a:lnTo>
                  <a:pt x="4565464" y="0"/>
                </a:lnTo>
                <a:lnTo>
                  <a:pt x="7602228" y="6076086"/>
                </a:lnTo>
                <a:lnTo>
                  <a:pt x="6474309" y="6076086"/>
                </a:lnTo>
                <a:lnTo>
                  <a:pt x="3801657" y="730206"/>
                </a:lnTo>
                <a:lnTo>
                  <a:pt x="3154686" y="2023126"/>
                </a:lnTo>
                <a:lnTo>
                  <a:pt x="2026256" y="2023126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90000">
                <a:schemeClr val="accent6"/>
              </a:gs>
            </a:gsLst>
            <a:lin ang="18900000" scaled="1"/>
          </a:gradFill>
          <a:ln w="798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rtl="0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53973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- blue - pictur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kt 6" hidden="1">
            <a:extLst>
              <a:ext uri="{FF2B5EF4-FFF2-40B4-BE49-F238E27FC236}">
                <a16:creationId xmlns:a16="http://schemas.microsoft.com/office/drawing/2014/main" id="{7A9BF7E1-7479-4B02-8452-601829203BE6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41290973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44" imgH="345" progId="TCLayout.ActiveDocument.1">
                  <p:embed/>
                </p:oleObj>
              </mc:Choice>
              <mc:Fallback>
                <p:oleObj name="think-cell Folie" r:id="rId3" imgW="344" imgH="345" progId="TCLayout.ActiveDocument.1">
                  <p:embed/>
                  <p:pic>
                    <p:nvPicPr>
                      <p:cNvPr id="7" name="Objekt 6" hidden="1">
                        <a:extLst>
                          <a:ext uri="{FF2B5EF4-FFF2-40B4-BE49-F238E27FC236}">
                            <a16:creationId xmlns:a16="http://schemas.microsoft.com/office/drawing/2014/main" id="{7A9BF7E1-7479-4B02-8452-601829203BE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89" name="Gruppieren 88">
            <a:extLst>
              <a:ext uri="{FF2B5EF4-FFF2-40B4-BE49-F238E27FC236}">
                <a16:creationId xmlns:a16="http://schemas.microsoft.com/office/drawing/2014/main" id="{92F8E679-E260-49EB-A3CA-F368C0674365}"/>
              </a:ext>
            </a:extLst>
          </p:cNvPr>
          <p:cNvGrpSpPr/>
          <p:nvPr userDrawn="1"/>
        </p:nvGrpSpPr>
        <p:grpSpPr>
          <a:xfrm>
            <a:off x="270000" y="270000"/>
            <a:ext cx="1346400" cy="244836"/>
            <a:chOff x="270000" y="270000"/>
            <a:chExt cx="1346400" cy="244836"/>
          </a:xfrm>
        </p:grpSpPr>
        <p:sp>
          <p:nvSpPr>
            <p:cNvPr id="86" name="Freihandform 42">
              <a:extLst>
                <a:ext uri="{FF2B5EF4-FFF2-40B4-BE49-F238E27FC236}">
                  <a16:creationId xmlns:a16="http://schemas.microsoft.com/office/drawing/2014/main" id="{C78A4FAC-CC44-4149-A771-0D69677F7ECA}"/>
                </a:ext>
              </a:extLst>
            </p:cNvPr>
            <p:cNvSpPr/>
            <p:nvPr/>
          </p:nvSpPr>
          <p:spPr bwMode="invGray">
            <a:xfrm>
              <a:off x="846965" y="272507"/>
              <a:ext cx="222709" cy="241364"/>
            </a:xfrm>
            <a:custGeom>
              <a:avLst/>
              <a:gdLst>
                <a:gd name="connsiteX0" fmla="*/ 462697 w 1018566"/>
                <a:gd name="connsiteY0" fmla="*/ 0 h 1103885"/>
                <a:gd name="connsiteX1" fmla="*/ 185079 w 1018566"/>
                <a:gd name="connsiteY1" fmla="*/ 0 h 1103885"/>
                <a:gd name="connsiteX2" fmla="*/ 0 w 1018566"/>
                <a:gd name="connsiteY2" fmla="*/ 368046 h 1103885"/>
                <a:gd name="connsiteX3" fmla="*/ 205995 w 1018566"/>
                <a:gd name="connsiteY3" fmla="*/ 368046 h 1103885"/>
                <a:gd name="connsiteX4" fmla="*/ 324648 w 1018566"/>
                <a:gd name="connsiteY4" fmla="*/ 132300 h 1103885"/>
                <a:gd name="connsiteX5" fmla="*/ 812698 w 1018566"/>
                <a:gd name="connsiteY5" fmla="*/ 1103886 h 1103885"/>
                <a:gd name="connsiteX6" fmla="*/ 1018566 w 1018566"/>
                <a:gd name="connsiteY6" fmla="*/ 1103886 h 11038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18566" h="1103885">
                  <a:moveTo>
                    <a:pt x="462697" y="0"/>
                  </a:moveTo>
                  <a:lnTo>
                    <a:pt x="185079" y="0"/>
                  </a:lnTo>
                  <a:lnTo>
                    <a:pt x="0" y="368046"/>
                  </a:lnTo>
                  <a:lnTo>
                    <a:pt x="205995" y="368046"/>
                  </a:lnTo>
                  <a:lnTo>
                    <a:pt x="324648" y="132300"/>
                  </a:lnTo>
                  <a:lnTo>
                    <a:pt x="812698" y="1103886"/>
                  </a:lnTo>
                  <a:lnTo>
                    <a:pt x="1018566" y="1103886"/>
                  </a:lnTo>
                  <a:close/>
                </a:path>
              </a:pathLst>
            </a:custGeom>
            <a:solidFill>
              <a:schemeClr val="bg1"/>
            </a:solidFill>
            <a:ln w="1266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 dirty="0"/>
            </a:p>
          </p:txBody>
        </p:sp>
        <p:sp>
          <p:nvSpPr>
            <p:cNvPr id="87" name="Freihandform 43">
              <a:extLst>
                <a:ext uri="{FF2B5EF4-FFF2-40B4-BE49-F238E27FC236}">
                  <a16:creationId xmlns:a16="http://schemas.microsoft.com/office/drawing/2014/main" id="{DE7A47C8-1A17-47CB-B506-734C6F33ACE4}"/>
                </a:ext>
              </a:extLst>
            </p:cNvPr>
            <p:cNvSpPr/>
            <p:nvPr/>
          </p:nvSpPr>
          <p:spPr bwMode="invGray">
            <a:xfrm>
              <a:off x="270000" y="272479"/>
              <a:ext cx="678133" cy="241392"/>
            </a:xfrm>
            <a:custGeom>
              <a:avLst/>
              <a:gdLst>
                <a:gd name="connsiteX0" fmla="*/ 3008922 w 3101461"/>
                <a:gd name="connsiteY0" fmla="*/ 460152 h 1104011"/>
                <a:gd name="connsiteX1" fmla="*/ 602646 w 3101461"/>
                <a:gd name="connsiteY1" fmla="*/ 460152 h 1104011"/>
                <a:gd name="connsiteX2" fmla="*/ 510107 w 3101461"/>
                <a:gd name="connsiteY2" fmla="*/ 644112 h 1104011"/>
                <a:gd name="connsiteX3" fmla="*/ 880264 w 3101461"/>
                <a:gd name="connsiteY3" fmla="*/ 644112 h 1104011"/>
                <a:gd name="connsiteX4" fmla="*/ 880264 w 3101461"/>
                <a:gd name="connsiteY4" fmla="*/ 920052 h 1104011"/>
                <a:gd name="connsiteX5" fmla="*/ 552193 w 3101461"/>
                <a:gd name="connsiteY5" fmla="*/ 920052 h 1104011"/>
                <a:gd name="connsiteX6" fmla="*/ 184191 w 3101461"/>
                <a:gd name="connsiteY6" fmla="*/ 552258 h 1104011"/>
                <a:gd name="connsiteX7" fmla="*/ 552193 w 3101461"/>
                <a:gd name="connsiteY7" fmla="*/ 184086 h 1104011"/>
                <a:gd name="connsiteX8" fmla="*/ 972550 w 3101461"/>
                <a:gd name="connsiteY8" fmla="*/ 184086 h 1104011"/>
                <a:gd name="connsiteX9" fmla="*/ 972550 w 3101461"/>
                <a:gd name="connsiteY9" fmla="*/ 0 h 1104011"/>
                <a:gd name="connsiteX10" fmla="*/ 552193 w 3101461"/>
                <a:gd name="connsiteY10" fmla="*/ 0 h 1104011"/>
                <a:gd name="connsiteX11" fmla="*/ 0 w 3101461"/>
                <a:gd name="connsiteY11" fmla="*/ 552258 h 1104011"/>
                <a:gd name="connsiteX12" fmla="*/ 552193 w 3101461"/>
                <a:gd name="connsiteY12" fmla="*/ 1104012 h 1104011"/>
                <a:gd name="connsiteX13" fmla="*/ 1065470 w 3101461"/>
                <a:gd name="connsiteY13" fmla="*/ 1104012 h 1104011"/>
                <a:gd name="connsiteX14" fmla="*/ 1065470 w 3101461"/>
                <a:gd name="connsiteY14" fmla="*/ 644112 h 1104011"/>
                <a:gd name="connsiteX15" fmla="*/ 1343088 w 3101461"/>
                <a:gd name="connsiteY15" fmla="*/ 644112 h 1104011"/>
                <a:gd name="connsiteX16" fmla="*/ 1343088 w 3101461"/>
                <a:gd name="connsiteY16" fmla="*/ 1104012 h 1104011"/>
                <a:gd name="connsiteX17" fmla="*/ 2083529 w 3101461"/>
                <a:gd name="connsiteY17" fmla="*/ 1104012 h 1104011"/>
                <a:gd name="connsiteX18" fmla="*/ 2176068 w 3101461"/>
                <a:gd name="connsiteY18" fmla="*/ 920052 h 1104011"/>
                <a:gd name="connsiteX19" fmla="*/ 1528166 w 3101461"/>
                <a:gd name="connsiteY19" fmla="*/ 920052 h 1104011"/>
                <a:gd name="connsiteX20" fmla="*/ 1528166 w 3101461"/>
                <a:gd name="connsiteY20" fmla="*/ 644112 h 1104011"/>
                <a:gd name="connsiteX21" fmla="*/ 2498815 w 3101461"/>
                <a:gd name="connsiteY21" fmla="*/ 644112 h 1104011"/>
                <a:gd name="connsiteX22" fmla="*/ 2268608 w 3101461"/>
                <a:gd name="connsiteY22" fmla="*/ 1104012 h 1104011"/>
                <a:gd name="connsiteX23" fmla="*/ 2474476 w 3101461"/>
                <a:gd name="connsiteY23" fmla="*/ 1104012 h 1104011"/>
                <a:gd name="connsiteX24" fmla="*/ 2705824 w 3101461"/>
                <a:gd name="connsiteY24" fmla="*/ 644112 h 1104011"/>
                <a:gd name="connsiteX25" fmla="*/ 3101461 w 3101461"/>
                <a:gd name="connsiteY25" fmla="*/ 644112 h 1104011"/>
                <a:gd name="connsiteX26" fmla="*/ 3008922 w 3101461"/>
                <a:gd name="connsiteY26" fmla="*/ 460152 h 11040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101461" h="1104011">
                  <a:moveTo>
                    <a:pt x="3008922" y="460152"/>
                  </a:moveTo>
                  <a:lnTo>
                    <a:pt x="602646" y="460152"/>
                  </a:lnTo>
                  <a:lnTo>
                    <a:pt x="510107" y="644112"/>
                  </a:lnTo>
                  <a:lnTo>
                    <a:pt x="880264" y="644112"/>
                  </a:lnTo>
                  <a:lnTo>
                    <a:pt x="880264" y="920052"/>
                  </a:lnTo>
                  <a:lnTo>
                    <a:pt x="552193" y="920052"/>
                  </a:lnTo>
                  <a:cubicBezTo>
                    <a:pt x="349368" y="920052"/>
                    <a:pt x="184191" y="755748"/>
                    <a:pt x="184191" y="552258"/>
                  </a:cubicBezTo>
                  <a:cubicBezTo>
                    <a:pt x="184191" y="348768"/>
                    <a:pt x="349241" y="184086"/>
                    <a:pt x="552193" y="184086"/>
                  </a:cubicBezTo>
                  <a:lnTo>
                    <a:pt x="972550" y="184086"/>
                  </a:lnTo>
                  <a:lnTo>
                    <a:pt x="972550" y="0"/>
                  </a:lnTo>
                  <a:lnTo>
                    <a:pt x="552193" y="0"/>
                  </a:lnTo>
                  <a:cubicBezTo>
                    <a:pt x="247701" y="0"/>
                    <a:pt x="0" y="247716"/>
                    <a:pt x="0" y="552258"/>
                  </a:cubicBezTo>
                  <a:cubicBezTo>
                    <a:pt x="0" y="856800"/>
                    <a:pt x="247701" y="1104012"/>
                    <a:pt x="552193" y="1104012"/>
                  </a:cubicBezTo>
                  <a:lnTo>
                    <a:pt x="1065470" y="1104012"/>
                  </a:lnTo>
                  <a:lnTo>
                    <a:pt x="1065470" y="644112"/>
                  </a:lnTo>
                  <a:lnTo>
                    <a:pt x="1343088" y="644112"/>
                  </a:lnTo>
                  <a:lnTo>
                    <a:pt x="1343088" y="1104012"/>
                  </a:lnTo>
                  <a:lnTo>
                    <a:pt x="2083529" y="1104012"/>
                  </a:lnTo>
                  <a:lnTo>
                    <a:pt x="2176068" y="920052"/>
                  </a:lnTo>
                  <a:lnTo>
                    <a:pt x="1528166" y="920052"/>
                  </a:lnTo>
                  <a:lnTo>
                    <a:pt x="1528166" y="644112"/>
                  </a:lnTo>
                  <a:lnTo>
                    <a:pt x="2498815" y="644112"/>
                  </a:lnTo>
                  <a:lnTo>
                    <a:pt x="2268608" y="1104012"/>
                  </a:lnTo>
                  <a:lnTo>
                    <a:pt x="2474476" y="1104012"/>
                  </a:lnTo>
                  <a:lnTo>
                    <a:pt x="2705824" y="644112"/>
                  </a:lnTo>
                  <a:lnTo>
                    <a:pt x="3101461" y="644112"/>
                  </a:lnTo>
                  <a:lnTo>
                    <a:pt x="3008922" y="460152"/>
                  </a:lnTo>
                  <a:close/>
                </a:path>
              </a:pathLst>
            </a:custGeom>
            <a:solidFill>
              <a:schemeClr val="bg1"/>
            </a:solidFill>
            <a:ln w="1266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 dirty="0"/>
            </a:p>
          </p:txBody>
        </p:sp>
        <p:sp>
          <p:nvSpPr>
            <p:cNvPr id="88" name="Freihandform 46">
              <a:extLst>
                <a:ext uri="{FF2B5EF4-FFF2-40B4-BE49-F238E27FC236}">
                  <a16:creationId xmlns:a16="http://schemas.microsoft.com/office/drawing/2014/main" id="{F6980514-C5C3-4070-9D53-3F4B40A250FD}"/>
                </a:ext>
              </a:extLst>
            </p:cNvPr>
            <p:cNvSpPr/>
            <p:nvPr/>
          </p:nvSpPr>
          <p:spPr bwMode="invGray">
            <a:xfrm>
              <a:off x="563638" y="272479"/>
              <a:ext cx="182159" cy="80501"/>
            </a:xfrm>
            <a:custGeom>
              <a:avLst/>
              <a:gdLst>
                <a:gd name="connsiteX0" fmla="*/ 185205 w 833107"/>
                <a:gd name="connsiteY0" fmla="*/ 184086 h 368172"/>
                <a:gd name="connsiteX1" fmla="*/ 833107 w 833107"/>
                <a:gd name="connsiteY1" fmla="*/ 184212 h 368172"/>
                <a:gd name="connsiteX2" fmla="*/ 833107 w 833107"/>
                <a:gd name="connsiteY2" fmla="*/ 126 h 368172"/>
                <a:gd name="connsiteX3" fmla="*/ 0 w 833107"/>
                <a:gd name="connsiteY3" fmla="*/ 0 h 368172"/>
                <a:gd name="connsiteX4" fmla="*/ 0 w 833107"/>
                <a:gd name="connsiteY4" fmla="*/ 368172 h 368172"/>
                <a:gd name="connsiteX5" fmla="*/ 185205 w 833107"/>
                <a:gd name="connsiteY5" fmla="*/ 368172 h 3681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33107" h="368172">
                  <a:moveTo>
                    <a:pt x="185205" y="184086"/>
                  </a:moveTo>
                  <a:lnTo>
                    <a:pt x="833107" y="184212"/>
                  </a:lnTo>
                  <a:lnTo>
                    <a:pt x="833107" y="126"/>
                  </a:lnTo>
                  <a:lnTo>
                    <a:pt x="0" y="0"/>
                  </a:lnTo>
                  <a:lnTo>
                    <a:pt x="0" y="368172"/>
                  </a:lnTo>
                  <a:lnTo>
                    <a:pt x="185205" y="368172"/>
                  </a:lnTo>
                  <a:close/>
                </a:path>
              </a:pathLst>
            </a:custGeom>
            <a:solidFill>
              <a:schemeClr val="bg1"/>
            </a:solidFill>
            <a:ln w="1266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 dirty="0"/>
            </a:p>
          </p:txBody>
        </p:sp>
        <p:sp>
          <p:nvSpPr>
            <p:cNvPr id="57" name="Freihandform 13">
              <a:extLst>
                <a:ext uri="{FF2B5EF4-FFF2-40B4-BE49-F238E27FC236}">
                  <a16:creationId xmlns:a16="http://schemas.microsoft.com/office/drawing/2014/main" id="{5F79A0FA-6215-4C9E-88D3-6859B5F32E15}"/>
                </a:ext>
              </a:extLst>
            </p:cNvPr>
            <p:cNvSpPr/>
            <p:nvPr/>
          </p:nvSpPr>
          <p:spPr bwMode="invGray">
            <a:xfrm>
              <a:off x="1130320" y="272535"/>
              <a:ext cx="40440" cy="63502"/>
            </a:xfrm>
            <a:custGeom>
              <a:avLst/>
              <a:gdLst>
                <a:gd name="connsiteX0" fmla="*/ 184952 w 184951"/>
                <a:gd name="connsiteY0" fmla="*/ 252630 h 290429"/>
                <a:gd name="connsiteX1" fmla="*/ 44114 w 184951"/>
                <a:gd name="connsiteY1" fmla="*/ 252630 h 290429"/>
                <a:gd name="connsiteX2" fmla="*/ 44114 w 184951"/>
                <a:gd name="connsiteY2" fmla="*/ 163800 h 290429"/>
                <a:gd name="connsiteX3" fmla="*/ 173669 w 184951"/>
                <a:gd name="connsiteY3" fmla="*/ 163800 h 290429"/>
                <a:gd name="connsiteX4" fmla="*/ 173669 w 184951"/>
                <a:gd name="connsiteY4" fmla="*/ 126252 h 290429"/>
                <a:gd name="connsiteX5" fmla="*/ 44114 w 184951"/>
                <a:gd name="connsiteY5" fmla="*/ 126252 h 290429"/>
                <a:gd name="connsiteX6" fmla="*/ 44114 w 184951"/>
                <a:gd name="connsiteY6" fmla="*/ 37800 h 290429"/>
                <a:gd name="connsiteX7" fmla="*/ 183177 w 184951"/>
                <a:gd name="connsiteY7" fmla="*/ 37800 h 290429"/>
                <a:gd name="connsiteX8" fmla="*/ 183177 w 184951"/>
                <a:gd name="connsiteY8" fmla="*/ 0 h 290429"/>
                <a:gd name="connsiteX9" fmla="*/ 0 w 184951"/>
                <a:gd name="connsiteY9" fmla="*/ 0 h 290429"/>
                <a:gd name="connsiteX10" fmla="*/ 0 w 184951"/>
                <a:gd name="connsiteY10" fmla="*/ 290430 h 290429"/>
                <a:gd name="connsiteX11" fmla="*/ 184952 w 184951"/>
                <a:gd name="connsiteY11" fmla="*/ 290430 h 2904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84951" h="290429">
                  <a:moveTo>
                    <a:pt x="184952" y="252630"/>
                  </a:moveTo>
                  <a:lnTo>
                    <a:pt x="44114" y="252630"/>
                  </a:lnTo>
                  <a:lnTo>
                    <a:pt x="44114" y="163800"/>
                  </a:lnTo>
                  <a:lnTo>
                    <a:pt x="173669" y="163800"/>
                  </a:lnTo>
                  <a:lnTo>
                    <a:pt x="173669" y="126252"/>
                  </a:lnTo>
                  <a:lnTo>
                    <a:pt x="44114" y="126252"/>
                  </a:lnTo>
                  <a:lnTo>
                    <a:pt x="44114" y="37800"/>
                  </a:lnTo>
                  <a:lnTo>
                    <a:pt x="183177" y="37800"/>
                  </a:lnTo>
                  <a:lnTo>
                    <a:pt x="183177" y="0"/>
                  </a:lnTo>
                  <a:lnTo>
                    <a:pt x="0" y="0"/>
                  </a:lnTo>
                  <a:lnTo>
                    <a:pt x="0" y="290430"/>
                  </a:lnTo>
                  <a:lnTo>
                    <a:pt x="184952" y="290430"/>
                  </a:lnTo>
                  <a:close/>
                </a:path>
              </a:pathLst>
            </a:custGeom>
            <a:solidFill>
              <a:schemeClr val="bg1"/>
            </a:solidFill>
            <a:ln w="1266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 dirty="0"/>
            </a:p>
          </p:txBody>
        </p:sp>
        <p:sp>
          <p:nvSpPr>
            <p:cNvPr id="58" name="Freihandform 14">
              <a:extLst>
                <a:ext uri="{FF2B5EF4-FFF2-40B4-BE49-F238E27FC236}">
                  <a16:creationId xmlns:a16="http://schemas.microsoft.com/office/drawing/2014/main" id="{E57EC58B-2D5D-4877-9B03-E31621E4FFDE}"/>
                </a:ext>
              </a:extLst>
            </p:cNvPr>
            <p:cNvSpPr/>
            <p:nvPr/>
          </p:nvSpPr>
          <p:spPr bwMode="invGray">
            <a:xfrm>
              <a:off x="1182623" y="287769"/>
              <a:ext cx="39941" cy="48240"/>
            </a:xfrm>
            <a:custGeom>
              <a:avLst/>
              <a:gdLst>
                <a:gd name="connsiteX0" fmla="*/ 42340 w 182670"/>
                <a:gd name="connsiteY0" fmla="*/ 91350 h 220625"/>
                <a:gd name="connsiteX1" fmla="*/ 48932 w 182670"/>
                <a:gd name="connsiteY1" fmla="*/ 61740 h 220625"/>
                <a:gd name="connsiteX2" fmla="*/ 67059 w 182670"/>
                <a:gd name="connsiteY2" fmla="*/ 43092 h 220625"/>
                <a:gd name="connsiteX3" fmla="*/ 93427 w 182670"/>
                <a:gd name="connsiteY3" fmla="*/ 36666 h 220625"/>
                <a:gd name="connsiteX4" fmla="*/ 127527 w 182670"/>
                <a:gd name="connsiteY4" fmla="*/ 50022 h 220625"/>
                <a:gd name="connsiteX5" fmla="*/ 139950 w 182670"/>
                <a:gd name="connsiteY5" fmla="*/ 87066 h 220625"/>
                <a:gd name="connsiteX6" fmla="*/ 139950 w 182670"/>
                <a:gd name="connsiteY6" fmla="*/ 220500 h 220625"/>
                <a:gd name="connsiteX7" fmla="*/ 182670 w 182670"/>
                <a:gd name="connsiteY7" fmla="*/ 220500 h 220625"/>
                <a:gd name="connsiteX8" fmla="*/ 182670 w 182670"/>
                <a:gd name="connsiteY8" fmla="*/ 82152 h 220625"/>
                <a:gd name="connsiteX9" fmla="*/ 173416 w 182670"/>
                <a:gd name="connsiteY9" fmla="*/ 36918 h 220625"/>
                <a:gd name="connsiteX10" fmla="*/ 147302 w 182670"/>
                <a:gd name="connsiteY10" fmla="*/ 9324 h 220625"/>
                <a:gd name="connsiteX11" fmla="*/ 108132 w 182670"/>
                <a:gd name="connsiteY11" fmla="*/ 0 h 220625"/>
                <a:gd name="connsiteX12" fmla="*/ 67313 w 182670"/>
                <a:gd name="connsiteY12" fmla="*/ 10458 h 220625"/>
                <a:gd name="connsiteX13" fmla="*/ 43608 w 182670"/>
                <a:gd name="connsiteY13" fmla="*/ 38304 h 220625"/>
                <a:gd name="connsiteX14" fmla="*/ 40945 w 182670"/>
                <a:gd name="connsiteY14" fmla="*/ 38304 h 220625"/>
                <a:gd name="connsiteX15" fmla="*/ 40945 w 182670"/>
                <a:gd name="connsiteY15" fmla="*/ 2898 h 220625"/>
                <a:gd name="connsiteX16" fmla="*/ 0 w 182670"/>
                <a:gd name="connsiteY16" fmla="*/ 2898 h 220625"/>
                <a:gd name="connsiteX17" fmla="*/ 0 w 182670"/>
                <a:gd name="connsiteY17" fmla="*/ 220626 h 220625"/>
                <a:gd name="connsiteX18" fmla="*/ 42720 w 182670"/>
                <a:gd name="connsiteY18" fmla="*/ 220626 h 220625"/>
                <a:gd name="connsiteX19" fmla="*/ 42720 w 182670"/>
                <a:gd name="connsiteY19" fmla="*/ 91350 h 220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82670" h="220625">
                  <a:moveTo>
                    <a:pt x="42340" y="91350"/>
                  </a:moveTo>
                  <a:cubicBezTo>
                    <a:pt x="42340" y="79884"/>
                    <a:pt x="44495" y="69930"/>
                    <a:pt x="48932" y="61740"/>
                  </a:cubicBezTo>
                  <a:cubicBezTo>
                    <a:pt x="53368" y="53550"/>
                    <a:pt x="59326" y="47376"/>
                    <a:pt x="67059" y="43092"/>
                  </a:cubicBezTo>
                  <a:cubicBezTo>
                    <a:pt x="74665" y="38808"/>
                    <a:pt x="83539" y="36666"/>
                    <a:pt x="93427" y="36666"/>
                  </a:cubicBezTo>
                  <a:cubicBezTo>
                    <a:pt x="107878" y="36666"/>
                    <a:pt x="119287" y="41076"/>
                    <a:pt x="127527" y="50022"/>
                  </a:cubicBezTo>
                  <a:cubicBezTo>
                    <a:pt x="135766" y="58968"/>
                    <a:pt x="139950" y="71316"/>
                    <a:pt x="139950" y="87066"/>
                  </a:cubicBezTo>
                  <a:lnTo>
                    <a:pt x="139950" y="220500"/>
                  </a:lnTo>
                  <a:lnTo>
                    <a:pt x="182670" y="220500"/>
                  </a:lnTo>
                  <a:lnTo>
                    <a:pt x="182670" y="82152"/>
                  </a:lnTo>
                  <a:cubicBezTo>
                    <a:pt x="182670" y="64260"/>
                    <a:pt x="179627" y="49140"/>
                    <a:pt x="173416" y="36918"/>
                  </a:cubicBezTo>
                  <a:cubicBezTo>
                    <a:pt x="167205" y="24696"/>
                    <a:pt x="158584" y="15498"/>
                    <a:pt x="147302" y="9324"/>
                  </a:cubicBezTo>
                  <a:cubicBezTo>
                    <a:pt x="136147" y="3150"/>
                    <a:pt x="122963" y="0"/>
                    <a:pt x="108132" y="0"/>
                  </a:cubicBezTo>
                  <a:cubicBezTo>
                    <a:pt x="91652" y="0"/>
                    <a:pt x="78088" y="3528"/>
                    <a:pt x="67313" y="10458"/>
                  </a:cubicBezTo>
                  <a:cubicBezTo>
                    <a:pt x="56538" y="17514"/>
                    <a:pt x="48551" y="26712"/>
                    <a:pt x="43608" y="38304"/>
                  </a:cubicBezTo>
                  <a:lnTo>
                    <a:pt x="40945" y="38304"/>
                  </a:lnTo>
                  <a:lnTo>
                    <a:pt x="40945" y="2898"/>
                  </a:lnTo>
                  <a:lnTo>
                    <a:pt x="0" y="2898"/>
                  </a:lnTo>
                  <a:lnTo>
                    <a:pt x="0" y="220626"/>
                  </a:lnTo>
                  <a:lnTo>
                    <a:pt x="42720" y="220626"/>
                  </a:lnTo>
                  <a:lnTo>
                    <a:pt x="42720" y="91350"/>
                  </a:lnTo>
                  <a:close/>
                </a:path>
              </a:pathLst>
            </a:custGeom>
            <a:solidFill>
              <a:schemeClr val="bg1"/>
            </a:solidFill>
            <a:ln w="1266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 dirty="0"/>
            </a:p>
          </p:txBody>
        </p:sp>
        <p:sp>
          <p:nvSpPr>
            <p:cNvPr id="59" name="Freihandform 15">
              <a:extLst>
                <a:ext uri="{FF2B5EF4-FFF2-40B4-BE49-F238E27FC236}">
                  <a16:creationId xmlns:a16="http://schemas.microsoft.com/office/drawing/2014/main" id="{3B593BEE-0095-4972-88AF-BE89E168AFD9}"/>
                </a:ext>
              </a:extLst>
            </p:cNvPr>
            <p:cNvSpPr/>
            <p:nvPr/>
          </p:nvSpPr>
          <p:spPr bwMode="invGray">
            <a:xfrm>
              <a:off x="1232902" y="287797"/>
              <a:ext cx="43821" cy="66974"/>
            </a:xfrm>
            <a:custGeom>
              <a:avLst/>
              <a:gdLst>
                <a:gd name="connsiteX0" fmla="*/ 151739 w 200417"/>
                <a:gd name="connsiteY0" fmla="*/ 297738 h 306306"/>
                <a:gd name="connsiteX1" fmla="*/ 187234 w 200417"/>
                <a:gd name="connsiteY1" fmla="*/ 271152 h 306306"/>
                <a:gd name="connsiteX2" fmla="*/ 200417 w 200417"/>
                <a:gd name="connsiteY2" fmla="*/ 225414 h 306306"/>
                <a:gd name="connsiteX3" fmla="*/ 200417 w 200417"/>
                <a:gd name="connsiteY3" fmla="*/ 2772 h 306306"/>
                <a:gd name="connsiteX4" fmla="*/ 158585 w 200417"/>
                <a:gd name="connsiteY4" fmla="*/ 2772 h 306306"/>
                <a:gd name="connsiteX5" fmla="*/ 158585 w 200417"/>
                <a:gd name="connsiteY5" fmla="*/ 38052 h 306306"/>
                <a:gd name="connsiteX6" fmla="*/ 155415 w 200417"/>
                <a:gd name="connsiteY6" fmla="*/ 38052 h 306306"/>
                <a:gd name="connsiteX7" fmla="*/ 144513 w 200417"/>
                <a:gd name="connsiteY7" fmla="*/ 22302 h 306306"/>
                <a:gd name="connsiteX8" fmla="*/ 124865 w 200417"/>
                <a:gd name="connsiteY8" fmla="*/ 6678 h 306306"/>
                <a:gd name="connsiteX9" fmla="*/ 91905 w 200417"/>
                <a:gd name="connsiteY9" fmla="*/ 0 h 306306"/>
                <a:gd name="connsiteX10" fmla="*/ 44622 w 200417"/>
                <a:gd name="connsiteY10" fmla="*/ 13230 h 306306"/>
                <a:gd name="connsiteX11" fmla="*/ 11916 w 200417"/>
                <a:gd name="connsiteY11" fmla="*/ 51282 h 306306"/>
                <a:gd name="connsiteX12" fmla="*/ 0 w 200417"/>
                <a:gd name="connsiteY12" fmla="*/ 110880 h 306306"/>
                <a:gd name="connsiteX13" fmla="*/ 12043 w 200417"/>
                <a:gd name="connsiteY13" fmla="*/ 169344 h 306306"/>
                <a:gd name="connsiteX14" fmla="*/ 44875 w 200417"/>
                <a:gd name="connsiteY14" fmla="*/ 205254 h 306306"/>
                <a:gd name="connsiteX15" fmla="*/ 91525 w 200417"/>
                <a:gd name="connsiteY15" fmla="*/ 217350 h 306306"/>
                <a:gd name="connsiteX16" fmla="*/ 124231 w 200417"/>
                <a:gd name="connsiteY16" fmla="*/ 211050 h 306306"/>
                <a:gd name="connsiteX17" fmla="*/ 144007 w 200417"/>
                <a:gd name="connsiteY17" fmla="*/ 196308 h 306306"/>
                <a:gd name="connsiteX18" fmla="*/ 155035 w 200417"/>
                <a:gd name="connsiteY18" fmla="*/ 180810 h 306306"/>
                <a:gd name="connsiteX19" fmla="*/ 157697 w 200417"/>
                <a:gd name="connsiteY19" fmla="*/ 180810 h 306306"/>
                <a:gd name="connsiteX20" fmla="*/ 157697 w 200417"/>
                <a:gd name="connsiteY20" fmla="*/ 223650 h 306306"/>
                <a:gd name="connsiteX21" fmla="*/ 141851 w 200417"/>
                <a:gd name="connsiteY21" fmla="*/ 260568 h 306306"/>
                <a:gd name="connsiteX22" fmla="*/ 101793 w 200417"/>
                <a:gd name="connsiteY22" fmla="*/ 272160 h 306306"/>
                <a:gd name="connsiteX23" fmla="*/ 72891 w 200417"/>
                <a:gd name="connsiteY23" fmla="*/ 267246 h 306306"/>
                <a:gd name="connsiteX24" fmla="*/ 55270 w 200417"/>
                <a:gd name="connsiteY24" fmla="*/ 255276 h 306306"/>
                <a:gd name="connsiteX25" fmla="*/ 44875 w 200417"/>
                <a:gd name="connsiteY25" fmla="*/ 242424 h 306306"/>
                <a:gd name="connsiteX26" fmla="*/ 8240 w 200417"/>
                <a:gd name="connsiteY26" fmla="*/ 257418 h 306306"/>
                <a:gd name="connsiteX27" fmla="*/ 25860 w 200417"/>
                <a:gd name="connsiteY27" fmla="*/ 281610 h 306306"/>
                <a:gd name="connsiteX28" fmla="*/ 56411 w 200417"/>
                <a:gd name="connsiteY28" fmla="*/ 299502 h 306306"/>
                <a:gd name="connsiteX29" fmla="*/ 101286 w 200417"/>
                <a:gd name="connsiteY29" fmla="*/ 306306 h 306306"/>
                <a:gd name="connsiteX30" fmla="*/ 151739 w 200417"/>
                <a:gd name="connsiteY30" fmla="*/ 297738 h 306306"/>
                <a:gd name="connsiteX31" fmla="*/ 151612 w 200417"/>
                <a:gd name="connsiteY31" fmla="*/ 148932 h 306306"/>
                <a:gd name="connsiteX32" fmla="*/ 132217 w 200417"/>
                <a:gd name="connsiteY32" fmla="*/ 173628 h 306306"/>
                <a:gd name="connsiteX33" fmla="*/ 101033 w 200417"/>
                <a:gd name="connsiteY33" fmla="*/ 182196 h 306306"/>
                <a:gd name="connsiteX34" fmla="*/ 69214 w 200417"/>
                <a:gd name="connsiteY34" fmla="*/ 173124 h 306306"/>
                <a:gd name="connsiteX35" fmla="*/ 49819 w 200417"/>
                <a:gd name="connsiteY35" fmla="*/ 147924 h 306306"/>
                <a:gd name="connsiteX36" fmla="*/ 43227 w 200417"/>
                <a:gd name="connsiteY36" fmla="*/ 110376 h 306306"/>
                <a:gd name="connsiteX37" fmla="*/ 49693 w 200417"/>
                <a:gd name="connsiteY37" fmla="*/ 72702 h 306306"/>
                <a:gd name="connsiteX38" fmla="*/ 68961 w 200417"/>
                <a:gd name="connsiteY38" fmla="*/ 45990 h 306306"/>
                <a:gd name="connsiteX39" fmla="*/ 101033 w 200417"/>
                <a:gd name="connsiteY39" fmla="*/ 36162 h 306306"/>
                <a:gd name="connsiteX40" fmla="*/ 132471 w 200417"/>
                <a:gd name="connsiteY40" fmla="*/ 45612 h 306306"/>
                <a:gd name="connsiteX41" fmla="*/ 151739 w 200417"/>
                <a:gd name="connsiteY41" fmla="*/ 71820 h 306306"/>
                <a:gd name="connsiteX42" fmla="*/ 158331 w 200417"/>
                <a:gd name="connsiteY42" fmla="*/ 110502 h 306306"/>
                <a:gd name="connsiteX43" fmla="*/ 151612 w 200417"/>
                <a:gd name="connsiteY43" fmla="*/ 148932 h 3063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200417" h="306306">
                  <a:moveTo>
                    <a:pt x="151739" y="297738"/>
                  </a:moveTo>
                  <a:cubicBezTo>
                    <a:pt x="166571" y="291942"/>
                    <a:pt x="178487" y="283122"/>
                    <a:pt x="187234" y="271152"/>
                  </a:cubicBezTo>
                  <a:cubicBezTo>
                    <a:pt x="195980" y="259182"/>
                    <a:pt x="200417" y="243936"/>
                    <a:pt x="200417" y="225414"/>
                  </a:cubicBezTo>
                  <a:lnTo>
                    <a:pt x="200417" y="2772"/>
                  </a:lnTo>
                  <a:lnTo>
                    <a:pt x="158585" y="2772"/>
                  </a:lnTo>
                  <a:lnTo>
                    <a:pt x="158585" y="38052"/>
                  </a:lnTo>
                  <a:lnTo>
                    <a:pt x="155415" y="38052"/>
                  </a:lnTo>
                  <a:cubicBezTo>
                    <a:pt x="152880" y="33516"/>
                    <a:pt x="149204" y="28224"/>
                    <a:pt x="144513" y="22302"/>
                  </a:cubicBezTo>
                  <a:cubicBezTo>
                    <a:pt x="139823" y="16380"/>
                    <a:pt x="133231" y="11088"/>
                    <a:pt x="124865" y="6678"/>
                  </a:cubicBezTo>
                  <a:cubicBezTo>
                    <a:pt x="116498" y="2142"/>
                    <a:pt x="105470" y="0"/>
                    <a:pt x="91905" y="0"/>
                  </a:cubicBezTo>
                  <a:cubicBezTo>
                    <a:pt x="74285" y="0"/>
                    <a:pt x="58566" y="4410"/>
                    <a:pt x="44622" y="13230"/>
                  </a:cubicBezTo>
                  <a:cubicBezTo>
                    <a:pt x="30678" y="22050"/>
                    <a:pt x="19775" y="34776"/>
                    <a:pt x="11916" y="51282"/>
                  </a:cubicBezTo>
                  <a:cubicBezTo>
                    <a:pt x="3930" y="67788"/>
                    <a:pt x="0" y="87696"/>
                    <a:pt x="0" y="110880"/>
                  </a:cubicBezTo>
                  <a:cubicBezTo>
                    <a:pt x="0" y="134064"/>
                    <a:pt x="4057" y="153594"/>
                    <a:pt x="12043" y="169344"/>
                  </a:cubicBezTo>
                  <a:cubicBezTo>
                    <a:pt x="20029" y="185220"/>
                    <a:pt x="31058" y="197190"/>
                    <a:pt x="44875" y="205254"/>
                  </a:cubicBezTo>
                  <a:cubicBezTo>
                    <a:pt x="58693" y="213318"/>
                    <a:pt x="74285" y="217350"/>
                    <a:pt x="91525" y="217350"/>
                  </a:cubicBezTo>
                  <a:cubicBezTo>
                    <a:pt x="104962" y="217350"/>
                    <a:pt x="115864" y="215208"/>
                    <a:pt x="124231" y="211050"/>
                  </a:cubicBezTo>
                  <a:cubicBezTo>
                    <a:pt x="132597" y="206892"/>
                    <a:pt x="139189" y="201978"/>
                    <a:pt x="144007" y="196308"/>
                  </a:cubicBezTo>
                  <a:cubicBezTo>
                    <a:pt x="148824" y="190638"/>
                    <a:pt x="152500" y="185472"/>
                    <a:pt x="155035" y="180810"/>
                  </a:cubicBezTo>
                  <a:lnTo>
                    <a:pt x="157697" y="180810"/>
                  </a:lnTo>
                  <a:lnTo>
                    <a:pt x="157697" y="223650"/>
                  </a:lnTo>
                  <a:cubicBezTo>
                    <a:pt x="157697" y="240534"/>
                    <a:pt x="152373" y="252756"/>
                    <a:pt x="141851" y="260568"/>
                  </a:cubicBezTo>
                  <a:cubicBezTo>
                    <a:pt x="131330" y="268380"/>
                    <a:pt x="117893" y="272160"/>
                    <a:pt x="101793" y="272160"/>
                  </a:cubicBezTo>
                  <a:cubicBezTo>
                    <a:pt x="90004" y="272160"/>
                    <a:pt x="80370" y="270522"/>
                    <a:pt x="72891" y="267246"/>
                  </a:cubicBezTo>
                  <a:cubicBezTo>
                    <a:pt x="65411" y="263970"/>
                    <a:pt x="59580" y="259938"/>
                    <a:pt x="55270" y="255276"/>
                  </a:cubicBezTo>
                  <a:cubicBezTo>
                    <a:pt x="50960" y="250614"/>
                    <a:pt x="47537" y="246330"/>
                    <a:pt x="44875" y="242424"/>
                  </a:cubicBezTo>
                  <a:lnTo>
                    <a:pt x="8240" y="257418"/>
                  </a:lnTo>
                  <a:cubicBezTo>
                    <a:pt x="12043" y="266112"/>
                    <a:pt x="18001" y="274176"/>
                    <a:pt x="25860" y="281610"/>
                  </a:cubicBezTo>
                  <a:cubicBezTo>
                    <a:pt x="33720" y="289044"/>
                    <a:pt x="43988" y="294966"/>
                    <a:pt x="56411" y="299502"/>
                  </a:cubicBezTo>
                  <a:cubicBezTo>
                    <a:pt x="68961" y="304038"/>
                    <a:pt x="83919" y="306306"/>
                    <a:pt x="101286" y="306306"/>
                  </a:cubicBezTo>
                  <a:cubicBezTo>
                    <a:pt x="120048" y="306306"/>
                    <a:pt x="136781" y="303534"/>
                    <a:pt x="151739" y="297738"/>
                  </a:cubicBezTo>
                  <a:close/>
                  <a:moveTo>
                    <a:pt x="151612" y="148932"/>
                  </a:moveTo>
                  <a:cubicBezTo>
                    <a:pt x="147176" y="159642"/>
                    <a:pt x="140711" y="167832"/>
                    <a:pt x="132217" y="173628"/>
                  </a:cubicBezTo>
                  <a:cubicBezTo>
                    <a:pt x="123724" y="179298"/>
                    <a:pt x="113329" y="182196"/>
                    <a:pt x="101033" y="182196"/>
                  </a:cubicBezTo>
                  <a:cubicBezTo>
                    <a:pt x="88356" y="182196"/>
                    <a:pt x="77708" y="179172"/>
                    <a:pt x="69214" y="173124"/>
                  </a:cubicBezTo>
                  <a:cubicBezTo>
                    <a:pt x="60594" y="167076"/>
                    <a:pt x="54129" y="158634"/>
                    <a:pt x="49819" y="147924"/>
                  </a:cubicBezTo>
                  <a:cubicBezTo>
                    <a:pt x="45383" y="137088"/>
                    <a:pt x="43227" y="124614"/>
                    <a:pt x="43227" y="110376"/>
                  </a:cubicBezTo>
                  <a:cubicBezTo>
                    <a:pt x="43227" y="96516"/>
                    <a:pt x="45383" y="83916"/>
                    <a:pt x="49693" y="72702"/>
                  </a:cubicBezTo>
                  <a:cubicBezTo>
                    <a:pt x="54003" y="61488"/>
                    <a:pt x="60468" y="52542"/>
                    <a:pt x="68961" y="45990"/>
                  </a:cubicBezTo>
                  <a:cubicBezTo>
                    <a:pt x="77454" y="39438"/>
                    <a:pt x="88229" y="36162"/>
                    <a:pt x="101033" y="36162"/>
                  </a:cubicBezTo>
                  <a:cubicBezTo>
                    <a:pt x="113456" y="36162"/>
                    <a:pt x="123977" y="39312"/>
                    <a:pt x="132471" y="45612"/>
                  </a:cubicBezTo>
                  <a:cubicBezTo>
                    <a:pt x="140964" y="51912"/>
                    <a:pt x="147302" y="60606"/>
                    <a:pt x="151739" y="71820"/>
                  </a:cubicBezTo>
                  <a:cubicBezTo>
                    <a:pt x="156049" y="83034"/>
                    <a:pt x="158331" y="95886"/>
                    <a:pt x="158331" y="110502"/>
                  </a:cubicBezTo>
                  <a:cubicBezTo>
                    <a:pt x="158204" y="125370"/>
                    <a:pt x="156049" y="138222"/>
                    <a:pt x="151612" y="148932"/>
                  </a:cubicBezTo>
                  <a:close/>
                </a:path>
              </a:pathLst>
            </a:custGeom>
            <a:solidFill>
              <a:schemeClr val="bg1"/>
            </a:solidFill>
            <a:ln w="1266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 dirty="0"/>
            </a:p>
          </p:txBody>
        </p:sp>
        <p:sp>
          <p:nvSpPr>
            <p:cNvPr id="60" name="Freihandform 16">
              <a:extLst>
                <a:ext uri="{FF2B5EF4-FFF2-40B4-BE49-F238E27FC236}">
                  <a16:creationId xmlns:a16="http://schemas.microsoft.com/office/drawing/2014/main" id="{61DB7D41-1F3C-4577-8DF3-381E205FC7E3}"/>
                </a:ext>
              </a:extLst>
            </p:cNvPr>
            <p:cNvSpPr/>
            <p:nvPr/>
          </p:nvSpPr>
          <p:spPr bwMode="invGray">
            <a:xfrm>
              <a:off x="1288032" y="270000"/>
              <a:ext cx="11752" cy="11075"/>
            </a:xfrm>
            <a:custGeom>
              <a:avLst/>
              <a:gdLst>
                <a:gd name="connsiteX0" fmla="*/ 26874 w 53748"/>
                <a:gd name="connsiteY0" fmla="*/ 50652 h 50651"/>
                <a:gd name="connsiteX1" fmla="*/ 45889 w 53748"/>
                <a:gd name="connsiteY1" fmla="*/ 43218 h 50651"/>
                <a:gd name="connsiteX2" fmla="*/ 53749 w 53748"/>
                <a:gd name="connsiteY2" fmla="*/ 25452 h 50651"/>
                <a:gd name="connsiteX3" fmla="*/ 45889 w 53748"/>
                <a:gd name="connsiteY3" fmla="*/ 7560 h 50651"/>
                <a:gd name="connsiteX4" fmla="*/ 26874 w 53748"/>
                <a:gd name="connsiteY4" fmla="*/ 0 h 50651"/>
                <a:gd name="connsiteX5" fmla="*/ 7859 w 53748"/>
                <a:gd name="connsiteY5" fmla="*/ 7434 h 50651"/>
                <a:gd name="connsiteX6" fmla="*/ 0 w 53748"/>
                <a:gd name="connsiteY6" fmla="*/ 25326 h 50651"/>
                <a:gd name="connsiteX7" fmla="*/ 7859 w 53748"/>
                <a:gd name="connsiteY7" fmla="*/ 43092 h 50651"/>
                <a:gd name="connsiteX8" fmla="*/ 26874 w 53748"/>
                <a:gd name="connsiteY8" fmla="*/ 50652 h 506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3748" h="50651">
                  <a:moveTo>
                    <a:pt x="26874" y="50652"/>
                  </a:moveTo>
                  <a:cubicBezTo>
                    <a:pt x="34354" y="50652"/>
                    <a:pt x="40692" y="48132"/>
                    <a:pt x="45889" y="43218"/>
                  </a:cubicBezTo>
                  <a:cubicBezTo>
                    <a:pt x="51213" y="38304"/>
                    <a:pt x="53749" y="32382"/>
                    <a:pt x="53749" y="25452"/>
                  </a:cubicBezTo>
                  <a:cubicBezTo>
                    <a:pt x="53749" y="18396"/>
                    <a:pt x="51087" y="12474"/>
                    <a:pt x="45889" y="7560"/>
                  </a:cubicBezTo>
                  <a:cubicBezTo>
                    <a:pt x="40692" y="2520"/>
                    <a:pt x="34354" y="0"/>
                    <a:pt x="26874" y="0"/>
                  </a:cubicBezTo>
                  <a:cubicBezTo>
                    <a:pt x="19395" y="0"/>
                    <a:pt x="13057" y="2520"/>
                    <a:pt x="7859" y="7434"/>
                  </a:cubicBezTo>
                  <a:cubicBezTo>
                    <a:pt x="2535" y="12348"/>
                    <a:pt x="0" y="18396"/>
                    <a:pt x="0" y="25326"/>
                  </a:cubicBezTo>
                  <a:cubicBezTo>
                    <a:pt x="0" y="32256"/>
                    <a:pt x="2662" y="38178"/>
                    <a:pt x="7859" y="43092"/>
                  </a:cubicBezTo>
                  <a:cubicBezTo>
                    <a:pt x="13057" y="48132"/>
                    <a:pt x="19522" y="50652"/>
                    <a:pt x="26874" y="50652"/>
                  </a:cubicBezTo>
                  <a:close/>
                </a:path>
              </a:pathLst>
            </a:custGeom>
            <a:solidFill>
              <a:schemeClr val="bg1"/>
            </a:solidFill>
            <a:ln w="1266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 dirty="0"/>
            </a:p>
          </p:txBody>
        </p:sp>
        <p:sp>
          <p:nvSpPr>
            <p:cNvPr id="61" name="Freihandform 17">
              <a:extLst>
                <a:ext uri="{FF2B5EF4-FFF2-40B4-BE49-F238E27FC236}">
                  <a16:creationId xmlns:a16="http://schemas.microsoft.com/office/drawing/2014/main" id="{5FAB5E34-4947-4A96-B073-3D90C2A47D69}"/>
                </a:ext>
              </a:extLst>
            </p:cNvPr>
            <p:cNvSpPr/>
            <p:nvPr/>
          </p:nvSpPr>
          <p:spPr bwMode="invGray">
            <a:xfrm>
              <a:off x="1289196" y="288403"/>
              <a:ext cx="9341" cy="47606"/>
            </a:xfrm>
            <a:custGeom>
              <a:avLst/>
              <a:gdLst>
                <a:gd name="connsiteX0" fmla="*/ 0 w 42720"/>
                <a:gd name="connsiteY0" fmla="*/ 0 h 217728"/>
                <a:gd name="connsiteX1" fmla="*/ 42720 w 42720"/>
                <a:gd name="connsiteY1" fmla="*/ 0 h 217728"/>
                <a:gd name="connsiteX2" fmla="*/ 42720 w 42720"/>
                <a:gd name="connsiteY2" fmla="*/ 217728 h 217728"/>
                <a:gd name="connsiteX3" fmla="*/ 0 w 42720"/>
                <a:gd name="connsiteY3" fmla="*/ 217728 h 217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2720" h="217728">
                  <a:moveTo>
                    <a:pt x="0" y="0"/>
                  </a:moveTo>
                  <a:lnTo>
                    <a:pt x="42720" y="0"/>
                  </a:lnTo>
                  <a:lnTo>
                    <a:pt x="42720" y="217728"/>
                  </a:lnTo>
                  <a:lnTo>
                    <a:pt x="0" y="217728"/>
                  </a:lnTo>
                  <a:close/>
                </a:path>
              </a:pathLst>
            </a:custGeom>
            <a:solidFill>
              <a:schemeClr val="bg1"/>
            </a:solidFill>
            <a:ln w="1266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 dirty="0"/>
            </a:p>
          </p:txBody>
        </p:sp>
        <p:sp>
          <p:nvSpPr>
            <p:cNvPr id="62" name="Freihandform 18">
              <a:extLst>
                <a:ext uri="{FF2B5EF4-FFF2-40B4-BE49-F238E27FC236}">
                  <a16:creationId xmlns:a16="http://schemas.microsoft.com/office/drawing/2014/main" id="{E901DCE8-17C4-4D0F-A0D3-C842B85B34DF}"/>
                </a:ext>
              </a:extLst>
            </p:cNvPr>
            <p:cNvSpPr/>
            <p:nvPr/>
          </p:nvSpPr>
          <p:spPr bwMode="invGray">
            <a:xfrm>
              <a:off x="1311148" y="287769"/>
              <a:ext cx="39941" cy="48240"/>
            </a:xfrm>
            <a:custGeom>
              <a:avLst/>
              <a:gdLst>
                <a:gd name="connsiteX0" fmla="*/ 42340 w 182670"/>
                <a:gd name="connsiteY0" fmla="*/ 91350 h 220625"/>
                <a:gd name="connsiteX1" fmla="*/ 48932 w 182670"/>
                <a:gd name="connsiteY1" fmla="*/ 61740 h 220625"/>
                <a:gd name="connsiteX2" fmla="*/ 67059 w 182670"/>
                <a:gd name="connsiteY2" fmla="*/ 43092 h 220625"/>
                <a:gd name="connsiteX3" fmla="*/ 93427 w 182670"/>
                <a:gd name="connsiteY3" fmla="*/ 36666 h 220625"/>
                <a:gd name="connsiteX4" fmla="*/ 127527 w 182670"/>
                <a:gd name="connsiteY4" fmla="*/ 50022 h 220625"/>
                <a:gd name="connsiteX5" fmla="*/ 139950 w 182670"/>
                <a:gd name="connsiteY5" fmla="*/ 87066 h 220625"/>
                <a:gd name="connsiteX6" fmla="*/ 139950 w 182670"/>
                <a:gd name="connsiteY6" fmla="*/ 220500 h 220625"/>
                <a:gd name="connsiteX7" fmla="*/ 182670 w 182670"/>
                <a:gd name="connsiteY7" fmla="*/ 220500 h 220625"/>
                <a:gd name="connsiteX8" fmla="*/ 182670 w 182670"/>
                <a:gd name="connsiteY8" fmla="*/ 82152 h 220625"/>
                <a:gd name="connsiteX9" fmla="*/ 173416 w 182670"/>
                <a:gd name="connsiteY9" fmla="*/ 36918 h 220625"/>
                <a:gd name="connsiteX10" fmla="*/ 147302 w 182670"/>
                <a:gd name="connsiteY10" fmla="*/ 9324 h 220625"/>
                <a:gd name="connsiteX11" fmla="*/ 108132 w 182670"/>
                <a:gd name="connsiteY11" fmla="*/ 0 h 220625"/>
                <a:gd name="connsiteX12" fmla="*/ 67313 w 182670"/>
                <a:gd name="connsiteY12" fmla="*/ 10458 h 220625"/>
                <a:gd name="connsiteX13" fmla="*/ 43608 w 182670"/>
                <a:gd name="connsiteY13" fmla="*/ 38304 h 220625"/>
                <a:gd name="connsiteX14" fmla="*/ 40945 w 182670"/>
                <a:gd name="connsiteY14" fmla="*/ 38304 h 220625"/>
                <a:gd name="connsiteX15" fmla="*/ 40945 w 182670"/>
                <a:gd name="connsiteY15" fmla="*/ 2898 h 220625"/>
                <a:gd name="connsiteX16" fmla="*/ 0 w 182670"/>
                <a:gd name="connsiteY16" fmla="*/ 2898 h 220625"/>
                <a:gd name="connsiteX17" fmla="*/ 0 w 182670"/>
                <a:gd name="connsiteY17" fmla="*/ 220626 h 220625"/>
                <a:gd name="connsiteX18" fmla="*/ 42720 w 182670"/>
                <a:gd name="connsiteY18" fmla="*/ 220626 h 220625"/>
                <a:gd name="connsiteX19" fmla="*/ 42720 w 182670"/>
                <a:gd name="connsiteY19" fmla="*/ 91350 h 220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82670" h="220625">
                  <a:moveTo>
                    <a:pt x="42340" y="91350"/>
                  </a:moveTo>
                  <a:cubicBezTo>
                    <a:pt x="42340" y="79884"/>
                    <a:pt x="44495" y="69930"/>
                    <a:pt x="48932" y="61740"/>
                  </a:cubicBezTo>
                  <a:cubicBezTo>
                    <a:pt x="53368" y="53550"/>
                    <a:pt x="59326" y="47376"/>
                    <a:pt x="67059" y="43092"/>
                  </a:cubicBezTo>
                  <a:cubicBezTo>
                    <a:pt x="74792" y="38808"/>
                    <a:pt x="83539" y="36666"/>
                    <a:pt x="93427" y="36666"/>
                  </a:cubicBezTo>
                  <a:cubicBezTo>
                    <a:pt x="107878" y="36666"/>
                    <a:pt x="119287" y="41076"/>
                    <a:pt x="127527" y="50022"/>
                  </a:cubicBezTo>
                  <a:cubicBezTo>
                    <a:pt x="135766" y="58968"/>
                    <a:pt x="139950" y="71316"/>
                    <a:pt x="139950" y="87066"/>
                  </a:cubicBezTo>
                  <a:lnTo>
                    <a:pt x="139950" y="220500"/>
                  </a:lnTo>
                  <a:lnTo>
                    <a:pt x="182670" y="220500"/>
                  </a:lnTo>
                  <a:lnTo>
                    <a:pt x="182670" y="82152"/>
                  </a:lnTo>
                  <a:cubicBezTo>
                    <a:pt x="182670" y="64260"/>
                    <a:pt x="179627" y="49140"/>
                    <a:pt x="173416" y="36918"/>
                  </a:cubicBezTo>
                  <a:cubicBezTo>
                    <a:pt x="167205" y="24696"/>
                    <a:pt x="158585" y="15498"/>
                    <a:pt x="147302" y="9324"/>
                  </a:cubicBezTo>
                  <a:cubicBezTo>
                    <a:pt x="136147" y="3150"/>
                    <a:pt x="122963" y="0"/>
                    <a:pt x="108132" y="0"/>
                  </a:cubicBezTo>
                  <a:cubicBezTo>
                    <a:pt x="91652" y="0"/>
                    <a:pt x="78088" y="3528"/>
                    <a:pt x="67313" y="10458"/>
                  </a:cubicBezTo>
                  <a:cubicBezTo>
                    <a:pt x="56538" y="17514"/>
                    <a:pt x="48551" y="26712"/>
                    <a:pt x="43608" y="38304"/>
                  </a:cubicBezTo>
                  <a:lnTo>
                    <a:pt x="40945" y="38304"/>
                  </a:lnTo>
                  <a:lnTo>
                    <a:pt x="40945" y="2898"/>
                  </a:lnTo>
                  <a:lnTo>
                    <a:pt x="0" y="2898"/>
                  </a:lnTo>
                  <a:lnTo>
                    <a:pt x="0" y="220626"/>
                  </a:lnTo>
                  <a:lnTo>
                    <a:pt x="42720" y="220626"/>
                  </a:lnTo>
                  <a:lnTo>
                    <a:pt x="42720" y="91350"/>
                  </a:lnTo>
                  <a:close/>
                </a:path>
              </a:pathLst>
            </a:custGeom>
            <a:solidFill>
              <a:schemeClr val="bg1"/>
            </a:solidFill>
            <a:ln w="1266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 dirty="0"/>
            </a:p>
          </p:txBody>
        </p:sp>
        <p:sp>
          <p:nvSpPr>
            <p:cNvPr id="63" name="Freihandform 19">
              <a:extLst>
                <a:ext uri="{FF2B5EF4-FFF2-40B4-BE49-F238E27FC236}">
                  <a16:creationId xmlns:a16="http://schemas.microsoft.com/office/drawing/2014/main" id="{7B705228-D5D6-44EB-AB29-6486B6E45C00}"/>
                </a:ext>
              </a:extLst>
            </p:cNvPr>
            <p:cNvSpPr/>
            <p:nvPr/>
          </p:nvSpPr>
          <p:spPr bwMode="invGray">
            <a:xfrm>
              <a:off x="1361400" y="287852"/>
              <a:ext cx="43350" cy="49149"/>
            </a:xfrm>
            <a:custGeom>
              <a:avLst/>
              <a:gdLst>
                <a:gd name="connsiteX0" fmla="*/ 48424 w 198262"/>
                <a:gd name="connsiteY0" fmla="*/ 210924 h 224783"/>
                <a:gd name="connsiteX1" fmla="*/ 104202 w 198262"/>
                <a:gd name="connsiteY1" fmla="*/ 224784 h 224783"/>
                <a:gd name="connsiteX2" fmla="*/ 146922 w 198262"/>
                <a:gd name="connsiteY2" fmla="*/ 217476 h 224783"/>
                <a:gd name="connsiteX3" fmla="*/ 178106 w 198262"/>
                <a:gd name="connsiteY3" fmla="*/ 196938 h 224783"/>
                <a:gd name="connsiteX4" fmla="*/ 195473 w 198262"/>
                <a:gd name="connsiteY4" fmla="*/ 165942 h 224783"/>
                <a:gd name="connsiteX5" fmla="*/ 155162 w 198262"/>
                <a:gd name="connsiteY5" fmla="*/ 158760 h 224783"/>
                <a:gd name="connsiteX6" fmla="*/ 144006 w 198262"/>
                <a:gd name="connsiteY6" fmla="*/ 175896 h 224783"/>
                <a:gd name="connsiteX7" fmla="*/ 126766 w 198262"/>
                <a:gd name="connsiteY7" fmla="*/ 186354 h 224783"/>
                <a:gd name="connsiteX8" fmla="*/ 104709 w 198262"/>
                <a:gd name="connsiteY8" fmla="*/ 189882 h 224783"/>
                <a:gd name="connsiteX9" fmla="*/ 72003 w 198262"/>
                <a:gd name="connsiteY9" fmla="*/ 181818 h 224783"/>
                <a:gd name="connsiteX10" fmla="*/ 50326 w 198262"/>
                <a:gd name="connsiteY10" fmla="*/ 158508 h 224783"/>
                <a:gd name="connsiteX11" fmla="*/ 42847 w 198262"/>
                <a:gd name="connsiteY11" fmla="*/ 124362 h 224783"/>
                <a:gd name="connsiteX12" fmla="*/ 198262 w 198262"/>
                <a:gd name="connsiteY12" fmla="*/ 124362 h 224783"/>
                <a:gd name="connsiteX13" fmla="*/ 198262 w 198262"/>
                <a:gd name="connsiteY13" fmla="*/ 109368 h 224783"/>
                <a:gd name="connsiteX14" fmla="*/ 190276 w 198262"/>
                <a:gd name="connsiteY14" fmla="*/ 58968 h 224783"/>
                <a:gd name="connsiteX15" fmla="*/ 168472 w 198262"/>
                <a:gd name="connsiteY15" fmla="*/ 25200 h 224783"/>
                <a:gd name="connsiteX16" fmla="*/ 137288 w 198262"/>
                <a:gd name="connsiteY16" fmla="*/ 6048 h 224783"/>
                <a:gd name="connsiteX17" fmla="*/ 101286 w 198262"/>
                <a:gd name="connsiteY17" fmla="*/ 0 h 224783"/>
                <a:gd name="connsiteX18" fmla="*/ 48044 w 198262"/>
                <a:gd name="connsiteY18" fmla="*/ 14364 h 224783"/>
                <a:gd name="connsiteX19" fmla="*/ 12677 w 198262"/>
                <a:gd name="connsiteY19" fmla="*/ 54180 h 224783"/>
                <a:gd name="connsiteX20" fmla="*/ 0 w 198262"/>
                <a:gd name="connsiteY20" fmla="*/ 113148 h 224783"/>
                <a:gd name="connsiteX21" fmla="*/ 12677 w 198262"/>
                <a:gd name="connsiteY21" fmla="*/ 172242 h 224783"/>
                <a:gd name="connsiteX22" fmla="*/ 48424 w 198262"/>
                <a:gd name="connsiteY22" fmla="*/ 210924 h 224783"/>
                <a:gd name="connsiteX23" fmla="*/ 49566 w 198262"/>
                <a:gd name="connsiteY23" fmla="*/ 66150 h 224783"/>
                <a:gd name="connsiteX24" fmla="*/ 70102 w 198262"/>
                <a:gd name="connsiteY24" fmla="*/ 43470 h 224783"/>
                <a:gd name="connsiteX25" fmla="*/ 101413 w 198262"/>
                <a:gd name="connsiteY25" fmla="*/ 34776 h 224783"/>
                <a:gd name="connsiteX26" fmla="*/ 130316 w 198262"/>
                <a:gd name="connsiteY26" fmla="*/ 42336 h 224783"/>
                <a:gd name="connsiteX27" fmla="*/ 149457 w 198262"/>
                <a:gd name="connsiteY27" fmla="*/ 62874 h 224783"/>
                <a:gd name="connsiteX28" fmla="*/ 156303 w 198262"/>
                <a:gd name="connsiteY28" fmla="*/ 92610 h 224783"/>
                <a:gd name="connsiteX29" fmla="*/ 42847 w 198262"/>
                <a:gd name="connsiteY29" fmla="*/ 92610 h 224783"/>
                <a:gd name="connsiteX30" fmla="*/ 49566 w 198262"/>
                <a:gd name="connsiteY30" fmla="*/ 66150 h 2247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98262" h="224783">
                  <a:moveTo>
                    <a:pt x="48424" y="210924"/>
                  </a:moveTo>
                  <a:cubicBezTo>
                    <a:pt x="64017" y="220122"/>
                    <a:pt x="82525" y="224784"/>
                    <a:pt x="104202" y="224784"/>
                  </a:cubicBezTo>
                  <a:cubicBezTo>
                    <a:pt x="120174" y="224784"/>
                    <a:pt x="134372" y="222390"/>
                    <a:pt x="146922" y="217476"/>
                  </a:cubicBezTo>
                  <a:cubicBezTo>
                    <a:pt x="159472" y="212562"/>
                    <a:pt x="169867" y="205758"/>
                    <a:pt x="178106" y="196938"/>
                  </a:cubicBezTo>
                  <a:cubicBezTo>
                    <a:pt x="186473" y="188118"/>
                    <a:pt x="192178" y="177786"/>
                    <a:pt x="195473" y="165942"/>
                  </a:cubicBezTo>
                  <a:lnTo>
                    <a:pt x="155162" y="158760"/>
                  </a:lnTo>
                  <a:cubicBezTo>
                    <a:pt x="152626" y="165564"/>
                    <a:pt x="148823" y="171234"/>
                    <a:pt x="144006" y="175896"/>
                  </a:cubicBezTo>
                  <a:cubicBezTo>
                    <a:pt x="139189" y="180558"/>
                    <a:pt x="133358" y="183960"/>
                    <a:pt x="126766" y="186354"/>
                  </a:cubicBezTo>
                  <a:cubicBezTo>
                    <a:pt x="120048" y="188622"/>
                    <a:pt x="112695" y="189882"/>
                    <a:pt x="104709" y="189882"/>
                  </a:cubicBezTo>
                  <a:cubicBezTo>
                    <a:pt x="92286" y="189882"/>
                    <a:pt x="81384" y="187236"/>
                    <a:pt x="72003" y="181818"/>
                  </a:cubicBezTo>
                  <a:cubicBezTo>
                    <a:pt x="62749" y="176526"/>
                    <a:pt x="55397" y="168714"/>
                    <a:pt x="50326" y="158508"/>
                  </a:cubicBezTo>
                  <a:cubicBezTo>
                    <a:pt x="45509" y="149058"/>
                    <a:pt x="43227" y="137592"/>
                    <a:pt x="42847" y="124362"/>
                  </a:cubicBezTo>
                  <a:lnTo>
                    <a:pt x="198262" y="124362"/>
                  </a:lnTo>
                  <a:lnTo>
                    <a:pt x="198262" y="109368"/>
                  </a:lnTo>
                  <a:cubicBezTo>
                    <a:pt x="198262" y="89586"/>
                    <a:pt x="195600" y="72828"/>
                    <a:pt x="190276" y="58968"/>
                  </a:cubicBezTo>
                  <a:cubicBezTo>
                    <a:pt x="184952" y="45108"/>
                    <a:pt x="177726" y="33894"/>
                    <a:pt x="168472" y="25200"/>
                  </a:cubicBezTo>
                  <a:cubicBezTo>
                    <a:pt x="159218" y="16506"/>
                    <a:pt x="148823" y="10080"/>
                    <a:pt x="137288" y="6048"/>
                  </a:cubicBezTo>
                  <a:cubicBezTo>
                    <a:pt x="125625" y="2016"/>
                    <a:pt x="113709" y="0"/>
                    <a:pt x="101286" y="0"/>
                  </a:cubicBezTo>
                  <a:cubicBezTo>
                    <a:pt x="81003" y="0"/>
                    <a:pt x="63256" y="4788"/>
                    <a:pt x="48044" y="14364"/>
                  </a:cubicBezTo>
                  <a:cubicBezTo>
                    <a:pt x="32832" y="23940"/>
                    <a:pt x="21043" y="37170"/>
                    <a:pt x="12677" y="54180"/>
                  </a:cubicBezTo>
                  <a:cubicBezTo>
                    <a:pt x="4310" y="71190"/>
                    <a:pt x="0" y="90846"/>
                    <a:pt x="0" y="113148"/>
                  </a:cubicBezTo>
                  <a:cubicBezTo>
                    <a:pt x="0" y="135702"/>
                    <a:pt x="4183" y="155484"/>
                    <a:pt x="12677" y="172242"/>
                  </a:cubicBezTo>
                  <a:cubicBezTo>
                    <a:pt x="20916" y="188748"/>
                    <a:pt x="32959" y="201726"/>
                    <a:pt x="48424" y="210924"/>
                  </a:cubicBezTo>
                  <a:close/>
                  <a:moveTo>
                    <a:pt x="49566" y="66150"/>
                  </a:moveTo>
                  <a:cubicBezTo>
                    <a:pt x="54382" y="56826"/>
                    <a:pt x="61228" y="49266"/>
                    <a:pt x="70102" y="43470"/>
                  </a:cubicBezTo>
                  <a:cubicBezTo>
                    <a:pt x="78975" y="37674"/>
                    <a:pt x="89370" y="34776"/>
                    <a:pt x="101413" y="34776"/>
                  </a:cubicBezTo>
                  <a:cubicBezTo>
                    <a:pt x="112442" y="34776"/>
                    <a:pt x="122076" y="37296"/>
                    <a:pt x="130316" y="42336"/>
                  </a:cubicBezTo>
                  <a:cubicBezTo>
                    <a:pt x="138555" y="47376"/>
                    <a:pt x="144894" y="54180"/>
                    <a:pt x="149457" y="62874"/>
                  </a:cubicBezTo>
                  <a:cubicBezTo>
                    <a:pt x="154021" y="71568"/>
                    <a:pt x="156303" y="81396"/>
                    <a:pt x="156303" y="92610"/>
                  </a:cubicBezTo>
                  <a:lnTo>
                    <a:pt x="42847" y="92610"/>
                  </a:lnTo>
                  <a:cubicBezTo>
                    <a:pt x="43354" y="83160"/>
                    <a:pt x="45382" y="74340"/>
                    <a:pt x="49566" y="66150"/>
                  </a:cubicBezTo>
                  <a:close/>
                </a:path>
              </a:pathLst>
            </a:custGeom>
            <a:solidFill>
              <a:schemeClr val="bg1"/>
            </a:solidFill>
            <a:ln w="1266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 dirty="0"/>
            </a:p>
          </p:txBody>
        </p:sp>
        <p:sp>
          <p:nvSpPr>
            <p:cNvPr id="64" name="Freihandform 20">
              <a:extLst>
                <a:ext uri="{FF2B5EF4-FFF2-40B4-BE49-F238E27FC236}">
                  <a16:creationId xmlns:a16="http://schemas.microsoft.com/office/drawing/2014/main" id="{21E22395-C023-4230-9959-623017CB2A5A}"/>
                </a:ext>
              </a:extLst>
            </p:cNvPr>
            <p:cNvSpPr/>
            <p:nvPr/>
          </p:nvSpPr>
          <p:spPr bwMode="invGray">
            <a:xfrm>
              <a:off x="1412954" y="287852"/>
              <a:ext cx="43350" cy="49149"/>
            </a:xfrm>
            <a:custGeom>
              <a:avLst/>
              <a:gdLst>
                <a:gd name="connsiteX0" fmla="*/ 48552 w 198262"/>
                <a:gd name="connsiteY0" fmla="*/ 210924 h 224783"/>
                <a:gd name="connsiteX1" fmla="*/ 104329 w 198262"/>
                <a:gd name="connsiteY1" fmla="*/ 224784 h 224783"/>
                <a:gd name="connsiteX2" fmla="*/ 147049 w 198262"/>
                <a:gd name="connsiteY2" fmla="*/ 217476 h 224783"/>
                <a:gd name="connsiteX3" fmla="*/ 178234 w 198262"/>
                <a:gd name="connsiteY3" fmla="*/ 196938 h 224783"/>
                <a:gd name="connsiteX4" fmla="*/ 195601 w 198262"/>
                <a:gd name="connsiteY4" fmla="*/ 165942 h 224783"/>
                <a:gd name="connsiteX5" fmla="*/ 155289 w 198262"/>
                <a:gd name="connsiteY5" fmla="*/ 158760 h 224783"/>
                <a:gd name="connsiteX6" fmla="*/ 144133 w 198262"/>
                <a:gd name="connsiteY6" fmla="*/ 175896 h 224783"/>
                <a:gd name="connsiteX7" fmla="*/ 126893 w 198262"/>
                <a:gd name="connsiteY7" fmla="*/ 186354 h 224783"/>
                <a:gd name="connsiteX8" fmla="*/ 104836 w 198262"/>
                <a:gd name="connsiteY8" fmla="*/ 189882 h 224783"/>
                <a:gd name="connsiteX9" fmla="*/ 72130 w 198262"/>
                <a:gd name="connsiteY9" fmla="*/ 181818 h 224783"/>
                <a:gd name="connsiteX10" fmla="*/ 50453 w 198262"/>
                <a:gd name="connsiteY10" fmla="*/ 158508 h 224783"/>
                <a:gd name="connsiteX11" fmla="*/ 42974 w 198262"/>
                <a:gd name="connsiteY11" fmla="*/ 124362 h 224783"/>
                <a:gd name="connsiteX12" fmla="*/ 198262 w 198262"/>
                <a:gd name="connsiteY12" fmla="*/ 124362 h 224783"/>
                <a:gd name="connsiteX13" fmla="*/ 198262 w 198262"/>
                <a:gd name="connsiteY13" fmla="*/ 109368 h 224783"/>
                <a:gd name="connsiteX14" fmla="*/ 190276 w 198262"/>
                <a:gd name="connsiteY14" fmla="*/ 58968 h 224783"/>
                <a:gd name="connsiteX15" fmla="*/ 168472 w 198262"/>
                <a:gd name="connsiteY15" fmla="*/ 25200 h 224783"/>
                <a:gd name="connsiteX16" fmla="*/ 137288 w 198262"/>
                <a:gd name="connsiteY16" fmla="*/ 6048 h 224783"/>
                <a:gd name="connsiteX17" fmla="*/ 101286 w 198262"/>
                <a:gd name="connsiteY17" fmla="*/ 0 h 224783"/>
                <a:gd name="connsiteX18" fmla="*/ 48044 w 198262"/>
                <a:gd name="connsiteY18" fmla="*/ 14364 h 224783"/>
                <a:gd name="connsiteX19" fmla="*/ 12677 w 198262"/>
                <a:gd name="connsiteY19" fmla="*/ 54180 h 224783"/>
                <a:gd name="connsiteX20" fmla="*/ 0 w 198262"/>
                <a:gd name="connsiteY20" fmla="*/ 113148 h 224783"/>
                <a:gd name="connsiteX21" fmla="*/ 12677 w 198262"/>
                <a:gd name="connsiteY21" fmla="*/ 172242 h 224783"/>
                <a:gd name="connsiteX22" fmla="*/ 48552 w 198262"/>
                <a:gd name="connsiteY22" fmla="*/ 210924 h 224783"/>
                <a:gd name="connsiteX23" fmla="*/ 49693 w 198262"/>
                <a:gd name="connsiteY23" fmla="*/ 66150 h 224783"/>
                <a:gd name="connsiteX24" fmla="*/ 70229 w 198262"/>
                <a:gd name="connsiteY24" fmla="*/ 43470 h 224783"/>
                <a:gd name="connsiteX25" fmla="*/ 101540 w 198262"/>
                <a:gd name="connsiteY25" fmla="*/ 34776 h 224783"/>
                <a:gd name="connsiteX26" fmla="*/ 130443 w 198262"/>
                <a:gd name="connsiteY26" fmla="*/ 42336 h 224783"/>
                <a:gd name="connsiteX27" fmla="*/ 149584 w 198262"/>
                <a:gd name="connsiteY27" fmla="*/ 62874 h 224783"/>
                <a:gd name="connsiteX28" fmla="*/ 156430 w 198262"/>
                <a:gd name="connsiteY28" fmla="*/ 92610 h 224783"/>
                <a:gd name="connsiteX29" fmla="*/ 42974 w 198262"/>
                <a:gd name="connsiteY29" fmla="*/ 92610 h 224783"/>
                <a:gd name="connsiteX30" fmla="*/ 49693 w 198262"/>
                <a:gd name="connsiteY30" fmla="*/ 66150 h 2247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98262" h="224783">
                  <a:moveTo>
                    <a:pt x="48552" y="210924"/>
                  </a:moveTo>
                  <a:cubicBezTo>
                    <a:pt x="64144" y="220122"/>
                    <a:pt x="82652" y="224784"/>
                    <a:pt x="104329" y="224784"/>
                  </a:cubicBezTo>
                  <a:cubicBezTo>
                    <a:pt x="120301" y="224784"/>
                    <a:pt x="134499" y="222390"/>
                    <a:pt x="147049" y="217476"/>
                  </a:cubicBezTo>
                  <a:cubicBezTo>
                    <a:pt x="159599" y="212562"/>
                    <a:pt x="169993" y="205758"/>
                    <a:pt x="178234" y="196938"/>
                  </a:cubicBezTo>
                  <a:cubicBezTo>
                    <a:pt x="186600" y="188118"/>
                    <a:pt x="192304" y="177786"/>
                    <a:pt x="195601" y="165942"/>
                  </a:cubicBezTo>
                  <a:lnTo>
                    <a:pt x="155289" y="158760"/>
                  </a:lnTo>
                  <a:cubicBezTo>
                    <a:pt x="152753" y="165564"/>
                    <a:pt x="148950" y="171234"/>
                    <a:pt x="144133" y="175896"/>
                  </a:cubicBezTo>
                  <a:cubicBezTo>
                    <a:pt x="139316" y="180558"/>
                    <a:pt x="133485" y="183960"/>
                    <a:pt x="126893" y="186354"/>
                  </a:cubicBezTo>
                  <a:cubicBezTo>
                    <a:pt x="120174" y="188622"/>
                    <a:pt x="112822" y="189882"/>
                    <a:pt x="104836" y="189882"/>
                  </a:cubicBezTo>
                  <a:cubicBezTo>
                    <a:pt x="92413" y="189882"/>
                    <a:pt x="81511" y="187236"/>
                    <a:pt x="72130" y="181818"/>
                  </a:cubicBezTo>
                  <a:cubicBezTo>
                    <a:pt x="62876" y="176526"/>
                    <a:pt x="55524" y="168714"/>
                    <a:pt x="50453" y="158508"/>
                  </a:cubicBezTo>
                  <a:cubicBezTo>
                    <a:pt x="45636" y="149058"/>
                    <a:pt x="43354" y="137592"/>
                    <a:pt x="42974" y="124362"/>
                  </a:cubicBezTo>
                  <a:lnTo>
                    <a:pt x="198262" y="124362"/>
                  </a:lnTo>
                  <a:lnTo>
                    <a:pt x="198262" y="109368"/>
                  </a:lnTo>
                  <a:cubicBezTo>
                    <a:pt x="198262" y="89586"/>
                    <a:pt x="195601" y="72828"/>
                    <a:pt x="190276" y="58968"/>
                  </a:cubicBezTo>
                  <a:cubicBezTo>
                    <a:pt x="184952" y="45108"/>
                    <a:pt x="177726" y="33894"/>
                    <a:pt x="168472" y="25200"/>
                  </a:cubicBezTo>
                  <a:cubicBezTo>
                    <a:pt x="159219" y="16506"/>
                    <a:pt x="148824" y="10080"/>
                    <a:pt x="137288" y="6048"/>
                  </a:cubicBezTo>
                  <a:cubicBezTo>
                    <a:pt x="125625" y="2016"/>
                    <a:pt x="113709" y="0"/>
                    <a:pt x="101286" y="0"/>
                  </a:cubicBezTo>
                  <a:cubicBezTo>
                    <a:pt x="81004" y="0"/>
                    <a:pt x="63257" y="4788"/>
                    <a:pt x="48044" y="14364"/>
                  </a:cubicBezTo>
                  <a:cubicBezTo>
                    <a:pt x="32833" y="23940"/>
                    <a:pt x="21043" y="37170"/>
                    <a:pt x="12677" y="54180"/>
                  </a:cubicBezTo>
                  <a:cubicBezTo>
                    <a:pt x="4310" y="71190"/>
                    <a:pt x="0" y="90846"/>
                    <a:pt x="0" y="113148"/>
                  </a:cubicBezTo>
                  <a:cubicBezTo>
                    <a:pt x="0" y="135702"/>
                    <a:pt x="4184" y="155484"/>
                    <a:pt x="12677" y="172242"/>
                  </a:cubicBezTo>
                  <a:cubicBezTo>
                    <a:pt x="21043" y="188748"/>
                    <a:pt x="33086" y="201726"/>
                    <a:pt x="48552" y="210924"/>
                  </a:cubicBezTo>
                  <a:close/>
                  <a:moveTo>
                    <a:pt x="49693" y="66150"/>
                  </a:moveTo>
                  <a:cubicBezTo>
                    <a:pt x="54510" y="56826"/>
                    <a:pt x="61355" y="49266"/>
                    <a:pt x="70229" y="43470"/>
                  </a:cubicBezTo>
                  <a:cubicBezTo>
                    <a:pt x="79102" y="37674"/>
                    <a:pt x="89497" y="34776"/>
                    <a:pt x="101540" y="34776"/>
                  </a:cubicBezTo>
                  <a:cubicBezTo>
                    <a:pt x="112568" y="34776"/>
                    <a:pt x="122203" y="37296"/>
                    <a:pt x="130443" y="42336"/>
                  </a:cubicBezTo>
                  <a:cubicBezTo>
                    <a:pt x="138682" y="47376"/>
                    <a:pt x="145021" y="54180"/>
                    <a:pt x="149584" y="62874"/>
                  </a:cubicBezTo>
                  <a:cubicBezTo>
                    <a:pt x="154148" y="71568"/>
                    <a:pt x="156430" y="81396"/>
                    <a:pt x="156430" y="92610"/>
                  </a:cubicBezTo>
                  <a:lnTo>
                    <a:pt x="42974" y="92610"/>
                  </a:lnTo>
                  <a:cubicBezTo>
                    <a:pt x="43481" y="83160"/>
                    <a:pt x="45509" y="74340"/>
                    <a:pt x="49693" y="66150"/>
                  </a:cubicBezTo>
                  <a:close/>
                </a:path>
              </a:pathLst>
            </a:custGeom>
            <a:solidFill>
              <a:schemeClr val="bg1"/>
            </a:solidFill>
            <a:ln w="1266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 dirty="0"/>
            </a:p>
          </p:txBody>
        </p:sp>
        <p:sp>
          <p:nvSpPr>
            <p:cNvPr id="65" name="Freihandform 21">
              <a:extLst>
                <a:ext uri="{FF2B5EF4-FFF2-40B4-BE49-F238E27FC236}">
                  <a16:creationId xmlns:a16="http://schemas.microsoft.com/office/drawing/2014/main" id="{1E2BB517-8F29-4022-AE5A-40B42F664F3A}"/>
                </a:ext>
              </a:extLst>
            </p:cNvPr>
            <p:cNvSpPr/>
            <p:nvPr/>
          </p:nvSpPr>
          <p:spPr bwMode="invGray">
            <a:xfrm>
              <a:off x="1466698" y="287687"/>
              <a:ext cx="25638" cy="48322"/>
            </a:xfrm>
            <a:custGeom>
              <a:avLst/>
              <a:gdLst>
                <a:gd name="connsiteX0" fmla="*/ 42720 w 117258"/>
                <a:gd name="connsiteY0" fmla="*/ 88074 h 221003"/>
                <a:gd name="connsiteX1" fmla="*/ 49566 w 117258"/>
                <a:gd name="connsiteY1" fmla="*/ 62748 h 221003"/>
                <a:gd name="connsiteX2" fmla="*/ 68200 w 117258"/>
                <a:gd name="connsiteY2" fmla="*/ 45360 h 221003"/>
                <a:gd name="connsiteX3" fmla="*/ 95075 w 117258"/>
                <a:gd name="connsiteY3" fmla="*/ 39060 h 221003"/>
                <a:gd name="connsiteX4" fmla="*/ 108132 w 117258"/>
                <a:gd name="connsiteY4" fmla="*/ 39942 h 221003"/>
                <a:gd name="connsiteX5" fmla="*/ 117259 w 117258"/>
                <a:gd name="connsiteY5" fmla="*/ 41580 h 221003"/>
                <a:gd name="connsiteX6" fmla="*/ 117259 w 117258"/>
                <a:gd name="connsiteY6" fmla="*/ 1008 h 221003"/>
                <a:gd name="connsiteX7" fmla="*/ 108639 w 117258"/>
                <a:gd name="connsiteY7" fmla="*/ 252 h 221003"/>
                <a:gd name="connsiteX8" fmla="*/ 99131 w 117258"/>
                <a:gd name="connsiteY8" fmla="*/ 0 h 221003"/>
                <a:gd name="connsiteX9" fmla="*/ 64651 w 117258"/>
                <a:gd name="connsiteY9" fmla="*/ 10080 h 221003"/>
                <a:gd name="connsiteX10" fmla="*/ 43481 w 117258"/>
                <a:gd name="connsiteY10" fmla="*/ 37800 h 221003"/>
                <a:gd name="connsiteX11" fmla="*/ 41199 w 117258"/>
                <a:gd name="connsiteY11" fmla="*/ 37800 h 221003"/>
                <a:gd name="connsiteX12" fmla="*/ 41199 w 117258"/>
                <a:gd name="connsiteY12" fmla="*/ 3276 h 221003"/>
                <a:gd name="connsiteX13" fmla="*/ 0 w 117258"/>
                <a:gd name="connsiteY13" fmla="*/ 3276 h 221003"/>
                <a:gd name="connsiteX14" fmla="*/ 0 w 117258"/>
                <a:gd name="connsiteY14" fmla="*/ 221004 h 221003"/>
                <a:gd name="connsiteX15" fmla="*/ 42720 w 117258"/>
                <a:gd name="connsiteY15" fmla="*/ 221004 h 221003"/>
                <a:gd name="connsiteX16" fmla="*/ 42720 w 117258"/>
                <a:gd name="connsiteY16" fmla="*/ 88074 h 221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17258" h="221003">
                  <a:moveTo>
                    <a:pt x="42720" y="88074"/>
                  </a:moveTo>
                  <a:cubicBezTo>
                    <a:pt x="42720" y="78624"/>
                    <a:pt x="45002" y="70182"/>
                    <a:pt x="49566" y="62748"/>
                  </a:cubicBezTo>
                  <a:cubicBezTo>
                    <a:pt x="54129" y="55314"/>
                    <a:pt x="60341" y="49518"/>
                    <a:pt x="68200" y="45360"/>
                  </a:cubicBezTo>
                  <a:cubicBezTo>
                    <a:pt x="76060" y="41202"/>
                    <a:pt x="85060" y="39060"/>
                    <a:pt x="95075" y="39060"/>
                  </a:cubicBezTo>
                  <a:cubicBezTo>
                    <a:pt x="99385" y="39060"/>
                    <a:pt x="103822" y="39438"/>
                    <a:pt x="108132" y="39942"/>
                  </a:cubicBezTo>
                  <a:cubicBezTo>
                    <a:pt x="112568" y="40572"/>
                    <a:pt x="115611" y="41076"/>
                    <a:pt x="117259" y="41580"/>
                  </a:cubicBezTo>
                  <a:lnTo>
                    <a:pt x="117259" y="1008"/>
                  </a:lnTo>
                  <a:cubicBezTo>
                    <a:pt x="115104" y="756"/>
                    <a:pt x="112315" y="504"/>
                    <a:pt x="108639" y="252"/>
                  </a:cubicBezTo>
                  <a:cubicBezTo>
                    <a:pt x="104962" y="0"/>
                    <a:pt x="101793" y="0"/>
                    <a:pt x="99131" y="0"/>
                  </a:cubicBezTo>
                  <a:cubicBezTo>
                    <a:pt x="86328" y="0"/>
                    <a:pt x="74792" y="3402"/>
                    <a:pt x="64651" y="10080"/>
                  </a:cubicBezTo>
                  <a:cubicBezTo>
                    <a:pt x="54509" y="16884"/>
                    <a:pt x="47410" y="26082"/>
                    <a:pt x="43481" y="37800"/>
                  </a:cubicBezTo>
                  <a:lnTo>
                    <a:pt x="41199" y="37800"/>
                  </a:lnTo>
                  <a:lnTo>
                    <a:pt x="41199" y="3276"/>
                  </a:lnTo>
                  <a:lnTo>
                    <a:pt x="0" y="3276"/>
                  </a:lnTo>
                  <a:lnTo>
                    <a:pt x="0" y="221004"/>
                  </a:lnTo>
                  <a:lnTo>
                    <a:pt x="42720" y="221004"/>
                  </a:lnTo>
                  <a:lnTo>
                    <a:pt x="42720" y="88074"/>
                  </a:lnTo>
                  <a:close/>
                </a:path>
              </a:pathLst>
            </a:custGeom>
            <a:solidFill>
              <a:schemeClr val="bg1"/>
            </a:solidFill>
            <a:ln w="1266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 dirty="0"/>
            </a:p>
          </p:txBody>
        </p:sp>
        <p:sp>
          <p:nvSpPr>
            <p:cNvPr id="66" name="Freihandform 22">
              <a:extLst>
                <a:ext uri="{FF2B5EF4-FFF2-40B4-BE49-F238E27FC236}">
                  <a16:creationId xmlns:a16="http://schemas.microsoft.com/office/drawing/2014/main" id="{0C728F05-57FE-4401-8837-450B15131652}"/>
                </a:ext>
              </a:extLst>
            </p:cNvPr>
            <p:cNvSpPr/>
            <p:nvPr/>
          </p:nvSpPr>
          <p:spPr bwMode="invGray">
            <a:xfrm>
              <a:off x="1500430" y="288403"/>
              <a:ext cx="9341" cy="47606"/>
            </a:xfrm>
            <a:custGeom>
              <a:avLst/>
              <a:gdLst>
                <a:gd name="connsiteX0" fmla="*/ 0 w 42720"/>
                <a:gd name="connsiteY0" fmla="*/ 0 h 217728"/>
                <a:gd name="connsiteX1" fmla="*/ 42720 w 42720"/>
                <a:gd name="connsiteY1" fmla="*/ 0 h 217728"/>
                <a:gd name="connsiteX2" fmla="*/ 42720 w 42720"/>
                <a:gd name="connsiteY2" fmla="*/ 217728 h 217728"/>
                <a:gd name="connsiteX3" fmla="*/ 0 w 42720"/>
                <a:gd name="connsiteY3" fmla="*/ 217728 h 217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2720" h="217728">
                  <a:moveTo>
                    <a:pt x="0" y="0"/>
                  </a:moveTo>
                  <a:lnTo>
                    <a:pt x="42720" y="0"/>
                  </a:lnTo>
                  <a:lnTo>
                    <a:pt x="42720" y="217728"/>
                  </a:lnTo>
                  <a:lnTo>
                    <a:pt x="0" y="217728"/>
                  </a:lnTo>
                  <a:close/>
                </a:path>
              </a:pathLst>
            </a:custGeom>
            <a:solidFill>
              <a:schemeClr val="bg1"/>
            </a:solidFill>
            <a:ln w="1266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 dirty="0"/>
            </a:p>
          </p:txBody>
        </p:sp>
        <p:sp>
          <p:nvSpPr>
            <p:cNvPr id="67" name="Freihandform 23">
              <a:extLst>
                <a:ext uri="{FF2B5EF4-FFF2-40B4-BE49-F238E27FC236}">
                  <a16:creationId xmlns:a16="http://schemas.microsoft.com/office/drawing/2014/main" id="{139BA451-36CE-4C7D-8CDD-B97DEAC6048F}"/>
                </a:ext>
              </a:extLst>
            </p:cNvPr>
            <p:cNvSpPr/>
            <p:nvPr/>
          </p:nvSpPr>
          <p:spPr bwMode="invGray">
            <a:xfrm>
              <a:off x="1499266" y="270000"/>
              <a:ext cx="11752" cy="11075"/>
            </a:xfrm>
            <a:custGeom>
              <a:avLst/>
              <a:gdLst>
                <a:gd name="connsiteX0" fmla="*/ 26874 w 53748"/>
                <a:gd name="connsiteY0" fmla="*/ 50652 h 50651"/>
                <a:gd name="connsiteX1" fmla="*/ 45889 w 53748"/>
                <a:gd name="connsiteY1" fmla="*/ 43218 h 50651"/>
                <a:gd name="connsiteX2" fmla="*/ 53749 w 53748"/>
                <a:gd name="connsiteY2" fmla="*/ 25452 h 50651"/>
                <a:gd name="connsiteX3" fmla="*/ 45889 w 53748"/>
                <a:gd name="connsiteY3" fmla="*/ 7560 h 50651"/>
                <a:gd name="connsiteX4" fmla="*/ 26874 w 53748"/>
                <a:gd name="connsiteY4" fmla="*/ 0 h 50651"/>
                <a:gd name="connsiteX5" fmla="*/ 7859 w 53748"/>
                <a:gd name="connsiteY5" fmla="*/ 7434 h 50651"/>
                <a:gd name="connsiteX6" fmla="*/ 0 w 53748"/>
                <a:gd name="connsiteY6" fmla="*/ 25326 h 50651"/>
                <a:gd name="connsiteX7" fmla="*/ 7859 w 53748"/>
                <a:gd name="connsiteY7" fmla="*/ 43092 h 50651"/>
                <a:gd name="connsiteX8" fmla="*/ 26874 w 53748"/>
                <a:gd name="connsiteY8" fmla="*/ 50652 h 506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3748" h="50651">
                  <a:moveTo>
                    <a:pt x="26874" y="50652"/>
                  </a:moveTo>
                  <a:cubicBezTo>
                    <a:pt x="34354" y="50652"/>
                    <a:pt x="40692" y="48132"/>
                    <a:pt x="45889" y="43218"/>
                  </a:cubicBezTo>
                  <a:cubicBezTo>
                    <a:pt x="51214" y="38304"/>
                    <a:pt x="53749" y="32382"/>
                    <a:pt x="53749" y="25452"/>
                  </a:cubicBezTo>
                  <a:cubicBezTo>
                    <a:pt x="53749" y="18396"/>
                    <a:pt x="51087" y="12474"/>
                    <a:pt x="45889" y="7560"/>
                  </a:cubicBezTo>
                  <a:cubicBezTo>
                    <a:pt x="40692" y="2520"/>
                    <a:pt x="34354" y="0"/>
                    <a:pt x="26874" y="0"/>
                  </a:cubicBezTo>
                  <a:cubicBezTo>
                    <a:pt x="19395" y="0"/>
                    <a:pt x="13057" y="2520"/>
                    <a:pt x="7859" y="7434"/>
                  </a:cubicBezTo>
                  <a:cubicBezTo>
                    <a:pt x="2535" y="12348"/>
                    <a:pt x="0" y="18396"/>
                    <a:pt x="0" y="25326"/>
                  </a:cubicBezTo>
                  <a:cubicBezTo>
                    <a:pt x="0" y="32256"/>
                    <a:pt x="2662" y="38178"/>
                    <a:pt x="7859" y="43092"/>
                  </a:cubicBezTo>
                  <a:cubicBezTo>
                    <a:pt x="13184" y="48132"/>
                    <a:pt x="19522" y="50652"/>
                    <a:pt x="26874" y="50652"/>
                  </a:cubicBezTo>
                  <a:close/>
                </a:path>
              </a:pathLst>
            </a:custGeom>
            <a:solidFill>
              <a:schemeClr val="bg1"/>
            </a:solidFill>
            <a:ln w="1266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 dirty="0"/>
            </a:p>
          </p:txBody>
        </p:sp>
        <p:sp>
          <p:nvSpPr>
            <p:cNvPr id="68" name="Freihandform 24">
              <a:extLst>
                <a:ext uri="{FF2B5EF4-FFF2-40B4-BE49-F238E27FC236}">
                  <a16:creationId xmlns:a16="http://schemas.microsoft.com/office/drawing/2014/main" id="{249EBBFB-F3E2-46CC-A091-037BADCC2169}"/>
                </a:ext>
              </a:extLst>
            </p:cNvPr>
            <p:cNvSpPr/>
            <p:nvPr/>
          </p:nvSpPr>
          <p:spPr bwMode="invGray">
            <a:xfrm>
              <a:off x="1522355" y="287769"/>
              <a:ext cx="39941" cy="48267"/>
            </a:xfrm>
            <a:custGeom>
              <a:avLst/>
              <a:gdLst>
                <a:gd name="connsiteX0" fmla="*/ 182670 w 182670"/>
                <a:gd name="connsiteY0" fmla="*/ 220752 h 220751"/>
                <a:gd name="connsiteX1" fmla="*/ 182670 w 182670"/>
                <a:gd name="connsiteY1" fmla="*/ 82152 h 220751"/>
                <a:gd name="connsiteX2" fmla="*/ 173416 w 182670"/>
                <a:gd name="connsiteY2" fmla="*/ 36918 h 220751"/>
                <a:gd name="connsiteX3" fmla="*/ 147303 w 182670"/>
                <a:gd name="connsiteY3" fmla="*/ 9324 h 220751"/>
                <a:gd name="connsiteX4" fmla="*/ 108132 w 182670"/>
                <a:gd name="connsiteY4" fmla="*/ 0 h 220751"/>
                <a:gd name="connsiteX5" fmla="*/ 67313 w 182670"/>
                <a:gd name="connsiteY5" fmla="*/ 10458 h 220751"/>
                <a:gd name="connsiteX6" fmla="*/ 43608 w 182670"/>
                <a:gd name="connsiteY6" fmla="*/ 38304 h 220751"/>
                <a:gd name="connsiteX7" fmla="*/ 40946 w 182670"/>
                <a:gd name="connsiteY7" fmla="*/ 38304 h 220751"/>
                <a:gd name="connsiteX8" fmla="*/ 40946 w 182670"/>
                <a:gd name="connsiteY8" fmla="*/ 2898 h 220751"/>
                <a:gd name="connsiteX9" fmla="*/ 0 w 182670"/>
                <a:gd name="connsiteY9" fmla="*/ 2898 h 220751"/>
                <a:gd name="connsiteX10" fmla="*/ 0 w 182670"/>
                <a:gd name="connsiteY10" fmla="*/ 220626 h 220751"/>
                <a:gd name="connsiteX11" fmla="*/ 42721 w 182670"/>
                <a:gd name="connsiteY11" fmla="*/ 220626 h 220751"/>
                <a:gd name="connsiteX12" fmla="*/ 42721 w 182670"/>
                <a:gd name="connsiteY12" fmla="*/ 91350 h 220751"/>
                <a:gd name="connsiteX13" fmla="*/ 49312 w 182670"/>
                <a:gd name="connsiteY13" fmla="*/ 61740 h 220751"/>
                <a:gd name="connsiteX14" fmla="*/ 67440 w 182670"/>
                <a:gd name="connsiteY14" fmla="*/ 43092 h 220751"/>
                <a:gd name="connsiteX15" fmla="*/ 93807 w 182670"/>
                <a:gd name="connsiteY15" fmla="*/ 36666 h 220751"/>
                <a:gd name="connsiteX16" fmla="*/ 127907 w 182670"/>
                <a:gd name="connsiteY16" fmla="*/ 50022 h 220751"/>
                <a:gd name="connsiteX17" fmla="*/ 140330 w 182670"/>
                <a:gd name="connsiteY17" fmla="*/ 87066 h 220751"/>
                <a:gd name="connsiteX18" fmla="*/ 140330 w 182670"/>
                <a:gd name="connsiteY18" fmla="*/ 220500 h 220751"/>
                <a:gd name="connsiteX19" fmla="*/ 182670 w 182670"/>
                <a:gd name="connsiteY19" fmla="*/ 220500 h 2207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82670" h="220751">
                  <a:moveTo>
                    <a:pt x="182670" y="220752"/>
                  </a:moveTo>
                  <a:lnTo>
                    <a:pt x="182670" y="82152"/>
                  </a:lnTo>
                  <a:cubicBezTo>
                    <a:pt x="182670" y="64260"/>
                    <a:pt x="179628" y="49140"/>
                    <a:pt x="173416" y="36918"/>
                  </a:cubicBezTo>
                  <a:cubicBezTo>
                    <a:pt x="167205" y="24696"/>
                    <a:pt x="158585" y="15498"/>
                    <a:pt x="147303" y="9324"/>
                  </a:cubicBezTo>
                  <a:cubicBezTo>
                    <a:pt x="136147" y="3150"/>
                    <a:pt x="122963" y="0"/>
                    <a:pt x="108132" y="0"/>
                  </a:cubicBezTo>
                  <a:cubicBezTo>
                    <a:pt x="91652" y="0"/>
                    <a:pt x="78088" y="3528"/>
                    <a:pt x="67313" y="10458"/>
                  </a:cubicBezTo>
                  <a:cubicBezTo>
                    <a:pt x="56538" y="17514"/>
                    <a:pt x="48552" y="26712"/>
                    <a:pt x="43608" y="38304"/>
                  </a:cubicBezTo>
                  <a:lnTo>
                    <a:pt x="40946" y="38304"/>
                  </a:lnTo>
                  <a:lnTo>
                    <a:pt x="40946" y="2898"/>
                  </a:lnTo>
                  <a:lnTo>
                    <a:pt x="0" y="2898"/>
                  </a:lnTo>
                  <a:lnTo>
                    <a:pt x="0" y="220626"/>
                  </a:lnTo>
                  <a:lnTo>
                    <a:pt x="42721" y="220626"/>
                  </a:lnTo>
                  <a:lnTo>
                    <a:pt x="42721" y="91350"/>
                  </a:lnTo>
                  <a:cubicBezTo>
                    <a:pt x="42721" y="79884"/>
                    <a:pt x="44875" y="69930"/>
                    <a:pt x="49312" y="61740"/>
                  </a:cubicBezTo>
                  <a:cubicBezTo>
                    <a:pt x="53749" y="53550"/>
                    <a:pt x="59707" y="47376"/>
                    <a:pt x="67440" y="43092"/>
                  </a:cubicBezTo>
                  <a:cubicBezTo>
                    <a:pt x="75173" y="38808"/>
                    <a:pt x="83920" y="36666"/>
                    <a:pt x="93807" y="36666"/>
                  </a:cubicBezTo>
                  <a:cubicBezTo>
                    <a:pt x="108258" y="36666"/>
                    <a:pt x="119667" y="41076"/>
                    <a:pt x="127907" y="50022"/>
                  </a:cubicBezTo>
                  <a:cubicBezTo>
                    <a:pt x="136147" y="58968"/>
                    <a:pt x="140330" y="71316"/>
                    <a:pt x="140330" y="87066"/>
                  </a:cubicBezTo>
                  <a:lnTo>
                    <a:pt x="140330" y="220500"/>
                  </a:lnTo>
                  <a:lnTo>
                    <a:pt x="182670" y="220500"/>
                  </a:lnTo>
                  <a:close/>
                </a:path>
              </a:pathLst>
            </a:custGeom>
            <a:solidFill>
              <a:schemeClr val="bg1"/>
            </a:solidFill>
            <a:ln w="1266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 dirty="0"/>
            </a:p>
          </p:txBody>
        </p:sp>
        <p:sp>
          <p:nvSpPr>
            <p:cNvPr id="69" name="Freihandform 25">
              <a:extLst>
                <a:ext uri="{FF2B5EF4-FFF2-40B4-BE49-F238E27FC236}">
                  <a16:creationId xmlns:a16="http://schemas.microsoft.com/office/drawing/2014/main" id="{DCDE3BF8-38D7-49D1-99BC-C197D071097F}"/>
                </a:ext>
              </a:extLst>
            </p:cNvPr>
            <p:cNvSpPr/>
            <p:nvPr/>
          </p:nvSpPr>
          <p:spPr bwMode="invGray">
            <a:xfrm>
              <a:off x="1572634" y="287797"/>
              <a:ext cx="43766" cy="66974"/>
            </a:xfrm>
            <a:custGeom>
              <a:avLst/>
              <a:gdLst>
                <a:gd name="connsiteX0" fmla="*/ 158585 w 200163"/>
                <a:gd name="connsiteY0" fmla="*/ 2772 h 306306"/>
                <a:gd name="connsiteX1" fmla="*/ 158585 w 200163"/>
                <a:gd name="connsiteY1" fmla="*/ 38052 h 306306"/>
                <a:gd name="connsiteX2" fmla="*/ 155415 w 200163"/>
                <a:gd name="connsiteY2" fmla="*/ 38052 h 306306"/>
                <a:gd name="connsiteX3" fmla="*/ 144513 w 200163"/>
                <a:gd name="connsiteY3" fmla="*/ 22302 h 306306"/>
                <a:gd name="connsiteX4" fmla="*/ 124865 w 200163"/>
                <a:gd name="connsiteY4" fmla="*/ 6678 h 306306"/>
                <a:gd name="connsiteX5" fmla="*/ 91905 w 200163"/>
                <a:gd name="connsiteY5" fmla="*/ 0 h 306306"/>
                <a:gd name="connsiteX6" fmla="*/ 44622 w 200163"/>
                <a:gd name="connsiteY6" fmla="*/ 13230 h 306306"/>
                <a:gd name="connsiteX7" fmla="*/ 11916 w 200163"/>
                <a:gd name="connsiteY7" fmla="*/ 51282 h 306306"/>
                <a:gd name="connsiteX8" fmla="*/ 0 w 200163"/>
                <a:gd name="connsiteY8" fmla="*/ 110880 h 306306"/>
                <a:gd name="connsiteX9" fmla="*/ 12043 w 200163"/>
                <a:gd name="connsiteY9" fmla="*/ 169344 h 306306"/>
                <a:gd name="connsiteX10" fmla="*/ 44875 w 200163"/>
                <a:gd name="connsiteY10" fmla="*/ 205254 h 306306"/>
                <a:gd name="connsiteX11" fmla="*/ 91525 w 200163"/>
                <a:gd name="connsiteY11" fmla="*/ 217350 h 306306"/>
                <a:gd name="connsiteX12" fmla="*/ 124231 w 200163"/>
                <a:gd name="connsiteY12" fmla="*/ 211050 h 306306"/>
                <a:gd name="connsiteX13" fmla="*/ 144006 w 200163"/>
                <a:gd name="connsiteY13" fmla="*/ 196308 h 306306"/>
                <a:gd name="connsiteX14" fmla="*/ 155035 w 200163"/>
                <a:gd name="connsiteY14" fmla="*/ 180810 h 306306"/>
                <a:gd name="connsiteX15" fmla="*/ 157697 w 200163"/>
                <a:gd name="connsiteY15" fmla="*/ 180810 h 306306"/>
                <a:gd name="connsiteX16" fmla="*/ 157697 w 200163"/>
                <a:gd name="connsiteY16" fmla="*/ 223650 h 306306"/>
                <a:gd name="connsiteX17" fmla="*/ 141851 w 200163"/>
                <a:gd name="connsiteY17" fmla="*/ 260568 h 306306"/>
                <a:gd name="connsiteX18" fmla="*/ 101793 w 200163"/>
                <a:gd name="connsiteY18" fmla="*/ 272160 h 306306"/>
                <a:gd name="connsiteX19" fmla="*/ 72891 w 200163"/>
                <a:gd name="connsiteY19" fmla="*/ 267246 h 306306"/>
                <a:gd name="connsiteX20" fmla="*/ 55270 w 200163"/>
                <a:gd name="connsiteY20" fmla="*/ 255276 h 306306"/>
                <a:gd name="connsiteX21" fmla="*/ 44875 w 200163"/>
                <a:gd name="connsiteY21" fmla="*/ 242424 h 306306"/>
                <a:gd name="connsiteX22" fmla="*/ 8240 w 200163"/>
                <a:gd name="connsiteY22" fmla="*/ 257418 h 306306"/>
                <a:gd name="connsiteX23" fmla="*/ 25860 w 200163"/>
                <a:gd name="connsiteY23" fmla="*/ 281610 h 306306"/>
                <a:gd name="connsiteX24" fmla="*/ 56411 w 200163"/>
                <a:gd name="connsiteY24" fmla="*/ 299502 h 306306"/>
                <a:gd name="connsiteX25" fmla="*/ 101286 w 200163"/>
                <a:gd name="connsiteY25" fmla="*/ 306306 h 306306"/>
                <a:gd name="connsiteX26" fmla="*/ 151486 w 200163"/>
                <a:gd name="connsiteY26" fmla="*/ 297612 h 306306"/>
                <a:gd name="connsiteX27" fmla="*/ 186980 w 200163"/>
                <a:gd name="connsiteY27" fmla="*/ 271026 h 306306"/>
                <a:gd name="connsiteX28" fmla="*/ 200164 w 200163"/>
                <a:gd name="connsiteY28" fmla="*/ 225288 h 306306"/>
                <a:gd name="connsiteX29" fmla="*/ 200164 w 200163"/>
                <a:gd name="connsiteY29" fmla="*/ 2772 h 306306"/>
                <a:gd name="connsiteX30" fmla="*/ 158585 w 200163"/>
                <a:gd name="connsiteY30" fmla="*/ 2772 h 306306"/>
                <a:gd name="connsiteX31" fmla="*/ 151739 w 200163"/>
                <a:gd name="connsiteY31" fmla="*/ 148932 h 306306"/>
                <a:gd name="connsiteX32" fmla="*/ 132344 w 200163"/>
                <a:gd name="connsiteY32" fmla="*/ 173628 h 306306"/>
                <a:gd name="connsiteX33" fmla="*/ 101160 w 200163"/>
                <a:gd name="connsiteY33" fmla="*/ 182196 h 306306"/>
                <a:gd name="connsiteX34" fmla="*/ 69341 w 200163"/>
                <a:gd name="connsiteY34" fmla="*/ 173124 h 306306"/>
                <a:gd name="connsiteX35" fmla="*/ 49946 w 200163"/>
                <a:gd name="connsiteY35" fmla="*/ 147924 h 306306"/>
                <a:gd name="connsiteX36" fmla="*/ 43354 w 200163"/>
                <a:gd name="connsiteY36" fmla="*/ 110376 h 306306"/>
                <a:gd name="connsiteX37" fmla="*/ 49819 w 200163"/>
                <a:gd name="connsiteY37" fmla="*/ 72702 h 306306"/>
                <a:gd name="connsiteX38" fmla="*/ 69088 w 200163"/>
                <a:gd name="connsiteY38" fmla="*/ 45990 h 306306"/>
                <a:gd name="connsiteX39" fmla="*/ 101160 w 200163"/>
                <a:gd name="connsiteY39" fmla="*/ 36162 h 306306"/>
                <a:gd name="connsiteX40" fmla="*/ 132597 w 200163"/>
                <a:gd name="connsiteY40" fmla="*/ 45612 h 306306"/>
                <a:gd name="connsiteX41" fmla="*/ 151866 w 200163"/>
                <a:gd name="connsiteY41" fmla="*/ 71820 h 306306"/>
                <a:gd name="connsiteX42" fmla="*/ 158458 w 200163"/>
                <a:gd name="connsiteY42" fmla="*/ 110502 h 306306"/>
                <a:gd name="connsiteX43" fmla="*/ 151739 w 200163"/>
                <a:gd name="connsiteY43" fmla="*/ 148932 h 3063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200163" h="306306">
                  <a:moveTo>
                    <a:pt x="158585" y="2772"/>
                  </a:moveTo>
                  <a:lnTo>
                    <a:pt x="158585" y="38052"/>
                  </a:lnTo>
                  <a:lnTo>
                    <a:pt x="155415" y="38052"/>
                  </a:lnTo>
                  <a:cubicBezTo>
                    <a:pt x="152880" y="33516"/>
                    <a:pt x="149204" y="28224"/>
                    <a:pt x="144513" y="22302"/>
                  </a:cubicBezTo>
                  <a:cubicBezTo>
                    <a:pt x="139823" y="16380"/>
                    <a:pt x="133231" y="11088"/>
                    <a:pt x="124865" y="6678"/>
                  </a:cubicBezTo>
                  <a:cubicBezTo>
                    <a:pt x="116498" y="2142"/>
                    <a:pt x="105470" y="0"/>
                    <a:pt x="91905" y="0"/>
                  </a:cubicBezTo>
                  <a:cubicBezTo>
                    <a:pt x="74285" y="0"/>
                    <a:pt x="58566" y="4410"/>
                    <a:pt x="44622" y="13230"/>
                  </a:cubicBezTo>
                  <a:cubicBezTo>
                    <a:pt x="30678" y="22050"/>
                    <a:pt x="19775" y="34776"/>
                    <a:pt x="11916" y="51282"/>
                  </a:cubicBezTo>
                  <a:cubicBezTo>
                    <a:pt x="3930" y="67788"/>
                    <a:pt x="0" y="87696"/>
                    <a:pt x="0" y="110880"/>
                  </a:cubicBezTo>
                  <a:cubicBezTo>
                    <a:pt x="0" y="134064"/>
                    <a:pt x="4057" y="153594"/>
                    <a:pt x="12043" y="169344"/>
                  </a:cubicBezTo>
                  <a:cubicBezTo>
                    <a:pt x="20029" y="185220"/>
                    <a:pt x="31058" y="197190"/>
                    <a:pt x="44875" y="205254"/>
                  </a:cubicBezTo>
                  <a:cubicBezTo>
                    <a:pt x="58693" y="213318"/>
                    <a:pt x="74285" y="217350"/>
                    <a:pt x="91525" y="217350"/>
                  </a:cubicBezTo>
                  <a:cubicBezTo>
                    <a:pt x="104962" y="217350"/>
                    <a:pt x="115864" y="215208"/>
                    <a:pt x="124231" y="211050"/>
                  </a:cubicBezTo>
                  <a:cubicBezTo>
                    <a:pt x="132597" y="206892"/>
                    <a:pt x="139189" y="201978"/>
                    <a:pt x="144006" y="196308"/>
                  </a:cubicBezTo>
                  <a:cubicBezTo>
                    <a:pt x="148823" y="190638"/>
                    <a:pt x="152500" y="185472"/>
                    <a:pt x="155035" y="180810"/>
                  </a:cubicBezTo>
                  <a:lnTo>
                    <a:pt x="157697" y="180810"/>
                  </a:lnTo>
                  <a:lnTo>
                    <a:pt x="157697" y="223650"/>
                  </a:lnTo>
                  <a:cubicBezTo>
                    <a:pt x="157697" y="240534"/>
                    <a:pt x="152373" y="252756"/>
                    <a:pt x="141851" y="260568"/>
                  </a:cubicBezTo>
                  <a:cubicBezTo>
                    <a:pt x="131330" y="268380"/>
                    <a:pt x="117892" y="272160"/>
                    <a:pt x="101793" y="272160"/>
                  </a:cubicBezTo>
                  <a:cubicBezTo>
                    <a:pt x="90004" y="272160"/>
                    <a:pt x="80370" y="270522"/>
                    <a:pt x="72891" y="267246"/>
                  </a:cubicBezTo>
                  <a:cubicBezTo>
                    <a:pt x="65411" y="263970"/>
                    <a:pt x="59580" y="259938"/>
                    <a:pt x="55270" y="255276"/>
                  </a:cubicBezTo>
                  <a:cubicBezTo>
                    <a:pt x="50960" y="250614"/>
                    <a:pt x="47537" y="246330"/>
                    <a:pt x="44875" y="242424"/>
                  </a:cubicBezTo>
                  <a:lnTo>
                    <a:pt x="8240" y="257418"/>
                  </a:lnTo>
                  <a:cubicBezTo>
                    <a:pt x="12043" y="266112"/>
                    <a:pt x="18001" y="274176"/>
                    <a:pt x="25860" y="281610"/>
                  </a:cubicBezTo>
                  <a:cubicBezTo>
                    <a:pt x="33720" y="289044"/>
                    <a:pt x="43988" y="294966"/>
                    <a:pt x="56411" y="299502"/>
                  </a:cubicBezTo>
                  <a:cubicBezTo>
                    <a:pt x="68961" y="304038"/>
                    <a:pt x="83919" y="306306"/>
                    <a:pt x="101286" y="306306"/>
                  </a:cubicBezTo>
                  <a:cubicBezTo>
                    <a:pt x="119921" y="306306"/>
                    <a:pt x="136654" y="303408"/>
                    <a:pt x="151486" y="297612"/>
                  </a:cubicBezTo>
                  <a:cubicBezTo>
                    <a:pt x="166317" y="291816"/>
                    <a:pt x="178233" y="282996"/>
                    <a:pt x="186980" y="271026"/>
                  </a:cubicBezTo>
                  <a:cubicBezTo>
                    <a:pt x="195727" y="259056"/>
                    <a:pt x="200164" y="243810"/>
                    <a:pt x="200164" y="225288"/>
                  </a:cubicBezTo>
                  <a:lnTo>
                    <a:pt x="200164" y="2772"/>
                  </a:lnTo>
                  <a:lnTo>
                    <a:pt x="158585" y="2772"/>
                  </a:lnTo>
                  <a:close/>
                  <a:moveTo>
                    <a:pt x="151739" y="148932"/>
                  </a:moveTo>
                  <a:cubicBezTo>
                    <a:pt x="147302" y="159642"/>
                    <a:pt x="140837" y="167832"/>
                    <a:pt x="132344" y="173628"/>
                  </a:cubicBezTo>
                  <a:cubicBezTo>
                    <a:pt x="123850" y="179298"/>
                    <a:pt x="113456" y="182196"/>
                    <a:pt x="101160" y="182196"/>
                  </a:cubicBezTo>
                  <a:cubicBezTo>
                    <a:pt x="88483" y="182196"/>
                    <a:pt x="77834" y="179172"/>
                    <a:pt x="69341" y="173124"/>
                  </a:cubicBezTo>
                  <a:cubicBezTo>
                    <a:pt x="60848" y="167076"/>
                    <a:pt x="54256" y="158634"/>
                    <a:pt x="49946" y="147924"/>
                  </a:cubicBezTo>
                  <a:cubicBezTo>
                    <a:pt x="45509" y="137088"/>
                    <a:pt x="43354" y="124614"/>
                    <a:pt x="43354" y="110376"/>
                  </a:cubicBezTo>
                  <a:cubicBezTo>
                    <a:pt x="43354" y="96516"/>
                    <a:pt x="45509" y="83916"/>
                    <a:pt x="49819" y="72702"/>
                  </a:cubicBezTo>
                  <a:cubicBezTo>
                    <a:pt x="54129" y="61488"/>
                    <a:pt x="60594" y="52542"/>
                    <a:pt x="69088" y="45990"/>
                  </a:cubicBezTo>
                  <a:cubicBezTo>
                    <a:pt x="77581" y="39438"/>
                    <a:pt x="88356" y="36162"/>
                    <a:pt x="101160" y="36162"/>
                  </a:cubicBezTo>
                  <a:cubicBezTo>
                    <a:pt x="113582" y="36162"/>
                    <a:pt x="124104" y="39312"/>
                    <a:pt x="132597" y="45612"/>
                  </a:cubicBezTo>
                  <a:cubicBezTo>
                    <a:pt x="141091" y="51912"/>
                    <a:pt x="147429" y="60606"/>
                    <a:pt x="151866" y="71820"/>
                  </a:cubicBezTo>
                  <a:cubicBezTo>
                    <a:pt x="156176" y="83034"/>
                    <a:pt x="158458" y="95886"/>
                    <a:pt x="158458" y="110502"/>
                  </a:cubicBezTo>
                  <a:cubicBezTo>
                    <a:pt x="158331" y="125370"/>
                    <a:pt x="156176" y="138222"/>
                    <a:pt x="151739" y="148932"/>
                  </a:cubicBezTo>
                  <a:close/>
                </a:path>
              </a:pathLst>
            </a:custGeom>
            <a:solidFill>
              <a:schemeClr val="bg1"/>
            </a:solidFill>
            <a:ln w="1266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 dirty="0"/>
            </a:p>
          </p:txBody>
        </p:sp>
        <p:sp>
          <p:nvSpPr>
            <p:cNvPr id="70" name="Freihandform 26">
              <a:extLst>
                <a:ext uri="{FF2B5EF4-FFF2-40B4-BE49-F238E27FC236}">
                  <a16:creationId xmlns:a16="http://schemas.microsoft.com/office/drawing/2014/main" id="{D35E5E15-C461-4439-AC18-BA347E8E9B02}"/>
                </a:ext>
              </a:extLst>
            </p:cNvPr>
            <p:cNvSpPr/>
            <p:nvPr/>
          </p:nvSpPr>
          <p:spPr bwMode="invGray">
            <a:xfrm>
              <a:off x="1125303" y="358490"/>
              <a:ext cx="29408" cy="66478"/>
            </a:xfrm>
            <a:custGeom>
              <a:avLst/>
              <a:gdLst>
                <a:gd name="connsiteX0" fmla="*/ 33974 w 134499"/>
                <a:gd name="connsiteY0" fmla="*/ 304038 h 304038"/>
                <a:gd name="connsiteX1" fmla="*/ 76567 w 134499"/>
                <a:gd name="connsiteY1" fmla="*/ 304038 h 304038"/>
                <a:gd name="connsiteX2" fmla="*/ 76567 w 134499"/>
                <a:gd name="connsiteY2" fmla="*/ 120204 h 304038"/>
                <a:gd name="connsiteX3" fmla="*/ 123851 w 134499"/>
                <a:gd name="connsiteY3" fmla="*/ 120204 h 304038"/>
                <a:gd name="connsiteX4" fmla="*/ 123851 w 134499"/>
                <a:gd name="connsiteY4" fmla="*/ 86184 h 304038"/>
                <a:gd name="connsiteX5" fmla="*/ 76567 w 134499"/>
                <a:gd name="connsiteY5" fmla="*/ 86184 h 304038"/>
                <a:gd name="connsiteX6" fmla="*/ 76567 w 134499"/>
                <a:gd name="connsiteY6" fmla="*/ 66654 h 304038"/>
                <a:gd name="connsiteX7" fmla="*/ 83159 w 134499"/>
                <a:gd name="connsiteY7" fmla="*/ 44478 h 304038"/>
                <a:gd name="connsiteX8" fmla="*/ 105343 w 134499"/>
                <a:gd name="connsiteY8" fmla="*/ 36792 h 304038"/>
                <a:gd name="connsiteX9" fmla="*/ 116752 w 134499"/>
                <a:gd name="connsiteY9" fmla="*/ 38052 h 304038"/>
                <a:gd name="connsiteX10" fmla="*/ 124484 w 134499"/>
                <a:gd name="connsiteY10" fmla="*/ 40068 h 304038"/>
                <a:gd name="connsiteX11" fmla="*/ 134499 w 134499"/>
                <a:gd name="connsiteY11" fmla="*/ 5796 h 304038"/>
                <a:gd name="connsiteX12" fmla="*/ 120935 w 134499"/>
                <a:gd name="connsiteY12" fmla="*/ 2016 h 304038"/>
                <a:gd name="connsiteX13" fmla="*/ 99005 w 134499"/>
                <a:gd name="connsiteY13" fmla="*/ 0 h 304038"/>
                <a:gd name="connsiteX14" fmla="*/ 66806 w 134499"/>
                <a:gd name="connsiteY14" fmla="*/ 6804 h 304038"/>
                <a:gd name="connsiteX15" fmla="*/ 42974 w 134499"/>
                <a:gd name="connsiteY15" fmla="*/ 27090 h 304038"/>
                <a:gd name="connsiteX16" fmla="*/ 33974 w 134499"/>
                <a:gd name="connsiteY16" fmla="*/ 60984 h 304038"/>
                <a:gd name="connsiteX17" fmla="*/ 33974 w 134499"/>
                <a:gd name="connsiteY17" fmla="*/ 86184 h 304038"/>
                <a:gd name="connsiteX18" fmla="*/ 0 w 134499"/>
                <a:gd name="connsiteY18" fmla="*/ 86184 h 304038"/>
                <a:gd name="connsiteX19" fmla="*/ 0 w 134499"/>
                <a:gd name="connsiteY19" fmla="*/ 120204 h 304038"/>
                <a:gd name="connsiteX20" fmla="*/ 33974 w 134499"/>
                <a:gd name="connsiteY20" fmla="*/ 120204 h 304038"/>
                <a:gd name="connsiteX21" fmla="*/ 33974 w 134499"/>
                <a:gd name="connsiteY21" fmla="*/ 304038 h 3040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34499" h="304038">
                  <a:moveTo>
                    <a:pt x="33974" y="304038"/>
                  </a:moveTo>
                  <a:lnTo>
                    <a:pt x="76567" y="304038"/>
                  </a:lnTo>
                  <a:lnTo>
                    <a:pt x="76567" y="120204"/>
                  </a:lnTo>
                  <a:lnTo>
                    <a:pt x="123851" y="120204"/>
                  </a:lnTo>
                  <a:lnTo>
                    <a:pt x="123851" y="86184"/>
                  </a:lnTo>
                  <a:lnTo>
                    <a:pt x="76567" y="86184"/>
                  </a:lnTo>
                  <a:lnTo>
                    <a:pt x="76567" y="66654"/>
                  </a:lnTo>
                  <a:cubicBezTo>
                    <a:pt x="76567" y="56952"/>
                    <a:pt x="78849" y="49644"/>
                    <a:pt x="83159" y="44478"/>
                  </a:cubicBezTo>
                  <a:cubicBezTo>
                    <a:pt x="87595" y="39438"/>
                    <a:pt x="94948" y="36792"/>
                    <a:pt x="105343" y="36792"/>
                  </a:cubicBezTo>
                  <a:cubicBezTo>
                    <a:pt x="109780" y="36792"/>
                    <a:pt x="113583" y="37170"/>
                    <a:pt x="116752" y="38052"/>
                  </a:cubicBezTo>
                  <a:cubicBezTo>
                    <a:pt x="119921" y="38808"/>
                    <a:pt x="122456" y="39564"/>
                    <a:pt x="124484" y="40068"/>
                  </a:cubicBezTo>
                  <a:lnTo>
                    <a:pt x="134499" y="5796"/>
                  </a:lnTo>
                  <a:cubicBezTo>
                    <a:pt x="131583" y="4662"/>
                    <a:pt x="127020" y="3402"/>
                    <a:pt x="120935" y="2016"/>
                  </a:cubicBezTo>
                  <a:cubicBezTo>
                    <a:pt x="114851" y="630"/>
                    <a:pt x="107498" y="0"/>
                    <a:pt x="99005" y="0"/>
                  </a:cubicBezTo>
                  <a:cubicBezTo>
                    <a:pt x="87469" y="0"/>
                    <a:pt x="76694" y="2268"/>
                    <a:pt x="66806" y="6804"/>
                  </a:cubicBezTo>
                  <a:cubicBezTo>
                    <a:pt x="56918" y="11340"/>
                    <a:pt x="48932" y="18018"/>
                    <a:pt x="42974" y="27090"/>
                  </a:cubicBezTo>
                  <a:cubicBezTo>
                    <a:pt x="37016" y="36162"/>
                    <a:pt x="33974" y="47376"/>
                    <a:pt x="33974" y="60984"/>
                  </a:cubicBezTo>
                  <a:lnTo>
                    <a:pt x="33974" y="86184"/>
                  </a:lnTo>
                  <a:lnTo>
                    <a:pt x="0" y="86184"/>
                  </a:lnTo>
                  <a:lnTo>
                    <a:pt x="0" y="120204"/>
                  </a:lnTo>
                  <a:lnTo>
                    <a:pt x="33974" y="120204"/>
                  </a:lnTo>
                  <a:lnTo>
                    <a:pt x="33974" y="304038"/>
                  </a:lnTo>
                  <a:close/>
                </a:path>
              </a:pathLst>
            </a:custGeom>
            <a:solidFill>
              <a:schemeClr val="bg1"/>
            </a:solidFill>
            <a:ln w="1266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 dirty="0"/>
            </a:p>
          </p:txBody>
        </p:sp>
        <p:sp>
          <p:nvSpPr>
            <p:cNvPr id="71" name="Freihandform 27">
              <a:extLst>
                <a:ext uri="{FF2B5EF4-FFF2-40B4-BE49-F238E27FC236}">
                  <a16:creationId xmlns:a16="http://schemas.microsoft.com/office/drawing/2014/main" id="{6C5BF7EA-6C05-489E-9BEF-0CFEC8C016FB}"/>
                </a:ext>
              </a:extLst>
            </p:cNvPr>
            <p:cNvSpPr/>
            <p:nvPr/>
          </p:nvSpPr>
          <p:spPr bwMode="invGray">
            <a:xfrm>
              <a:off x="1159174" y="376728"/>
              <a:ext cx="44625" cy="49176"/>
            </a:xfrm>
            <a:custGeom>
              <a:avLst/>
              <a:gdLst>
                <a:gd name="connsiteX0" fmla="*/ 204094 w 204093"/>
                <a:gd name="connsiteY0" fmla="*/ 112644 h 224909"/>
                <a:gd name="connsiteX1" fmla="*/ 191417 w 204093"/>
                <a:gd name="connsiteY1" fmla="*/ 53424 h 224909"/>
                <a:gd name="connsiteX2" fmla="*/ 155796 w 204093"/>
                <a:gd name="connsiteY2" fmla="*/ 13986 h 224909"/>
                <a:gd name="connsiteX3" fmla="*/ 102047 w 204093"/>
                <a:gd name="connsiteY3" fmla="*/ 0 h 224909"/>
                <a:gd name="connsiteX4" fmla="*/ 48298 w 204093"/>
                <a:gd name="connsiteY4" fmla="*/ 13986 h 224909"/>
                <a:gd name="connsiteX5" fmla="*/ 12677 w 204093"/>
                <a:gd name="connsiteY5" fmla="*/ 53424 h 224909"/>
                <a:gd name="connsiteX6" fmla="*/ 0 w 204093"/>
                <a:gd name="connsiteY6" fmla="*/ 112644 h 224909"/>
                <a:gd name="connsiteX7" fmla="*/ 12677 w 204093"/>
                <a:gd name="connsiteY7" fmla="*/ 171612 h 224909"/>
                <a:gd name="connsiteX8" fmla="*/ 48298 w 204093"/>
                <a:gd name="connsiteY8" fmla="*/ 210924 h 224909"/>
                <a:gd name="connsiteX9" fmla="*/ 102047 w 204093"/>
                <a:gd name="connsiteY9" fmla="*/ 224910 h 224909"/>
                <a:gd name="connsiteX10" fmla="*/ 155796 w 204093"/>
                <a:gd name="connsiteY10" fmla="*/ 210924 h 224909"/>
                <a:gd name="connsiteX11" fmla="*/ 191417 w 204093"/>
                <a:gd name="connsiteY11" fmla="*/ 171612 h 224909"/>
                <a:gd name="connsiteX12" fmla="*/ 204094 w 204093"/>
                <a:gd name="connsiteY12" fmla="*/ 112644 h 224909"/>
                <a:gd name="connsiteX13" fmla="*/ 154655 w 204093"/>
                <a:gd name="connsiteY13" fmla="*/ 150948 h 224909"/>
                <a:gd name="connsiteX14" fmla="*/ 135133 w 204093"/>
                <a:gd name="connsiteY14" fmla="*/ 178920 h 224909"/>
                <a:gd name="connsiteX15" fmla="*/ 102047 w 204093"/>
                <a:gd name="connsiteY15" fmla="*/ 189378 h 224909"/>
                <a:gd name="connsiteX16" fmla="*/ 68707 w 204093"/>
                <a:gd name="connsiteY16" fmla="*/ 178920 h 224909"/>
                <a:gd name="connsiteX17" fmla="*/ 49185 w 204093"/>
                <a:gd name="connsiteY17" fmla="*/ 150948 h 224909"/>
                <a:gd name="connsiteX18" fmla="*/ 42847 w 204093"/>
                <a:gd name="connsiteY18" fmla="*/ 112518 h 224909"/>
                <a:gd name="connsiteX19" fmla="*/ 49185 w 204093"/>
                <a:gd name="connsiteY19" fmla="*/ 74214 h 224909"/>
                <a:gd name="connsiteX20" fmla="*/ 68707 w 204093"/>
                <a:gd name="connsiteY20" fmla="*/ 46116 h 224909"/>
                <a:gd name="connsiteX21" fmla="*/ 102047 w 204093"/>
                <a:gd name="connsiteY21" fmla="*/ 35532 h 224909"/>
                <a:gd name="connsiteX22" fmla="*/ 135133 w 204093"/>
                <a:gd name="connsiteY22" fmla="*/ 46116 h 224909"/>
                <a:gd name="connsiteX23" fmla="*/ 154655 w 204093"/>
                <a:gd name="connsiteY23" fmla="*/ 74214 h 224909"/>
                <a:gd name="connsiteX24" fmla="*/ 160993 w 204093"/>
                <a:gd name="connsiteY24" fmla="*/ 112518 h 224909"/>
                <a:gd name="connsiteX25" fmla="*/ 154655 w 204093"/>
                <a:gd name="connsiteY25" fmla="*/ 150948 h 2249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204093" h="224909">
                  <a:moveTo>
                    <a:pt x="204094" y="112644"/>
                  </a:moveTo>
                  <a:cubicBezTo>
                    <a:pt x="204094" y="90090"/>
                    <a:pt x="199911" y="70308"/>
                    <a:pt x="191417" y="53424"/>
                  </a:cubicBezTo>
                  <a:cubicBezTo>
                    <a:pt x="182924" y="36540"/>
                    <a:pt x="171008" y="23436"/>
                    <a:pt x="155796" y="13986"/>
                  </a:cubicBezTo>
                  <a:cubicBezTo>
                    <a:pt x="140457" y="4662"/>
                    <a:pt x="122583" y="0"/>
                    <a:pt x="102047" y="0"/>
                  </a:cubicBezTo>
                  <a:cubicBezTo>
                    <a:pt x="81511" y="0"/>
                    <a:pt x="63637" y="4662"/>
                    <a:pt x="48298" y="13986"/>
                  </a:cubicBezTo>
                  <a:cubicBezTo>
                    <a:pt x="32959" y="23310"/>
                    <a:pt x="21043" y="36540"/>
                    <a:pt x="12677" y="53424"/>
                  </a:cubicBezTo>
                  <a:cubicBezTo>
                    <a:pt x="4184" y="70308"/>
                    <a:pt x="0" y="90090"/>
                    <a:pt x="0" y="112644"/>
                  </a:cubicBezTo>
                  <a:cubicBezTo>
                    <a:pt x="0" y="135198"/>
                    <a:pt x="4310" y="154854"/>
                    <a:pt x="12677" y="171612"/>
                  </a:cubicBezTo>
                  <a:cubicBezTo>
                    <a:pt x="21170" y="188496"/>
                    <a:pt x="32959" y="201474"/>
                    <a:pt x="48298" y="210924"/>
                  </a:cubicBezTo>
                  <a:cubicBezTo>
                    <a:pt x="63637" y="220248"/>
                    <a:pt x="81511" y="224910"/>
                    <a:pt x="102047" y="224910"/>
                  </a:cubicBezTo>
                  <a:cubicBezTo>
                    <a:pt x="122583" y="224910"/>
                    <a:pt x="140457" y="220248"/>
                    <a:pt x="155796" y="210924"/>
                  </a:cubicBezTo>
                  <a:cubicBezTo>
                    <a:pt x="171134" y="201600"/>
                    <a:pt x="183050" y="188496"/>
                    <a:pt x="191417" y="171612"/>
                  </a:cubicBezTo>
                  <a:cubicBezTo>
                    <a:pt x="199911" y="154854"/>
                    <a:pt x="204094" y="135198"/>
                    <a:pt x="204094" y="112644"/>
                  </a:cubicBezTo>
                  <a:close/>
                  <a:moveTo>
                    <a:pt x="154655" y="150948"/>
                  </a:moveTo>
                  <a:cubicBezTo>
                    <a:pt x="150345" y="162540"/>
                    <a:pt x="143880" y="171864"/>
                    <a:pt x="135133" y="178920"/>
                  </a:cubicBezTo>
                  <a:cubicBezTo>
                    <a:pt x="126386" y="185976"/>
                    <a:pt x="115357" y="189378"/>
                    <a:pt x="102047" y="189378"/>
                  </a:cubicBezTo>
                  <a:cubicBezTo>
                    <a:pt x="88610" y="189378"/>
                    <a:pt x="77581" y="185850"/>
                    <a:pt x="68707" y="178920"/>
                  </a:cubicBezTo>
                  <a:cubicBezTo>
                    <a:pt x="59961" y="171990"/>
                    <a:pt x="53369" y="162666"/>
                    <a:pt x="49185" y="150948"/>
                  </a:cubicBezTo>
                  <a:cubicBezTo>
                    <a:pt x="44875" y="139356"/>
                    <a:pt x="42847" y="126504"/>
                    <a:pt x="42847" y="112518"/>
                  </a:cubicBezTo>
                  <a:cubicBezTo>
                    <a:pt x="42847" y="98658"/>
                    <a:pt x="45002" y="85806"/>
                    <a:pt x="49185" y="74214"/>
                  </a:cubicBezTo>
                  <a:cubicBezTo>
                    <a:pt x="53369" y="62496"/>
                    <a:pt x="59961" y="53172"/>
                    <a:pt x="68707" y="46116"/>
                  </a:cubicBezTo>
                  <a:cubicBezTo>
                    <a:pt x="77454" y="39060"/>
                    <a:pt x="88610" y="35532"/>
                    <a:pt x="102047" y="35532"/>
                  </a:cubicBezTo>
                  <a:cubicBezTo>
                    <a:pt x="115357" y="35532"/>
                    <a:pt x="126386" y="39060"/>
                    <a:pt x="135133" y="46116"/>
                  </a:cubicBezTo>
                  <a:cubicBezTo>
                    <a:pt x="143880" y="53172"/>
                    <a:pt x="150345" y="62622"/>
                    <a:pt x="154655" y="74214"/>
                  </a:cubicBezTo>
                  <a:cubicBezTo>
                    <a:pt x="158838" y="85932"/>
                    <a:pt x="160993" y="98658"/>
                    <a:pt x="160993" y="112518"/>
                  </a:cubicBezTo>
                  <a:cubicBezTo>
                    <a:pt x="160993" y="126504"/>
                    <a:pt x="158838" y="139356"/>
                    <a:pt x="154655" y="150948"/>
                  </a:cubicBezTo>
                  <a:close/>
                </a:path>
              </a:pathLst>
            </a:custGeom>
            <a:solidFill>
              <a:schemeClr val="bg1"/>
            </a:solidFill>
            <a:ln w="1266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 dirty="0"/>
            </a:p>
          </p:txBody>
        </p:sp>
        <p:sp>
          <p:nvSpPr>
            <p:cNvPr id="72" name="Freihandform 28">
              <a:extLst>
                <a:ext uri="{FF2B5EF4-FFF2-40B4-BE49-F238E27FC236}">
                  <a16:creationId xmlns:a16="http://schemas.microsoft.com/office/drawing/2014/main" id="{6EFBF79A-4A51-48BF-89A7-AA431ACDE9A8}"/>
                </a:ext>
              </a:extLst>
            </p:cNvPr>
            <p:cNvSpPr/>
            <p:nvPr/>
          </p:nvSpPr>
          <p:spPr bwMode="invGray">
            <a:xfrm>
              <a:off x="1213472" y="376618"/>
              <a:ext cx="25638" cy="48323"/>
            </a:xfrm>
            <a:custGeom>
              <a:avLst/>
              <a:gdLst>
                <a:gd name="connsiteX0" fmla="*/ 41199 w 117258"/>
                <a:gd name="connsiteY0" fmla="*/ 3276 h 221004"/>
                <a:gd name="connsiteX1" fmla="*/ 0 w 117258"/>
                <a:gd name="connsiteY1" fmla="*/ 3276 h 221004"/>
                <a:gd name="connsiteX2" fmla="*/ 0 w 117258"/>
                <a:gd name="connsiteY2" fmla="*/ 221004 h 221004"/>
                <a:gd name="connsiteX3" fmla="*/ 42720 w 117258"/>
                <a:gd name="connsiteY3" fmla="*/ 221004 h 221004"/>
                <a:gd name="connsiteX4" fmla="*/ 42720 w 117258"/>
                <a:gd name="connsiteY4" fmla="*/ 88074 h 221004"/>
                <a:gd name="connsiteX5" fmla="*/ 49565 w 117258"/>
                <a:gd name="connsiteY5" fmla="*/ 62748 h 221004"/>
                <a:gd name="connsiteX6" fmla="*/ 68200 w 117258"/>
                <a:gd name="connsiteY6" fmla="*/ 45360 h 221004"/>
                <a:gd name="connsiteX7" fmla="*/ 95075 w 117258"/>
                <a:gd name="connsiteY7" fmla="*/ 39060 h 221004"/>
                <a:gd name="connsiteX8" fmla="*/ 108132 w 117258"/>
                <a:gd name="connsiteY8" fmla="*/ 39942 h 221004"/>
                <a:gd name="connsiteX9" fmla="*/ 117259 w 117258"/>
                <a:gd name="connsiteY9" fmla="*/ 41580 h 221004"/>
                <a:gd name="connsiteX10" fmla="*/ 117259 w 117258"/>
                <a:gd name="connsiteY10" fmla="*/ 1008 h 221004"/>
                <a:gd name="connsiteX11" fmla="*/ 108638 w 117258"/>
                <a:gd name="connsiteY11" fmla="*/ 252 h 221004"/>
                <a:gd name="connsiteX12" fmla="*/ 99131 w 117258"/>
                <a:gd name="connsiteY12" fmla="*/ 0 h 221004"/>
                <a:gd name="connsiteX13" fmla="*/ 64650 w 117258"/>
                <a:gd name="connsiteY13" fmla="*/ 10080 h 221004"/>
                <a:gd name="connsiteX14" fmla="*/ 43481 w 117258"/>
                <a:gd name="connsiteY14" fmla="*/ 37800 h 221004"/>
                <a:gd name="connsiteX15" fmla="*/ 41199 w 117258"/>
                <a:gd name="connsiteY15" fmla="*/ 37800 h 221004"/>
                <a:gd name="connsiteX16" fmla="*/ 41199 w 117258"/>
                <a:gd name="connsiteY16" fmla="*/ 3276 h 221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17258" h="221004">
                  <a:moveTo>
                    <a:pt x="41199" y="3276"/>
                  </a:moveTo>
                  <a:lnTo>
                    <a:pt x="0" y="3276"/>
                  </a:lnTo>
                  <a:lnTo>
                    <a:pt x="0" y="221004"/>
                  </a:lnTo>
                  <a:lnTo>
                    <a:pt x="42720" y="221004"/>
                  </a:lnTo>
                  <a:lnTo>
                    <a:pt x="42720" y="88074"/>
                  </a:lnTo>
                  <a:cubicBezTo>
                    <a:pt x="42720" y="78624"/>
                    <a:pt x="45002" y="70182"/>
                    <a:pt x="49565" y="62748"/>
                  </a:cubicBezTo>
                  <a:cubicBezTo>
                    <a:pt x="54129" y="55314"/>
                    <a:pt x="60340" y="49518"/>
                    <a:pt x="68200" y="45360"/>
                  </a:cubicBezTo>
                  <a:cubicBezTo>
                    <a:pt x="76060" y="41202"/>
                    <a:pt x="85060" y="39060"/>
                    <a:pt x="95075" y="39060"/>
                  </a:cubicBezTo>
                  <a:cubicBezTo>
                    <a:pt x="99385" y="39060"/>
                    <a:pt x="103821" y="39438"/>
                    <a:pt x="108132" y="39942"/>
                  </a:cubicBezTo>
                  <a:cubicBezTo>
                    <a:pt x="112568" y="40572"/>
                    <a:pt x="115611" y="41076"/>
                    <a:pt x="117259" y="41580"/>
                  </a:cubicBezTo>
                  <a:lnTo>
                    <a:pt x="117259" y="1008"/>
                  </a:lnTo>
                  <a:cubicBezTo>
                    <a:pt x="115104" y="756"/>
                    <a:pt x="112315" y="504"/>
                    <a:pt x="108638" y="252"/>
                  </a:cubicBezTo>
                  <a:cubicBezTo>
                    <a:pt x="104962" y="0"/>
                    <a:pt x="101793" y="0"/>
                    <a:pt x="99131" y="0"/>
                  </a:cubicBezTo>
                  <a:cubicBezTo>
                    <a:pt x="86328" y="0"/>
                    <a:pt x="74792" y="3402"/>
                    <a:pt x="64650" y="10080"/>
                  </a:cubicBezTo>
                  <a:cubicBezTo>
                    <a:pt x="54509" y="16884"/>
                    <a:pt x="47410" y="26082"/>
                    <a:pt x="43481" y="37800"/>
                  </a:cubicBezTo>
                  <a:lnTo>
                    <a:pt x="41199" y="37800"/>
                  </a:lnTo>
                  <a:lnTo>
                    <a:pt x="41199" y="3276"/>
                  </a:lnTo>
                  <a:close/>
                </a:path>
              </a:pathLst>
            </a:custGeom>
            <a:solidFill>
              <a:schemeClr val="bg1"/>
            </a:solidFill>
            <a:ln w="1266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 dirty="0"/>
            </a:p>
          </p:txBody>
        </p:sp>
        <p:sp>
          <p:nvSpPr>
            <p:cNvPr id="73" name="Freihandform 29">
              <a:extLst>
                <a:ext uri="{FF2B5EF4-FFF2-40B4-BE49-F238E27FC236}">
                  <a16:creationId xmlns:a16="http://schemas.microsoft.com/office/drawing/2014/main" id="{87888852-2BFD-4EEE-8AB2-7E8FD59E1AB6}"/>
                </a:ext>
              </a:extLst>
            </p:cNvPr>
            <p:cNvSpPr/>
            <p:nvPr/>
          </p:nvSpPr>
          <p:spPr bwMode="invGray">
            <a:xfrm>
              <a:off x="1266856" y="376728"/>
              <a:ext cx="39857" cy="49314"/>
            </a:xfrm>
            <a:custGeom>
              <a:avLst/>
              <a:gdLst>
                <a:gd name="connsiteX0" fmla="*/ 152627 w 182289"/>
                <a:gd name="connsiteY0" fmla="*/ 14112 h 225539"/>
                <a:gd name="connsiteX1" fmla="*/ 124992 w 182289"/>
                <a:gd name="connsiteY1" fmla="*/ 3024 h 225539"/>
                <a:gd name="connsiteX2" fmla="*/ 97103 w 182289"/>
                <a:gd name="connsiteY2" fmla="*/ 0 h 225539"/>
                <a:gd name="connsiteX3" fmla="*/ 59326 w 182289"/>
                <a:gd name="connsiteY3" fmla="*/ 5544 h 225539"/>
                <a:gd name="connsiteX4" fmla="*/ 27635 w 182289"/>
                <a:gd name="connsiteY4" fmla="*/ 23436 h 225539"/>
                <a:gd name="connsiteX5" fmla="*/ 6719 w 182289"/>
                <a:gd name="connsiteY5" fmla="*/ 55566 h 225539"/>
                <a:gd name="connsiteX6" fmla="*/ 46777 w 182289"/>
                <a:gd name="connsiteY6" fmla="*/ 64638 h 225539"/>
                <a:gd name="connsiteX7" fmla="*/ 63890 w 182289"/>
                <a:gd name="connsiteY7" fmla="*/ 43722 h 225539"/>
                <a:gd name="connsiteX8" fmla="*/ 97737 w 182289"/>
                <a:gd name="connsiteY8" fmla="*/ 34272 h 225539"/>
                <a:gd name="connsiteX9" fmla="*/ 128921 w 182289"/>
                <a:gd name="connsiteY9" fmla="*/ 44478 h 225539"/>
                <a:gd name="connsiteX10" fmla="*/ 139443 w 182289"/>
                <a:gd name="connsiteY10" fmla="*/ 73332 h 225539"/>
                <a:gd name="connsiteX11" fmla="*/ 139443 w 182289"/>
                <a:gd name="connsiteY11" fmla="*/ 74340 h 225539"/>
                <a:gd name="connsiteX12" fmla="*/ 133865 w 182289"/>
                <a:gd name="connsiteY12" fmla="*/ 85428 h 225539"/>
                <a:gd name="connsiteX13" fmla="*/ 115991 w 182289"/>
                <a:gd name="connsiteY13" fmla="*/ 90342 h 225539"/>
                <a:gd name="connsiteX14" fmla="*/ 84046 w 182289"/>
                <a:gd name="connsiteY14" fmla="*/ 94122 h 225539"/>
                <a:gd name="connsiteX15" fmla="*/ 53495 w 182289"/>
                <a:gd name="connsiteY15" fmla="*/ 99540 h 225539"/>
                <a:gd name="connsiteX16" fmla="*/ 26368 w 182289"/>
                <a:gd name="connsiteY16" fmla="*/ 109998 h 225539"/>
                <a:gd name="connsiteX17" fmla="*/ 7099 w 182289"/>
                <a:gd name="connsiteY17" fmla="*/ 128898 h 225539"/>
                <a:gd name="connsiteX18" fmla="*/ 0 w 182289"/>
                <a:gd name="connsiteY18" fmla="*/ 159264 h 225539"/>
                <a:gd name="connsiteX19" fmla="*/ 9761 w 182289"/>
                <a:gd name="connsiteY19" fmla="*/ 195426 h 225539"/>
                <a:gd name="connsiteX20" fmla="*/ 36382 w 182289"/>
                <a:gd name="connsiteY20" fmla="*/ 217854 h 225539"/>
                <a:gd name="connsiteX21" fmla="*/ 74031 w 182289"/>
                <a:gd name="connsiteY21" fmla="*/ 225540 h 225539"/>
                <a:gd name="connsiteX22" fmla="*/ 105089 w 182289"/>
                <a:gd name="connsiteY22" fmla="*/ 220248 h 225539"/>
                <a:gd name="connsiteX23" fmla="*/ 126386 w 182289"/>
                <a:gd name="connsiteY23" fmla="*/ 207018 h 225539"/>
                <a:gd name="connsiteX24" fmla="*/ 138809 w 182289"/>
                <a:gd name="connsiteY24" fmla="*/ 190890 h 225539"/>
                <a:gd name="connsiteX25" fmla="*/ 140584 w 182289"/>
                <a:gd name="connsiteY25" fmla="*/ 190890 h 225539"/>
                <a:gd name="connsiteX26" fmla="*/ 140584 w 182289"/>
                <a:gd name="connsiteY26" fmla="*/ 220626 h 225539"/>
                <a:gd name="connsiteX27" fmla="*/ 182290 w 182289"/>
                <a:gd name="connsiteY27" fmla="*/ 220626 h 225539"/>
                <a:gd name="connsiteX28" fmla="*/ 182290 w 182289"/>
                <a:gd name="connsiteY28" fmla="*/ 75978 h 225539"/>
                <a:gd name="connsiteX29" fmla="*/ 173923 w 182289"/>
                <a:gd name="connsiteY29" fmla="*/ 37170 h 225539"/>
                <a:gd name="connsiteX30" fmla="*/ 152627 w 182289"/>
                <a:gd name="connsiteY30" fmla="*/ 14112 h 225539"/>
                <a:gd name="connsiteX31" fmla="*/ 139443 w 182289"/>
                <a:gd name="connsiteY31" fmla="*/ 142002 h 225539"/>
                <a:gd name="connsiteX32" fmla="*/ 132851 w 182289"/>
                <a:gd name="connsiteY32" fmla="*/ 166194 h 225539"/>
                <a:gd name="connsiteX33" fmla="*/ 113582 w 182289"/>
                <a:gd name="connsiteY33" fmla="*/ 184464 h 225539"/>
                <a:gd name="connsiteX34" fmla="*/ 83285 w 182289"/>
                <a:gd name="connsiteY34" fmla="*/ 191394 h 225539"/>
                <a:gd name="connsiteX35" fmla="*/ 53495 w 182289"/>
                <a:gd name="connsiteY35" fmla="*/ 183330 h 225539"/>
                <a:gd name="connsiteX36" fmla="*/ 41833 w 182289"/>
                <a:gd name="connsiteY36" fmla="*/ 159642 h 225539"/>
                <a:gd name="connsiteX37" fmla="*/ 47918 w 182289"/>
                <a:gd name="connsiteY37" fmla="*/ 141372 h 225539"/>
                <a:gd name="connsiteX38" fmla="*/ 64144 w 182289"/>
                <a:gd name="connsiteY38" fmla="*/ 130788 h 225539"/>
                <a:gd name="connsiteX39" fmla="*/ 86708 w 182289"/>
                <a:gd name="connsiteY39" fmla="*/ 125496 h 225539"/>
                <a:gd name="connsiteX40" fmla="*/ 99892 w 182289"/>
                <a:gd name="connsiteY40" fmla="*/ 123732 h 225539"/>
                <a:gd name="connsiteX41" fmla="*/ 115991 w 182289"/>
                <a:gd name="connsiteY41" fmla="*/ 121338 h 225539"/>
                <a:gd name="connsiteX42" fmla="*/ 130823 w 182289"/>
                <a:gd name="connsiteY42" fmla="*/ 118062 h 225539"/>
                <a:gd name="connsiteX43" fmla="*/ 139570 w 182289"/>
                <a:gd name="connsiteY43" fmla="*/ 113904 h 225539"/>
                <a:gd name="connsiteX44" fmla="*/ 139570 w 182289"/>
                <a:gd name="connsiteY44" fmla="*/ 142002 h 2255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182289" h="225539">
                  <a:moveTo>
                    <a:pt x="152627" y="14112"/>
                  </a:moveTo>
                  <a:cubicBezTo>
                    <a:pt x="144007" y="8694"/>
                    <a:pt x="134753" y="5040"/>
                    <a:pt x="124992" y="3024"/>
                  </a:cubicBezTo>
                  <a:cubicBezTo>
                    <a:pt x="115104" y="1008"/>
                    <a:pt x="105850" y="0"/>
                    <a:pt x="97103" y="0"/>
                  </a:cubicBezTo>
                  <a:cubicBezTo>
                    <a:pt x="83919" y="0"/>
                    <a:pt x="71243" y="1890"/>
                    <a:pt x="59326" y="5544"/>
                  </a:cubicBezTo>
                  <a:cubicBezTo>
                    <a:pt x="47411" y="9324"/>
                    <a:pt x="36762" y="15246"/>
                    <a:pt x="27635" y="23436"/>
                  </a:cubicBezTo>
                  <a:cubicBezTo>
                    <a:pt x="18508" y="31626"/>
                    <a:pt x="11536" y="42336"/>
                    <a:pt x="6719" y="55566"/>
                  </a:cubicBezTo>
                  <a:lnTo>
                    <a:pt x="46777" y="64638"/>
                  </a:lnTo>
                  <a:cubicBezTo>
                    <a:pt x="49946" y="56952"/>
                    <a:pt x="55651" y="50022"/>
                    <a:pt x="63890" y="43722"/>
                  </a:cubicBezTo>
                  <a:cubicBezTo>
                    <a:pt x="72130" y="37422"/>
                    <a:pt x="83412" y="34272"/>
                    <a:pt x="97737" y="34272"/>
                  </a:cubicBezTo>
                  <a:cubicBezTo>
                    <a:pt x="111554" y="34272"/>
                    <a:pt x="121949" y="37674"/>
                    <a:pt x="128921" y="44478"/>
                  </a:cubicBezTo>
                  <a:cubicBezTo>
                    <a:pt x="135893" y="51282"/>
                    <a:pt x="139443" y="60858"/>
                    <a:pt x="139443" y="73332"/>
                  </a:cubicBezTo>
                  <a:lnTo>
                    <a:pt x="139443" y="74340"/>
                  </a:lnTo>
                  <a:cubicBezTo>
                    <a:pt x="139443" y="79380"/>
                    <a:pt x="137668" y="83160"/>
                    <a:pt x="133865" y="85428"/>
                  </a:cubicBezTo>
                  <a:cubicBezTo>
                    <a:pt x="130189" y="87696"/>
                    <a:pt x="124231" y="89334"/>
                    <a:pt x="115991" y="90342"/>
                  </a:cubicBezTo>
                  <a:cubicBezTo>
                    <a:pt x="107751" y="91350"/>
                    <a:pt x="97103" y="92610"/>
                    <a:pt x="84046" y="94122"/>
                  </a:cubicBezTo>
                  <a:cubicBezTo>
                    <a:pt x="73651" y="95382"/>
                    <a:pt x="63510" y="97146"/>
                    <a:pt x="53495" y="99540"/>
                  </a:cubicBezTo>
                  <a:cubicBezTo>
                    <a:pt x="43481" y="101934"/>
                    <a:pt x="34480" y="105462"/>
                    <a:pt x="26368" y="109998"/>
                  </a:cubicBezTo>
                  <a:cubicBezTo>
                    <a:pt x="18254" y="114660"/>
                    <a:pt x="11916" y="120960"/>
                    <a:pt x="7099" y="128898"/>
                  </a:cubicBezTo>
                  <a:cubicBezTo>
                    <a:pt x="2409" y="136836"/>
                    <a:pt x="0" y="146916"/>
                    <a:pt x="0" y="159264"/>
                  </a:cubicBezTo>
                  <a:cubicBezTo>
                    <a:pt x="0" y="173502"/>
                    <a:pt x="3296" y="185598"/>
                    <a:pt x="9761" y="195426"/>
                  </a:cubicBezTo>
                  <a:cubicBezTo>
                    <a:pt x="16226" y="205254"/>
                    <a:pt x="25100" y="212688"/>
                    <a:pt x="36382" y="217854"/>
                  </a:cubicBezTo>
                  <a:cubicBezTo>
                    <a:pt x="47664" y="223020"/>
                    <a:pt x="60087" y="225540"/>
                    <a:pt x="74031" y="225540"/>
                  </a:cubicBezTo>
                  <a:cubicBezTo>
                    <a:pt x="86074" y="225540"/>
                    <a:pt x="96469" y="223776"/>
                    <a:pt x="105089" y="220248"/>
                  </a:cubicBezTo>
                  <a:cubicBezTo>
                    <a:pt x="113709" y="216720"/>
                    <a:pt x="120808" y="212310"/>
                    <a:pt x="126386" y="207018"/>
                  </a:cubicBezTo>
                  <a:cubicBezTo>
                    <a:pt x="131837" y="201726"/>
                    <a:pt x="136020" y="196308"/>
                    <a:pt x="138809" y="190890"/>
                  </a:cubicBezTo>
                  <a:lnTo>
                    <a:pt x="140584" y="190890"/>
                  </a:lnTo>
                  <a:lnTo>
                    <a:pt x="140584" y="220626"/>
                  </a:lnTo>
                  <a:lnTo>
                    <a:pt x="182290" y="220626"/>
                  </a:lnTo>
                  <a:lnTo>
                    <a:pt x="182290" y="75978"/>
                  </a:lnTo>
                  <a:cubicBezTo>
                    <a:pt x="182290" y="60102"/>
                    <a:pt x="179501" y="47124"/>
                    <a:pt x="173923" y="37170"/>
                  </a:cubicBezTo>
                  <a:cubicBezTo>
                    <a:pt x="168219" y="27216"/>
                    <a:pt x="161247" y="19530"/>
                    <a:pt x="152627" y="14112"/>
                  </a:cubicBezTo>
                  <a:close/>
                  <a:moveTo>
                    <a:pt x="139443" y="142002"/>
                  </a:moveTo>
                  <a:cubicBezTo>
                    <a:pt x="139443" y="150570"/>
                    <a:pt x="137161" y="158634"/>
                    <a:pt x="132851" y="166194"/>
                  </a:cubicBezTo>
                  <a:cubicBezTo>
                    <a:pt x="128414" y="173754"/>
                    <a:pt x="122076" y="179802"/>
                    <a:pt x="113582" y="184464"/>
                  </a:cubicBezTo>
                  <a:cubicBezTo>
                    <a:pt x="105216" y="189126"/>
                    <a:pt x="95075" y="191394"/>
                    <a:pt x="83285" y="191394"/>
                  </a:cubicBezTo>
                  <a:cubicBezTo>
                    <a:pt x="71243" y="191394"/>
                    <a:pt x="61228" y="188748"/>
                    <a:pt x="53495" y="183330"/>
                  </a:cubicBezTo>
                  <a:cubicBezTo>
                    <a:pt x="45636" y="178038"/>
                    <a:pt x="41833" y="170100"/>
                    <a:pt x="41833" y="159642"/>
                  </a:cubicBezTo>
                  <a:cubicBezTo>
                    <a:pt x="41833" y="152082"/>
                    <a:pt x="43861" y="146034"/>
                    <a:pt x="47918" y="141372"/>
                  </a:cubicBezTo>
                  <a:cubicBezTo>
                    <a:pt x="51974" y="136836"/>
                    <a:pt x="57425" y="133308"/>
                    <a:pt x="64144" y="130788"/>
                  </a:cubicBezTo>
                  <a:cubicBezTo>
                    <a:pt x="70989" y="128394"/>
                    <a:pt x="78468" y="126630"/>
                    <a:pt x="86708" y="125496"/>
                  </a:cubicBezTo>
                  <a:cubicBezTo>
                    <a:pt x="90257" y="124992"/>
                    <a:pt x="94567" y="124488"/>
                    <a:pt x="99892" y="123732"/>
                  </a:cubicBezTo>
                  <a:cubicBezTo>
                    <a:pt x="105089" y="122976"/>
                    <a:pt x="110540" y="122220"/>
                    <a:pt x="115991" y="121338"/>
                  </a:cubicBezTo>
                  <a:cubicBezTo>
                    <a:pt x="121442" y="120456"/>
                    <a:pt x="126386" y="119322"/>
                    <a:pt x="130823" y="118062"/>
                  </a:cubicBezTo>
                  <a:cubicBezTo>
                    <a:pt x="135133" y="116802"/>
                    <a:pt x="138049" y="115416"/>
                    <a:pt x="139570" y="113904"/>
                  </a:cubicBezTo>
                  <a:lnTo>
                    <a:pt x="139570" y="142002"/>
                  </a:lnTo>
                  <a:close/>
                </a:path>
              </a:pathLst>
            </a:custGeom>
            <a:solidFill>
              <a:schemeClr val="bg1"/>
            </a:solidFill>
            <a:ln w="1266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 dirty="0"/>
            </a:p>
          </p:txBody>
        </p:sp>
        <p:sp>
          <p:nvSpPr>
            <p:cNvPr id="74" name="Freihandform 30">
              <a:extLst>
                <a:ext uri="{FF2B5EF4-FFF2-40B4-BE49-F238E27FC236}">
                  <a16:creationId xmlns:a16="http://schemas.microsoft.com/office/drawing/2014/main" id="{4CD6FB8B-DE54-4690-B9D4-F6C26DA2CE2C}"/>
                </a:ext>
              </a:extLst>
            </p:cNvPr>
            <p:cNvSpPr/>
            <p:nvPr/>
          </p:nvSpPr>
          <p:spPr bwMode="invGray">
            <a:xfrm>
              <a:off x="1341693" y="361466"/>
              <a:ext cx="43766" cy="64412"/>
            </a:xfrm>
            <a:custGeom>
              <a:avLst/>
              <a:gdLst>
                <a:gd name="connsiteX0" fmla="*/ 155415 w 200163"/>
                <a:gd name="connsiteY0" fmla="*/ 83034 h 294588"/>
                <a:gd name="connsiteX1" fmla="*/ 108132 w 200163"/>
                <a:gd name="connsiteY1" fmla="*/ 69678 h 294588"/>
                <a:gd name="connsiteX2" fmla="*/ 75299 w 200163"/>
                <a:gd name="connsiteY2" fmla="*/ 76356 h 294588"/>
                <a:gd name="connsiteX3" fmla="*/ 55904 w 200163"/>
                <a:gd name="connsiteY3" fmla="*/ 91980 h 294588"/>
                <a:gd name="connsiteX4" fmla="*/ 45129 w 200163"/>
                <a:gd name="connsiteY4" fmla="*/ 107730 h 294588"/>
                <a:gd name="connsiteX5" fmla="*/ 42594 w 200163"/>
                <a:gd name="connsiteY5" fmla="*/ 107730 h 294588"/>
                <a:gd name="connsiteX6" fmla="*/ 42594 w 200163"/>
                <a:gd name="connsiteY6" fmla="*/ 0 h 294588"/>
                <a:gd name="connsiteX7" fmla="*/ 0 w 200163"/>
                <a:gd name="connsiteY7" fmla="*/ 0 h 294588"/>
                <a:gd name="connsiteX8" fmla="*/ 0 w 200163"/>
                <a:gd name="connsiteY8" fmla="*/ 290304 h 294588"/>
                <a:gd name="connsiteX9" fmla="*/ 41579 w 200163"/>
                <a:gd name="connsiteY9" fmla="*/ 290304 h 294588"/>
                <a:gd name="connsiteX10" fmla="*/ 41579 w 200163"/>
                <a:gd name="connsiteY10" fmla="*/ 256410 h 294588"/>
                <a:gd name="connsiteX11" fmla="*/ 45129 w 200163"/>
                <a:gd name="connsiteY11" fmla="*/ 256410 h 294588"/>
                <a:gd name="connsiteX12" fmla="*/ 56157 w 200163"/>
                <a:gd name="connsiteY12" fmla="*/ 272286 h 294588"/>
                <a:gd name="connsiteX13" fmla="*/ 75933 w 200163"/>
                <a:gd name="connsiteY13" fmla="*/ 287910 h 294588"/>
                <a:gd name="connsiteX14" fmla="*/ 108512 w 200163"/>
                <a:gd name="connsiteY14" fmla="*/ 294588 h 294588"/>
                <a:gd name="connsiteX15" fmla="*/ 155796 w 200163"/>
                <a:gd name="connsiteY15" fmla="*/ 281106 h 294588"/>
                <a:gd name="connsiteX16" fmla="*/ 188375 w 200163"/>
                <a:gd name="connsiteY16" fmla="*/ 242424 h 294588"/>
                <a:gd name="connsiteX17" fmla="*/ 200164 w 200163"/>
                <a:gd name="connsiteY17" fmla="*/ 181944 h 294588"/>
                <a:gd name="connsiteX18" fmla="*/ 188248 w 200163"/>
                <a:gd name="connsiteY18" fmla="*/ 121590 h 294588"/>
                <a:gd name="connsiteX19" fmla="*/ 155415 w 200163"/>
                <a:gd name="connsiteY19" fmla="*/ 83034 h 294588"/>
                <a:gd name="connsiteX20" fmla="*/ 150345 w 200163"/>
                <a:gd name="connsiteY20" fmla="*/ 220752 h 294588"/>
                <a:gd name="connsiteX21" fmla="*/ 130823 w 200163"/>
                <a:gd name="connsiteY21" fmla="*/ 248346 h 294588"/>
                <a:gd name="connsiteX22" fmla="*/ 98878 w 200163"/>
                <a:gd name="connsiteY22" fmla="*/ 258426 h 294588"/>
                <a:gd name="connsiteX23" fmla="*/ 67820 w 200163"/>
                <a:gd name="connsiteY23" fmla="*/ 248724 h 294588"/>
                <a:gd name="connsiteX24" fmla="*/ 48425 w 200163"/>
                <a:gd name="connsiteY24" fmla="*/ 221760 h 294588"/>
                <a:gd name="connsiteX25" fmla="*/ 41706 w 200163"/>
                <a:gd name="connsiteY25" fmla="*/ 181440 h 294588"/>
                <a:gd name="connsiteX26" fmla="*/ 48298 w 200163"/>
                <a:gd name="connsiteY26" fmla="*/ 141750 h 294588"/>
                <a:gd name="connsiteX27" fmla="*/ 67567 w 200163"/>
                <a:gd name="connsiteY27" fmla="*/ 115290 h 294588"/>
                <a:gd name="connsiteX28" fmla="*/ 98878 w 200163"/>
                <a:gd name="connsiteY28" fmla="*/ 105840 h 294588"/>
                <a:gd name="connsiteX29" fmla="*/ 131076 w 200163"/>
                <a:gd name="connsiteY29" fmla="*/ 115794 h 294588"/>
                <a:gd name="connsiteX30" fmla="*/ 150471 w 200163"/>
                <a:gd name="connsiteY30" fmla="*/ 142884 h 294588"/>
                <a:gd name="connsiteX31" fmla="*/ 156937 w 200163"/>
                <a:gd name="connsiteY31" fmla="*/ 181566 h 294588"/>
                <a:gd name="connsiteX32" fmla="*/ 150345 w 200163"/>
                <a:gd name="connsiteY32" fmla="*/ 220752 h 2945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200163" h="294588">
                  <a:moveTo>
                    <a:pt x="155415" y="83034"/>
                  </a:moveTo>
                  <a:cubicBezTo>
                    <a:pt x="141598" y="74214"/>
                    <a:pt x="125752" y="69678"/>
                    <a:pt x="108132" y="69678"/>
                  </a:cubicBezTo>
                  <a:cubicBezTo>
                    <a:pt x="94567" y="69678"/>
                    <a:pt x="83539" y="71946"/>
                    <a:pt x="75299" y="76356"/>
                  </a:cubicBezTo>
                  <a:cubicBezTo>
                    <a:pt x="66933" y="80892"/>
                    <a:pt x="60468" y="86058"/>
                    <a:pt x="55904" y="91980"/>
                  </a:cubicBezTo>
                  <a:cubicBezTo>
                    <a:pt x="51214" y="97902"/>
                    <a:pt x="47664" y="103194"/>
                    <a:pt x="45129" y="107730"/>
                  </a:cubicBezTo>
                  <a:lnTo>
                    <a:pt x="42594" y="107730"/>
                  </a:lnTo>
                  <a:lnTo>
                    <a:pt x="42594" y="0"/>
                  </a:lnTo>
                  <a:lnTo>
                    <a:pt x="0" y="0"/>
                  </a:lnTo>
                  <a:lnTo>
                    <a:pt x="0" y="290304"/>
                  </a:lnTo>
                  <a:lnTo>
                    <a:pt x="41579" y="290304"/>
                  </a:lnTo>
                  <a:lnTo>
                    <a:pt x="41579" y="256410"/>
                  </a:lnTo>
                  <a:lnTo>
                    <a:pt x="45129" y="256410"/>
                  </a:lnTo>
                  <a:cubicBezTo>
                    <a:pt x="47664" y="261072"/>
                    <a:pt x="51341" y="266364"/>
                    <a:pt x="56157" y="272286"/>
                  </a:cubicBezTo>
                  <a:cubicBezTo>
                    <a:pt x="60848" y="278208"/>
                    <a:pt x="67567" y="283500"/>
                    <a:pt x="75933" y="287910"/>
                  </a:cubicBezTo>
                  <a:cubicBezTo>
                    <a:pt x="84299" y="292320"/>
                    <a:pt x="95202" y="294588"/>
                    <a:pt x="108512" y="294588"/>
                  </a:cubicBezTo>
                  <a:cubicBezTo>
                    <a:pt x="126133" y="294588"/>
                    <a:pt x="141978" y="290052"/>
                    <a:pt x="155796" y="281106"/>
                  </a:cubicBezTo>
                  <a:cubicBezTo>
                    <a:pt x="169613" y="272034"/>
                    <a:pt x="180388" y="259182"/>
                    <a:pt x="188375" y="242424"/>
                  </a:cubicBezTo>
                  <a:cubicBezTo>
                    <a:pt x="196234" y="225666"/>
                    <a:pt x="200164" y="205506"/>
                    <a:pt x="200164" y="181944"/>
                  </a:cubicBezTo>
                  <a:cubicBezTo>
                    <a:pt x="200164" y="158382"/>
                    <a:pt x="196234" y="138222"/>
                    <a:pt x="188248" y="121590"/>
                  </a:cubicBezTo>
                  <a:cubicBezTo>
                    <a:pt x="180262" y="104832"/>
                    <a:pt x="169360" y="91980"/>
                    <a:pt x="155415" y="83034"/>
                  </a:cubicBezTo>
                  <a:close/>
                  <a:moveTo>
                    <a:pt x="150345" y="220752"/>
                  </a:moveTo>
                  <a:cubicBezTo>
                    <a:pt x="145908" y="232344"/>
                    <a:pt x="139443" y="241542"/>
                    <a:pt x="130823" y="248346"/>
                  </a:cubicBezTo>
                  <a:cubicBezTo>
                    <a:pt x="122329" y="255150"/>
                    <a:pt x="111554" y="258426"/>
                    <a:pt x="98878" y="258426"/>
                  </a:cubicBezTo>
                  <a:cubicBezTo>
                    <a:pt x="86582" y="258426"/>
                    <a:pt x="76313" y="255150"/>
                    <a:pt x="67820" y="248724"/>
                  </a:cubicBezTo>
                  <a:cubicBezTo>
                    <a:pt x="59326" y="242298"/>
                    <a:pt x="52862" y="233226"/>
                    <a:pt x="48425" y="221760"/>
                  </a:cubicBezTo>
                  <a:cubicBezTo>
                    <a:pt x="43988" y="210294"/>
                    <a:pt x="41706" y="196812"/>
                    <a:pt x="41706" y="181440"/>
                  </a:cubicBezTo>
                  <a:cubicBezTo>
                    <a:pt x="41706" y="166320"/>
                    <a:pt x="43861" y="153090"/>
                    <a:pt x="48298" y="141750"/>
                  </a:cubicBezTo>
                  <a:cubicBezTo>
                    <a:pt x="52608" y="130410"/>
                    <a:pt x="59073" y="121590"/>
                    <a:pt x="67567" y="115290"/>
                  </a:cubicBezTo>
                  <a:cubicBezTo>
                    <a:pt x="76060" y="108990"/>
                    <a:pt x="86455" y="105840"/>
                    <a:pt x="98878" y="105840"/>
                  </a:cubicBezTo>
                  <a:cubicBezTo>
                    <a:pt x="111681" y="105840"/>
                    <a:pt x="122456" y="109116"/>
                    <a:pt x="131076" y="115794"/>
                  </a:cubicBezTo>
                  <a:cubicBezTo>
                    <a:pt x="139697" y="122472"/>
                    <a:pt x="146161" y="131418"/>
                    <a:pt x="150471" y="142884"/>
                  </a:cubicBezTo>
                  <a:cubicBezTo>
                    <a:pt x="154781" y="154350"/>
                    <a:pt x="156937" y="167202"/>
                    <a:pt x="156937" y="181566"/>
                  </a:cubicBezTo>
                  <a:cubicBezTo>
                    <a:pt x="156937" y="196056"/>
                    <a:pt x="154781" y="209160"/>
                    <a:pt x="150345" y="220752"/>
                  </a:cubicBezTo>
                  <a:close/>
                </a:path>
              </a:pathLst>
            </a:custGeom>
            <a:solidFill>
              <a:schemeClr val="bg1"/>
            </a:solidFill>
            <a:ln w="1266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 dirty="0"/>
            </a:p>
          </p:txBody>
        </p:sp>
        <p:sp>
          <p:nvSpPr>
            <p:cNvPr id="75" name="Freihandform 31">
              <a:extLst>
                <a:ext uri="{FF2B5EF4-FFF2-40B4-BE49-F238E27FC236}">
                  <a16:creationId xmlns:a16="http://schemas.microsoft.com/office/drawing/2014/main" id="{0776F73C-2EA7-438E-9F38-7669ABC7897E}"/>
                </a:ext>
              </a:extLst>
            </p:cNvPr>
            <p:cNvSpPr/>
            <p:nvPr/>
          </p:nvSpPr>
          <p:spPr bwMode="invGray">
            <a:xfrm>
              <a:off x="1393026" y="376728"/>
              <a:ext cx="43378" cy="49204"/>
            </a:xfrm>
            <a:custGeom>
              <a:avLst/>
              <a:gdLst>
                <a:gd name="connsiteX0" fmla="*/ 168472 w 198388"/>
                <a:gd name="connsiteY0" fmla="*/ 25200 h 225035"/>
                <a:gd name="connsiteX1" fmla="*/ 137288 w 198388"/>
                <a:gd name="connsiteY1" fmla="*/ 6048 h 225035"/>
                <a:gd name="connsiteX2" fmla="*/ 101286 w 198388"/>
                <a:gd name="connsiteY2" fmla="*/ 0 h 225035"/>
                <a:gd name="connsiteX3" fmla="*/ 48044 w 198388"/>
                <a:gd name="connsiteY3" fmla="*/ 14364 h 225035"/>
                <a:gd name="connsiteX4" fmla="*/ 12677 w 198388"/>
                <a:gd name="connsiteY4" fmla="*/ 54180 h 225035"/>
                <a:gd name="connsiteX5" fmla="*/ 0 w 198388"/>
                <a:gd name="connsiteY5" fmla="*/ 113148 h 225035"/>
                <a:gd name="connsiteX6" fmla="*/ 12677 w 198388"/>
                <a:gd name="connsiteY6" fmla="*/ 172242 h 225035"/>
                <a:gd name="connsiteX7" fmla="*/ 48551 w 198388"/>
                <a:gd name="connsiteY7" fmla="*/ 211176 h 225035"/>
                <a:gd name="connsiteX8" fmla="*/ 104328 w 198388"/>
                <a:gd name="connsiteY8" fmla="*/ 225036 h 225035"/>
                <a:gd name="connsiteX9" fmla="*/ 147048 w 198388"/>
                <a:gd name="connsiteY9" fmla="*/ 217728 h 225035"/>
                <a:gd name="connsiteX10" fmla="*/ 178233 w 198388"/>
                <a:gd name="connsiteY10" fmla="*/ 197190 h 225035"/>
                <a:gd name="connsiteX11" fmla="*/ 195600 w 198388"/>
                <a:gd name="connsiteY11" fmla="*/ 166194 h 225035"/>
                <a:gd name="connsiteX12" fmla="*/ 155289 w 198388"/>
                <a:gd name="connsiteY12" fmla="*/ 159012 h 225035"/>
                <a:gd name="connsiteX13" fmla="*/ 144133 w 198388"/>
                <a:gd name="connsiteY13" fmla="*/ 176148 h 225035"/>
                <a:gd name="connsiteX14" fmla="*/ 126893 w 198388"/>
                <a:gd name="connsiteY14" fmla="*/ 186606 h 225035"/>
                <a:gd name="connsiteX15" fmla="*/ 104835 w 198388"/>
                <a:gd name="connsiteY15" fmla="*/ 190134 h 225035"/>
                <a:gd name="connsiteX16" fmla="*/ 72130 w 198388"/>
                <a:gd name="connsiteY16" fmla="*/ 182070 h 225035"/>
                <a:gd name="connsiteX17" fmla="*/ 50453 w 198388"/>
                <a:gd name="connsiteY17" fmla="*/ 158760 h 225035"/>
                <a:gd name="connsiteX18" fmla="*/ 42974 w 198388"/>
                <a:gd name="connsiteY18" fmla="*/ 124614 h 225035"/>
                <a:gd name="connsiteX19" fmla="*/ 198389 w 198388"/>
                <a:gd name="connsiteY19" fmla="*/ 124614 h 225035"/>
                <a:gd name="connsiteX20" fmla="*/ 198389 w 198388"/>
                <a:gd name="connsiteY20" fmla="*/ 109620 h 225035"/>
                <a:gd name="connsiteX21" fmla="*/ 190403 w 198388"/>
                <a:gd name="connsiteY21" fmla="*/ 59220 h 225035"/>
                <a:gd name="connsiteX22" fmla="*/ 168472 w 198388"/>
                <a:gd name="connsiteY22" fmla="*/ 25200 h 225035"/>
                <a:gd name="connsiteX23" fmla="*/ 42974 w 198388"/>
                <a:gd name="connsiteY23" fmla="*/ 92736 h 225035"/>
                <a:gd name="connsiteX24" fmla="*/ 49692 w 198388"/>
                <a:gd name="connsiteY24" fmla="*/ 66402 h 225035"/>
                <a:gd name="connsiteX25" fmla="*/ 70228 w 198388"/>
                <a:gd name="connsiteY25" fmla="*/ 43722 h 225035"/>
                <a:gd name="connsiteX26" fmla="*/ 101539 w 198388"/>
                <a:gd name="connsiteY26" fmla="*/ 35028 h 225035"/>
                <a:gd name="connsiteX27" fmla="*/ 130442 w 198388"/>
                <a:gd name="connsiteY27" fmla="*/ 42588 h 225035"/>
                <a:gd name="connsiteX28" fmla="*/ 149584 w 198388"/>
                <a:gd name="connsiteY28" fmla="*/ 63126 h 225035"/>
                <a:gd name="connsiteX29" fmla="*/ 156429 w 198388"/>
                <a:gd name="connsiteY29" fmla="*/ 92862 h 225035"/>
                <a:gd name="connsiteX30" fmla="*/ 42974 w 198388"/>
                <a:gd name="connsiteY30" fmla="*/ 92862 h 2250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98388" h="225035">
                  <a:moveTo>
                    <a:pt x="168472" y="25200"/>
                  </a:moveTo>
                  <a:cubicBezTo>
                    <a:pt x="159218" y="16506"/>
                    <a:pt x="148823" y="10080"/>
                    <a:pt x="137288" y="6048"/>
                  </a:cubicBezTo>
                  <a:cubicBezTo>
                    <a:pt x="125625" y="2016"/>
                    <a:pt x="113709" y="0"/>
                    <a:pt x="101286" y="0"/>
                  </a:cubicBezTo>
                  <a:cubicBezTo>
                    <a:pt x="81003" y="0"/>
                    <a:pt x="63256" y="4788"/>
                    <a:pt x="48044" y="14364"/>
                  </a:cubicBezTo>
                  <a:cubicBezTo>
                    <a:pt x="32832" y="23940"/>
                    <a:pt x="21043" y="37170"/>
                    <a:pt x="12677" y="54180"/>
                  </a:cubicBezTo>
                  <a:cubicBezTo>
                    <a:pt x="4310" y="71190"/>
                    <a:pt x="0" y="90846"/>
                    <a:pt x="0" y="113148"/>
                  </a:cubicBezTo>
                  <a:cubicBezTo>
                    <a:pt x="0" y="135702"/>
                    <a:pt x="4183" y="155484"/>
                    <a:pt x="12677" y="172242"/>
                  </a:cubicBezTo>
                  <a:cubicBezTo>
                    <a:pt x="21043" y="189000"/>
                    <a:pt x="33086" y="201978"/>
                    <a:pt x="48551" y="211176"/>
                  </a:cubicBezTo>
                  <a:cubicBezTo>
                    <a:pt x="64144" y="220374"/>
                    <a:pt x="82651" y="225036"/>
                    <a:pt x="104328" y="225036"/>
                  </a:cubicBezTo>
                  <a:cubicBezTo>
                    <a:pt x="120301" y="225036"/>
                    <a:pt x="134499" y="222642"/>
                    <a:pt x="147048" y="217728"/>
                  </a:cubicBezTo>
                  <a:cubicBezTo>
                    <a:pt x="159599" y="212814"/>
                    <a:pt x="169993" y="206010"/>
                    <a:pt x="178233" y="197190"/>
                  </a:cubicBezTo>
                  <a:cubicBezTo>
                    <a:pt x="186600" y="188370"/>
                    <a:pt x="192304" y="178038"/>
                    <a:pt x="195600" y="166194"/>
                  </a:cubicBezTo>
                  <a:lnTo>
                    <a:pt x="155289" y="159012"/>
                  </a:lnTo>
                  <a:cubicBezTo>
                    <a:pt x="152753" y="165816"/>
                    <a:pt x="148950" y="171486"/>
                    <a:pt x="144133" y="176148"/>
                  </a:cubicBezTo>
                  <a:cubicBezTo>
                    <a:pt x="139316" y="180810"/>
                    <a:pt x="133485" y="184212"/>
                    <a:pt x="126893" y="186606"/>
                  </a:cubicBezTo>
                  <a:cubicBezTo>
                    <a:pt x="120174" y="188874"/>
                    <a:pt x="112822" y="190134"/>
                    <a:pt x="104835" y="190134"/>
                  </a:cubicBezTo>
                  <a:cubicBezTo>
                    <a:pt x="92412" y="190134"/>
                    <a:pt x="81511" y="187488"/>
                    <a:pt x="72130" y="182070"/>
                  </a:cubicBezTo>
                  <a:cubicBezTo>
                    <a:pt x="62876" y="176778"/>
                    <a:pt x="55523" y="168966"/>
                    <a:pt x="50453" y="158760"/>
                  </a:cubicBezTo>
                  <a:cubicBezTo>
                    <a:pt x="45636" y="149310"/>
                    <a:pt x="43354" y="137844"/>
                    <a:pt x="42974" y="124614"/>
                  </a:cubicBezTo>
                  <a:lnTo>
                    <a:pt x="198389" y="124614"/>
                  </a:lnTo>
                  <a:lnTo>
                    <a:pt x="198389" y="109620"/>
                  </a:lnTo>
                  <a:cubicBezTo>
                    <a:pt x="198389" y="89838"/>
                    <a:pt x="195727" y="73080"/>
                    <a:pt x="190403" y="59220"/>
                  </a:cubicBezTo>
                  <a:cubicBezTo>
                    <a:pt x="184952" y="45234"/>
                    <a:pt x="177726" y="33894"/>
                    <a:pt x="168472" y="25200"/>
                  </a:cubicBezTo>
                  <a:close/>
                  <a:moveTo>
                    <a:pt x="42974" y="92736"/>
                  </a:moveTo>
                  <a:cubicBezTo>
                    <a:pt x="43481" y="83412"/>
                    <a:pt x="45509" y="74592"/>
                    <a:pt x="49692" y="66402"/>
                  </a:cubicBezTo>
                  <a:cubicBezTo>
                    <a:pt x="54509" y="57078"/>
                    <a:pt x="61355" y="49518"/>
                    <a:pt x="70228" y="43722"/>
                  </a:cubicBezTo>
                  <a:cubicBezTo>
                    <a:pt x="79102" y="37926"/>
                    <a:pt x="89497" y="35028"/>
                    <a:pt x="101539" y="35028"/>
                  </a:cubicBezTo>
                  <a:cubicBezTo>
                    <a:pt x="112568" y="35028"/>
                    <a:pt x="122202" y="37548"/>
                    <a:pt x="130442" y="42588"/>
                  </a:cubicBezTo>
                  <a:cubicBezTo>
                    <a:pt x="138682" y="47628"/>
                    <a:pt x="145020" y="54432"/>
                    <a:pt x="149584" y="63126"/>
                  </a:cubicBezTo>
                  <a:cubicBezTo>
                    <a:pt x="154147" y="71820"/>
                    <a:pt x="156429" y="81648"/>
                    <a:pt x="156429" y="92862"/>
                  </a:cubicBezTo>
                  <a:lnTo>
                    <a:pt x="42974" y="92862"/>
                  </a:lnTo>
                  <a:close/>
                </a:path>
              </a:pathLst>
            </a:custGeom>
            <a:solidFill>
              <a:schemeClr val="bg1"/>
            </a:solidFill>
            <a:ln w="1266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 dirty="0"/>
            </a:p>
          </p:txBody>
        </p:sp>
        <p:sp>
          <p:nvSpPr>
            <p:cNvPr id="76" name="Freihandform 32">
              <a:extLst>
                <a:ext uri="{FF2B5EF4-FFF2-40B4-BE49-F238E27FC236}">
                  <a16:creationId xmlns:a16="http://schemas.microsoft.com/office/drawing/2014/main" id="{96A47144-B517-4D9E-9D34-8B4529613420}"/>
                </a:ext>
              </a:extLst>
            </p:cNvPr>
            <p:cNvSpPr/>
            <p:nvPr/>
          </p:nvSpPr>
          <p:spPr bwMode="invGray">
            <a:xfrm>
              <a:off x="1442252" y="365956"/>
              <a:ext cx="27052" cy="59650"/>
            </a:xfrm>
            <a:custGeom>
              <a:avLst/>
              <a:gdLst>
                <a:gd name="connsiteX0" fmla="*/ 110033 w 123723"/>
                <a:gd name="connsiteY0" fmla="*/ 234234 h 272810"/>
                <a:gd name="connsiteX1" fmla="*/ 101033 w 123723"/>
                <a:gd name="connsiteY1" fmla="*/ 234990 h 272810"/>
                <a:gd name="connsiteX2" fmla="*/ 88103 w 123723"/>
                <a:gd name="connsiteY2" fmla="*/ 232848 h 272810"/>
                <a:gd name="connsiteX3" fmla="*/ 78468 w 123723"/>
                <a:gd name="connsiteY3" fmla="*/ 224532 h 272810"/>
                <a:gd name="connsiteX4" fmla="*/ 74792 w 123723"/>
                <a:gd name="connsiteY4" fmla="*/ 206010 h 272810"/>
                <a:gd name="connsiteX5" fmla="*/ 74792 w 123723"/>
                <a:gd name="connsiteY5" fmla="*/ 86184 h 272810"/>
                <a:gd name="connsiteX6" fmla="*/ 119667 w 123723"/>
                <a:gd name="connsiteY6" fmla="*/ 86184 h 272810"/>
                <a:gd name="connsiteX7" fmla="*/ 119667 w 123723"/>
                <a:gd name="connsiteY7" fmla="*/ 52164 h 272810"/>
                <a:gd name="connsiteX8" fmla="*/ 74792 w 123723"/>
                <a:gd name="connsiteY8" fmla="*/ 52164 h 272810"/>
                <a:gd name="connsiteX9" fmla="*/ 74792 w 123723"/>
                <a:gd name="connsiteY9" fmla="*/ 0 h 272810"/>
                <a:gd name="connsiteX10" fmla="*/ 32072 w 123723"/>
                <a:gd name="connsiteY10" fmla="*/ 0 h 272810"/>
                <a:gd name="connsiteX11" fmla="*/ 32072 w 123723"/>
                <a:gd name="connsiteY11" fmla="*/ 52164 h 272810"/>
                <a:gd name="connsiteX12" fmla="*/ 0 w 123723"/>
                <a:gd name="connsiteY12" fmla="*/ 52164 h 272810"/>
                <a:gd name="connsiteX13" fmla="*/ 0 w 123723"/>
                <a:gd name="connsiteY13" fmla="*/ 86184 h 272810"/>
                <a:gd name="connsiteX14" fmla="*/ 32072 w 123723"/>
                <a:gd name="connsiteY14" fmla="*/ 86184 h 272810"/>
                <a:gd name="connsiteX15" fmla="*/ 32072 w 123723"/>
                <a:gd name="connsiteY15" fmla="*/ 214830 h 272810"/>
                <a:gd name="connsiteX16" fmla="*/ 41073 w 123723"/>
                <a:gd name="connsiteY16" fmla="*/ 247590 h 272810"/>
                <a:gd name="connsiteX17" fmla="*/ 64651 w 123723"/>
                <a:gd name="connsiteY17" fmla="*/ 266868 h 272810"/>
                <a:gd name="connsiteX18" fmla="*/ 96089 w 123723"/>
                <a:gd name="connsiteY18" fmla="*/ 272790 h 272810"/>
                <a:gd name="connsiteX19" fmla="*/ 113202 w 123723"/>
                <a:gd name="connsiteY19" fmla="*/ 271152 h 272810"/>
                <a:gd name="connsiteX20" fmla="*/ 123724 w 123723"/>
                <a:gd name="connsiteY20" fmla="*/ 268254 h 272810"/>
                <a:gd name="connsiteX21" fmla="*/ 115991 w 123723"/>
                <a:gd name="connsiteY21" fmla="*/ 233226 h 272810"/>
                <a:gd name="connsiteX22" fmla="*/ 110033 w 123723"/>
                <a:gd name="connsiteY22" fmla="*/ 234234 h 2728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23723" h="272810">
                  <a:moveTo>
                    <a:pt x="110033" y="234234"/>
                  </a:moveTo>
                  <a:cubicBezTo>
                    <a:pt x="107498" y="234738"/>
                    <a:pt x="104456" y="234990"/>
                    <a:pt x="101033" y="234990"/>
                  </a:cubicBezTo>
                  <a:cubicBezTo>
                    <a:pt x="96342" y="234990"/>
                    <a:pt x="92032" y="234234"/>
                    <a:pt x="88103" y="232848"/>
                  </a:cubicBezTo>
                  <a:cubicBezTo>
                    <a:pt x="84173" y="231336"/>
                    <a:pt x="81004" y="228564"/>
                    <a:pt x="78468" y="224532"/>
                  </a:cubicBezTo>
                  <a:cubicBezTo>
                    <a:pt x="76060" y="220374"/>
                    <a:pt x="74792" y="214200"/>
                    <a:pt x="74792" y="206010"/>
                  </a:cubicBezTo>
                  <a:lnTo>
                    <a:pt x="74792" y="86184"/>
                  </a:lnTo>
                  <a:lnTo>
                    <a:pt x="119667" y="86184"/>
                  </a:lnTo>
                  <a:lnTo>
                    <a:pt x="119667" y="52164"/>
                  </a:lnTo>
                  <a:lnTo>
                    <a:pt x="74792" y="52164"/>
                  </a:lnTo>
                  <a:lnTo>
                    <a:pt x="74792" y="0"/>
                  </a:lnTo>
                  <a:lnTo>
                    <a:pt x="32072" y="0"/>
                  </a:lnTo>
                  <a:lnTo>
                    <a:pt x="32072" y="52164"/>
                  </a:lnTo>
                  <a:lnTo>
                    <a:pt x="0" y="52164"/>
                  </a:lnTo>
                  <a:lnTo>
                    <a:pt x="0" y="86184"/>
                  </a:lnTo>
                  <a:lnTo>
                    <a:pt x="32072" y="86184"/>
                  </a:lnTo>
                  <a:lnTo>
                    <a:pt x="32072" y="214830"/>
                  </a:lnTo>
                  <a:cubicBezTo>
                    <a:pt x="32072" y="227934"/>
                    <a:pt x="35114" y="238896"/>
                    <a:pt x="41073" y="247590"/>
                  </a:cubicBezTo>
                  <a:cubicBezTo>
                    <a:pt x="47031" y="256284"/>
                    <a:pt x="54890" y="262710"/>
                    <a:pt x="64651" y="266868"/>
                  </a:cubicBezTo>
                  <a:cubicBezTo>
                    <a:pt x="74285" y="271026"/>
                    <a:pt x="84807" y="273042"/>
                    <a:pt x="96089" y="272790"/>
                  </a:cubicBezTo>
                  <a:cubicBezTo>
                    <a:pt x="102934" y="272664"/>
                    <a:pt x="108639" y="272160"/>
                    <a:pt x="113202" y="271152"/>
                  </a:cubicBezTo>
                  <a:cubicBezTo>
                    <a:pt x="117766" y="270144"/>
                    <a:pt x="121315" y="269136"/>
                    <a:pt x="123724" y="268254"/>
                  </a:cubicBezTo>
                  <a:lnTo>
                    <a:pt x="115991" y="233226"/>
                  </a:lnTo>
                  <a:cubicBezTo>
                    <a:pt x="114597" y="233352"/>
                    <a:pt x="112568" y="233730"/>
                    <a:pt x="110033" y="234234"/>
                  </a:cubicBezTo>
                  <a:close/>
                </a:path>
              </a:pathLst>
            </a:custGeom>
            <a:solidFill>
              <a:schemeClr val="bg1"/>
            </a:solidFill>
            <a:ln w="1266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 dirty="0"/>
            </a:p>
          </p:txBody>
        </p:sp>
        <p:sp>
          <p:nvSpPr>
            <p:cNvPr id="77" name="Freihandform 33">
              <a:extLst>
                <a:ext uri="{FF2B5EF4-FFF2-40B4-BE49-F238E27FC236}">
                  <a16:creationId xmlns:a16="http://schemas.microsoft.com/office/drawing/2014/main" id="{6675D025-AB85-467D-AF5E-E67FCC064833}"/>
                </a:ext>
              </a:extLst>
            </p:cNvPr>
            <p:cNvSpPr/>
            <p:nvPr/>
          </p:nvSpPr>
          <p:spPr bwMode="invGray">
            <a:xfrm>
              <a:off x="1474182" y="365956"/>
              <a:ext cx="27052" cy="59650"/>
            </a:xfrm>
            <a:custGeom>
              <a:avLst/>
              <a:gdLst>
                <a:gd name="connsiteX0" fmla="*/ 110033 w 123723"/>
                <a:gd name="connsiteY0" fmla="*/ 234234 h 272810"/>
                <a:gd name="connsiteX1" fmla="*/ 101033 w 123723"/>
                <a:gd name="connsiteY1" fmla="*/ 234990 h 272810"/>
                <a:gd name="connsiteX2" fmla="*/ 88102 w 123723"/>
                <a:gd name="connsiteY2" fmla="*/ 232848 h 272810"/>
                <a:gd name="connsiteX3" fmla="*/ 78468 w 123723"/>
                <a:gd name="connsiteY3" fmla="*/ 224532 h 272810"/>
                <a:gd name="connsiteX4" fmla="*/ 74792 w 123723"/>
                <a:gd name="connsiteY4" fmla="*/ 206010 h 272810"/>
                <a:gd name="connsiteX5" fmla="*/ 74792 w 123723"/>
                <a:gd name="connsiteY5" fmla="*/ 86184 h 272810"/>
                <a:gd name="connsiteX6" fmla="*/ 119667 w 123723"/>
                <a:gd name="connsiteY6" fmla="*/ 86184 h 272810"/>
                <a:gd name="connsiteX7" fmla="*/ 119667 w 123723"/>
                <a:gd name="connsiteY7" fmla="*/ 52164 h 272810"/>
                <a:gd name="connsiteX8" fmla="*/ 74792 w 123723"/>
                <a:gd name="connsiteY8" fmla="*/ 52164 h 272810"/>
                <a:gd name="connsiteX9" fmla="*/ 74792 w 123723"/>
                <a:gd name="connsiteY9" fmla="*/ 0 h 272810"/>
                <a:gd name="connsiteX10" fmla="*/ 32072 w 123723"/>
                <a:gd name="connsiteY10" fmla="*/ 0 h 272810"/>
                <a:gd name="connsiteX11" fmla="*/ 32072 w 123723"/>
                <a:gd name="connsiteY11" fmla="*/ 52164 h 272810"/>
                <a:gd name="connsiteX12" fmla="*/ 0 w 123723"/>
                <a:gd name="connsiteY12" fmla="*/ 52164 h 272810"/>
                <a:gd name="connsiteX13" fmla="*/ 0 w 123723"/>
                <a:gd name="connsiteY13" fmla="*/ 86184 h 272810"/>
                <a:gd name="connsiteX14" fmla="*/ 32072 w 123723"/>
                <a:gd name="connsiteY14" fmla="*/ 86184 h 272810"/>
                <a:gd name="connsiteX15" fmla="*/ 32072 w 123723"/>
                <a:gd name="connsiteY15" fmla="*/ 214830 h 272810"/>
                <a:gd name="connsiteX16" fmla="*/ 41072 w 123723"/>
                <a:gd name="connsiteY16" fmla="*/ 247590 h 272810"/>
                <a:gd name="connsiteX17" fmla="*/ 64650 w 123723"/>
                <a:gd name="connsiteY17" fmla="*/ 266868 h 272810"/>
                <a:gd name="connsiteX18" fmla="*/ 96089 w 123723"/>
                <a:gd name="connsiteY18" fmla="*/ 272790 h 272810"/>
                <a:gd name="connsiteX19" fmla="*/ 113202 w 123723"/>
                <a:gd name="connsiteY19" fmla="*/ 271152 h 272810"/>
                <a:gd name="connsiteX20" fmla="*/ 123724 w 123723"/>
                <a:gd name="connsiteY20" fmla="*/ 268254 h 272810"/>
                <a:gd name="connsiteX21" fmla="*/ 115991 w 123723"/>
                <a:gd name="connsiteY21" fmla="*/ 233226 h 272810"/>
                <a:gd name="connsiteX22" fmla="*/ 110033 w 123723"/>
                <a:gd name="connsiteY22" fmla="*/ 234234 h 2728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23723" h="272810">
                  <a:moveTo>
                    <a:pt x="110033" y="234234"/>
                  </a:moveTo>
                  <a:cubicBezTo>
                    <a:pt x="107497" y="234738"/>
                    <a:pt x="104455" y="234990"/>
                    <a:pt x="101033" y="234990"/>
                  </a:cubicBezTo>
                  <a:cubicBezTo>
                    <a:pt x="96342" y="234990"/>
                    <a:pt x="92032" y="234234"/>
                    <a:pt x="88102" y="232848"/>
                  </a:cubicBezTo>
                  <a:cubicBezTo>
                    <a:pt x="84173" y="231336"/>
                    <a:pt x="81003" y="228564"/>
                    <a:pt x="78468" y="224532"/>
                  </a:cubicBezTo>
                  <a:cubicBezTo>
                    <a:pt x="76060" y="220374"/>
                    <a:pt x="74792" y="214200"/>
                    <a:pt x="74792" y="206010"/>
                  </a:cubicBezTo>
                  <a:lnTo>
                    <a:pt x="74792" y="86184"/>
                  </a:lnTo>
                  <a:lnTo>
                    <a:pt x="119667" y="86184"/>
                  </a:lnTo>
                  <a:lnTo>
                    <a:pt x="119667" y="52164"/>
                  </a:lnTo>
                  <a:lnTo>
                    <a:pt x="74792" y="52164"/>
                  </a:lnTo>
                  <a:lnTo>
                    <a:pt x="74792" y="0"/>
                  </a:lnTo>
                  <a:lnTo>
                    <a:pt x="32072" y="0"/>
                  </a:lnTo>
                  <a:lnTo>
                    <a:pt x="32072" y="52164"/>
                  </a:lnTo>
                  <a:lnTo>
                    <a:pt x="0" y="52164"/>
                  </a:lnTo>
                  <a:lnTo>
                    <a:pt x="0" y="86184"/>
                  </a:lnTo>
                  <a:lnTo>
                    <a:pt x="32072" y="86184"/>
                  </a:lnTo>
                  <a:lnTo>
                    <a:pt x="32072" y="214830"/>
                  </a:lnTo>
                  <a:cubicBezTo>
                    <a:pt x="32072" y="227934"/>
                    <a:pt x="35114" y="238896"/>
                    <a:pt x="41072" y="247590"/>
                  </a:cubicBezTo>
                  <a:cubicBezTo>
                    <a:pt x="47030" y="256284"/>
                    <a:pt x="54890" y="262710"/>
                    <a:pt x="64650" y="266868"/>
                  </a:cubicBezTo>
                  <a:cubicBezTo>
                    <a:pt x="74285" y="271026"/>
                    <a:pt x="84807" y="273042"/>
                    <a:pt x="96089" y="272790"/>
                  </a:cubicBezTo>
                  <a:cubicBezTo>
                    <a:pt x="102934" y="272664"/>
                    <a:pt x="108638" y="272160"/>
                    <a:pt x="113202" y="271152"/>
                  </a:cubicBezTo>
                  <a:cubicBezTo>
                    <a:pt x="117765" y="270144"/>
                    <a:pt x="121315" y="269136"/>
                    <a:pt x="123724" y="268254"/>
                  </a:cubicBezTo>
                  <a:lnTo>
                    <a:pt x="115991" y="233226"/>
                  </a:lnTo>
                  <a:cubicBezTo>
                    <a:pt x="114596" y="233352"/>
                    <a:pt x="112695" y="233730"/>
                    <a:pt x="110033" y="234234"/>
                  </a:cubicBezTo>
                  <a:close/>
                </a:path>
              </a:pathLst>
            </a:custGeom>
            <a:solidFill>
              <a:schemeClr val="bg1"/>
            </a:solidFill>
            <a:ln w="1266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 dirty="0"/>
            </a:p>
          </p:txBody>
        </p:sp>
        <p:sp>
          <p:nvSpPr>
            <p:cNvPr id="78" name="Freihandform 34">
              <a:extLst>
                <a:ext uri="{FF2B5EF4-FFF2-40B4-BE49-F238E27FC236}">
                  <a16:creationId xmlns:a16="http://schemas.microsoft.com/office/drawing/2014/main" id="{AB95B676-DB6F-411F-BA1D-501D07F12161}"/>
                </a:ext>
              </a:extLst>
            </p:cNvPr>
            <p:cNvSpPr/>
            <p:nvPr/>
          </p:nvSpPr>
          <p:spPr bwMode="invGray">
            <a:xfrm>
              <a:off x="1507803" y="376728"/>
              <a:ext cx="43378" cy="49204"/>
            </a:xfrm>
            <a:custGeom>
              <a:avLst/>
              <a:gdLst>
                <a:gd name="connsiteX0" fmla="*/ 168472 w 198389"/>
                <a:gd name="connsiteY0" fmla="*/ 25200 h 225035"/>
                <a:gd name="connsiteX1" fmla="*/ 137288 w 198389"/>
                <a:gd name="connsiteY1" fmla="*/ 6048 h 225035"/>
                <a:gd name="connsiteX2" fmla="*/ 101286 w 198389"/>
                <a:gd name="connsiteY2" fmla="*/ 0 h 225035"/>
                <a:gd name="connsiteX3" fmla="*/ 48044 w 198389"/>
                <a:gd name="connsiteY3" fmla="*/ 14364 h 225035"/>
                <a:gd name="connsiteX4" fmla="*/ 12677 w 198389"/>
                <a:gd name="connsiteY4" fmla="*/ 54180 h 225035"/>
                <a:gd name="connsiteX5" fmla="*/ 0 w 198389"/>
                <a:gd name="connsiteY5" fmla="*/ 113148 h 225035"/>
                <a:gd name="connsiteX6" fmla="*/ 12677 w 198389"/>
                <a:gd name="connsiteY6" fmla="*/ 172242 h 225035"/>
                <a:gd name="connsiteX7" fmla="*/ 48552 w 198389"/>
                <a:gd name="connsiteY7" fmla="*/ 211176 h 225035"/>
                <a:gd name="connsiteX8" fmla="*/ 104329 w 198389"/>
                <a:gd name="connsiteY8" fmla="*/ 225036 h 225035"/>
                <a:gd name="connsiteX9" fmla="*/ 147049 w 198389"/>
                <a:gd name="connsiteY9" fmla="*/ 217728 h 225035"/>
                <a:gd name="connsiteX10" fmla="*/ 178234 w 198389"/>
                <a:gd name="connsiteY10" fmla="*/ 197190 h 225035"/>
                <a:gd name="connsiteX11" fmla="*/ 195601 w 198389"/>
                <a:gd name="connsiteY11" fmla="*/ 166194 h 225035"/>
                <a:gd name="connsiteX12" fmla="*/ 155289 w 198389"/>
                <a:gd name="connsiteY12" fmla="*/ 159012 h 225035"/>
                <a:gd name="connsiteX13" fmla="*/ 144133 w 198389"/>
                <a:gd name="connsiteY13" fmla="*/ 176148 h 225035"/>
                <a:gd name="connsiteX14" fmla="*/ 126893 w 198389"/>
                <a:gd name="connsiteY14" fmla="*/ 186606 h 225035"/>
                <a:gd name="connsiteX15" fmla="*/ 104836 w 198389"/>
                <a:gd name="connsiteY15" fmla="*/ 190134 h 225035"/>
                <a:gd name="connsiteX16" fmla="*/ 72130 w 198389"/>
                <a:gd name="connsiteY16" fmla="*/ 182070 h 225035"/>
                <a:gd name="connsiteX17" fmla="*/ 50453 w 198389"/>
                <a:gd name="connsiteY17" fmla="*/ 158760 h 225035"/>
                <a:gd name="connsiteX18" fmla="*/ 42974 w 198389"/>
                <a:gd name="connsiteY18" fmla="*/ 124614 h 225035"/>
                <a:gd name="connsiteX19" fmla="*/ 198389 w 198389"/>
                <a:gd name="connsiteY19" fmla="*/ 124614 h 225035"/>
                <a:gd name="connsiteX20" fmla="*/ 198389 w 198389"/>
                <a:gd name="connsiteY20" fmla="*/ 109620 h 225035"/>
                <a:gd name="connsiteX21" fmla="*/ 190403 w 198389"/>
                <a:gd name="connsiteY21" fmla="*/ 59220 h 225035"/>
                <a:gd name="connsiteX22" fmla="*/ 168472 w 198389"/>
                <a:gd name="connsiteY22" fmla="*/ 25200 h 225035"/>
                <a:gd name="connsiteX23" fmla="*/ 42974 w 198389"/>
                <a:gd name="connsiteY23" fmla="*/ 92736 h 225035"/>
                <a:gd name="connsiteX24" fmla="*/ 49693 w 198389"/>
                <a:gd name="connsiteY24" fmla="*/ 66402 h 225035"/>
                <a:gd name="connsiteX25" fmla="*/ 70229 w 198389"/>
                <a:gd name="connsiteY25" fmla="*/ 43722 h 225035"/>
                <a:gd name="connsiteX26" fmla="*/ 101540 w 198389"/>
                <a:gd name="connsiteY26" fmla="*/ 35028 h 225035"/>
                <a:gd name="connsiteX27" fmla="*/ 130443 w 198389"/>
                <a:gd name="connsiteY27" fmla="*/ 42588 h 225035"/>
                <a:gd name="connsiteX28" fmla="*/ 149584 w 198389"/>
                <a:gd name="connsiteY28" fmla="*/ 63126 h 225035"/>
                <a:gd name="connsiteX29" fmla="*/ 156430 w 198389"/>
                <a:gd name="connsiteY29" fmla="*/ 92862 h 225035"/>
                <a:gd name="connsiteX30" fmla="*/ 42974 w 198389"/>
                <a:gd name="connsiteY30" fmla="*/ 92862 h 2250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98389" h="225035">
                  <a:moveTo>
                    <a:pt x="168472" y="25200"/>
                  </a:moveTo>
                  <a:cubicBezTo>
                    <a:pt x="159219" y="16506"/>
                    <a:pt x="148824" y="10080"/>
                    <a:pt x="137288" y="6048"/>
                  </a:cubicBezTo>
                  <a:cubicBezTo>
                    <a:pt x="125625" y="2016"/>
                    <a:pt x="113709" y="0"/>
                    <a:pt x="101286" y="0"/>
                  </a:cubicBezTo>
                  <a:cubicBezTo>
                    <a:pt x="81004" y="0"/>
                    <a:pt x="63257" y="4788"/>
                    <a:pt x="48044" y="14364"/>
                  </a:cubicBezTo>
                  <a:cubicBezTo>
                    <a:pt x="32833" y="23940"/>
                    <a:pt x="21043" y="37170"/>
                    <a:pt x="12677" y="54180"/>
                  </a:cubicBezTo>
                  <a:cubicBezTo>
                    <a:pt x="4310" y="71190"/>
                    <a:pt x="0" y="90846"/>
                    <a:pt x="0" y="113148"/>
                  </a:cubicBezTo>
                  <a:cubicBezTo>
                    <a:pt x="0" y="135702"/>
                    <a:pt x="4184" y="155484"/>
                    <a:pt x="12677" y="172242"/>
                  </a:cubicBezTo>
                  <a:cubicBezTo>
                    <a:pt x="21043" y="189000"/>
                    <a:pt x="33086" y="201978"/>
                    <a:pt x="48552" y="211176"/>
                  </a:cubicBezTo>
                  <a:cubicBezTo>
                    <a:pt x="64144" y="220374"/>
                    <a:pt x="82652" y="225036"/>
                    <a:pt x="104329" y="225036"/>
                  </a:cubicBezTo>
                  <a:cubicBezTo>
                    <a:pt x="120301" y="225036"/>
                    <a:pt x="134499" y="222642"/>
                    <a:pt x="147049" y="217728"/>
                  </a:cubicBezTo>
                  <a:cubicBezTo>
                    <a:pt x="159599" y="212814"/>
                    <a:pt x="169993" y="206010"/>
                    <a:pt x="178234" y="197190"/>
                  </a:cubicBezTo>
                  <a:cubicBezTo>
                    <a:pt x="186600" y="188370"/>
                    <a:pt x="192304" y="178038"/>
                    <a:pt x="195601" y="166194"/>
                  </a:cubicBezTo>
                  <a:lnTo>
                    <a:pt x="155289" y="159012"/>
                  </a:lnTo>
                  <a:cubicBezTo>
                    <a:pt x="152753" y="165816"/>
                    <a:pt x="148950" y="171486"/>
                    <a:pt x="144133" y="176148"/>
                  </a:cubicBezTo>
                  <a:cubicBezTo>
                    <a:pt x="139316" y="180810"/>
                    <a:pt x="133485" y="184212"/>
                    <a:pt x="126893" y="186606"/>
                  </a:cubicBezTo>
                  <a:cubicBezTo>
                    <a:pt x="120174" y="188874"/>
                    <a:pt x="112822" y="190134"/>
                    <a:pt x="104836" y="190134"/>
                  </a:cubicBezTo>
                  <a:cubicBezTo>
                    <a:pt x="92413" y="190134"/>
                    <a:pt x="81511" y="187488"/>
                    <a:pt x="72130" y="182070"/>
                  </a:cubicBezTo>
                  <a:cubicBezTo>
                    <a:pt x="62876" y="176778"/>
                    <a:pt x="55524" y="168966"/>
                    <a:pt x="50453" y="158760"/>
                  </a:cubicBezTo>
                  <a:cubicBezTo>
                    <a:pt x="45636" y="149310"/>
                    <a:pt x="43354" y="137844"/>
                    <a:pt x="42974" y="124614"/>
                  </a:cubicBezTo>
                  <a:lnTo>
                    <a:pt x="198389" y="124614"/>
                  </a:lnTo>
                  <a:lnTo>
                    <a:pt x="198389" y="109620"/>
                  </a:lnTo>
                  <a:cubicBezTo>
                    <a:pt x="198389" y="89838"/>
                    <a:pt x="195727" y="73080"/>
                    <a:pt x="190403" y="59220"/>
                  </a:cubicBezTo>
                  <a:cubicBezTo>
                    <a:pt x="184952" y="45234"/>
                    <a:pt x="177726" y="33894"/>
                    <a:pt x="168472" y="25200"/>
                  </a:cubicBezTo>
                  <a:close/>
                  <a:moveTo>
                    <a:pt x="42974" y="92736"/>
                  </a:moveTo>
                  <a:cubicBezTo>
                    <a:pt x="43481" y="83412"/>
                    <a:pt x="45509" y="74592"/>
                    <a:pt x="49693" y="66402"/>
                  </a:cubicBezTo>
                  <a:cubicBezTo>
                    <a:pt x="54510" y="57078"/>
                    <a:pt x="61355" y="49518"/>
                    <a:pt x="70229" y="43722"/>
                  </a:cubicBezTo>
                  <a:cubicBezTo>
                    <a:pt x="79102" y="37926"/>
                    <a:pt x="89497" y="35028"/>
                    <a:pt x="101540" y="35028"/>
                  </a:cubicBezTo>
                  <a:cubicBezTo>
                    <a:pt x="112568" y="35028"/>
                    <a:pt x="122203" y="37548"/>
                    <a:pt x="130443" y="42588"/>
                  </a:cubicBezTo>
                  <a:cubicBezTo>
                    <a:pt x="138682" y="47628"/>
                    <a:pt x="145021" y="54432"/>
                    <a:pt x="149584" y="63126"/>
                  </a:cubicBezTo>
                  <a:cubicBezTo>
                    <a:pt x="154148" y="71820"/>
                    <a:pt x="156430" y="81648"/>
                    <a:pt x="156430" y="92862"/>
                  </a:cubicBezTo>
                  <a:lnTo>
                    <a:pt x="42974" y="92862"/>
                  </a:lnTo>
                  <a:close/>
                </a:path>
              </a:pathLst>
            </a:custGeom>
            <a:solidFill>
              <a:schemeClr val="bg1"/>
            </a:solidFill>
            <a:ln w="1266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 dirty="0"/>
            </a:p>
          </p:txBody>
        </p:sp>
        <p:sp>
          <p:nvSpPr>
            <p:cNvPr id="79" name="Freihandform 35">
              <a:extLst>
                <a:ext uri="{FF2B5EF4-FFF2-40B4-BE49-F238E27FC236}">
                  <a16:creationId xmlns:a16="http://schemas.microsoft.com/office/drawing/2014/main" id="{37D4CE77-3FC3-4C90-8C7C-52858E35942C}"/>
                </a:ext>
              </a:extLst>
            </p:cNvPr>
            <p:cNvSpPr/>
            <p:nvPr/>
          </p:nvSpPr>
          <p:spPr bwMode="invGray">
            <a:xfrm>
              <a:off x="1560854" y="376618"/>
              <a:ext cx="25638" cy="48295"/>
            </a:xfrm>
            <a:custGeom>
              <a:avLst/>
              <a:gdLst>
                <a:gd name="connsiteX0" fmla="*/ 99131 w 117258"/>
                <a:gd name="connsiteY0" fmla="*/ 0 h 220877"/>
                <a:gd name="connsiteX1" fmla="*/ 64651 w 117258"/>
                <a:gd name="connsiteY1" fmla="*/ 10080 h 220877"/>
                <a:gd name="connsiteX2" fmla="*/ 43481 w 117258"/>
                <a:gd name="connsiteY2" fmla="*/ 37800 h 220877"/>
                <a:gd name="connsiteX3" fmla="*/ 41199 w 117258"/>
                <a:gd name="connsiteY3" fmla="*/ 37800 h 220877"/>
                <a:gd name="connsiteX4" fmla="*/ 41199 w 117258"/>
                <a:gd name="connsiteY4" fmla="*/ 3150 h 220877"/>
                <a:gd name="connsiteX5" fmla="*/ 0 w 117258"/>
                <a:gd name="connsiteY5" fmla="*/ 3150 h 220877"/>
                <a:gd name="connsiteX6" fmla="*/ 0 w 117258"/>
                <a:gd name="connsiteY6" fmla="*/ 220878 h 220877"/>
                <a:gd name="connsiteX7" fmla="*/ 42720 w 117258"/>
                <a:gd name="connsiteY7" fmla="*/ 220878 h 220877"/>
                <a:gd name="connsiteX8" fmla="*/ 42720 w 117258"/>
                <a:gd name="connsiteY8" fmla="*/ 88074 h 220877"/>
                <a:gd name="connsiteX9" fmla="*/ 49566 w 117258"/>
                <a:gd name="connsiteY9" fmla="*/ 62748 h 220877"/>
                <a:gd name="connsiteX10" fmla="*/ 68200 w 117258"/>
                <a:gd name="connsiteY10" fmla="*/ 45360 h 220877"/>
                <a:gd name="connsiteX11" fmla="*/ 95075 w 117258"/>
                <a:gd name="connsiteY11" fmla="*/ 39060 h 220877"/>
                <a:gd name="connsiteX12" fmla="*/ 108132 w 117258"/>
                <a:gd name="connsiteY12" fmla="*/ 39942 h 220877"/>
                <a:gd name="connsiteX13" fmla="*/ 117259 w 117258"/>
                <a:gd name="connsiteY13" fmla="*/ 41580 h 220877"/>
                <a:gd name="connsiteX14" fmla="*/ 117259 w 117258"/>
                <a:gd name="connsiteY14" fmla="*/ 1008 h 220877"/>
                <a:gd name="connsiteX15" fmla="*/ 108639 w 117258"/>
                <a:gd name="connsiteY15" fmla="*/ 252 h 220877"/>
                <a:gd name="connsiteX16" fmla="*/ 99131 w 117258"/>
                <a:gd name="connsiteY16" fmla="*/ 0 h 2208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17258" h="220877">
                  <a:moveTo>
                    <a:pt x="99131" y="0"/>
                  </a:moveTo>
                  <a:cubicBezTo>
                    <a:pt x="86328" y="0"/>
                    <a:pt x="74792" y="3402"/>
                    <a:pt x="64651" y="10080"/>
                  </a:cubicBezTo>
                  <a:cubicBezTo>
                    <a:pt x="54509" y="16884"/>
                    <a:pt x="47410" y="26082"/>
                    <a:pt x="43481" y="37800"/>
                  </a:cubicBezTo>
                  <a:lnTo>
                    <a:pt x="41199" y="37800"/>
                  </a:lnTo>
                  <a:lnTo>
                    <a:pt x="41199" y="3150"/>
                  </a:lnTo>
                  <a:lnTo>
                    <a:pt x="0" y="3150"/>
                  </a:lnTo>
                  <a:lnTo>
                    <a:pt x="0" y="220878"/>
                  </a:lnTo>
                  <a:lnTo>
                    <a:pt x="42720" y="220878"/>
                  </a:lnTo>
                  <a:lnTo>
                    <a:pt x="42720" y="88074"/>
                  </a:lnTo>
                  <a:cubicBezTo>
                    <a:pt x="42720" y="78624"/>
                    <a:pt x="45002" y="70182"/>
                    <a:pt x="49566" y="62748"/>
                  </a:cubicBezTo>
                  <a:cubicBezTo>
                    <a:pt x="54129" y="55314"/>
                    <a:pt x="60341" y="49518"/>
                    <a:pt x="68200" y="45360"/>
                  </a:cubicBezTo>
                  <a:cubicBezTo>
                    <a:pt x="76060" y="41202"/>
                    <a:pt x="85060" y="39060"/>
                    <a:pt x="95075" y="39060"/>
                  </a:cubicBezTo>
                  <a:cubicBezTo>
                    <a:pt x="99385" y="39060"/>
                    <a:pt x="103822" y="39438"/>
                    <a:pt x="108132" y="39942"/>
                  </a:cubicBezTo>
                  <a:cubicBezTo>
                    <a:pt x="112568" y="40572"/>
                    <a:pt x="115611" y="41076"/>
                    <a:pt x="117259" y="41580"/>
                  </a:cubicBezTo>
                  <a:lnTo>
                    <a:pt x="117259" y="1008"/>
                  </a:lnTo>
                  <a:cubicBezTo>
                    <a:pt x="115104" y="756"/>
                    <a:pt x="112315" y="504"/>
                    <a:pt x="108639" y="252"/>
                  </a:cubicBezTo>
                  <a:cubicBezTo>
                    <a:pt x="104962" y="126"/>
                    <a:pt x="101793" y="0"/>
                    <a:pt x="99131" y="0"/>
                  </a:cubicBezTo>
                  <a:close/>
                </a:path>
              </a:pathLst>
            </a:custGeom>
            <a:solidFill>
              <a:schemeClr val="bg1"/>
            </a:solidFill>
            <a:ln w="1266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 dirty="0"/>
            </a:p>
          </p:txBody>
        </p:sp>
        <p:sp>
          <p:nvSpPr>
            <p:cNvPr id="80" name="Freihandform 36">
              <a:extLst>
                <a:ext uri="{FF2B5EF4-FFF2-40B4-BE49-F238E27FC236}">
                  <a16:creationId xmlns:a16="http://schemas.microsoft.com/office/drawing/2014/main" id="{663953A3-132C-4F8A-A542-F246666170C7}"/>
                </a:ext>
              </a:extLst>
            </p:cNvPr>
            <p:cNvSpPr/>
            <p:nvPr/>
          </p:nvSpPr>
          <p:spPr bwMode="invGray">
            <a:xfrm>
              <a:off x="1125885" y="466265"/>
              <a:ext cx="67325" cy="47634"/>
            </a:xfrm>
            <a:custGeom>
              <a:avLst/>
              <a:gdLst>
                <a:gd name="connsiteX0" fmla="*/ 221207 w 307914"/>
                <a:gd name="connsiteY0" fmla="*/ 159264 h 217854"/>
                <a:gd name="connsiteX1" fmla="*/ 219052 w 307914"/>
                <a:gd name="connsiteY1" fmla="*/ 159264 h 217854"/>
                <a:gd name="connsiteX2" fmla="*/ 176205 w 307914"/>
                <a:gd name="connsiteY2" fmla="*/ 0 h 217854"/>
                <a:gd name="connsiteX3" fmla="*/ 132217 w 307914"/>
                <a:gd name="connsiteY3" fmla="*/ 0 h 217854"/>
                <a:gd name="connsiteX4" fmla="*/ 89117 w 307914"/>
                <a:gd name="connsiteY4" fmla="*/ 159894 h 217854"/>
                <a:gd name="connsiteX5" fmla="*/ 86961 w 307914"/>
                <a:gd name="connsiteY5" fmla="*/ 159894 h 217854"/>
                <a:gd name="connsiteX6" fmla="*/ 43988 w 307914"/>
                <a:gd name="connsiteY6" fmla="*/ 0 h 217854"/>
                <a:gd name="connsiteX7" fmla="*/ 0 w 307914"/>
                <a:gd name="connsiteY7" fmla="*/ 0 h 217854"/>
                <a:gd name="connsiteX8" fmla="*/ 64397 w 307914"/>
                <a:gd name="connsiteY8" fmla="*/ 217854 h 217854"/>
                <a:gd name="connsiteX9" fmla="*/ 107751 w 307914"/>
                <a:gd name="connsiteY9" fmla="*/ 217854 h 217854"/>
                <a:gd name="connsiteX10" fmla="*/ 152246 w 307914"/>
                <a:gd name="connsiteY10" fmla="*/ 60606 h 217854"/>
                <a:gd name="connsiteX11" fmla="*/ 155542 w 307914"/>
                <a:gd name="connsiteY11" fmla="*/ 60606 h 217854"/>
                <a:gd name="connsiteX12" fmla="*/ 200037 w 307914"/>
                <a:gd name="connsiteY12" fmla="*/ 217854 h 217854"/>
                <a:gd name="connsiteX13" fmla="*/ 243518 w 307914"/>
                <a:gd name="connsiteY13" fmla="*/ 217854 h 217854"/>
                <a:gd name="connsiteX14" fmla="*/ 307915 w 307914"/>
                <a:gd name="connsiteY14" fmla="*/ 0 h 217854"/>
                <a:gd name="connsiteX15" fmla="*/ 263800 w 307914"/>
                <a:gd name="connsiteY15" fmla="*/ 0 h 2178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07914" h="217854">
                  <a:moveTo>
                    <a:pt x="221207" y="159264"/>
                  </a:moveTo>
                  <a:lnTo>
                    <a:pt x="219052" y="159264"/>
                  </a:lnTo>
                  <a:lnTo>
                    <a:pt x="176205" y="0"/>
                  </a:lnTo>
                  <a:lnTo>
                    <a:pt x="132217" y="0"/>
                  </a:lnTo>
                  <a:lnTo>
                    <a:pt x="89117" y="159894"/>
                  </a:lnTo>
                  <a:lnTo>
                    <a:pt x="86961" y="159894"/>
                  </a:lnTo>
                  <a:lnTo>
                    <a:pt x="43988" y="0"/>
                  </a:lnTo>
                  <a:lnTo>
                    <a:pt x="0" y="0"/>
                  </a:lnTo>
                  <a:lnTo>
                    <a:pt x="64397" y="217854"/>
                  </a:lnTo>
                  <a:lnTo>
                    <a:pt x="107751" y="217854"/>
                  </a:lnTo>
                  <a:lnTo>
                    <a:pt x="152246" y="60606"/>
                  </a:lnTo>
                  <a:lnTo>
                    <a:pt x="155542" y="60606"/>
                  </a:lnTo>
                  <a:lnTo>
                    <a:pt x="200037" y="217854"/>
                  </a:lnTo>
                  <a:lnTo>
                    <a:pt x="243518" y="217854"/>
                  </a:lnTo>
                  <a:lnTo>
                    <a:pt x="307915" y="0"/>
                  </a:lnTo>
                  <a:lnTo>
                    <a:pt x="263800" y="0"/>
                  </a:lnTo>
                  <a:close/>
                </a:path>
              </a:pathLst>
            </a:custGeom>
            <a:solidFill>
              <a:schemeClr val="bg1"/>
            </a:solidFill>
            <a:ln w="1266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 dirty="0"/>
            </a:p>
          </p:txBody>
        </p:sp>
        <p:sp>
          <p:nvSpPr>
            <p:cNvPr id="81" name="Freihandform 37">
              <a:extLst>
                <a:ext uri="{FF2B5EF4-FFF2-40B4-BE49-F238E27FC236}">
                  <a16:creationId xmlns:a16="http://schemas.microsoft.com/office/drawing/2014/main" id="{A9437713-E829-48C1-8155-9D1DB29E79D5}"/>
                </a:ext>
              </a:extLst>
            </p:cNvPr>
            <p:cNvSpPr/>
            <p:nvPr/>
          </p:nvSpPr>
          <p:spPr bwMode="invGray">
            <a:xfrm>
              <a:off x="1198532" y="465659"/>
              <a:ext cx="44625" cy="49177"/>
            </a:xfrm>
            <a:custGeom>
              <a:avLst/>
              <a:gdLst>
                <a:gd name="connsiteX0" fmla="*/ 155796 w 204093"/>
                <a:gd name="connsiteY0" fmla="*/ 13986 h 224910"/>
                <a:gd name="connsiteX1" fmla="*/ 102047 w 204093"/>
                <a:gd name="connsiteY1" fmla="*/ 0 h 224910"/>
                <a:gd name="connsiteX2" fmla="*/ 48298 w 204093"/>
                <a:gd name="connsiteY2" fmla="*/ 13986 h 224910"/>
                <a:gd name="connsiteX3" fmla="*/ 12677 w 204093"/>
                <a:gd name="connsiteY3" fmla="*/ 53424 h 224910"/>
                <a:gd name="connsiteX4" fmla="*/ 0 w 204093"/>
                <a:gd name="connsiteY4" fmla="*/ 112644 h 224910"/>
                <a:gd name="connsiteX5" fmla="*/ 12677 w 204093"/>
                <a:gd name="connsiteY5" fmla="*/ 171612 h 224910"/>
                <a:gd name="connsiteX6" fmla="*/ 48298 w 204093"/>
                <a:gd name="connsiteY6" fmla="*/ 210924 h 224910"/>
                <a:gd name="connsiteX7" fmla="*/ 102047 w 204093"/>
                <a:gd name="connsiteY7" fmla="*/ 224910 h 224910"/>
                <a:gd name="connsiteX8" fmla="*/ 155796 w 204093"/>
                <a:gd name="connsiteY8" fmla="*/ 210924 h 224910"/>
                <a:gd name="connsiteX9" fmla="*/ 191417 w 204093"/>
                <a:gd name="connsiteY9" fmla="*/ 171612 h 224910"/>
                <a:gd name="connsiteX10" fmla="*/ 204094 w 204093"/>
                <a:gd name="connsiteY10" fmla="*/ 112644 h 224910"/>
                <a:gd name="connsiteX11" fmla="*/ 191417 w 204093"/>
                <a:gd name="connsiteY11" fmla="*/ 53424 h 224910"/>
                <a:gd name="connsiteX12" fmla="*/ 155796 w 204093"/>
                <a:gd name="connsiteY12" fmla="*/ 13986 h 224910"/>
                <a:gd name="connsiteX13" fmla="*/ 154655 w 204093"/>
                <a:gd name="connsiteY13" fmla="*/ 150948 h 224910"/>
                <a:gd name="connsiteX14" fmla="*/ 135133 w 204093"/>
                <a:gd name="connsiteY14" fmla="*/ 178920 h 224910"/>
                <a:gd name="connsiteX15" fmla="*/ 102047 w 204093"/>
                <a:gd name="connsiteY15" fmla="*/ 189378 h 224910"/>
                <a:gd name="connsiteX16" fmla="*/ 68707 w 204093"/>
                <a:gd name="connsiteY16" fmla="*/ 178920 h 224910"/>
                <a:gd name="connsiteX17" fmla="*/ 49185 w 204093"/>
                <a:gd name="connsiteY17" fmla="*/ 150948 h 224910"/>
                <a:gd name="connsiteX18" fmla="*/ 42847 w 204093"/>
                <a:gd name="connsiteY18" fmla="*/ 112518 h 224910"/>
                <a:gd name="connsiteX19" fmla="*/ 49185 w 204093"/>
                <a:gd name="connsiteY19" fmla="*/ 74214 h 224910"/>
                <a:gd name="connsiteX20" fmla="*/ 68707 w 204093"/>
                <a:gd name="connsiteY20" fmla="*/ 46116 h 224910"/>
                <a:gd name="connsiteX21" fmla="*/ 102047 w 204093"/>
                <a:gd name="connsiteY21" fmla="*/ 35532 h 224910"/>
                <a:gd name="connsiteX22" fmla="*/ 135133 w 204093"/>
                <a:gd name="connsiteY22" fmla="*/ 46116 h 224910"/>
                <a:gd name="connsiteX23" fmla="*/ 154655 w 204093"/>
                <a:gd name="connsiteY23" fmla="*/ 74214 h 224910"/>
                <a:gd name="connsiteX24" fmla="*/ 160993 w 204093"/>
                <a:gd name="connsiteY24" fmla="*/ 112518 h 224910"/>
                <a:gd name="connsiteX25" fmla="*/ 154655 w 204093"/>
                <a:gd name="connsiteY25" fmla="*/ 150948 h 2249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204093" h="224910">
                  <a:moveTo>
                    <a:pt x="155796" y="13986"/>
                  </a:moveTo>
                  <a:cubicBezTo>
                    <a:pt x="140457" y="4662"/>
                    <a:pt x="122583" y="0"/>
                    <a:pt x="102047" y="0"/>
                  </a:cubicBezTo>
                  <a:cubicBezTo>
                    <a:pt x="81511" y="0"/>
                    <a:pt x="63636" y="4662"/>
                    <a:pt x="48298" y="13986"/>
                  </a:cubicBezTo>
                  <a:cubicBezTo>
                    <a:pt x="32959" y="23310"/>
                    <a:pt x="21043" y="36540"/>
                    <a:pt x="12677" y="53424"/>
                  </a:cubicBezTo>
                  <a:cubicBezTo>
                    <a:pt x="4183" y="70308"/>
                    <a:pt x="0" y="90090"/>
                    <a:pt x="0" y="112644"/>
                  </a:cubicBezTo>
                  <a:cubicBezTo>
                    <a:pt x="0" y="135198"/>
                    <a:pt x="4310" y="154854"/>
                    <a:pt x="12677" y="171612"/>
                  </a:cubicBezTo>
                  <a:cubicBezTo>
                    <a:pt x="21170" y="188496"/>
                    <a:pt x="32959" y="201474"/>
                    <a:pt x="48298" y="210924"/>
                  </a:cubicBezTo>
                  <a:cubicBezTo>
                    <a:pt x="63636" y="220248"/>
                    <a:pt x="81511" y="224910"/>
                    <a:pt x="102047" y="224910"/>
                  </a:cubicBezTo>
                  <a:cubicBezTo>
                    <a:pt x="122583" y="224910"/>
                    <a:pt x="140457" y="220248"/>
                    <a:pt x="155796" y="210924"/>
                  </a:cubicBezTo>
                  <a:cubicBezTo>
                    <a:pt x="171134" y="201600"/>
                    <a:pt x="183050" y="188496"/>
                    <a:pt x="191417" y="171612"/>
                  </a:cubicBezTo>
                  <a:cubicBezTo>
                    <a:pt x="199910" y="154854"/>
                    <a:pt x="204094" y="135072"/>
                    <a:pt x="204094" y="112644"/>
                  </a:cubicBezTo>
                  <a:cubicBezTo>
                    <a:pt x="204094" y="90090"/>
                    <a:pt x="199910" y="70308"/>
                    <a:pt x="191417" y="53424"/>
                  </a:cubicBezTo>
                  <a:cubicBezTo>
                    <a:pt x="182924" y="36540"/>
                    <a:pt x="171007" y="23310"/>
                    <a:pt x="155796" y="13986"/>
                  </a:cubicBezTo>
                  <a:close/>
                  <a:moveTo>
                    <a:pt x="154655" y="150948"/>
                  </a:moveTo>
                  <a:cubicBezTo>
                    <a:pt x="150345" y="162540"/>
                    <a:pt x="143880" y="171864"/>
                    <a:pt x="135133" y="178920"/>
                  </a:cubicBezTo>
                  <a:cubicBezTo>
                    <a:pt x="126386" y="185976"/>
                    <a:pt x="115357" y="189378"/>
                    <a:pt x="102047" y="189378"/>
                  </a:cubicBezTo>
                  <a:cubicBezTo>
                    <a:pt x="88609" y="189378"/>
                    <a:pt x="77581" y="185850"/>
                    <a:pt x="68707" y="178920"/>
                  </a:cubicBezTo>
                  <a:cubicBezTo>
                    <a:pt x="59961" y="171990"/>
                    <a:pt x="53368" y="162666"/>
                    <a:pt x="49185" y="150948"/>
                  </a:cubicBezTo>
                  <a:cubicBezTo>
                    <a:pt x="44875" y="139356"/>
                    <a:pt x="42847" y="126504"/>
                    <a:pt x="42847" y="112518"/>
                  </a:cubicBezTo>
                  <a:cubicBezTo>
                    <a:pt x="42847" y="98658"/>
                    <a:pt x="45002" y="85806"/>
                    <a:pt x="49185" y="74214"/>
                  </a:cubicBezTo>
                  <a:cubicBezTo>
                    <a:pt x="53368" y="62496"/>
                    <a:pt x="59961" y="53172"/>
                    <a:pt x="68707" y="46116"/>
                  </a:cubicBezTo>
                  <a:cubicBezTo>
                    <a:pt x="77454" y="39060"/>
                    <a:pt x="88609" y="35532"/>
                    <a:pt x="102047" y="35532"/>
                  </a:cubicBezTo>
                  <a:cubicBezTo>
                    <a:pt x="115357" y="35532"/>
                    <a:pt x="126386" y="39060"/>
                    <a:pt x="135133" y="46116"/>
                  </a:cubicBezTo>
                  <a:cubicBezTo>
                    <a:pt x="143880" y="53172"/>
                    <a:pt x="150345" y="62622"/>
                    <a:pt x="154655" y="74214"/>
                  </a:cubicBezTo>
                  <a:cubicBezTo>
                    <a:pt x="158838" y="85932"/>
                    <a:pt x="160993" y="98658"/>
                    <a:pt x="160993" y="112518"/>
                  </a:cubicBezTo>
                  <a:cubicBezTo>
                    <a:pt x="160993" y="126504"/>
                    <a:pt x="158838" y="139356"/>
                    <a:pt x="154655" y="150948"/>
                  </a:cubicBezTo>
                  <a:close/>
                </a:path>
              </a:pathLst>
            </a:custGeom>
            <a:solidFill>
              <a:schemeClr val="bg1"/>
            </a:solidFill>
            <a:ln w="1266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 dirty="0"/>
            </a:p>
          </p:txBody>
        </p:sp>
        <p:sp>
          <p:nvSpPr>
            <p:cNvPr id="82" name="Freihandform 38">
              <a:extLst>
                <a:ext uri="{FF2B5EF4-FFF2-40B4-BE49-F238E27FC236}">
                  <a16:creationId xmlns:a16="http://schemas.microsoft.com/office/drawing/2014/main" id="{A557F429-6F93-4F3C-B06C-6AA11804ED92}"/>
                </a:ext>
              </a:extLst>
            </p:cNvPr>
            <p:cNvSpPr/>
            <p:nvPr/>
          </p:nvSpPr>
          <p:spPr bwMode="invGray">
            <a:xfrm>
              <a:off x="1253635" y="465549"/>
              <a:ext cx="25638" cy="48295"/>
            </a:xfrm>
            <a:custGeom>
              <a:avLst/>
              <a:gdLst>
                <a:gd name="connsiteX0" fmla="*/ 99131 w 117258"/>
                <a:gd name="connsiteY0" fmla="*/ 0 h 220877"/>
                <a:gd name="connsiteX1" fmla="*/ 64651 w 117258"/>
                <a:gd name="connsiteY1" fmla="*/ 10080 h 220877"/>
                <a:gd name="connsiteX2" fmla="*/ 43481 w 117258"/>
                <a:gd name="connsiteY2" fmla="*/ 37800 h 220877"/>
                <a:gd name="connsiteX3" fmla="*/ 41199 w 117258"/>
                <a:gd name="connsiteY3" fmla="*/ 37800 h 220877"/>
                <a:gd name="connsiteX4" fmla="*/ 41199 w 117258"/>
                <a:gd name="connsiteY4" fmla="*/ 3150 h 220877"/>
                <a:gd name="connsiteX5" fmla="*/ 0 w 117258"/>
                <a:gd name="connsiteY5" fmla="*/ 3150 h 220877"/>
                <a:gd name="connsiteX6" fmla="*/ 0 w 117258"/>
                <a:gd name="connsiteY6" fmla="*/ 220878 h 220877"/>
                <a:gd name="connsiteX7" fmla="*/ 42720 w 117258"/>
                <a:gd name="connsiteY7" fmla="*/ 220878 h 220877"/>
                <a:gd name="connsiteX8" fmla="*/ 42720 w 117258"/>
                <a:gd name="connsiteY8" fmla="*/ 88074 h 220877"/>
                <a:gd name="connsiteX9" fmla="*/ 49566 w 117258"/>
                <a:gd name="connsiteY9" fmla="*/ 62748 h 220877"/>
                <a:gd name="connsiteX10" fmla="*/ 68200 w 117258"/>
                <a:gd name="connsiteY10" fmla="*/ 45360 h 220877"/>
                <a:gd name="connsiteX11" fmla="*/ 95075 w 117258"/>
                <a:gd name="connsiteY11" fmla="*/ 39060 h 220877"/>
                <a:gd name="connsiteX12" fmla="*/ 108132 w 117258"/>
                <a:gd name="connsiteY12" fmla="*/ 39942 h 220877"/>
                <a:gd name="connsiteX13" fmla="*/ 117259 w 117258"/>
                <a:gd name="connsiteY13" fmla="*/ 41580 h 220877"/>
                <a:gd name="connsiteX14" fmla="*/ 117259 w 117258"/>
                <a:gd name="connsiteY14" fmla="*/ 1008 h 220877"/>
                <a:gd name="connsiteX15" fmla="*/ 108639 w 117258"/>
                <a:gd name="connsiteY15" fmla="*/ 252 h 220877"/>
                <a:gd name="connsiteX16" fmla="*/ 99131 w 117258"/>
                <a:gd name="connsiteY16" fmla="*/ 0 h 2208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17258" h="220877">
                  <a:moveTo>
                    <a:pt x="99131" y="0"/>
                  </a:moveTo>
                  <a:cubicBezTo>
                    <a:pt x="86328" y="0"/>
                    <a:pt x="74792" y="3402"/>
                    <a:pt x="64651" y="10080"/>
                  </a:cubicBezTo>
                  <a:cubicBezTo>
                    <a:pt x="54509" y="16884"/>
                    <a:pt x="47410" y="26082"/>
                    <a:pt x="43481" y="37800"/>
                  </a:cubicBezTo>
                  <a:lnTo>
                    <a:pt x="41199" y="37800"/>
                  </a:lnTo>
                  <a:lnTo>
                    <a:pt x="41199" y="3150"/>
                  </a:lnTo>
                  <a:lnTo>
                    <a:pt x="0" y="3150"/>
                  </a:lnTo>
                  <a:lnTo>
                    <a:pt x="0" y="220878"/>
                  </a:lnTo>
                  <a:lnTo>
                    <a:pt x="42720" y="220878"/>
                  </a:lnTo>
                  <a:lnTo>
                    <a:pt x="42720" y="88074"/>
                  </a:lnTo>
                  <a:cubicBezTo>
                    <a:pt x="42720" y="78624"/>
                    <a:pt x="45002" y="70182"/>
                    <a:pt x="49566" y="62748"/>
                  </a:cubicBezTo>
                  <a:cubicBezTo>
                    <a:pt x="54129" y="55314"/>
                    <a:pt x="60341" y="49518"/>
                    <a:pt x="68200" y="45360"/>
                  </a:cubicBezTo>
                  <a:cubicBezTo>
                    <a:pt x="76060" y="41202"/>
                    <a:pt x="85060" y="39060"/>
                    <a:pt x="95075" y="39060"/>
                  </a:cubicBezTo>
                  <a:cubicBezTo>
                    <a:pt x="99385" y="39060"/>
                    <a:pt x="103822" y="39438"/>
                    <a:pt x="108132" y="39942"/>
                  </a:cubicBezTo>
                  <a:cubicBezTo>
                    <a:pt x="112568" y="40572"/>
                    <a:pt x="115611" y="41076"/>
                    <a:pt x="117259" y="41580"/>
                  </a:cubicBezTo>
                  <a:lnTo>
                    <a:pt x="117259" y="1008"/>
                  </a:lnTo>
                  <a:cubicBezTo>
                    <a:pt x="115104" y="756"/>
                    <a:pt x="112315" y="504"/>
                    <a:pt x="108639" y="252"/>
                  </a:cubicBezTo>
                  <a:cubicBezTo>
                    <a:pt x="104962" y="126"/>
                    <a:pt x="101793" y="0"/>
                    <a:pt x="99131" y="0"/>
                  </a:cubicBezTo>
                  <a:close/>
                </a:path>
              </a:pathLst>
            </a:custGeom>
            <a:solidFill>
              <a:schemeClr val="bg1"/>
            </a:solidFill>
            <a:ln w="1266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 dirty="0"/>
            </a:p>
          </p:txBody>
        </p:sp>
        <p:sp>
          <p:nvSpPr>
            <p:cNvPr id="83" name="Freihandform 39">
              <a:extLst>
                <a:ext uri="{FF2B5EF4-FFF2-40B4-BE49-F238E27FC236}">
                  <a16:creationId xmlns:a16="http://schemas.microsoft.com/office/drawing/2014/main" id="{7DC88ECB-9263-4363-9D71-4514FF702696}"/>
                </a:ext>
              </a:extLst>
            </p:cNvPr>
            <p:cNvSpPr/>
            <p:nvPr/>
          </p:nvSpPr>
          <p:spPr bwMode="invGray">
            <a:xfrm>
              <a:off x="1287450" y="450397"/>
              <a:ext cx="9341" cy="63475"/>
            </a:xfrm>
            <a:custGeom>
              <a:avLst/>
              <a:gdLst>
                <a:gd name="connsiteX0" fmla="*/ 0 w 42720"/>
                <a:gd name="connsiteY0" fmla="*/ 0 h 290304"/>
                <a:gd name="connsiteX1" fmla="*/ 42720 w 42720"/>
                <a:gd name="connsiteY1" fmla="*/ 0 h 290304"/>
                <a:gd name="connsiteX2" fmla="*/ 42720 w 42720"/>
                <a:gd name="connsiteY2" fmla="*/ 290304 h 290304"/>
                <a:gd name="connsiteX3" fmla="*/ 0 w 42720"/>
                <a:gd name="connsiteY3" fmla="*/ 290304 h 2903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2720" h="290304">
                  <a:moveTo>
                    <a:pt x="0" y="0"/>
                  </a:moveTo>
                  <a:lnTo>
                    <a:pt x="42720" y="0"/>
                  </a:lnTo>
                  <a:lnTo>
                    <a:pt x="42720" y="290304"/>
                  </a:lnTo>
                  <a:lnTo>
                    <a:pt x="0" y="290304"/>
                  </a:lnTo>
                  <a:close/>
                </a:path>
              </a:pathLst>
            </a:custGeom>
            <a:solidFill>
              <a:schemeClr val="bg1"/>
            </a:solidFill>
            <a:ln w="1266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 dirty="0"/>
            </a:p>
          </p:txBody>
        </p:sp>
        <p:sp>
          <p:nvSpPr>
            <p:cNvPr id="84" name="Freihandform 40">
              <a:extLst>
                <a:ext uri="{FF2B5EF4-FFF2-40B4-BE49-F238E27FC236}">
                  <a16:creationId xmlns:a16="http://schemas.microsoft.com/office/drawing/2014/main" id="{BE070819-7F8D-4874-8710-2FC1516B1249}"/>
                </a:ext>
              </a:extLst>
            </p:cNvPr>
            <p:cNvSpPr/>
            <p:nvPr/>
          </p:nvSpPr>
          <p:spPr bwMode="invGray">
            <a:xfrm>
              <a:off x="1307323" y="450397"/>
              <a:ext cx="43793" cy="64411"/>
            </a:xfrm>
            <a:custGeom>
              <a:avLst/>
              <a:gdLst>
                <a:gd name="connsiteX0" fmla="*/ 157444 w 200290"/>
                <a:gd name="connsiteY0" fmla="*/ 107856 h 294587"/>
                <a:gd name="connsiteX1" fmla="*/ 154908 w 200290"/>
                <a:gd name="connsiteY1" fmla="*/ 107856 h 294587"/>
                <a:gd name="connsiteX2" fmla="*/ 144133 w 200290"/>
                <a:gd name="connsiteY2" fmla="*/ 92106 h 294587"/>
                <a:gd name="connsiteX3" fmla="*/ 124738 w 200290"/>
                <a:gd name="connsiteY3" fmla="*/ 76482 h 294587"/>
                <a:gd name="connsiteX4" fmla="*/ 91905 w 200290"/>
                <a:gd name="connsiteY4" fmla="*/ 69804 h 294587"/>
                <a:gd name="connsiteX5" fmla="*/ 44622 w 200290"/>
                <a:gd name="connsiteY5" fmla="*/ 83160 h 294587"/>
                <a:gd name="connsiteX6" fmla="*/ 11916 w 200290"/>
                <a:gd name="connsiteY6" fmla="*/ 121590 h 294587"/>
                <a:gd name="connsiteX7" fmla="*/ 0 w 200290"/>
                <a:gd name="connsiteY7" fmla="*/ 181944 h 294587"/>
                <a:gd name="connsiteX8" fmla="*/ 11789 w 200290"/>
                <a:gd name="connsiteY8" fmla="*/ 242424 h 294587"/>
                <a:gd name="connsiteX9" fmla="*/ 44368 w 200290"/>
                <a:gd name="connsiteY9" fmla="*/ 281106 h 294587"/>
                <a:gd name="connsiteX10" fmla="*/ 91652 w 200290"/>
                <a:gd name="connsiteY10" fmla="*/ 294588 h 294587"/>
                <a:gd name="connsiteX11" fmla="*/ 124231 w 200290"/>
                <a:gd name="connsiteY11" fmla="*/ 287910 h 294587"/>
                <a:gd name="connsiteX12" fmla="*/ 144006 w 200290"/>
                <a:gd name="connsiteY12" fmla="*/ 272286 h 294587"/>
                <a:gd name="connsiteX13" fmla="*/ 155035 w 200290"/>
                <a:gd name="connsiteY13" fmla="*/ 256410 h 294587"/>
                <a:gd name="connsiteX14" fmla="*/ 158585 w 200290"/>
                <a:gd name="connsiteY14" fmla="*/ 256410 h 294587"/>
                <a:gd name="connsiteX15" fmla="*/ 158585 w 200290"/>
                <a:gd name="connsiteY15" fmla="*/ 290304 h 294587"/>
                <a:gd name="connsiteX16" fmla="*/ 200290 w 200290"/>
                <a:gd name="connsiteY16" fmla="*/ 290304 h 294587"/>
                <a:gd name="connsiteX17" fmla="*/ 200290 w 200290"/>
                <a:gd name="connsiteY17" fmla="*/ 0 h 294587"/>
                <a:gd name="connsiteX18" fmla="*/ 157570 w 200290"/>
                <a:gd name="connsiteY18" fmla="*/ 0 h 294587"/>
                <a:gd name="connsiteX19" fmla="*/ 157570 w 200290"/>
                <a:gd name="connsiteY19" fmla="*/ 107856 h 294587"/>
                <a:gd name="connsiteX20" fmla="*/ 151612 w 200290"/>
                <a:gd name="connsiteY20" fmla="*/ 221760 h 294587"/>
                <a:gd name="connsiteX21" fmla="*/ 132217 w 200290"/>
                <a:gd name="connsiteY21" fmla="*/ 248724 h 294587"/>
                <a:gd name="connsiteX22" fmla="*/ 101033 w 200290"/>
                <a:gd name="connsiteY22" fmla="*/ 258426 h 294587"/>
                <a:gd name="connsiteX23" fmla="*/ 69214 w 200290"/>
                <a:gd name="connsiteY23" fmla="*/ 248346 h 294587"/>
                <a:gd name="connsiteX24" fmla="*/ 49819 w 200290"/>
                <a:gd name="connsiteY24" fmla="*/ 220752 h 294587"/>
                <a:gd name="connsiteX25" fmla="*/ 43227 w 200290"/>
                <a:gd name="connsiteY25" fmla="*/ 181440 h 294587"/>
                <a:gd name="connsiteX26" fmla="*/ 49693 w 200290"/>
                <a:gd name="connsiteY26" fmla="*/ 142758 h 294587"/>
                <a:gd name="connsiteX27" fmla="*/ 68961 w 200290"/>
                <a:gd name="connsiteY27" fmla="*/ 115668 h 294587"/>
                <a:gd name="connsiteX28" fmla="*/ 101033 w 200290"/>
                <a:gd name="connsiteY28" fmla="*/ 105714 h 294587"/>
                <a:gd name="connsiteX29" fmla="*/ 132471 w 200290"/>
                <a:gd name="connsiteY29" fmla="*/ 115164 h 294587"/>
                <a:gd name="connsiteX30" fmla="*/ 151739 w 200290"/>
                <a:gd name="connsiteY30" fmla="*/ 141624 h 294587"/>
                <a:gd name="connsiteX31" fmla="*/ 158331 w 200290"/>
                <a:gd name="connsiteY31" fmla="*/ 181314 h 294587"/>
                <a:gd name="connsiteX32" fmla="*/ 151612 w 200290"/>
                <a:gd name="connsiteY32" fmla="*/ 221760 h 2945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200290" h="294587">
                  <a:moveTo>
                    <a:pt x="157444" y="107856"/>
                  </a:moveTo>
                  <a:lnTo>
                    <a:pt x="154908" y="107856"/>
                  </a:lnTo>
                  <a:cubicBezTo>
                    <a:pt x="152373" y="103320"/>
                    <a:pt x="148697" y="98028"/>
                    <a:pt x="144133" y="92106"/>
                  </a:cubicBezTo>
                  <a:cubicBezTo>
                    <a:pt x="139443" y="86184"/>
                    <a:pt x="132978" y="80892"/>
                    <a:pt x="124738" y="76482"/>
                  </a:cubicBezTo>
                  <a:cubicBezTo>
                    <a:pt x="116371" y="71946"/>
                    <a:pt x="105470" y="69804"/>
                    <a:pt x="91905" y="69804"/>
                  </a:cubicBezTo>
                  <a:cubicBezTo>
                    <a:pt x="74285" y="69804"/>
                    <a:pt x="58566" y="74214"/>
                    <a:pt x="44622" y="83160"/>
                  </a:cubicBezTo>
                  <a:cubicBezTo>
                    <a:pt x="30678" y="92106"/>
                    <a:pt x="19775" y="104832"/>
                    <a:pt x="11916" y="121590"/>
                  </a:cubicBezTo>
                  <a:cubicBezTo>
                    <a:pt x="3930" y="138348"/>
                    <a:pt x="0" y="158508"/>
                    <a:pt x="0" y="181944"/>
                  </a:cubicBezTo>
                  <a:cubicBezTo>
                    <a:pt x="0" y="205506"/>
                    <a:pt x="3930" y="225666"/>
                    <a:pt x="11789" y="242424"/>
                  </a:cubicBezTo>
                  <a:cubicBezTo>
                    <a:pt x="19649" y="259182"/>
                    <a:pt x="30424" y="272034"/>
                    <a:pt x="44368" y="281106"/>
                  </a:cubicBezTo>
                  <a:cubicBezTo>
                    <a:pt x="58186" y="290178"/>
                    <a:pt x="73905" y="294588"/>
                    <a:pt x="91652" y="294588"/>
                  </a:cubicBezTo>
                  <a:cubicBezTo>
                    <a:pt x="104962" y="294588"/>
                    <a:pt x="115738" y="292320"/>
                    <a:pt x="124231" y="287910"/>
                  </a:cubicBezTo>
                  <a:cubicBezTo>
                    <a:pt x="132597" y="283500"/>
                    <a:pt x="139189" y="278208"/>
                    <a:pt x="144006" y="272286"/>
                  </a:cubicBezTo>
                  <a:cubicBezTo>
                    <a:pt x="148823" y="266364"/>
                    <a:pt x="152500" y="261072"/>
                    <a:pt x="155035" y="256410"/>
                  </a:cubicBezTo>
                  <a:lnTo>
                    <a:pt x="158585" y="256410"/>
                  </a:lnTo>
                  <a:lnTo>
                    <a:pt x="158585" y="290304"/>
                  </a:lnTo>
                  <a:lnTo>
                    <a:pt x="200290" y="290304"/>
                  </a:lnTo>
                  <a:lnTo>
                    <a:pt x="200290" y="0"/>
                  </a:lnTo>
                  <a:lnTo>
                    <a:pt x="157570" y="0"/>
                  </a:lnTo>
                  <a:lnTo>
                    <a:pt x="157570" y="107856"/>
                  </a:lnTo>
                  <a:close/>
                  <a:moveTo>
                    <a:pt x="151612" y="221760"/>
                  </a:moveTo>
                  <a:cubicBezTo>
                    <a:pt x="147175" y="233226"/>
                    <a:pt x="140711" y="242298"/>
                    <a:pt x="132217" y="248724"/>
                  </a:cubicBezTo>
                  <a:cubicBezTo>
                    <a:pt x="123724" y="255150"/>
                    <a:pt x="113329" y="258426"/>
                    <a:pt x="101033" y="258426"/>
                  </a:cubicBezTo>
                  <a:cubicBezTo>
                    <a:pt x="88356" y="258426"/>
                    <a:pt x="77708" y="255024"/>
                    <a:pt x="69214" y="248346"/>
                  </a:cubicBezTo>
                  <a:cubicBezTo>
                    <a:pt x="60594" y="241542"/>
                    <a:pt x="54129" y="232344"/>
                    <a:pt x="49819" y="220752"/>
                  </a:cubicBezTo>
                  <a:cubicBezTo>
                    <a:pt x="45382" y="209160"/>
                    <a:pt x="43227" y="196056"/>
                    <a:pt x="43227" y="181440"/>
                  </a:cubicBezTo>
                  <a:cubicBezTo>
                    <a:pt x="43227" y="167076"/>
                    <a:pt x="45382" y="154224"/>
                    <a:pt x="49693" y="142758"/>
                  </a:cubicBezTo>
                  <a:cubicBezTo>
                    <a:pt x="54003" y="131292"/>
                    <a:pt x="60467" y="122346"/>
                    <a:pt x="68961" y="115668"/>
                  </a:cubicBezTo>
                  <a:cubicBezTo>
                    <a:pt x="77454" y="108990"/>
                    <a:pt x="88229" y="105714"/>
                    <a:pt x="101033" y="105714"/>
                  </a:cubicBezTo>
                  <a:cubicBezTo>
                    <a:pt x="113456" y="105714"/>
                    <a:pt x="123977" y="108864"/>
                    <a:pt x="132471" y="115164"/>
                  </a:cubicBezTo>
                  <a:cubicBezTo>
                    <a:pt x="140964" y="121464"/>
                    <a:pt x="147302" y="130284"/>
                    <a:pt x="151739" y="141624"/>
                  </a:cubicBezTo>
                  <a:cubicBezTo>
                    <a:pt x="156049" y="152964"/>
                    <a:pt x="158331" y="166194"/>
                    <a:pt x="158331" y="181314"/>
                  </a:cubicBezTo>
                  <a:cubicBezTo>
                    <a:pt x="158204" y="196812"/>
                    <a:pt x="156049" y="210168"/>
                    <a:pt x="151612" y="221760"/>
                  </a:cubicBezTo>
                  <a:close/>
                </a:path>
              </a:pathLst>
            </a:custGeom>
            <a:solidFill>
              <a:schemeClr val="bg1"/>
            </a:solidFill>
            <a:ln w="1266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 dirty="0"/>
            </a:p>
          </p:txBody>
        </p:sp>
        <p:sp>
          <p:nvSpPr>
            <p:cNvPr id="85" name="Freihandform 41">
              <a:extLst>
                <a:ext uri="{FF2B5EF4-FFF2-40B4-BE49-F238E27FC236}">
                  <a16:creationId xmlns:a16="http://schemas.microsoft.com/office/drawing/2014/main" id="{874300A1-6EF5-45E8-A8F2-13B9427E8203}"/>
                </a:ext>
              </a:extLst>
            </p:cNvPr>
            <p:cNvSpPr/>
            <p:nvPr/>
          </p:nvSpPr>
          <p:spPr bwMode="invGray">
            <a:xfrm>
              <a:off x="1364393" y="502108"/>
              <a:ext cx="12473" cy="12370"/>
            </a:xfrm>
            <a:custGeom>
              <a:avLst/>
              <a:gdLst>
                <a:gd name="connsiteX0" fmla="*/ 28395 w 57044"/>
                <a:gd name="connsiteY0" fmla="*/ 0 h 56573"/>
                <a:gd name="connsiteX1" fmla="*/ 8367 w 57044"/>
                <a:gd name="connsiteY1" fmla="*/ 8316 h 56573"/>
                <a:gd name="connsiteX2" fmla="*/ 0 w 57044"/>
                <a:gd name="connsiteY2" fmla="*/ 28224 h 56573"/>
                <a:gd name="connsiteX3" fmla="*/ 8367 w 57044"/>
                <a:gd name="connsiteY3" fmla="*/ 48258 h 56573"/>
                <a:gd name="connsiteX4" fmla="*/ 28395 w 57044"/>
                <a:gd name="connsiteY4" fmla="*/ 56574 h 56573"/>
                <a:gd name="connsiteX5" fmla="*/ 42720 w 57044"/>
                <a:gd name="connsiteY5" fmla="*/ 52794 h 56573"/>
                <a:gd name="connsiteX6" fmla="*/ 53115 w 57044"/>
                <a:gd name="connsiteY6" fmla="*/ 42462 h 56573"/>
                <a:gd name="connsiteX7" fmla="*/ 57045 w 57044"/>
                <a:gd name="connsiteY7" fmla="*/ 28224 h 56573"/>
                <a:gd name="connsiteX8" fmla="*/ 48678 w 57044"/>
                <a:gd name="connsiteY8" fmla="*/ 8316 h 56573"/>
                <a:gd name="connsiteX9" fmla="*/ 28395 w 57044"/>
                <a:gd name="connsiteY9" fmla="*/ 0 h 56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7044" h="56573">
                  <a:moveTo>
                    <a:pt x="28395" y="0"/>
                  </a:moveTo>
                  <a:cubicBezTo>
                    <a:pt x="20663" y="0"/>
                    <a:pt x="13944" y="2772"/>
                    <a:pt x="8367" y="8316"/>
                  </a:cubicBezTo>
                  <a:cubicBezTo>
                    <a:pt x="2789" y="13860"/>
                    <a:pt x="0" y="20538"/>
                    <a:pt x="0" y="28224"/>
                  </a:cubicBezTo>
                  <a:cubicBezTo>
                    <a:pt x="0" y="36036"/>
                    <a:pt x="2789" y="42714"/>
                    <a:pt x="8367" y="48258"/>
                  </a:cubicBezTo>
                  <a:cubicBezTo>
                    <a:pt x="13944" y="53802"/>
                    <a:pt x="20663" y="56574"/>
                    <a:pt x="28395" y="56574"/>
                  </a:cubicBezTo>
                  <a:cubicBezTo>
                    <a:pt x="33593" y="56574"/>
                    <a:pt x="38410" y="55314"/>
                    <a:pt x="42720" y="52794"/>
                  </a:cubicBezTo>
                  <a:cubicBezTo>
                    <a:pt x="47030" y="50274"/>
                    <a:pt x="50453" y="46872"/>
                    <a:pt x="53115" y="42462"/>
                  </a:cubicBezTo>
                  <a:cubicBezTo>
                    <a:pt x="55777" y="38178"/>
                    <a:pt x="57045" y="33390"/>
                    <a:pt x="57045" y="28224"/>
                  </a:cubicBezTo>
                  <a:cubicBezTo>
                    <a:pt x="57045" y="20412"/>
                    <a:pt x="54256" y="13860"/>
                    <a:pt x="48678" y="8316"/>
                  </a:cubicBezTo>
                  <a:cubicBezTo>
                    <a:pt x="42847" y="2772"/>
                    <a:pt x="36128" y="0"/>
                    <a:pt x="28395" y="0"/>
                  </a:cubicBezTo>
                  <a:close/>
                </a:path>
              </a:pathLst>
            </a:custGeom>
            <a:solidFill>
              <a:schemeClr val="bg1"/>
            </a:solidFill>
            <a:ln w="1266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 dirty="0"/>
            </a:p>
          </p:txBody>
        </p:sp>
      </p:grpSp>
      <p:sp>
        <p:nvSpPr>
          <p:cNvPr id="11" name="Titel 10">
            <a:extLst>
              <a:ext uri="{FF2B5EF4-FFF2-40B4-BE49-F238E27FC236}">
                <a16:creationId xmlns:a16="http://schemas.microsoft.com/office/drawing/2014/main" id="{A61DA797-8454-4364-8770-8101AFDD41D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3525" y="2165734"/>
            <a:ext cx="4032000" cy="1883593"/>
          </a:xfrm>
        </p:spPr>
        <p:txBody>
          <a:bodyPr vert="horz" anchor="b"/>
          <a:lstStyle>
            <a:lvl1pPr rtl="0">
              <a:lnSpc>
                <a:spcPct val="85000"/>
              </a:lnSpc>
              <a:defRPr sz="4800" b="0">
                <a:solidFill>
                  <a:schemeClr val="bg1"/>
                </a:solidFill>
                <a:latin typeface="GEA Sans Bold" panose="00000500000000000000" pitchFamily="2" charset="0"/>
              </a:defRPr>
            </a:lvl1pPr>
          </a:lstStyle>
          <a:p>
            <a:r>
              <a:rPr lang="ru-RU"/>
              <a:t>Title </a:t>
            </a:r>
            <a:br>
              <a:rPr lang="ru-RU"/>
            </a:br>
            <a:r>
              <a:rPr lang="ru-RU"/>
              <a:t>GEA SANS 48PT</a:t>
            </a:r>
            <a:endParaRPr lang="ru-RU" dirty="0"/>
          </a:p>
        </p:txBody>
      </p:sp>
      <p:sp>
        <p:nvSpPr>
          <p:cNvPr id="33" name="Textplatzhalter 32">
            <a:extLst>
              <a:ext uri="{FF2B5EF4-FFF2-40B4-BE49-F238E27FC236}">
                <a16:creationId xmlns:a16="http://schemas.microsoft.com/office/drawing/2014/main" id="{9FEAEEB5-CEA6-41B3-AE59-98285007A5A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63525" y="4357103"/>
            <a:ext cx="4032000" cy="246221"/>
          </a:xfrm>
        </p:spPr>
        <p:txBody>
          <a:bodyPr>
            <a:noAutofit/>
          </a:bodyPr>
          <a:lstStyle>
            <a:lvl1pPr marL="0" indent="0" rtl="0">
              <a:buNone/>
              <a:defRPr sz="1600">
                <a:solidFill>
                  <a:schemeClr val="bg1"/>
                </a:solidFill>
                <a:latin typeface="+mj-lt"/>
              </a:defRPr>
            </a:lvl1pPr>
            <a:lvl2pPr>
              <a:defRPr sz="1600">
                <a:solidFill>
                  <a:schemeClr val="bg1"/>
                </a:solidFill>
              </a:defRPr>
            </a:lvl2pPr>
            <a:lvl3pPr>
              <a:defRPr sz="1600">
                <a:solidFill>
                  <a:schemeClr val="bg1"/>
                </a:solidFill>
              </a:defRPr>
            </a:lvl3pPr>
            <a:lvl4pPr>
              <a:defRPr sz="1600">
                <a:solidFill>
                  <a:schemeClr val="bg1"/>
                </a:solidFill>
              </a:defRPr>
            </a:lvl4pPr>
            <a:lvl5pPr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ru-RU"/>
              <a:t>Subheadline optional Inter Medium 16pt</a:t>
            </a:r>
            <a:endParaRPr lang="ru-RU" dirty="0"/>
          </a:p>
        </p:txBody>
      </p:sp>
      <p:sp>
        <p:nvSpPr>
          <p:cNvPr id="35" name="Textplatzhalter 34">
            <a:extLst>
              <a:ext uri="{FF2B5EF4-FFF2-40B4-BE49-F238E27FC236}">
                <a16:creationId xmlns:a16="http://schemas.microsoft.com/office/drawing/2014/main" id="{80E2349F-1508-4D41-A46E-B4E8D0F7F08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63525" y="5688568"/>
            <a:ext cx="4032000" cy="369332"/>
          </a:xfrm>
        </p:spPr>
        <p:txBody>
          <a:bodyPr>
            <a:noAutofit/>
          </a:bodyPr>
          <a:lstStyle>
            <a:lvl1pPr marL="0" indent="0" rtl="0">
              <a:spcBef>
                <a:spcPts val="0"/>
              </a:spcBef>
              <a:buNone/>
              <a:defRPr sz="1200">
                <a:solidFill>
                  <a:schemeClr val="bg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ru-RU"/>
              <a:t>Author, </a:t>
            </a:r>
            <a:br>
              <a:rPr lang="ru-RU"/>
            </a:br>
            <a:r>
              <a:rPr lang="ru-RU"/>
              <a:t>Place, Date Inter 12pt</a:t>
            </a:r>
            <a:endParaRPr lang="ru-RU" dirty="0"/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18F3B326-7E40-4C04-9D7A-2BDF39C74020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096000" y="0"/>
            <a:ext cx="6111875" cy="6858000"/>
          </a:xfrm>
          <a:solidFill>
            <a:schemeClr val="accent4"/>
          </a:solidFill>
        </p:spPr>
        <p:txBody>
          <a:bodyPr anchor="ctr"/>
          <a:lstStyle>
            <a:lvl1pPr marL="0" indent="0" algn="ctr" rtl="0">
              <a:buNone/>
              <a:defRPr/>
            </a:lvl1pPr>
          </a:lstStyle>
          <a:p>
            <a:r>
              <a:rPr lang="ru-RU"/>
              <a:t>Please insert picture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5077709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- white - arr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kt 6" hidden="1">
            <a:extLst>
              <a:ext uri="{FF2B5EF4-FFF2-40B4-BE49-F238E27FC236}">
                <a16:creationId xmlns:a16="http://schemas.microsoft.com/office/drawing/2014/main" id="{7A9BF7E1-7479-4B02-8452-601829203BE6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959600601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44" imgH="345" progId="TCLayout.ActiveDocument.1">
                  <p:embed/>
                </p:oleObj>
              </mc:Choice>
              <mc:Fallback>
                <p:oleObj name="think-cell Folie" r:id="rId3" imgW="344" imgH="345" progId="TCLayout.ActiveDocument.1">
                  <p:embed/>
                  <p:pic>
                    <p:nvPicPr>
                      <p:cNvPr id="7" name="Objekt 6" hidden="1">
                        <a:extLst>
                          <a:ext uri="{FF2B5EF4-FFF2-40B4-BE49-F238E27FC236}">
                            <a16:creationId xmlns:a16="http://schemas.microsoft.com/office/drawing/2014/main" id="{7A9BF7E1-7479-4B02-8452-601829203BE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89" name="Gruppieren 88">
            <a:extLst>
              <a:ext uri="{FF2B5EF4-FFF2-40B4-BE49-F238E27FC236}">
                <a16:creationId xmlns:a16="http://schemas.microsoft.com/office/drawing/2014/main" id="{92F8E679-E260-49EB-A3CA-F368C0674365}"/>
              </a:ext>
            </a:extLst>
          </p:cNvPr>
          <p:cNvGrpSpPr/>
          <p:nvPr userDrawn="1"/>
        </p:nvGrpSpPr>
        <p:grpSpPr>
          <a:xfrm>
            <a:off x="270000" y="270000"/>
            <a:ext cx="1346400" cy="244836"/>
            <a:chOff x="270000" y="270000"/>
            <a:chExt cx="1346400" cy="244836"/>
          </a:xfrm>
          <a:solidFill>
            <a:schemeClr val="accent1"/>
          </a:solidFill>
        </p:grpSpPr>
        <p:sp>
          <p:nvSpPr>
            <p:cNvPr id="86" name="Freihandform 42">
              <a:extLst>
                <a:ext uri="{FF2B5EF4-FFF2-40B4-BE49-F238E27FC236}">
                  <a16:creationId xmlns:a16="http://schemas.microsoft.com/office/drawing/2014/main" id="{C78A4FAC-CC44-4149-A771-0D69677F7ECA}"/>
                </a:ext>
              </a:extLst>
            </p:cNvPr>
            <p:cNvSpPr/>
            <p:nvPr/>
          </p:nvSpPr>
          <p:spPr bwMode="invGray">
            <a:xfrm>
              <a:off x="846965" y="272507"/>
              <a:ext cx="222709" cy="241364"/>
            </a:xfrm>
            <a:custGeom>
              <a:avLst/>
              <a:gdLst>
                <a:gd name="connsiteX0" fmla="*/ 462697 w 1018566"/>
                <a:gd name="connsiteY0" fmla="*/ 0 h 1103885"/>
                <a:gd name="connsiteX1" fmla="*/ 185079 w 1018566"/>
                <a:gd name="connsiteY1" fmla="*/ 0 h 1103885"/>
                <a:gd name="connsiteX2" fmla="*/ 0 w 1018566"/>
                <a:gd name="connsiteY2" fmla="*/ 368046 h 1103885"/>
                <a:gd name="connsiteX3" fmla="*/ 205995 w 1018566"/>
                <a:gd name="connsiteY3" fmla="*/ 368046 h 1103885"/>
                <a:gd name="connsiteX4" fmla="*/ 324648 w 1018566"/>
                <a:gd name="connsiteY4" fmla="*/ 132300 h 1103885"/>
                <a:gd name="connsiteX5" fmla="*/ 812698 w 1018566"/>
                <a:gd name="connsiteY5" fmla="*/ 1103886 h 1103885"/>
                <a:gd name="connsiteX6" fmla="*/ 1018566 w 1018566"/>
                <a:gd name="connsiteY6" fmla="*/ 1103886 h 11038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18566" h="1103885">
                  <a:moveTo>
                    <a:pt x="462697" y="0"/>
                  </a:moveTo>
                  <a:lnTo>
                    <a:pt x="185079" y="0"/>
                  </a:lnTo>
                  <a:lnTo>
                    <a:pt x="0" y="368046"/>
                  </a:lnTo>
                  <a:lnTo>
                    <a:pt x="205995" y="368046"/>
                  </a:lnTo>
                  <a:lnTo>
                    <a:pt x="324648" y="132300"/>
                  </a:lnTo>
                  <a:lnTo>
                    <a:pt x="812698" y="1103886"/>
                  </a:lnTo>
                  <a:lnTo>
                    <a:pt x="1018566" y="1103886"/>
                  </a:lnTo>
                  <a:close/>
                </a:path>
              </a:pathLst>
            </a:custGeom>
            <a:grpFill/>
            <a:ln w="1266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 dirty="0"/>
            </a:p>
          </p:txBody>
        </p:sp>
        <p:sp>
          <p:nvSpPr>
            <p:cNvPr id="87" name="Freihandform 43">
              <a:extLst>
                <a:ext uri="{FF2B5EF4-FFF2-40B4-BE49-F238E27FC236}">
                  <a16:creationId xmlns:a16="http://schemas.microsoft.com/office/drawing/2014/main" id="{DE7A47C8-1A17-47CB-B506-734C6F33ACE4}"/>
                </a:ext>
              </a:extLst>
            </p:cNvPr>
            <p:cNvSpPr/>
            <p:nvPr/>
          </p:nvSpPr>
          <p:spPr bwMode="invGray">
            <a:xfrm>
              <a:off x="270000" y="272479"/>
              <a:ext cx="678133" cy="241392"/>
            </a:xfrm>
            <a:custGeom>
              <a:avLst/>
              <a:gdLst>
                <a:gd name="connsiteX0" fmla="*/ 3008922 w 3101461"/>
                <a:gd name="connsiteY0" fmla="*/ 460152 h 1104011"/>
                <a:gd name="connsiteX1" fmla="*/ 602646 w 3101461"/>
                <a:gd name="connsiteY1" fmla="*/ 460152 h 1104011"/>
                <a:gd name="connsiteX2" fmla="*/ 510107 w 3101461"/>
                <a:gd name="connsiteY2" fmla="*/ 644112 h 1104011"/>
                <a:gd name="connsiteX3" fmla="*/ 880264 w 3101461"/>
                <a:gd name="connsiteY3" fmla="*/ 644112 h 1104011"/>
                <a:gd name="connsiteX4" fmla="*/ 880264 w 3101461"/>
                <a:gd name="connsiteY4" fmla="*/ 920052 h 1104011"/>
                <a:gd name="connsiteX5" fmla="*/ 552193 w 3101461"/>
                <a:gd name="connsiteY5" fmla="*/ 920052 h 1104011"/>
                <a:gd name="connsiteX6" fmla="*/ 184191 w 3101461"/>
                <a:gd name="connsiteY6" fmla="*/ 552258 h 1104011"/>
                <a:gd name="connsiteX7" fmla="*/ 552193 w 3101461"/>
                <a:gd name="connsiteY7" fmla="*/ 184086 h 1104011"/>
                <a:gd name="connsiteX8" fmla="*/ 972550 w 3101461"/>
                <a:gd name="connsiteY8" fmla="*/ 184086 h 1104011"/>
                <a:gd name="connsiteX9" fmla="*/ 972550 w 3101461"/>
                <a:gd name="connsiteY9" fmla="*/ 0 h 1104011"/>
                <a:gd name="connsiteX10" fmla="*/ 552193 w 3101461"/>
                <a:gd name="connsiteY10" fmla="*/ 0 h 1104011"/>
                <a:gd name="connsiteX11" fmla="*/ 0 w 3101461"/>
                <a:gd name="connsiteY11" fmla="*/ 552258 h 1104011"/>
                <a:gd name="connsiteX12" fmla="*/ 552193 w 3101461"/>
                <a:gd name="connsiteY12" fmla="*/ 1104012 h 1104011"/>
                <a:gd name="connsiteX13" fmla="*/ 1065470 w 3101461"/>
                <a:gd name="connsiteY13" fmla="*/ 1104012 h 1104011"/>
                <a:gd name="connsiteX14" fmla="*/ 1065470 w 3101461"/>
                <a:gd name="connsiteY14" fmla="*/ 644112 h 1104011"/>
                <a:gd name="connsiteX15" fmla="*/ 1343088 w 3101461"/>
                <a:gd name="connsiteY15" fmla="*/ 644112 h 1104011"/>
                <a:gd name="connsiteX16" fmla="*/ 1343088 w 3101461"/>
                <a:gd name="connsiteY16" fmla="*/ 1104012 h 1104011"/>
                <a:gd name="connsiteX17" fmla="*/ 2083529 w 3101461"/>
                <a:gd name="connsiteY17" fmla="*/ 1104012 h 1104011"/>
                <a:gd name="connsiteX18" fmla="*/ 2176068 w 3101461"/>
                <a:gd name="connsiteY18" fmla="*/ 920052 h 1104011"/>
                <a:gd name="connsiteX19" fmla="*/ 1528166 w 3101461"/>
                <a:gd name="connsiteY19" fmla="*/ 920052 h 1104011"/>
                <a:gd name="connsiteX20" fmla="*/ 1528166 w 3101461"/>
                <a:gd name="connsiteY20" fmla="*/ 644112 h 1104011"/>
                <a:gd name="connsiteX21" fmla="*/ 2498815 w 3101461"/>
                <a:gd name="connsiteY21" fmla="*/ 644112 h 1104011"/>
                <a:gd name="connsiteX22" fmla="*/ 2268608 w 3101461"/>
                <a:gd name="connsiteY22" fmla="*/ 1104012 h 1104011"/>
                <a:gd name="connsiteX23" fmla="*/ 2474476 w 3101461"/>
                <a:gd name="connsiteY23" fmla="*/ 1104012 h 1104011"/>
                <a:gd name="connsiteX24" fmla="*/ 2705824 w 3101461"/>
                <a:gd name="connsiteY24" fmla="*/ 644112 h 1104011"/>
                <a:gd name="connsiteX25" fmla="*/ 3101461 w 3101461"/>
                <a:gd name="connsiteY25" fmla="*/ 644112 h 1104011"/>
                <a:gd name="connsiteX26" fmla="*/ 3008922 w 3101461"/>
                <a:gd name="connsiteY26" fmla="*/ 460152 h 11040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101461" h="1104011">
                  <a:moveTo>
                    <a:pt x="3008922" y="460152"/>
                  </a:moveTo>
                  <a:lnTo>
                    <a:pt x="602646" y="460152"/>
                  </a:lnTo>
                  <a:lnTo>
                    <a:pt x="510107" y="644112"/>
                  </a:lnTo>
                  <a:lnTo>
                    <a:pt x="880264" y="644112"/>
                  </a:lnTo>
                  <a:lnTo>
                    <a:pt x="880264" y="920052"/>
                  </a:lnTo>
                  <a:lnTo>
                    <a:pt x="552193" y="920052"/>
                  </a:lnTo>
                  <a:cubicBezTo>
                    <a:pt x="349368" y="920052"/>
                    <a:pt x="184191" y="755748"/>
                    <a:pt x="184191" y="552258"/>
                  </a:cubicBezTo>
                  <a:cubicBezTo>
                    <a:pt x="184191" y="348768"/>
                    <a:pt x="349241" y="184086"/>
                    <a:pt x="552193" y="184086"/>
                  </a:cubicBezTo>
                  <a:lnTo>
                    <a:pt x="972550" y="184086"/>
                  </a:lnTo>
                  <a:lnTo>
                    <a:pt x="972550" y="0"/>
                  </a:lnTo>
                  <a:lnTo>
                    <a:pt x="552193" y="0"/>
                  </a:lnTo>
                  <a:cubicBezTo>
                    <a:pt x="247701" y="0"/>
                    <a:pt x="0" y="247716"/>
                    <a:pt x="0" y="552258"/>
                  </a:cubicBezTo>
                  <a:cubicBezTo>
                    <a:pt x="0" y="856800"/>
                    <a:pt x="247701" y="1104012"/>
                    <a:pt x="552193" y="1104012"/>
                  </a:cubicBezTo>
                  <a:lnTo>
                    <a:pt x="1065470" y="1104012"/>
                  </a:lnTo>
                  <a:lnTo>
                    <a:pt x="1065470" y="644112"/>
                  </a:lnTo>
                  <a:lnTo>
                    <a:pt x="1343088" y="644112"/>
                  </a:lnTo>
                  <a:lnTo>
                    <a:pt x="1343088" y="1104012"/>
                  </a:lnTo>
                  <a:lnTo>
                    <a:pt x="2083529" y="1104012"/>
                  </a:lnTo>
                  <a:lnTo>
                    <a:pt x="2176068" y="920052"/>
                  </a:lnTo>
                  <a:lnTo>
                    <a:pt x="1528166" y="920052"/>
                  </a:lnTo>
                  <a:lnTo>
                    <a:pt x="1528166" y="644112"/>
                  </a:lnTo>
                  <a:lnTo>
                    <a:pt x="2498815" y="644112"/>
                  </a:lnTo>
                  <a:lnTo>
                    <a:pt x="2268608" y="1104012"/>
                  </a:lnTo>
                  <a:lnTo>
                    <a:pt x="2474476" y="1104012"/>
                  </a:lnTo>
                  <a:lnTo>
                    <a:pt x="2705824" y="644112"/>
                  </a:lnTo>
                  <a:lnTo>
                    <a:pt x="3101461" y="644112"/>
                  </a:lnTo>
                  <a:lnTo>
                    <a:pt x="3008922" y="460152"/>
                  </a:lnTo>
                  <a:close/>
                </a:path>
              </a:pathLst>
            </a:custGeom>
            <a:grpFill/>
            <a:ln w="1266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 dirty="0"/>
            </a:p>
          </p:txBody>
        </p:sp>
        <p:sp>
          <p:nvSpPr>
            <p:cNvPr id="88" name="Freihandform 46">
              <a:extLst>
                <a:ext uri="{FF2B5EF4-FFF2-40B4-BE49-F238E27FC236}">
                  <a16:creationId xmlns:a16="http://schemas.microsoft.com/office/drawing/2014/main" id="{F6980514-C5C3-4070-9D53-3F4B40A250FD}"/>
                </a:ext>
              </a:extLst>
            </p:cNvPr>
            <p:cNvSpPr/>
            <p:nvPr/>
          </p:nvSpPr>
          <p:spPr bwMode="invGray">
            <a:xfrm>
              <a:off x="563638" y="272479"/>
              <a:ext cx="182159" cy="80501"/>
            </a:xfrm>
            <a:custGeom>
              <a:avLst/>
              <a:gdLst>
                <a:gd name="connsiteX0" fmla="*/ 185205 w 833107"/>
                <a:gd name="connsiteY0" fmla="*/ 184086 h 368172"/>
                <a:gd name="connsiteX1" fmla="*/ 833107 w 833107"/>
                <a:gd name="connsiteY1" fmla="*/ 184212 h 368172"/>
                <a:gd name="connsiteX2" fmla="*/ 833107 w 833107"/>
                <a:gd name="connsiteY2" fmla="*/ 126 h 368172"/>
                <a:gd name="connsiteX3" fmla="*/ 0 w 833107"/>
                <a:gd name="connsiteY3" fmla="*/ 0 h 368172"/>
                <a:gd name="connsiteX4" fmla="*/ 0 w 833107"/>
                <a:gd name="connsiteY4" fmla="*/ 368172 h 368172"/>
                <a:gd name="connsiteX5" fmla="*/ 185205 w 833107"/>
                <a:gd name="connsiteY5" fmla="*/ 368172 h 3681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33107" h="368172">
                  <a:moveTo>
                    <a:pt x="185205" y="184086"/>
                  </a:moveTo>
                  <a:lnTo>
                    <a:pt x="833107" y="184212"/>
                  </a:lnTo>
                  <a:lnTo>
                    <a:pt x="833107" y="126"/>
                  </a:lnTo>
                  <a:lnTo>
                    <a:pt x="0" y="0"/>
                  </a:lnTo>
                  <a:lnTo>
                    <a:pt x="0" y="368172"/>
                  </a:lnTo>
                  <a:lnTo>
                    <a:pt x="185205" y="368172"/>
                  </a:lnTo>
                  <a:close/>
                </a:path>
              </a:pathLst>
            </a:custGeom>
            <a:grpFill/>
            <a:ln w="1266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 dirty="0"/>
            </a:p>
          </p:txBody>
        </p:sp>
        <p:sp>
          <p:nvSpPr>
            <p:cNvPr id="57" name="Freihandform 13">
              <a:extLst>
                <a:ext uri="{FF2B5EF4-FFF2-40B4-BE49-F238E27FC236}">
                  <a16:creationId xmlns:a16="http://schemas.microsoft.com/office/drawing/2014/main" id="{5F79A0FA-6215-4C9E-88D3-6859B5F32E15}"/>
                </a:ext>
              </a:extLst>
            </p:cNvPr>
            <p:cNvSpPr/>
            <p:nvPr/>
          </p:nvSpPr>
          <p:spPr bwMode="invGray">
            <a:xfrm>
              <a:off x="1130320" y="272535"/>
              <a:ext cx="40440" cy="63502"/>
            </a:xfrm>
            <a:custGeom>
              <a:avLst/>
              <a:gdLst>
                <a:gd name="connsiteX0" fmla="*/ 184952 w 184951"/>
                <a:gd name="connsiteY0" fmla="*/ 252630 h 290429"/>
                <a:gd name="connsiteX1" fmla="*/ 44114 w 184951"/>
                <a:gd name="connsiteY1" fmla="*/ 252630 h 290429"/>
                <a:gd name="connsiteX2" fmla="*/ 44114 w 184951"/>
                <a:gd name="connsiteY2" fmla="*/ 163800 h 290429"/>
                <a:gd name="connsiteX3" fmla="*/ 173669 w 184951"/>
                <a:gd name="connsiteY3" fmla="*/ 163800 h 290429"/>
                <a:gd name="connsiteX4" fmla="*/ 173669 w 184951"/>
                <a:gd name="connsiteY4" fmla="*/ 126252 h 290429"/>
                <a:gd name="connsiteX5" fmla="*/ 44114 w 184951"/>
                <a:gd name="connsiteY5" fmla="*/ 126252 h 290429"/>
                <a:gd name="connsiteX6" fmla="*/ 44114 w 184951"/>
                <a:gd name="connsiteY6" fmla="*/ 37800 h 290429"/>
                <a:gd name="connsiteX7" fmla="*/ 183177 w 184951"/>
                <a:gd name="connsiteY7" fmla="*/ 37800 h 290429"/>
                <a:gd name="connsiteX8" fmla="*/ 183177 w 184951"/>
                <a:gd name="connsiteY8" fmla="*/ 0 h 290429"/>
                <a:gd name="connsiteX9" fmla="*/ 0 w 184951"/>
                <a:gd name="connsiteY9" fmla="*/ 0 h 290429"/>
                <a:gd name="connsiteX10" fmla="*/ 0 w 184951"/>
                <a:gd name="connsiteY10" fmla="*/ 290430 h 290429"/>
                <a:gd name="connsiteX11" fmla="*/ 184952 w 184951"/>
                <a:gd name="connsiteY11" fmla="*/ 290430 h 2904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84951" h="290429">
                  <a:moveTo>
                    <a:pt x="184952" y="252630"/>
                  </a:moveTo>
                  <a:lnTo>
                    <a:pt x="44114" y="252630"/>
                  </a:lnTo>
                  <a:lnTo>
                    <a:pt x="44114" y="163800"/>
                  </a:lnTo>
                  <a:lnTo>
                    <a:pt x="173669" y="163800"/>
                  </a:lnTo>
                  <a:lnTo>
                    <a:pt x="173669" y="126252"/>
                  </a:lnTo>
                  <a:lnTo>
                    <a:pt x="44114" y="126252"/>
                  </a:lnTo>
                  <a:lnTo>
                    <a:pt x="44114" y="37800"/>
                  </a:lnTo>
                  <a:lnTo>
                    <a:pt x="183177" y="37800"/>
                  </a:lnTo>
                  <a:lnTo>
                    <a:pt x="183177" y="0"/>
                  </a:lnTo>
                  <a:lnTo>
                    <a:pt x="0" y="0"/>
                  </a:lnTo>
                  <a:lnTo>
                    <a:pt x="0" y="290430"/>
                  </a:lnTo>
                  <a:lnTo>
                    <a:pt x="184952" y="290430"/>
                  </a:lnTo>
                  <a:close/>
                </a:path>
              </a:pathLst>
            </a:custGeom>
            <a:grpFill/>
            <a:ln w="1266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 dirty="0"/>
            </a:p>
          </p:txBody>
        </p:sp>
        <p:sp>
          <p:nvSpPr>
            <p:cNvPr id="58" name="Freihandform 14">
              <a:extLst>
                <a:ext uri="{FF2B5EF4-FFF2-40B4-BE49-F238E27FC236}">
                  <a16:creationId xmlns:a16="http://schemas.microsoft.com/office/drawing/2014/main" id="{E57EC58B-2D5D-4877-9B03-E31621E4FFDE}"/>
                </a:ext>
              </a:extLst>
            </p:cNvPr>
            <p:cNvSpPr/>
            <p:nvPr/>
          </p:nvSpPr>
          <p:spPr bwMode="invGray">
            <a:xfrm>
              <a:off x="1182623" y="287769"/>
              <a:ext cx="39941" cy="48240"/>
            </a:xfrm>
            <a:custGeom>
              <a:avLst/>
              <a:gdLst>
                <a:gd name="connsiteX0" fmla="*/ 42340 w 182670"/>
                <a:gd name="connsiteY0" fmla="*/ 91350 h 220625"/>
                <a:gd name="connsiteX1" fmla="*/ 48932 w 182670"/>
                <a:gd name="connsiteY1" fmla="*/ 61740 h 220625"/>
                <a:gd name="connsiteX2" fmla="*/ 67059 w 182670"/>
                <a:gd name="connsiteY2" fmla="*/ 43092 h 220625"/>
                <a:gd name="connsiteX3" fmla="*/ 93427 w 182670"/>
                <a:gd name="connsiteY3" fmla="*/ 36666 h 220625"/>
                <a:gd name="connsiteX4" fmla="*/ 127527 w 182670"/>
                <a:gd name="connsiteY4" fmla="*/ 50022 h 220625"/>
                <a:gd name="connsiteX5" fmla="*/ 139950 w 182670"/>
                <a:gd name="connsiteY5" fmla="*/ 87066 h 220625"/>
                <a:gd name="connsiteX6" fmla="*/ 139950 w 182670"/>
                <a:gd name="connsiteY6" fmla="*/ 220500 h 220625"/>
                <a:gd name="connsiteX7" fmla="*/ 182670 w 182670"/>
                <a:gd name="connsiteY7" fmla="*/ 220500 h 220625"/>
                <a:gd name="connsiteX8" fmla="*/ 182670 w 182670"/>
                <a:gd name="connsiteY8" fmla="*/ 82152 h 220625"/>
                <a:gd name="connsiteX9" fmla="*/ 173416 w 182670"/>
                <a:gd name="connsiteY9" fmla="*/ 36918 h 220625"/>
                <a:gd name="connsiteX10" fmla="*/ 147302 w 182670"/>
                <a:gd name="connsiteY10" fmla="*/ 9324 h 220625"/>
                <a:gd name="connsiteX11" fmla="*/ 108132 w 182670"/>
                <a:gd name="connsiteY11" fmla="*/ 0 h 220625"/>
                <a:gd name="connsiteX12" fmla="*/ 67313 w 182670"/>
                <a:gd name="connsiteY12" fmla="*/ 10458 h 220625"/>
                <a:gd name="connsiteX13" fmla="*/ 43608 w 182670"/>
                <a:gd name="connsiteY13" fmla="*/ 38304 h 220625"/>
                <a:gd name="connsiteX14" fmla="*/ 40945 w 182670"/>
                <a:gd name="connsiteY14" fmla="*/ 38304 h 220625"/>
                <a:gd name="connsiteX15" fmla="*/ 40945 w 182670"/>
                <a:gd name="connsiteY15" fmla="*/ 2898 h 220625"/>
                <a:gd name="connsiteX16" fmla="*/ 0 w 182670"/>
                <a:gd name="connsiteY16" fmla="*/ 2898 h 220625"/>
                <a:gd name="connsiteX17" fmla="*/ 0 w 182670"/>
                <a:gd name="connsiteY17" fmla="*/ 220626 h 220625"/>
                <a:gd name="connsiteX18" fmla="*/ 42720 w 182670"/>
                <a:gd name="connsiteY18" fmla="*/ 220626 h 220625"/>
                <a:gd name="connsiteX19" fmla="*/ 42720 w 182670"/>
                <a:gd name="connsiteY19" fmla="*/ 91350 h 220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82670" h="220625">
                  <a:moveTo>
                    <a:pt x="42340" y="91350"/>
                  </a:moveTo>
                  <a:cubicBezTo>
                    <a:pt x="42340" y="79884"/>
                    <a:pt x="44495" y="69930"/>
                    <a:pt x="48932" y="61740"/>
                  </a:cubicBezTo>
                  <a:cubicBezTo>
                    <a:pt x="53368" y="53550"/>
                    <a:pt x="59326" y="47376"/>
                    <a:pt x="67059" y="43092"/>
                  </a:cubicBezTo>
                  <a:cubicBezTo>
                    <a:pt x="74665" y="38808"/>
                    <a:pt x="83539" y="36666"/>
                    <a:pt x="93427" y="36666"/>
                  </a:cubicBezTo>
                  <a:cubicBezTo>
                    <a:pt x="107878" y="36666"/>
                    <a:pt x="119287" y="41076"/>
                    <a:pt x="127527" y="50022"/>
                  </a:cubicBezTo>
                  <a:cubicBezTo>
                    <a:pt x="135766" y="58968"/>
                    <a:pt x="139950" y="71316"/>
                    <a:pt x="139950" y="87066"/>
                  </a:cubicBezTo>
                  <a:lnTo>
                    <a:pt x="139950" y="220500"/>
                  </a:lnTo>
                  <a:lnTo>
                    <a:pt x="182670" y="220500"/>
                  </a:lnTo>
                  <a:lnTo>
                    <a:pt x="182670" y="82152"/>
                  </a:lnTo>
                  <a:cubicBezTo>
                    <a:pt x="182670" y="64260"/>
                    <a:pt x="179627" y="49140"/>
                    <a:pt x="173416" y="36918"/>
                  </a:cubicBezTo>
                  <a:cubicBezTo>
                    <a:pt x="167205" y="24696"/>
                    <a:pt x="158584" y="15498"/>
                    <a:pt x="147302" y="9324"/>
                  </a:cubicBezTo>
                  <a:cubicBezTo>
                    <a:pt x="136147" y="3150"/>
                    <a:pt x="122963" y="0"/>
                    <a:pt x="108132" y="0"/>
                  </a:cubicBezTo>
                  <a:cubicBezTo>
                    <a:pt x="91652" y="0"/>
                    <a:pt x="78088" y="3528"/>
                    <a:pt x="67313" y="10458"/>
                  </a:cubicBezTo>
                  <a:cubicBezTo>
                    <a:pt x="56538" y="17514"/>
                    <a:pt x="48551" y="26712"/>
                    <a:pt x="43608" y="38304"/>
                  </a:cubicBezTo>
                  <a:lnTo>
                    <a:pt x="40945" y="38304"/>
                  </a:lnTo>
                  <a:lnTo>
                    <a:pt x="40945" y="2898"/>
                  </a:lnTo>
                  <a:lnTo>
                    <a:pt x="0" y="2898"/>
                  </a:lnTo>
                  <a:lnTo>
                    <a:pt x="0" y="220626"/>
                  </a:lnTo>
                  <a:lnTo>
                    <a:pt x="42720" y="220626"/>
                  </a:lnTo>
                  <a:lnTo>
                    <a:pt x="42720" y="91350"/>
                  </a:lnTo>
                  <a:close/>
                </a:path>
              </a:pathLst>
            </a:custGeom>
            <a:grpFill/>
            <a:ln w="1266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 dirty="0"/>
            </a:p>
          </p:txBody>
        </p:sp>
        <p:sp>
          <p:nvSpPr>
            <p:cNvPr id="59" name="Freihandform 15">
              <a:extLst>
                <a:ext uri="{FF2B5EF4-FFF2-40B4-BE49-F238E27FC236}">
                  <a16:creationId xmlns:a16="http://schemas.microsoft.com/office/drawing/2014/main" id="{3B593BEE-0095-4972-88AF-BE89E168AFD9}"/>
                </a:ext>
              </a:extLst>
            </p:cNvPr>
            <p:cNvSpPr/>
            <p:nvPr/>
          </p:nvSpPr>
          <p:spPr bwMode="invGray">
            <a:xfrm>
              <a:off x="1232902" y="287797"/>
              <a:ext cx="43821" cy="66974"/>
            </a:xfrm>
            <a:custGeom>
              <a:avLst/>
              <a:gdLst>
                <a:gd name="connsiteX0" fmla="*/ 151739 w 200417"/>
                <a:gd name="connsiteY0" fmla="*/ 297738 h 306306"/>
                <a:gd name="connsiteX1" fmla="*/ 187234 w 200417"/>
                <a:gd name="connsiteY1" fmla="*/ 271152 h 306306"/>
                <a:gd name="connsiteX2" fmla="*/ 200417 w 200417"/>
                <a:gd name="connsiteY2" fmla="*/ 225414 h 306306"/>
                <a:gd name="connsiteX3" fmla="*/ 200417 w 200417"/>
                <a:gd name="connsiteY3" fmla="*/ 2772 h 306306"/>
                <a:gd name="connsiteX4" fmla="*/ 158585 w 200417"/>
                <a:gd name="connsiteY4" fmla="*/ 2772 h 306306"/>
                <a:gd name="connsiteX5" fmla="*/ 158585 w 200417"/>
                <a:gd name="connsiteY5" fmla="*/ 38052 h 306306"/>
                <a:gd name="connsiteX6" fmla="*/ 155415 w 200417"/>
                <a:gd name="connsiteY6" fmla="*/ 38052 h 306306"/>
                <a:gd name="connsiteX7" fmla="*/ 144513 w 200417"/>
                <a:gd name="connsiteY7" fmla="*/ 22302 h 306306"/>
                <a:gd name="connsiteX8" fmla="*/ 124865 w 200417"/>
                <a:gd name="connsiteY8" fmla="*/ 6678 h 306306"/>
                <a:gd name="connsiteX9" fmla="*/ 91905 w 200417"/>
                <a:gd name="connsiteY9" fmla="*/ 0 h 306306"/>
                <a:gd name="connsiteX10" fmla="*/ 44622 w 200417"/>
                <a:gd name="connsiteY10" fmla="*/ 13230 h 306306"/>
                <a:gd name="connsiteX11" fmla="*/ 11916 w 200417"/>
                <a:gd name="connsiteY11" fmla="*/ 51282 h 306306"/>
                <a:gd name="connsiteX12" fmla="*/ 0 w 200417"/>
                <a:gd name="connsiteY12" fmla="*/ 110880 h 306306"/>
                <a:gd name="connsiteX13" fmla="*/ 12043 w 200417"/>
                <a:gd name="connsiteY13" fmla="*/ 169344 h 306306"/>
                <a:gd name="connsiteX14" fmla="*/ 44875 w 200417"/>
                <a:gd name="connsiteY14" fmla="*/ 205254 h 306306"/>
                <a:gd name="connsiteX15" fmla="*/ 91525 w 200417"/>
                <a:gd name="connsiteY15" fmla="*/ 217350 h 306306"/>
                <a:gd name="connsiteX16" fmla="*/ 124231 w 200417"/>
                <a:gd name="connsiteY16" fmla="*/ 211050 h 306306"/>
                <a:gd name="connsiteX17" fmla="*/ 144007 w 200417"/>
                <a:gd name="connsiteY17" fmla="*/ 196308 h 306306"/>
                <a:gd name="connsiteX18" fmla="*/ 155035 w 200417"/>
                <a:gd name="connsiteY18" fmla="*/ 180810 h 306306"/>
                <a:gd name="connsiteX19" fmla="*/ 157697 w 200417"/>
                <a:gd name="connsiteY19" fmla="*/ 180810 h 306306"/>
                <a:gd name="connsiteX20" fmla="*/ 157697 w 200417"/>
                <a:gd name="connsiteY20" fmla="*/ 223650 h 306306"/>
                <a:gd name="connsiteX21" fmla="*/ 141851 w 200417"/>
                <a:gd name="connsiteY21" fmla="*/ 260568 h 306306"/>
                <a:gd name="connsiteX22" fmla="*/ 101793 w 200417"/>
                <a:gd name="connsiteY22" fmla="*/ 272160 h 306306"/>
                <a:gd name="connsiteX23" fmla="*/ 72891 w 200417"/>
                <a:gd name="connsiteY23" fmla="*/ 267246 h 306306"/>
                <a:gd name="connsiteX24" fmla="*/ 55270 w 200417"/>
                <a:gd name="connsiteY24" fmla="*/ 255276 h 306306"/>
                <a:gd name="connsiteX25" fmla="*/ 44875 w 200417"/>
                <a:gd name="connsiteY25" fmla="*/ 242424 h 306306"/>
                <a:gd name="connsiteX26" fmla="*/ 8240 w 200417"/>
                <a:gd name="connsiteY26" fmla="*/ 257418 h 306306"/>
                <a:gd name="connsiteX27" fmla="*/ 25860 w 200417"/>
                <a:gd name="connsiteY27" fmla="*/ 281610 h 306306"/>
                <a:gd name="connsiteX28" fmla="*/ 56411 w 200417"/>
                <a:gd name="connsiteY28" fmla="*/ 299502 h 306306"/>
                <a:gd name="connsiteX29" fmla="*/ 101286 w 200417"/>
                <a:gd name="connsiteY29" fmla="*/ 306306 h 306306"/>
                <a:gd name="connsiteX30" fmla="*/ 151739 w 200417"/>
                <a:gd name="connsiteY30" fmla="*/ 297738 h 306306"/>
                <a:gd name="connsiteX31" fmla="*/ 151612 w 200417"/>
                <a:gd name="connsiteY31" fmla="*/ 148932 h 306306"/>
                <a:gd name="connsiteX32" fmla="*/ 132217 w 200417"/>
                <a:gd name="connsiteY32" fmla="*/ 173628 h 306306"/>
                <a:gd name="connsiteX33" fmla="*/ 101033 w 200417"/>
                <a:gd name="connsiteY33" fmla="*/ 182196 h 306306"/>
                <a:gd name="connsiteX34" fmla="*/ 69214 w 200417"/>
                <a:gd name="connsiteY34" fmla="*/ 173124 h 306306"/>
                <a:gd name="connsiteX35" fmla="*/ 49819 w 200417"/>
                <a:gd name="connsiteY35" fmla="*/ 147924 h 306306"/>
                <a:gd name="connsiteX36" fmla="*/ 43227 w 200417"/>
                <a:gd name="connsiteY36" fmla="*/ 110376 h 306306"/>
                <a:gd name="connsiteX37" fmla="*/ 49693 w 200417"/>
                <a:gd name="connsiteY37" fmla="*/ 72702 h 306306"/>
                <a:gd name="connsiteX38" fmla="*/ 68961 w 200417"/>
                <a:gd name="connsiteY38" fmla="*/ 45990 h 306306"/>
                <a:gd name="connsiteX39" fmla="*/ 101033 w 200417"/>
                <a:gd name="connsiteY39" fmla="*/ 36162 h 306306"/>
                <a:gd name="connsiteX40" fmla="*/ 132471 w 200417"/>
                <a:gd name="connsiteY40" fmla="*/ 45612 h 306306"/>
                <a:gd name="connsiteX41" fmla="*/ 151739 w 200417"/>
                <a:gd name="connsiteY41" fmla="*/ 71820 h 306306"/>
                <a:gd name="connsiteX42" fmla="*/ 158331 w 200417"/>
                <a:gd name="connsiteY42" fmla="*/ 110502 h 306306"/>
                <a:gd name="connsiteX43" fmla="*/ 151612 w 200417"/>
                <a:gd name="connsiteY43" fmla="*/ 148932 h 3063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200417" h="306306">
                  <a:moveTo>
                    <a:pt x="151739" y="297738"/>
                  </a:moveTo>
                  <a:cubicBezTo>
                    <a:pt x="166571" y="291942"/>
                    <a:pt x="178487" y="283122"/>
                    <a:pt x="187234" y="271152"/>
                  </a:cubicBezTo>
                  <a:cubicBezTo>
                    <a:pt x="195980" y="259182"/>
                    <a:pt x="200417" y="243936"/>
                    <a:pt x="200417" y="225414"/>
                  </a:cubicBezTo>
                  <a:lnTo>
                    <a:pt x="200417" y="2772"/>
                  </a:lnTo>
                  <a:lnTo>
                    <a:pt x="158585" y="2772"/>
                  </a:lnTo>
                  <a:lnTo>
                    <a:pt x="158585" y="38052"/>
                  </a:lnTo>
                  <a:lnTo>
                    <a:pt x="155415" y="38052"/>
                  </a:lnTo>
                  <a:cubicBezTo>
                    <a:pt x="152880" y="33516"/>
                    <a:pt x="149204" y="28224"/>
                    <a:pt x="144513" y="22302"/>
                  </a:cubicBezTo>
                  <a:cubicBezTo>
                    <a:pt x="139823" y="16380"/>
                    <a:pt x="133231" y="11088"/>
                    <a:pt x="124865" y="6678"/>
                  </a:cubicBezTo>
                  <a:cubicBezTo>
                    <a:pt x="116498" y="2142"/>
                    <a:pt x="105470" y="0"/>
                    <a:pt x="91905" y="0"/>
                  </a:cubicBezTo>
                  <a:cubicBezTo>
                    <a:pt x="74285" y="0"/>
                    <a:pt x="58566" y="4410"/>
                    <a:pt x="44622" y="13230"/>
                  </a:cubicBezTo>
                  <a:cubicBezTo>
                    <a:pt x="30678" y="22050"/>
                    <a:pt x="19775" y="34776"/>
                    <a:pt x="11916" y="51282"/>
                  </a:cubicBezTo>
                  <a:cubicBezTo>
                    <a:pt x="3930" y="67788"/>
                    <a:pt x="0" y="87696"/>
                    <a:pt x="0" y="110880"/>
                  </a:cubicBezTo>
                  <a:cubicBezTo>
                    <a:pt x="0" y="134064"/>
                    <a:pt x="4057" y="153594"/>
                    <a:pt x="12043" y="169344"/>
                  </a:cubicBezTo>
                  <a:cubicBezTo>
                    <a:pt x="20029" y="185220"/>
                    <a:pt x="31058" y="197190"/>
                    <a:pt x="44875" y="205254"/>
                  </a:cubicBezTo>
                  <a:cubicBezTo>
                    <a:pt x="58693" y="213318"/>
                    <a:pt x="74285" y="217350"/>
                    <a:pt x="91525" y="217350"/>
                  </a:cubicBezTo>
                  <a:cubicBezTo>
                    <a:pt x="104962" y="217350"/>
                    <a:pt x="115864" y="215208"/>
                    <a:pt x="124231" y="211050"/>
                  </a:cubicBezTo>
                  <a:cubicBezTo>
                    <a:pt x="132597" y="206892"/>
                    <a:pt x="139189" y="201978"/>
                    <a:pt x="144007" y="196308"/>
                  </a:cubicBezTo>
                  <a:cubicBezTo>
                    <a:pt x="148824" y="190638"/>
                    <a:pt x="152500" y="185472"/>
                    <a:pt x="155035" y="180810"/>
                  </a:cubicBezTo>
                  <a:lnTo>
                    <a:pt x="157697" y="180810"/>
                  </a:lnTo>
                  <a:lnTo>
                    <a:pt x="157697" y="223650"/>
                  </a:lnTo>
                  <a:cubicBezTo>
                    <a:pt x="157697" y="240534"/>
                    <a:pt x="152373" y="252756"/>
                    <a:pt x="141851" y="260568"/>
                  </a:cubicBezTo>
                  <a:cubicBezTo>
                    <a:pt x="131330" y="268380"/>
                    <a:pt x="117893" y="272160"/>
                    <a:pt x="101793" y="272160"/>
                  </a:cubicBezTo>
                  <a:cubicBezTo>
                    <a:pt x="90004" y="272160"/>
                    <a:pt x="80370" y="270522"/>
                    <a:pt x="72891" y="267246"/>
                  </a:cubicBezTo>
                  <a:cubicBezTo>
                    <a:pt x="65411" y="263970"/>
                    <a:pt x="59580" y="259938"/>
                    <a:pt x="55270" y="255276"/>
                  </a:cubicBezTo>
                  <a:cubicBezTo>
                    <a:pt x="50960" y="250614"/>
                    <a:pt x="47537" y="246330"/>
                    <a:pt x="44875" y="242424"/>
                  </a:cubicBezTo>
                  <a:lnTo>
                    <a:pt x="8240" y="257418"/>
                  </a:lnTo>
                  <a:cubicBezTo>
                    <a:pt x="12043" y="266112"/>
                    <a:pt x="18001" y="274176"/>
                    <a:pt x="25860" y="281610"/>
                  </a:cubicBezTo>
                  <a:cubicBezTo>
                    <a:pt x="33720" y="289044"/>
                    <a:pt x="43988" y="294966"/>
                    <a:pt x="56411" y="299502"/>
                  </a:cubicBezTo>
                  <a:cubicBezTo>
                    <a:pt x="68961" y="304038"/>
                    <a:pt x="83919" y="306306"/>
                    <a:pt x="101286" y="306306"/>
                  </a:cubicBezTo>
                  <a:cubicBezTo>
                    <a:pt x="120048" y="306306"/>
                    <a:pt x="136781" y="303534"/>
                    <a:pt x="151739" y="297738"/>
                  </a:cubicBezTo>
                  <a:close/>
                  <a:moveTo>
                    <a:pt x="151612" y="148932"/>
                  </a:moveTo>
                  <a:cubicBezTo>
                    <a:pt x="147176" y="159642"/>
                    <a:pt x="140711" y="167832"/>
                    <a:pt x="132217" y="173628"/>
                  </a:cubicBezTo>
                  <a:cubicBezTo>
                    <a:pt x="123724" y="179298"/>
                    <a:pt x="113329" y="182196"/>
                    <a:pt x="101033" y="182196"/>
                  </a:cubicBezTo>
                  <a:cubicBezTo>
                    <a:pt x="88356" y="182196"/>
                    <a:pt x="77708" y="179172"/>
                    <a:pt x="69214" y="173124"/>
                  </a:cubicBezTo>
                  <a:cubicBezTo>
                    <a:pt x="60594" y="167076"/>
                    <a:pt x="54129" y="158634"/>
                    <a:pt x="49819" y="147924"/>
                  </a:cubicBezTo>
                  <a:cubicBezTo>
                    <a:pt x="45383" y="137088"/>
                    <a:pt x="43227" y="124614"/>
                    <a:pt x="43227" y="110376"/>
                  </a:cubicBezTo>
                  <a:cubicBezTo>
                    <a:pt x="43227" y="96516"/>
                    <a:pt x="45383" y="83916"/>
                    <a:pt x="49693" y="72702"/>
                  </a:cubicBezTo>
                  <a:cubicBezTo>
                    <a:pt x="54003" y="61488"/>
                    <a:pt x="60468" y="52542"/>
                    <a:pt x="68961" y="45990"/>
                  </a:cubicBezTo>
                  <a:cubicBezTo>
                    <a:pt x="77454" y="39438"/>
                    <a:pt x="88229" y="36162"/>
                    <a:pt x="101033" y="36162"/>
                  </a:cubicBezTo>
                  <a:cubicBezTo>
                    <a:pt x="113456" y="36162"/>
                    <a:pt x="123977" y="39312"/>
                    <a:pt x="132471" y="45612"/>
                  </a:cubicBezTo>
                  <a:cubicBezTo>
                    <a:pt x="140964" y="51912"/>
                    <a:pt x="147302" y="60606"/>
                    <a:pt x="151739" y="71820"/>
                  </a:cubicBezTo>
                  <a:cubicBezTo>
                    <a:pt x="156049" y="83034"/>
                    <a:pt x="158331" y="95886"/>
                    <a:pt x="158331" y="110502"/>
                  </a:cubicBezTo>
                  <a:cubicBezTo>
                    <a:pt x="158204" y="125370"/>
                    <a:pt x="156049" y="138222"/>
                    <a:pt x="151612" y="148932"/>
                  </a:cubicBezTo>
                  <a:close/>
                </a:path>
              </a:pathLst>
            </a:custGeom>
            <a:grpFill/>
            <a:ln w="1266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 dirty="0"/>
            </a:p>
          </p:txBody>
        </p:sp>
        <p:sp>
          <p:nvSpPr>
            <p:cNvPr id="60" name="Freihandform 16">
              <a:extLst>
                <a:ext uri="{FF2B5EF4-FFF2-40B4-BE49-F238E27FC236}">
                  <a16:creationId xmlns:a16="http://schemas.microsoft.com/office/drawing/2014/main" id="{61DB7D41-1F3C-4577-8DF3-381E205FC7E3}"/>
                </a:ext>
              </a:extLst>
            </p:cNvPr>
            <p:cNvSpPr/>
            <p:nvPr/>
          </p:nvSpPr>
          <p:spPr bwMode="invGray">
            <a:xfrm>
              <a:off x="1288032" y="270000"/>
              <a:ext cx="11752" cy="11075"/>
            </a:xfrm>
            <a:custGeom>
              <a:avLst/>
              <a:gdLst>
                <a:gd name="connsiteX0" fmla="*/ 26874 w 53748"/>
                <a:gd name="connsiteY0" fmla="*/ 50652 h 50651"/>
                <a:gd name="connsiteX1" fmla="*/ 45889 w 53748"/>
                <a:gd name="connsiteY1" fmla="*/ 43218 h 50651"/>
                <a:gd name="connsiteX2" fmla="*/ 53749 w 53748"/>
                <a:gd name="connsiteY2" fmla="*/ 25452 h 50651"/>
                <a:gd name="connsiteX3" fmla="*/ 45889 w 53748"/>
                <a:gd name="connsiteY3" fmla="*/ 7560 h 50651"/>
                <a:gd name="connsiteX4" fmla="*/ 26874 w 53748"/>
                <a:gd name="connsiteY4" fmla="*/ 0 h 50651"/>
                <a:gd name="connsiteX5" fmla="*/ 7859 w 53748"/>
                <a:gd name="connsiteY5" fmla="*/ 7434 h 50651"/>
                <a:gd name="connsiteX6" fmla="*/ 0 w 53748"/>
                <a:gd name="connsiteY6" fmla="*/ 25326 h 50651"/>
                <a:gd name="connsiteX7" fmla="*/ 7859 w 53748"/>
                <a:gd name="connsiteY7" fmla="*/ 43092 h 50651"/>
                <a:gd name="connsiteX8" fmla="*/ 26874 w 53748"/>
                <a:gd name="connsiteY8" fmla="*/ 50652 h 506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3748" h="50651">
                  <a:moveTo>
                    <a:pt x="26874" y="50652"/>
                  </a:moveTo>
                  <a:cubicBezTo>
                    <a:pt x="34354" y="50652"/>
                    <a:pt x="40692" y="48132"/>
                    <a:pt x="45889" y="43218"/>
                  </a:cubicBezTo>
                  <a:cubicBezTo>
                    <a:pt x="51213" y="38304"/>
                    <a:pt x="53749" y="32382"/>
                    <a:pt x="53749" y="25452"/>
                  </a:cubicBezTo>
                  <a:cubicBezTo>
                    <a:pt x="53749" y="18396"/>
                    <a:pt x="51087" y="12474"/>
                    <a:pt x="45889" y="7560"/>
                  </a:cubicBezTo>
                  <a:cubicBezTo>
                    <a:pt x="40692" y="2520"/>
                    <a:pt x="34354" y="0"/>
                    <a:pt x="26874" y="0"/>
                  </a:cubicBezTo>
                  <a:cubicBezTo>
                    <a:pt x="19395" y="0"/>
                    <a:pt x="13057" y="2520"/>
                    <a:pt x="7859" y="7434"/>
                  </a:cubicBezTo>
                  <a:cubicBezTo>
                    <a:pt x="2535" y="12348"/>
                    <a:pt x="0" y="18396"/>
                    <a:pt x="0" y="25326"/>
                  </a:cubicBezTo>
                  <a:cubicBezTo>
                    <a:pt x="0" y="32256"/>
                    <a:pt x="2662" y="38178"/>
                    <a:pt x="7859" y="43092"/>
                  </a:cubicBezTo>
                  <a:cubicBezTo>
                    <a:pt x="13057" y="48132"/>
                    <a:pt x="19522" y="50652"/>
                    <a:pt x="26874" y="50652"/>
                  </a:cubicBezTo>
                  <a:close/>
                </a:path>
              </a:pathLst>
            </a:custGeom>
            <a:grpFill/>
            <a:ln w="1266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 dirty="0"/>
            </a:p>
          </p:txBody>
        </p:sp>
        <p:sp>
          <p:nvSpPr>
            <p:cNvPr id="61" name="Freihandform 17">
              <a:extLst>
                <a:ext uri="{FF2B5EF4-FFF2-40B4-BE49-F238E27FC236}">
                  <a16:creationId xmlns:a16="http://schemas.microsoft.com/office/drawing/2014/main" id="{5FAB5E34-4947-4A96-B073-3D90C2A47D69}"/>
                </a:ext>
              </a:extLst>
            </p:cNvPr>
            <p:cNvSpPr/>
            <p:nvPr/>
          </p:nvSpPr>
          <p:spPr bwMode="invGray">
            <a:xfrm>
              <a:off x="1289196" y="288403"/>
              <a:ext cx="9341" cy="47606"/>
            </a:xfrm>
            <a:custGeom>
              <a:avLst/>
              <a:gdLst>
                <a:gd name="connsiteX0" fmla="*/ 0 w 42720"/>
                <a:gd name="connsiteY0" fmla="*/ 0 h 217728"/>
                <a:gd name="connsiteX1" fmla="*/ 42720 w 42720"/>
                <a:gd name="connsiteY1" fmla="*/ 0 h 217728"/>
                <a:gd name="connsiteX2" fmla="*/ 42720 w 42720"/>
                <a:gd name="connsiteY2" fmla="*/ 217728 h 217728"/>
                <a:gd name="connsiteX3" fmla="*/ 0 w 42720"/>
                <a:gd name="connsiteY3" fmla="*/ 217728 h 217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2720" h="217728">
                  <a:moveTo>
                    <a:pt x="0" y="0"/>
                  </a:moveTo>
                  <a:lnTo>
                    <a:pt x="42720" y="0"/>
                  </a:lnTo>
                  <a:lnTo>
                    <a:pt x="42720" y="217728"/>
                  </a:lnTo>
                  <a:lnTo>
                    <a:pt x="0" y="217728"/>
                  </a:lnTo>
                  <a:close/>
                </a:path>
              </a:pathLst>
            </a:custGeom>
            <a:grpFill/>
            <a:ln w="1266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 dirty="0"/>
            </a:p>
          </p:txBody>
        </p:sp>
        <p:sp>
          <p:nvSpPr>
            <p:cNvPr id="62" name="Freihandform 18">
              <a:extLst>
                <a:ext uri="{FF2B5EF4-FFF2-40B4-BE49-F238E27FC236}">
                  <a16:creationId xmlns:a16="http://schemas.microsoft.com/office/drawing/2014/main" id="{E901DCE8-17C4-4D0F-A0D3-C842B85B34DF}"/>
                </a:ext>
              </a:extLst>
            </p:cNvPr>
            <p:cNvSpPr/>
            <p:nvPr/>
          </p:nvSpPr>
          <p:spPr bwMode="invGray">
            <a:xfrm>
              <a:off x="1311148" y="287769"/>
              <a:ext cx="39941" cy="48240"/>
            </a:xfrm>
            <a:custGeom>
              <a:avLst/>
              <a:gdLst>
                <a:gd name="connsiteX0" fmla="*/ 42340 w 182670"/>
                <a:gd name="connsiteY0" fmla="*/ 91350 h 220625"/>
                <a:gd name="connsiteX1" fmla="*/ 48932 w 182670"/>
                <a:gd name="connsiteY1" fmla="*/ 61740 h 220625"/>
                <a:gd name="connsiteX2" fmla="*/ 67059 w 182670"/>
                <a:gd name="connsiteY2" fmla="*/ 43092 h 220625"/>
                <a:gd name="connsiteX3" fmla="*/ 93427 w 182670"/>
                <a:gd name="connsiteY3" fmla="*/ 36666 h 220625"/>
                <a:gd name="connsiteX4" fmla="*/ 127527 w 182670"/>
                <a:gd name="connsiteY4" fmla="*/ 50022 h 220625"/>
                <a:gd name="connsiteX5" fmla="*/ 139950 w 182670"/>
                <a:gd name="connsiteY5" fmla="*/ 87066 h 220625"/>
                <a:gd name="connsiteX6" fmla="*/ 139950 w 182670"/>
                <a:gd name="connsiteY6" fmla="*/ 220500 h 220625"/>
                <a:gd name="connsiteX7" fmla="*/ 182670 w 182670"/>
                <a:gd name="connsiteY7" fmla="*/ 220500 h 220625"/>
                <a:gd name="connsiteX8" fmla="*/ 182670 w 182670"/>
                <a:gd name="connsiteY8" fmla="*/ 82152 h 220625"/>
                <a:gd name="connsiteX9" fmla="*/ 173416 w 182670"/>
                <a:gd name="connsiteY9" fmla="*/ 36918 h 220625"/>
                <a:gd name="connsiteX10" fmla="*/ 147302 w 182670"/>
                <a:gd name="connsiteY10" fmla="*/ 9324 h 220625"/>
                <a:gd name="connsiteX11" fmla="*/ 108132 w 182670"/>
                <a:gd name="connsiteY11" fmla="*/ 0 h 220625"/>
                <a:gd name="connsiteX12" fmla="*/ 67313 w 182670"/>
                <a:gd name="connsiteY12" fmla="*/ 10458 h 220625"/>
                <a:gd name="connsiteX13" fmla="*/ 43608 w 182670"/>
                <a:gd name="connsiteY13" fmla="*/ 38304 h 220625"/>
                <a:gd name="connsiteX14" fmla="*/ 40945 w 182670"/>
                <a:gd name="connsiteY14" fmla="*/ 38304 h 220625"/>
                <a:gd name="connsiteX15" fmla="*/ 40945 w 182670"/>
                <a:gd name="connsiteY15" fmla="*/ 2898 h 220625"/>
                <a:gd name="connsiteX16" fmla="*/ 0 w 182670"/>
                <a:gd name="connsiteY16" fmla="*/ 2898 h 220625"/>
                <a:gd name="connsiteX17" fmla="*/ 0 w 182670"/>
                <a:gd name="connsiteY17" fmla="*/ 220626 h 220625"/>
                <a:gd name="connsiteX18" fmla="*/ 42720 w 182670"/>
                <a:gd name="connsiteY18" fmla="*/ 220626 h 220625"/>
                <a:gd name="connsiteX19" fmla="*/ 42720 w 182670"/>
                <a:gd name="connsiteY19" fmla="*/ 91350 h 220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82670" h="220625">
                  <a:moveTo>
                    <a:pt x="42340" y="91350"/>
                  </a:moveTo>
                  <a:cubicBezTo>
                    <a:pt x="42340" y="79884"/>
                    <a:pt x="44495" y="69930"/>
                    <a:pt x="48932" y="61740"/>
                  </a:cubicBezTo>
                  <a:cubicBezTo>
                    <a:pt x="53368" y="53550"/>
                    <a:pt x="59326" y="47376"/>
                    <a:pt x="67059" y="43092"/>
                  </a:cubicBezTo>
                  <a:cubicBezTo>
                    <a:pt x="74792" y="38808"/>
                    <a:pt x="83539" y="36666"/>
                    <a:pt x="93427" y="36666"/>
                  </a:cubicBezTo>
                  <a:cubicBezTo>
                    <a:pt x="107878" y="36666"/>
                    <a:pt x="119287" y="41076"/>
                    <a:pt x="127527" y="50022"/>
                  </a:cubicBezTo>
                  <a:cubicBezTo>
                    <a:pt x="135766" y="58968"/>
                    <a:pt x="139950" y="71316"/>
                    <a:pt x="139950" y="87066"/>
                  </a:cubicBezTo>
                  <a:lnTo>
                    <a:pt x="139950" y="220500"/>
                  </a:lnTo>
                  <a:lnTo>
                    <a:pt x="182670" y="220500"/>
                  </a:lnTo>
                  <a:lnTo>
                    <a:pt x="182670" y="82152"/>
                  </a:lnTo>
                  <a:cubicBezTo>
                    <a:pt x="182670" y="64260"/>
                    <a:pt x="179627" y="49140"/>
                    <a:pt x="173416" y="36918"/>
                  </a:cubicBezTo>
                  <a:cubicBezTo>
                    <a:pt x="167205" y="24696"/>
                    <a:pt x="158585" y="15498"/>
                    <a:pt x="147302" y="9324"/>
                  </a:cubicBezTo>
                  <a:cubicBezTo>
                    <a:pt x="136147" y="3150"/>
                    <a:pt x="122963" y="0"/>
                    <a:pt x="108132" y="0"/>
                  </a:cubicBezTo>
                  <a:cubicBezTo>
                    <a:pt x="91652" y="0"/>
                    <a:pt x="78088" y="3528"/>
                    <a:pt x="67313" y="10458"/>
                  </a:cubicBezTo>
                  <a:cubicBezTo>
                    <a:pt x="56538" y="17514"/>
                    <a:pt x="48551" y="26712"/>
                    <a:pt x="43608" y="38304"/>
                  </a:cubicBezTo>
                  <a:lnTo>
                    <a:pt x="40945" y="38304"/>
                  </a:lnTo>
                  <a:lnTo>
                    <a:pt x="40945" y="2898"/>
                  </a:lnTo>
                  <a:lnTo>
                    <a:pt x="0" y="2898"/>
                  </a:lnTo>
                  <a:lnTo>
                    <a:pt x="0" y="220626"/>
                  </a:lnTo>
                  <a:lnTo>
                    <a:pt x="42720" y="220626"/>
                  </a:lnTo>
                  <a:lnTo>
                    <a:pt x="42720" y="91350"/>
                  </a:lnTo>
                  <a:close/>
                </a:path>
              </a:pathLst>
            </a:custGeom>
            <a:grpFill/>
            <a:ln w="1266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 dirty="0"/>
            </a:p>
          </p:txBody>
        </p:sp>
        <p:sp>
          <p:nvSpPr>
            <p:cNvPr id="63" name="Freihandform 19">
              <a:extLst>
                <a:ext uri="{FF2B5EF4-FFF2-40B4-BE49-F238E27FC236}">
                  <a16:creationId xmlns:a16="http://schemas.microsoft.com/office/drawing/2014/main" id="{7B705228-D5D6-44EB-AB29-6486B6E45C00}"/>
                </a:ext>
              </a:extLst>
            </p:cNvPr>
            <p:cNvSpPr/>
            <p:nvPr/>
          </p:nvSpPr>
          <p:spPr bwMode="invGray">
            <a:xfrm>
              <a:off x="1361400" y="287852"/>
              <a:ext cx="43350" cy="49149"/>
            </a:xfrm>
            <a:custGeom>
              <a:avLst/>
              <a:gdLst>
                <a:gd name="connsiteX0" fmla="*/ 48424 w 198262"/>
                <a:gd name="connsiteY0" fmla="*/ 210924 h 224783"/>
                <a:gd name="connsiteX1" fmla="*/ 104202 w 198262"/>
                <a:gd name="connsiteY1" fmla="*/ 224784 h 224783"/>
                <a:gd name="connsiteX2" fmla="*/ 146922 w 198262"/>
                <a:gd name="connsiteY2" fmla="*/ 217476 h 224783"/>
                <a:gd name="connsiteX3" fmla="*/ 178106 w 198262"/>
                <a:gd name="connsiteY3" fmla="*/ 196938 h 224783"/>
                <a:gd name="connsiteX4" fmla="*/ 195473 w 198262"/>
                <a:gd name="connsiteY4" fmla="*/ 165942 h 224783"/>
                <a:gd name="connsiteX5" fmla="*/ 155162 w 198262"/>
                <a:gd name="connsiteY5" fmla="*/ 158760 h 224783"/>
                <a:gd name="connsiteX6" fmla="*/ 144006 w 198262"/>
                <a:gd name="connsiteY6" fmla="*/ 175896 h 224783"/>
                <a:gd name="connsiteX7" fmla="*/ 126766 w 198262"/>
                <a:gd name="connsiteY7" fmla="*/ 186354 h 224783"/>
                <a:gd name="connsiteX8" fmla="*/ 104709 w 198262"/>
                <a:gd name="connsiteY8" fmla="*/ 189882 h 224783"/>
                <a:gd name="connsiteX9" fmla="*/ 72003 w 198262"/>
                <a:gd name="connsiteY9" fmla="*/ 181818 h 224783"/>
                <a:gd name="connsiteX10" fmla="*/ 50326 w 198262"/>
                <a:gd name="connsiteY10" fmla="*/ 158508 h 224783"/>
                <a:gd name="connsiteX11" fmla="*/ 42847 w 198262"/>
                <a:gd name="connsiteY11" fmla="*/ 124362 h 224783"/>
                <a:gd name="connsiteX12" fmla="*/ 198262 w 198262"/>
                <a:gd name="connsiteY12" fmla="*/ 124362 h 224783"/>
                <a:gd name="connsiteX13" fmla="*/ 198262 w 198262"/>
                <a:gd name="connsiteY13" fmla="*/ 109368 h 224783"/>
                <a:gd name="connsiteX14" fmla="*/ 190276 w 198262"/>
                <a:gd name="connsiteY14" fmla="*/ 58968 h 224783"/>
                <a:gd name="connsiteX15" fmla="*/ 168472 w 198262"/>
                <a:gd name="connsiteY15" fmla="*/ 25200 h 224783"/>
                <a:gd name="connsiteX16" fmla="*/ 137288 w 198262"/>
                <a:gd name="connsiteY16" fmla="*/ 6048 h 224783"/>
                <a:gd name="connsiteX17" fmla="*/ 101286 w 198262"/>
                <a:gd name="connsiteY17" fmla="*/ 0 h 224783"/>
                <a:gd name="connsiteX18" fmla="*/ 48044 w 198262"/>
                <a:gd name="connsiteY18" fmla="*/ 14364 h 224783"/>
                <a:gd name="connsiteX19" fmla="*/ 12677 w 198262"/>
                <a:gd name="connsiteY19" fmla="*/ 54180 h 224783"/>
                <a:gd name="connsiteX20" fmla="*/ 0 w 198262"/>
                <a:gd name="connsiteY20" fmla="*/ 113148 h 224783"/>
                <a:gd name="connsiteX21" fmla="*/ 12677 w 198262"/>
                <a:gd name="connsiteY21" fmla="*/ 172242 h 224783"/>
                <a:gd name="connsiteX22" fmla="*/ 48424 w 198262"/>
                <a:gd name="connsiteY22" fmla="*/ 210924 h 224783"/>
                <a:gd name="connsiteX23" fmla="*/ 49566 w 198262"/>
                <a:gd name="connsiteY23" fmla="*/ 66150 h 224783"/>
                <a:gd name="connsiteX24" fmla="*/ 70102 w 198262"/>
                <a:gd name="connsiteY24" fmla="*/ 43470 h 224783"/>
                <a:gd name="connsiteX25" fmla="*/ 101413 w 198262"/>
                <a:gd name="connsiteY25" fmla="*/ 34776 h 224783"/>
                <a:gd name="connsiteX26" fmla="*/ 130316 w 198262"/>
                <a:gd name="connsiteY26" fmla="*/ 42336 h 224783"/>
                <a:gd name="connsiteX27" fmla="*/ 149457 w 198262"/>
                <a:gd name="connsiteY27" fmla="*/ 62874 h 224783"/>
                <a:gd name="connsiteX28" fmla="*/ 156303 w 198262"/>
                <a:gd name="connsiteY28" fmla="*/ 92610 h 224783"/>
                <a:gd name="connsiteX29" fmla="*/ 42847 w 198262"/>
                <a:gd name="connsiteY29" fmla="*/ 92610 h 224783"/>
                <a:gd name="connsiteX30" fmla="*/ 49566 w 198262"/>
                <a:gd name="connsiteY30" fmla="*/ 66150 h 2247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98262" h="224783">
                  <a:moveTo>
                    <a:pt x="48424" y="210924"/>
                  </a:moveTo>
                  <a:cubicBezTo>
                    <a:pt x="64017" y="220122"/>
                    <a:pt x="82525" y="224784"/>
                    <a:pt x="104202" y="224784"/>
                  </a:cubicBezTo>
                  <a:cubicBezTo>
                    <a:pt x="120174" y="224784"/>
                    <a:pt x="134372" y="222390"/>
                    <a:pt x="146922" y="217476"/>
                  </a:cubicBezTo>
                  <a:cubicBezTo>
                    <a:pt x="159472" y="212562"/>
                    <a:pt x="169867" y="205758"/>
                    <a:pt x="178106" y="196938"/>
                  </a:cubicBezTo>
                  <a:cubicBezTo>
                    <a:pt x="186473" y="188118"/>
                    <a:pt x="192178" y="177786"/>
                    <a:pt x="195473" y="165942"/>
                  </a:cubicBezTo>
                  <a:lnTo>
                    <a:pt x="155162" y="158760"/>
                  </a:lnTo>
                  <a:cubicBezTo>
                    <a:pt x="152626" y="165564"/>
                    <a:pt x="148823" y="171234"/>
                    <a:pt x="144006" y="175896"/>
                  </a:cubicBezTo>
                  <a:cubicBezTo>
                    <a:pt x="139189" y="180558"/>
                    <a:pt x="133358" y="183960"/>
                    <a:pt x="126766" y="186354"/>
                  </a:cubicBezTo>
                  <a:cubicBezTo>
                    <a:pt x="120048" y="188622"/>
                    <a:pt x="112695" y="189882"/>
                    <a:pt x="104709" y="189882"/>
                  </a:cubicBezTo>
                  <a:cubicBezTo>
                    <a:pt x="92286" y="189882"/>
                    <a:pt x="81384" y="187236"/>
                    <a:pt x="72003" y="181818"/>
                  </a:cubicBezTo>
                  <a:cubicBezTo>
                    <a:pt x="62749" y="176526"/>
                    <a:pt x="55397" y="168714"/>
                    <a:pt x="50326" y="158508"/>
                  </a:cubicBezTo>
                  <a:cubicBezTo>
                    <a:pt x="45509" y="149058"/>
                    <a:pt x="43227" y="137592"/>
                    <a:pt x="42847" y="124362"/>
                  </a:cubicBezTo>
                  <a:lnTo>
                    <a:pt x="198262" y="124362"/>
                  </a:lnTo>
                  <a:lnTo>
                    <a:pt x="198262" y="109368"/>
                  </a:lnTo>
                  <a:cubicBezTo>
                    <a:pt x="198262" y="89586"/>
                    <a:pt x="195600" y="72828"/>
                    <a:pt x="190276" y="58968"/>
                  </a:cubicBezTo>
                  <a:cubicBezTo>
                    <a:pt x="184952" y="45108"/>
                    <a:pt x="177726" y="33894"/>
                    <a:pt x="168472" y="25200"/>
                  </a:cubicBezTo>
                  <a:cubicBezTo>
                    <a:pt x="159218" y="16506"/>
                    <a:pt x="148823" y="10080"/>
                    <a:pt x="137288" y="6048"/>
                  </a:cubicBezTo>
                  <a:cubicBezTo>
                    <a:pt x="125625" y="2016"/>
                    <a:pt x="113709" y="0"/>
                    <a:pt x="101286" y="0"/>
                  </a:cubicBezTo>
                  <a:cubicBezTo>
                    <a:pt x="81003" y="0"/>
                    <a:pt x="63256" y="4788"/>
                    <a:pt x="48044" y="14364"/>
                  </a:cubicBezTo>
                  <a:cubicBezTo>
                    <a:pt x="32832" y="23940"/>
                    <a:pt x="21043" y="37170"/>
                    <a:pt x="12677" y="54180"/>
                  </a:cubicBezTo>
                  <a:cubicBezTo>
                    <a:pt x="4310" y="71190"/>
                    <a:pt x="0" y="90846"/>
                    <a:pt x="0" y="113148"/>
                  </a:cubicBezTo>
                  <a:cubicBezTo>
                    <a:pt x="0" y="135702"/>
                    <a:pt x="4183" y="155484"/>
                    <a:pt x="12677" y="172242"/>
                  </a:cubicBezTo>
                  <a:cubicBezTo>
                    <a:pt x="20916" y="188748"/>
                    <a:pt x="32959" y="201726"/>
                    <a:pt x="48424" y="210924"/>
                  </a:cubicBezTo>
                  <a:close/>
                  <a:moveTo>
                    <a:pt x="49566" y="66150"/>
                  </a:moveTo>
                  <a:cubicBezTo>
                    <a:pt x="54382" y="56826"/>
                    <a:pt x="61228" y="49266"/>
                    <a:pt x="70102" y="43470"/>
                  </a:cubicBezTo>
                  <a:cubicBezTo>
                    <a:pt x="78975" y="37674"/>
                    <a:pt x="89370" y="34776"/>
                    <a:pt x="101413" y="34776"/>
                  </a:cubicBezTo>
                  <a:cubicBezTo>
                    <a:pt x="112442" y="34776"/>
                    <a:pt x="122076" y="37296"/>
                    <a:pt x="130316" y="42336"/>
                  </a:cubicBezTo>
                  <a:cubicBezTo>
                    <a:pt x="138555" y="47376"/>
                    <a:pt x="144894" y="54180"/>
                    <a:pt x="149457" y="62874"/>
                  </a:cubicBezTo>
                  <a:cubicBezTo>
                    <a:pt x="154021" y="71568"/>
                    <a:pt x="156303" y="81396"/>
                    <a:pt x="156303" y="92610"/>
                  </a:cubicBezTo>
                  <a:lnTo>
                    <a:pt x="42847" y="92610"/>
                  </a:lnTo>
                  <a:cubicBezTo>
                    <a:pt x="43354" y="83160"/>
                    <a:pt x="45382" y="74340"/>
                    <a:pt x="49566" y="66150"/>
                  </a:cubicBezTo>
                  <a:close/>
                </a:path>
              </a:pathLst>
            </a:custGeom>
            <a:grpFill/>
            <a:ln w="1266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 dirty="0"/>
            </a:p>
          </p:txBody>
        </p:sp>
        <p:sp>
          <p:nvSpPr>
            <p:cNvPr id="64" name="Freihandform 20">
              <a:extLst>
                <a:ext uri="{FF2B5EF4-FFF2-40B4-BE49-F238E27FC236}">
                  <a16:creationId xmlns:a16="http://schemas.microsoft.com/office/drawing/2014/main" id="{21E22395-C023-4230-9959-623017CB2A5A}"/>
                </a:ext>
              </a:extLst>
            </p:cNvPr>
            <p:cNvSpPr/>
            <p:nvPr/>
          </p:nvSpPr>
          <p:spPr bwMode="invGray">
            <a:xfrm>
              <a:off x="1412954" y="287852"/>
              <a:ext cx="43350" cy="49149"/>
            </a:xfrm>
            <a:custGeom>
              <a:avLst/>
              <a:gdLst>
                <a:gd name="connsiteX0" fmla="*/ 48552 w 198262"/>
                <a:gd name="connsiteY0" fmla="*/ 210924 h 224783"/>
                <a:gd name="connsiteX1" fmla="*/ 104329 w 198262"/>
                <a:gd name="connsiteY1" fmla="*/ 224784 h 224783"/>
                <a:gd name="connsiteX2" fmla="*/ 147049 w 198262"/>
                <a:gd name="connsiteY2" fmla="*/ 217476 h 224783"/>
                <a:gd name="connsiteX3" fmla="*/ 178234 w 198262"/>
                <a:gd name="connsiteY3" fmla="*/ 196938 h 224783"/>
                <a:gd name="connsiteX4" fmla="*/ 195601 w 198262"/>
                <a:gd name="connsiteY4" fmla="*/ 165942 h 224783"/>
                <a:gd name="connsiteX5" fmla="*/ 155289 w 198262"/>
                <a:gd name="connsiteY5" fmla="*/ 158760 h 224783"/>
                <a:gd name="connsiteX6" fmla="*/ 144133 w 198262"/>
                <a:gd name="connsiteY6" fmla="*/ 175896 h 224783"/>
                <a:gd name="connsiteX7" fmla="*/ 126893 w 198262"/>
                <a:gd name="connsiteY7" fmla="*/ 186354 h 224783"/>
                <a:gd name="connsiteX8" fmla="*/ 104836 w 198262"/>
                <a:gd name="connsiteY8" fmla="*/ 189882 h 224783"/>
                <a:gd name="connsiteX9" fmla="*/ 72130 w 198262"/>
                <a:gd name="connsiteY9" fmla="*/ 181818 h 224783"/>
                <a:gd name="connsiteX10" fmla="*/ 50453 w 198262"/>
                <a:gd name="connsiteY10" fmla="*/ 158508 h 224783"/>
                <a:gd name="connsiteX11" fmla="*/ 42974 w 198262"/>
                <a:gd name="connsiteY11" fmla="*/ 124362 h 224783"/>
                <a:gd name="connsiteX12" fmla="*/ 198262 w 198262"/>
                <a:gd name="connsiteY12" fmla="*/ 124362 h 224783"/>
                <a:gd name="connsiteX13" fmla="*/ 198262 w 198262"/>
                <a:gd name="connsiteY13" fmla="*/ 109368 h 224783"/>
                <a:gd name="connsiteX14" fmla="*/ 190276 w 198262"/>
                <a:gd name="connsiteY14" fmla="*/ 58968 h 224783"/>
                <a:gd name="connsiteX15" fmla="*/ 168472 w 198262"/>
                <a:gd name="connsiteY15" fmla="*/ 25200 h 224783"/>
                <a:gd name="connsiteX16" fmla="*/ 137288 w 198262"/>
                <a:gd name="connsiteY16" fmla="*/ 6048 h 224783"/>
                <a:gd name="connsiteX17" fmla="*/ 101286 w 198262"/>
                <a:gd name="connsiteY17" fmla="*/ 0 h 224783"/>
                <a:gd name="connsiteX18" fmla="*/ 48044 w 198262"/>
                <a:gd name="connsiteY18" fmla="*/ 14364 h 224783"/>
                <a:gd name="connsiteX19" fmla="*/ 12677 w 198262"/>
                <a:gd name="connsiteY19" fmla="*/ 54180 h 224783"/>
                <a:gd name="connsiteX20" fmla="*/ 0 w 198262"/>
                <a:gd name="connsiteY20" fmla="*/ 113148 h 224783"/>
                <a:gd name="connsiteX21" fmla="*/ 12677 w 198262"/>
                <a:gd name="connsiteY21" fmla="*/ 172242 h 224783"/>
                <a:gd name="connsiteX22" fmla="*/ 48552 w 198262"/>
                <a:gd name="connsiteY22" fmla="*/ 210924 h 224783"/>
                <a:gd name="connsiteX23" fmla="*/ 49693 w 198262"/>
                <a:gd name="connsiteY23" fmla="*/ 66150 h 224783"/>
                <a:gd name="connsiteX24" fmla="*/ 70229 w 198262"/>
                <a:gd name="connsiteY24" fmla="*/ 43470 h 224783"/>
                <a:gd name="connsiteX25" fmla="*/ 101540 w 198262"/>
                <a:gd name="connsiteY25" fmla="*/ 34776 h 224783"/>
                <a:gd name="connsiteX26" fmla="*/ 130443 w 198262"/>
                <a:gd name="connsiteY26" fmla="*/ 42336 h 224783"/>
                <a:gd name="connsiteX27" fmla="*/ 149584 w 198262"/>
                <a:gd name="connsiteY27" fmla="*/ 62874 h 224783"/>
                <a:gd name="connsiteX28" fmla="*/ 156430 w 198262"/>
                <a:gd name="connsiteY28" fmla="*/ 92610 h 224783"/>
                <a:gd name="connsiteX29" fmla="*/ 42974 w 198262"/>
                <a:gd name="connsiteY29" fmla="*/ 92610 h 224783"/>
                <a:gd name="connsiteX30" fmla="*/ 49693 w 198262"/>
                <a:gd name="connsiteY30" fmla="*/ 66150 h 2247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98262" h="224783">
                  <a:moveTo>
                    <a:pt x="48552" y="210924"/>
                  </a:moveTo>
                  <a:cubicBezTo>
                    <a:pt x="64144" y="220122"/>
                    <a:pt x="82652" y="224784"/>
                    <a:pt x="104329" y="224784"/>
                  </a:cubicBezTo>
                  <a:cubicBezTo>
                    <a:pt x="120301" y="224784"/>
                    <a:pt x="134499" y="222390"/>
                    <a:pt x="147049" y="217476"/>
                  </a:cubicBezTo>
                  <a:cubicBezTo>
                    <a:pt x="159599" y="212562"/>
                    <a:pt x="169993" y="205758"/>
                    <a:pt x="178234" y="196938"/>
                  </a:cubicBezTo>
                  <a:cubicBezTo>
                    <a:pt x="186600" y="188118"/>
                    <a:pt x="192304" y="177786"/>
                    <a:pt x="195601" y="165942"/>
                  </a:cubicBezTo>
                  <a:lnTo>
                    <a:pt x="155289" y="158760"/>
                  </a:lnTo>
                  <a:cubicBezTo>
                    <a:pt x="152753" y="165564"/>
                    <a:pt x="148950" y="171234"/>
                    <a:pt x="144133" y="175896"/>
                  </a:cubicBezTo>
                  <a:cubicBezTo>
                    <a:pt x="139316" y="180558"/>
                    <a:pt x="133485" y="183960"/>
                    <a:pt x="126893" y="186354"/>
                  </a:cubicBezTo>
                  <a:cubicBezTo>
                    <a:pt x="120174" y="188622"/>
                    <a:pt x="112822" y="189882"/>
                    <a:pt x="104836" y="189882"/>
                  </a:cubicBezTo>
                  <a:cubicBezTo>
                    <a:pt x="92413" y="189882"/>
                    <a:pt x="81511" y="187236"/>
                    <a:pt x="72130" y="181818"/>
                  </a:cubicBezTo>
                  <a:cubicBezTo>
                    <a:pt x="62876" y="176526"/>
                    <a:pt x="55524" y="168714"/>
                    <a:pt x="50453" y="158508"/>
                  </a:cubicBezTo>
                  <a:cubicBezTo>
                    <a:pt x="45636" y="149058"/>
                    <a:pt x="43354" y="137592"/>
                    <a:pt x="42974" y="124362"/>
                  </a:cubicBezTo>
                  <a:lnTo>
                    <a:pt x="198262" y="124362"/>
                  </a:lnTo>
                  <a:lnTo>
                    <a:pt x="198262" y="109368"/>
                  </a:lnTo>
                  <a:cubicBezTo>
                    <a:pt x="198262" y="89586"/>
                    <a:pt x="195601" y="72828"/>
                    <a:pt x="190276" y="58968"/>
                  </a:cubicBezTo>
                  <a:cubicBezTo>
                    <a:pt x="184952" y="45108"/>
                    <a:pt x="177726" y="33894"/>
                    <a:pt x="168472" y="25200"/>
                  </a:cubicBezTo>
                  <a:cubicBezTo>
                    <a:pt x="159219" y="16506"/>
                    <a:pt x="148824" y="10080"/>
                    <a:pt x="137288" y="6048"/>
                  </a:cubicBezTo>
                  <a:cubicBezTo>
                    <a:pt x="125625" y="2016"/>
                    <a:pt x="113709" y="0"/>
                    <a:pt x="101286" y="0"/>
                  </a:cubicBezTo>
                  <a:cubicBezTo>
                    <a:pt x="81004" y="0"/>
                    <a:pt x="63257" y="4788"/>
                    <a:pt x="48044" y="14364"/>
                  </a:cubicBezTo>
                  <a:cubicBezTo>
                    <a:pt x="32833" y="23940"/>
                    <a:pt x="21043" y="37170"/>
                    <a:pt x="12677" y="54180"/>
                  </a:cubicBezTo>
                  <a:cubicBezTo>
                    <a:pt x="4310" y="71190"/>
                    <a:pt x="0" y="90846"/>
                    <a:pt x="0" y="113148"/>
                  </a:cubicBezTo>
                  <a:cubicBezTo>
                    <a:pt x="0" y="135702"/>
                    <a:pt x="4184" y="155484"/>
                    <a:pt x="12677" y="172242"/>
                  </a:cubicBezTo>
                  <a:cubicBezTo>
                    <a:pt x="21043" y="188748"/>
                    <a:pt x="33086" y="201726"/>
                    <a:pt x="48552" y="210924"/>
                  </a:cubicBezTo>
                  <a:close/>
                  <a:moveTo>
                    <a:pt x="49693" y="66150"/>
                  </a:moveTo>
                  <a:cubicBezTo>
                    <a:pt x="54510" y="56826"/>
                    <a:pt x="61355" y="49266"/>
                    <a:pt x="70229" y="43470"/>
                  </a:cubicBezTo>
                  <a:cubicBezTo>
                    <a:pt x="79102" y="37674"/>
                    <a:pt x="89497" y="34776"/>
                    <a:pt x="101540" y="34776"/>
                  </a:cubicBezTo>
                  <a:cubicBezTo>
                    <a:pt x="112568" y="34776"/>
                    <a:pt x="122203" y="37296"/>
                    <a:pt x="130443" y="42336"/>
                  </a:cubicBezTo>
                  <a:cubicBezTo>
                    <a:pt x="138682" y="47376"/>
                    <a:pt x="145021" y="54180"/>
                    <a:pt x="149584" y="62874"/>
                  </a:cubicBezTo>
                  <a:cubicBezTo>
                    <a:pt x="154148" y="71568"/>
                    <a:pt x="156430" y="81396"/>
                    <a:pt x="156430" y="92610"/>
                  </a:cubicBezTo>
                  <a:lnTo>
                    <a:pt x="42974" y="92610"/>
                  </a:lnTo>
                  <a:cubicBezTo>
                    <a:pt x="43481" y="83160"/>
                    <a:pt x="45509" y="74340"/>
                    <a:pt x="49693" y="66150"/>
                  </a:cubicBezTo>
                  <a:close/>
                </a:path>
              </a:pathLst>
            </a:custGeom>
            <a:grpFill/>
            <a:ln w="1266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 dirty="0"/>
            </a:p>
          </p:txBody>
        </p:sp>
        <p:sp>
          <p:nvSpPr>
            <p:cNvPr id="65" name="Freihandform 21">
              <a:extLst>
                <a:ext uri="{FF2B5EF4-FFF2-40B4-BE49-F238E27FC236}">
                  <a16:creationId xmlns:a16="http://schemas.microsoft.com/office/drawing/2014/main" id="{1E2BB517-8F29-4022-AE5A-40B42F664F3A}"/>
                </a:ext>
              </a:extLst>
            </p:cNvPr>
            <p:cNvSpPr/>
            <p:nvPr/>
          </p:nvSpPr>
          <p:spPr bwMode="invGray">
            <a:xfrm>
              <a:off x="1466698" y="287687"/>
              <a:ext cx="25638" cy="48322"/>
            </a:xfrm>
            <a:custGeom>
              <a:avLst/>
              <a:gdLst>
                <a:gd name="connsiteX0" fmla="*/ 42720 w 117258"/>
                <a:gd name="connsiteY0" fmla="*/ 88074 h 221003"/>
                <a:gd name="connsiteX1" fmla="*/ 49566 w 117258"/>
                <a:gd name="connsiteY1" fmla="*/ 62748 h 221003"/>
                <a:gd name="connsiteX2" fmla="*/ 68200 w 117258"/>
                <a:gd name="connsiteY2" fmla="*/ 45360 h 221003"/>
                <a:gd name="connsiteX3" fmla="*/ 95075 w 117258"/>
                <a:gd name="connsiteY3" fmla="*/ 39060 h 221003"/>
                <a:gd name="connsiteX4" fmla="*/ 108132 w 117258"/>
                <a:gd name="connsiteY4" fmla="*/ 39942 h 221003"/>
                <a:gd name="connsiteX5" fmla="*/ 117259 w 117258"/>
                <a:gd name="connsiteY5" fmla="*/ 41580 h 221003"/>
                <a:gd name="connsiteX6" fmla="*/ 117259 w 117258"/>
                <a:gd name="connsiteY6" fmla="*/ 1008 h 221003"/>
                <a:gd name="connsiteX7" fmla="*/ 108639 w 117258"/>
                <a:gd name="connsiteY7" fmla="*/ 252 h 221003"/>
                <a:gd name="connsiteX8" fmla="*/ 99131 w 117258"/>
                <a:gd name="connsiteY8" fmla="*/ 0 h 221003"/>
                <a:gd name="connsiteX9" fmla="*/ 64651 w 117258"/>
                <a:gd name="connsiteY9" fmla="*/ 10080 h 221003"/>
                <a:gd name="connsiteX10" fmla="*/ 43481 w 117258"/>
                <a:gd name="connsiteY10" fmla="*/ 37800 h 221003"/>
                <a:gd name="connsiteX11" fmla="*/ 41199 w 117258"/>
                <a:gd name="connsiteY11" fmla="*/ 37800 h 221003"/>
                <a:gd name="connsiteX12" fmla="*/ 41199 w 117258"/>
                <a:gd name="connsiteY12" fmla="*/ 3276 h 221003"/>
                <a:gd name="connsiteX13" fmla="*/ 0 w 117258"/>
                <a:gd name="connsiteY13" fmla="*/ 3276 h 221003"/>
                <a:gd name="connsiteX14" fmla="*/ 0 w 117258"/>
                <a:gd name="connsiteY14" fmla="*/ 221004 h 221003"/>
                <a:gd name="connsiteX15" fmla="*/ 42720 w 117258"/>
                <a:gd name="connsiteY15" fmla="*/ 221004 h 221003"/>
                <a:gd name="connsiteX16" fmla="*/ 42720 w 117258"/>
                <a:gd name="connsiteY16" fmla="*/ 88074 h 221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17258" h="221003">
                  <a:moveTo>
                    <a:pt x="42720" y="88074"/>
                  </a:moveTo>
                  <a:cubicBezTo>
                    <a:pt x="42720" y="78624"/>
                    <a:pt x="45002" y="70182"/>
                    <a:pt x="49566" y="62748"/>
                  </a:cubicBezTo>
                  <a:cubicBezTo>
                    <a:pt x="54129" y="55314"/>
                    <a:pt x="60341" y="49518"/>
                    <a:pt x="68200" y="45360"/>
                  </a:cubicBezTo>
                  <a:cubicBezTo>
                    <a:pt x="76060" y="41202"/>
                    <a:pt x="85060" y="39060"/>
                    <a:pt x="95075" y="39060"/>
                  </a:cubicBezTo>
                  <a:cubicBezTo>
                    <a:pt x="99385" y="39060"/>
                    <a:pt x="103822" y="39438"/>
                    <a:pt x="108132" y="39942"/>
                  </a:cubicBezTo>
                  <a:cubicBezTo>
                    <a:pt x="112568" y="40572"/>
                    <a:pt x="115611" y="41076"/>
                    <a:pt x="117259" y="41580"/>
                  </a:cubicBezTo>
                  <a:lnTo>
                    <a:pt x="117259" y="1008"/>
                  </a:lnTo>
                  <a:cubicBezTo>
                    <a:pt x="115104" y="756"/>
                    <a:pt x="112315" y="504"/>
                    <a:pt x="108639" y="252"/>
                  </a:cubicBezTo>
                  <a:cubicBezTo>
                    <a:pt x="104962" y="0"/>
                    <a:pt x="101793" y="0"/>
                    <a:pt x="99131" y="0"/>
                  </a:cubicBezTo>
                  <a:cubicBezTo>
                    <a:pt x="86328" y="0"/>
                    <a:pt x="74792" y="3402"/>
                    <a:pt x="64651" y="10080"/>
                  </a:cubicBezTo>
                  <a:cubicBezTo>
                    <a:pt x="54509" y="16884"/>
                    <a:pt x="47410" y="26082"/>
                    <a:pt x="43481" y="37800"/>
                  </a:cubicBezTo>
                  <a:lnTo>
                    <a:pt x="41199" y="37800"/>
                  </a:lnTo>
                  <a:lnTo>
                    <a:pt x="41199" y="3276"/>
                  </a:lnTo>
                  <a:lnTo>
                    <a:pt x="0" y="3276"/>
                  </a:lnTo>
                  <a:lnTo>
                    <a:pt x="0" y="221004"/>
                  </a:lnTo>
                  <a:lnTo>
                    <a:pt x="42720" y="221004"/>
                  </a:lnTo>
                  <a:lnTo>
                    <a:pt x="42720" y="88074"/>
                  </a:lnTo>
                  <a:close/>
                </a:path>
              </a:pathLst>
            </a:custGeom>
            <a:grpFill/>
            <a:ln w="1266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 dirty="0"/>
            </a:p>
          </p:txBody>
        </p:sp>
        <p:sp>
          <p:nvSpPr>
            <p:cNvPr id="66" name="Freihandform 22">
              <a:extLst>
                <a:ext uri="{FF2B5EF4-FFF2-40B4-BE49-F238E27FC236}">
                  <a16:creationId xmlns:a16="http://schemas.microsoft.com/office/drawing/2014/main" id="{0C728F05-57FE-4401-8837-450B15131652}"/>
                </a:ext>
              </a:extLst>
            </p:cNvPr>
            <p:cNvSpPr/>
            <p:nvPr/>
          </p:nvSpPr>
          <p:spPr bwMode="invGray">
            <a:xfrm>
              <a:off x="1500430" y="288403"/>
              <a:ext cx="9341" cy="47606"/>
            </a:xfrm>
            <a:custGeom>
              <a:avLst/>
              <a:gdLst>
                <a:gd name="connsiteX0" fmla="*/ 0 w 42720"/>
                <a:gd name="connsiteY0" fmla="*/ 0 h 217728"/>
                <a:gd name="connsiteX1" fmla="*/ 42720 w 42720"/>
                <a:gd name="connsiteY1" fmla="*/ 0 h 217728"/>
                <a:gd name="connsiteX2" fmla="*/ 42720 w 42720"/>
                <a:gd name="connsiteY2" fmla="*/ 217728 h 217728"/>
                <a:gd name="connsiteX3" fmla="*/ 0 w 42720"/>
                <a:gd name="connsiteY3" fmla="*/ 217728 h 217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2720" h="217728">
                  <a:moveTo>
                    <a:pt x="0" y="0"/>
                  </a:moveTo>
                  <a:lnTo>
                    <a:pt x="42720" y="0"/>
                  </a:lnTo>
                  <a:lnTo>
                    <a:pt x="42720" y="217728"/>
                  </a:lnTo>
                  <a:lnTo>
                    <a:pt x="0" y="217728"/>
                  </a:lnTo>
                  <a:close/>
                </a:path>
              </a:pathLst>
            </a:custGeom>
            <a:grpFill/>
            <a:ln w="1266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 dirty="0"/>
            </a:p>
          </p:txBody>
        </p:sp>
        <p:sp>
          <p:nvSpPr>
            <p:cNvPr id="67" name="Freihandform 23">
              <a:extLst>
                <a:ext uri="{FF2B5EF4-FFF2-40B4-BE49-F238E27FC236}">
                  <a16:creationId xmlns:a16="http://schemas.microsoft.com/office/drawing/2014/main" id="{139BA451-36CE-4C7D-8CDD-B97DEAC6048F}"/>
                </a:ext>
              </a:extLst>
            </p:cNvPr>
            <p:cNvSpPr/>
            <p:nvPr/>
          </p:nvSpPr>
          <p:spPr bwMode="invGray">
            <a:xfrm>
              <a:off x="1499266" y="270000"/>
              <a:ext cx="11752" cy="11075"/>
            </a:xfrm>
            <a:custGeom>
              <a:avLst/>
              <a:gdLst>
                <a:gd name="connsiteX0" fmla="*/ 26874 w 53748"/>
                <a:gd name="connsiteY0" fmla="*/ 50652 h 50651"/>
                <a:gd name="connsiteX1" fmla="*/ 45889 w 53748"/>
                <a:gd name="connsiteY1" fmla="*/ 43218 h 50651"/>
                <a:gd name="connsiteX2" fmla="*/ 53749 w 53748"/>
                <a:gd name="connsiteY2" fmla="*/ 25452 h 50651"/>
                <a:gd name="connsiteX3" fmla="*/ 45889 w 53748"/>
                <a:gd name="connsiteY3" fmla="*/ 7560 h 50651"/>
                <a:gd name="connsiteX4" fmla="*/ 26874 w 53748"/>
                <a:gd name="connsiteY4" fmla="*/ 0 h 50651"/>
                <a:gd name="connsiteX5" fmla="*/ 7859 w 53748"/>
                <a:gd name="connsiteY5" fmla="*/ 7434 h 50651"/>
                <a:gd name="connsiteX6" fmla="*/ 0 w 53748"/>
                <a:gd name="connsiteY6" fmla="*/ 25326 h 50651"/>
                <a:gd name="connsiteX7" fmla="*/ 7859 w 53748"/>
                <a:gd name="connsiteY7" fmla="*/ 43092 h 50651"/>
                <a:gd name="connsiteX8" fmla="*/ 26874 w 53748"/>
                <a:gd name="connsiteY8" fmla="*/ 50652 h 506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3748" h="50651">
                  <a:moveTo>
                    <a:pt x="26874" y="50652"/>
                  </a:moveTo>
                  <a:cubicBezTo>
                    <a:pt x="34354" y="50652"/>
                    <a:pt x="40692" y="48132"/>
                    <a:pt x="45889" y="43218"/>
                  </a:cubicBezTo>
                  <a:cubicBezTo>
                    <a:pt x="51214" y="38304"/>
                    <a:pt x="53749" y="32382"/>
                    <a:pt x="53749" y="25452"/>
                  </a:cubicBezTo>
                  <a:cubicBezTo>
                    <a:pt x="53749" y="18396"/>
                    <a:pt x="51087" y="12474"/>
                    <a:pt x="45889" y="7560"/>
                  </a:cubicBezTo>
                  <a:cubicBezTo>
                    <a:pt x="40692" y="2520"/>
                    <a:pt x="34354" y="0"/>
                    <a:pt x="26874" y="0"/>
                  </a:cubicBezTo>
                  <a:cubicBezTo>
                    <a:pt x="19395" y="0"/>
                    <a:pt x="13057" y="2520"/>
                    <a:pt x="7859" y="7434"/>
                  </a:cubicBezTo>
                  <a:cubicBezTo>
                    <a:pt x="2535" y="12348"/>
                    <a:pt x="0" y="18396"/>
                    <a:pt x="0" y="25326"/>
                  </a:cubicBezTo>
                  <a:cubicBezTo>
                    <a:pt x="0" y="32256"/>
                    <a:pt x="2662" y="38178"/>
                    <a:pt x="7859" y="43092"/>
                  </a:cubicBezTo>
                  <a:cubicBezTo>
                    <a:pt x="13184" y="48132"/>
                    <a:pt x="19522" y="50652"/>
                    <a:pt x="26874" y="50652"/>
                  </a:cubicBezTo>
                  <a:close/>
                </a:path>
              </a:pathLst>
            </a:custGeom>
            <a:grpFill/>
            <a:ln w="1266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 dirty="0"/>
            </a:p>
          </p:txBody>
        </p:sp>
        <p:sp>
          <p:nvSpPr>
            <p:cNvPr id="68" name="Freihandform 24">
              <a:extLst>
                <a:ext uri="{FF2B5EF4-FFF2-40B4-BE49-F238E27FC236}">
                  <a16:creationId xmlns:a16="http://schemas.microsoft.com/office/drawing/2014/main" id="{249EBBFB-F3E2-46CC-A091-037BADCC2169}"/>
                </a:ext>
              </a:extLst>
            </p:cNvPr>
            <p:cNvSpPr/>
            <p:nvPr/>
          </p:nvSpPr>
          <p:spPr bwMode="invGray">
            <a:xfrm>
              <a:off x="1522355" y="287769"/>
              <a:ext cx="39941" cy="48267"/>
            </a:xfrm>
            <a:custGeom>
              <a:avLst/>
              <a:gdLst>
                <a:gd name="connsiteX0" fmla="*/ 182670 w 182670"/>
                <a:gd name="connsiteY0" fmla="*/ 220752 h 220751"/>
                <a:gd name="connsiteX1" fmla="*/ 182670 w 182670"/>
                <a:gd name="connsiteY1" fmla="*/ 82152 h 220751"/>
                <a:gd name="connsiteX2" fmla="*/ 173416 w 182670"/>
                <a:gd name="connsiteY2" fmla="*/ 36918 h 220751"/>
                <a:gd name="connsiteX3" fmla="*/ 147303 w 182670"/>
                <a:gd name="connsiteY3" fmla="*/ 9324 h 220751"/>
                <a:gd name="connsiteX4" fmla="*/ 108132 w 182670"/>
                <a:gd name="connsiteY4" fmla="*/ 0 h 220751"/>
                <a:gd name="connsiteX5" fmla="*/ 67313 w 182670"/>
                <a:gd name="connsiteY5" fmla="*/ 10458 h 220751"/>
                <a:gd name="connsiteX6" fmla="*/ 43608 w 182670"/>
                <a:gd name="connsiteY6" fmla="*/ 38304 h 220751"/>
                <a:gd name="connsiteX7" fmla="*/ 40946 w 182670"/>
                <a:gd name="connsiteY7" fmla="*/ 38304 h 220751"/>
                <a:gd name="connsiteX8" fmla="*/ 40946 w 182670"/>
                <a:gd name="connsiteY8" fmla="*/ 2898 h 220751"/>
                <a:gd name="connsiteX9" fmla="*/ 0 w 182670"/>
                <a:gd name="connsiteY9" fmla="*/ 2898 h 220751"/>
                <a:gd name="connsiteX10" fmla="*/ 0 w 182670"/>
                <a:gd name="connsiteY10" fmla="*/ 220626 h 220751"/>
                <a:gd name="connsiteX11" fmla="*/ 42721 w 182670"/>
                <a:gd name="connsiteY11" fmla="*/ 220626 h 220751"/>
                <a:gd name="connsiteX12" fmla="*/ 42721 w 182670"/>
                <a:gd name="connsiteY12" fmla="*/ 91350 h 220751"/>
                <a:gd name="connsiteX13" fmla="*/ 49312 w 182670"/>
                <a:gd name="connsiteY13" fmla="*/ 61740 h 220751"/>
                <a:gd name="connsiteX14" fmla="*/ 67440 w 182670"/>
                <a:gd name="connsiteY14" fmla="*/ 43092 h 220751"/>
                <a:gd name="connsiteX15" fmla="*/ 93807 w 182670"/>
                <a:gd name="connsiteY15" fmla="*/ 36666 h 220751"/>
                <a:gd name="connsiteX16" fmla="*/ 127907 w 182670"/>
                <a:gd name="connsiteY16" fmla="*/ 50022 h 220751"/>
                <a:gd name="connsiteX17" fmla="*/ 140330 w 182670"/>
                <a:gd name="connsiteY17" fmla="*/ 87066 h 220751"/>
                <a:gd name="connsiteX18" fmla="*/ 140330 w 182670"/>
                <a:gd name="connsiteY18" fmla="*/ 220500 h 220751"/>
                <a:gd name="connsiteX19" fmla="*/ 182670 w 182670"/>
                <a:gd name="connsiteY19" fmla="*/ 220500 h 2207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82670" h="220751">
                  <a:moveTo>
                    <a:pt x="182670" y="220752"/>
                  </a:moveTo>
                  <a:lnTo>
                    <a:pt x="182670" y="82152"/>
                  </a:lnTo>
                  <a:cubicBezTo>
                    <a:pt x="182670" y="64260"/>
                    <a:pt x="179628" y="49140"/>
                    <a:pt x="173416" y="36918"/>
                  </a:cubicBezTo>
                  <a:cubicBezTo>
                    <a:pt x="167205" y="24696"/>
                    <a:pt x="158585" y="15498"/>
                    <a:pt x="147303" y="9324"/>
                  </a:cubicBezTo>
                  <a:cubicBezTo>
                    <a:pt x="136147" y="3150"/>
                    <a:pt x="122963" y="0"/>
                    <a:pt x="108132" y="0"/>
                  </a:cubicBezTo>
                  <a:cubicBezTo>
                    <a:pt x="91652" y="0"/>
                    <a:pt x="78088" y="3528"/>
                    <a:pt x="67313" y="10458"/>
                  </a:cubicBezTo>
                  <a:cubicBezTo>
                    <a:pt x="56538" y="17514"/>
                    <a:pt x="48552" y="26712"/>
                    <a:pt x="43608" y="38304"/>
                  </a:cubicBezTo>
                  <a:lnTo>
                    <a:pt x="40946" y="38304"/>
                  </a:lnTo>
                  <a:lnTo>
                    <a:pt x="40946" y="2898"/>
                  </a:lnTo>
                  <a:lnTo>
                    <a:pt x="0" y="2898"/>
                  </a:lnTo>
                  <a:lnTo>
                    <a:pt x="0" y="220626"/>
                  </a:lnTo>
                  <a:lnTo>
                    <a:pt x="42721" y="220626"/>
                  </a:lnTo>
                  <a:lnTo>
                    <a:pt x="42721" y="91350"/>
                  </a:lnTo>
                  <a:cubicBezTo>
                    <a:pt x="42721" y="79884"/>
                    <a:pt x="44875" y="69930"/>
                    <a:pt x="49312" y="61740"/>
                  </a:cubicBezTo>
                  <a:cubicBezTo>
                    <a:pt x="53749" y="53550"/>
                    <a:pt x="59707" y="47376"/>
                    <a:pt x="67440" y="43092"/>
                  </a:cubicBezTo>
                  <a:cubicBezTo>
                    <a:pt x="75173" y="38808"/>
                    <a:pt x="83920" y="36666"/>
                    <a:pt x="93807" y="36666"/>
                  </a:cubicBezTo>
                  <a:cubicBezTo>
                    <a:pt x="108258" y="36666"/>
                    <a:pt x="119667" y="41076"/>
                    <a:pt x="127907" y="50022"/>
                  </a:cubicBezTo>
                  <a:cubicBezTo>
                    <a:pt x="136147" y="58968"/>
                    <a:pt x="140330" y="71316"/>
                    <a:pt x="140330" y="87066"/>
                  </a:cubicBezTo>
                  <a:lnTo>
                    <a:pt x="140330" y="220500"/>
                  </a:lnTo>
                  <a:lnTo>
                    <a:pt x="182670" y="220500"/>
                  </a:lnTo>
                  <a:close/>
                </a:path>
              </a:pathLst>
            </a:custGeom>
            <a:grpFill/>
            <a:ln w="1266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 dirty="0"/>
            </a:p>
          </p:txBody>
        </p:sp>
        <p:sp>
          <p:nvSpPr>
            <p:cNvPr id="69" name="Freihandform 25">
              <a:extLst>
                <a:ext uri="{FF2B5EF4-FFF2-40B4-BE49-F238E27FC236}">
                  <a16:creationId xmlns:a16="http://schemas.microsoft.com/office/drawing/2014/main" id="{DCDE3BF8-38D7-49D1-99BC-C197D071097F}"/>
                </a:ext>
              </a:extLst>
            </p:cNvPr>
            <p:cNvSpPr/>
            <p:nvPr/>
          </p:nvSpPr>
          <p:spPr bwMode="invGray">
            <a:xfrm>
              <a:off x="1572634" y="287797"/>
              <a:ext cx="43766" cy="66974"/>
            </a:xfrm>
            <a:custGeom>
              <a:avLst/>
              <a:gdLst>
                <a:gd name="connsiteX0" fmla="*/ 158585 w 200163"/>
                <a:gd name="connsiteY0" fmla="*/ 2772 h 306306"/>
                <a:gd name="connsiteX1" fmla="*/ 158585 w 200163"/>
                <a:gd name="connsiteY1" fmla="*/ 38052 h 306306"/>
                <a:gd name="connsiteX2" fmla="*/ 155415 w 200163"/>
                <a:gd name="connsiteY2" fmla="*/ 38052 h 306306"/>
                <a:gd name="connsiteX3" fmla="*/ 144513 w 200163"/>
                <a:gd name="connsiteY3" fmla="*/ 22302 h 306306"/>
                <a:gd name="connsiteX4" fmla="*/ 124865 w 200163"/>
                <a:gd name="connsiteY4" fmla="*/ 6678 h 306306"/>
                <a:gd name="connsiteX5" fmla="*/ 91905 w 200163"/>
                <a:gd name="connsiteY5" fmla="*/ 0 h 306306"/>
                <a:gd name="connsiteX6" fmla="*/ 44622 w 200163"/>
                <a:gd name="connsiteY6" fmla="*/ 13230 h 306306"/>
                <a:gd name="connsiteX7" fmla="*/ 11916 w 200163"/>
                <a:gd name="connsiteY7" fmla="*/ 51282 h 306306"/>
                <a:gd name="connsiteX8" fmla="*/ 0 w 200163"/>
                <a:gd name="connsiteY8" fmla="*/ 110880 h 306306"/>
                <a:gd name="connsiteX9" fmla="*/ 12043 w 200163"/>
                <a:gd name="connsiteY9" fmla="*/ 169344 h 306306"/>
                <a:gd name="connsiteX10" fmla="*/ 44875 w 200163"/>
                <a:gd name="connsiteY10" fmla="*/ 205254 h 306306"/>
                <a:gd name="connsiteX11" fmla="*/ 91525 w 200163"/>
                <a:gd name="connsiteY11" fmla="*/ 217350 h 306306"/>
                <a:gd name="connsiteX12" fmla="*/ 124231 w 200163"/>
                <a:gd name="connsiteY12" fmla="*/ 211050 h 306306"/>
                <a:gd name="connsiteX13" fmla="*/ 144006 w 200163"/>
                <a:gd name="connsiteY13" fmla="*/ 196308 h 306306"/>
                <a:gd name="connsiteX14" fmla="*/ 155035 w 200163"/>
                <a:gd name="connsiteY14" fmla="*/ 180810 h 306306"/>
                <a:gd name="connsiteX15" fmla="*/ 157697 w 200163"/>
                <a:gd name="connsiteY15" fmla="*/ 180810 h 306306"/>
                <a:gd name="connsiteX16" fmla="*/ 157697 w 200163"/>
                <a:gd name="connsiteY16" fmla="*/ 223650 h 306306"/>
                <a:gd name="connsiteX17" fmla="*/ 141851 w 200163"/>
                <a:gd name="connsiteY17" fmla="*/ 260568 h 306306"/>
                <a:gd name="connsiteX18" fmla="*/ 101793 w 200163"/>
                <a:gd name="connsiteY18" fmla="*/ 272160 h 306306"/>
                <a:gd name="connsiteX19" fmla="*/ 72891 w 200163"/>
                <a:gd name="connsiteY19" fmla="*/ 267246 h 306306"/>
                <a:gd name="connsiteX20" fmla="*/ 55270 w 200163"/>
                <a:gd name="connsiteY20" fmla="*/ 255276 h 306306"/>
                <a:gd name="connsiteX21" fmla="*/ 44875 w 200163"/>
                <a:gd name="connsiteY21" fmla="*/ 242424 h 306306"/>
                <a:gd name="connsiteX22" fmla="*/ 8240 w 200163"/>
                <a:gd name="connsiteY22" fmla="*/ 257418 h 306306"/>
                <a:gd name="connsiteX23" fmla="*/ 25860 w 200163"/>
                <a:gd name="connsiteY23" fmla="*/ 281610 h 306306"/>
                <a:gd name="connsiteX24" fmla="*/ 56411 w 200163"/>
                <a:gd name="connsiteY24" fmla="*/ 299502 h 306306"/>
                <a:gd name="connsiteX25" fmla="*/ 101286 w 200163"/>
                <a:gd name="connsiteY25" fmla="*/ 306306 h 306306"/>
                <a:gd name="connsiteX26" fmla="*/ 151486 w 200163"/>
                <a:gd name="connsiteY26" fmla="*/ 297612 h 306306"/>
                <a:gd name="connsiteX27" fmla="*/ 186980 w 200163"/>
                <a:gd name="connsiteY27" fmla="*/ 271026 h 306306"/>
                <a:gd name="connsiteX28" fmla="*/ 200164 w 200163"/>
                <a:gd name="connsiteY28" fmla="*/ 225288 h 306306"/>
                <a:gd name="connsiteX29" fmla="*/ 200164 w 200163"/>
                <a:gd name="connsiteY29" fmla="*/ 2772 h 306306"/>
                <a:gd name="connsiteX30" fmla="*/ 158585 w 200163"/>
                <a:gd name="connsiteY30" fmla="*/ 2772 h 306306"/>
                <a:gd name="connsiteX31" fmla="*/ 151739 w 200163"/>
                <a:gd name="connsiteY31" fmla="*/ 148932 h 306306"/>
                <a:gd name="connsiteX32" fmla="*/ 132344 w 200163"/>
                <a:gd name="connsiteY32" fmla="*/ 173628 h 306306"/>
                <a:gd name="connsiteX33" fmla="*/ 101160 w 200163"/>
                <a:gd name="connsiteY33" fmla="*/ 182196 h 306306"/>
                <a:gd name="connsiteX34" fmla="*/ 69341 w 200163"/>
                <a:gd name="connsiteY34" fmla="*/ 173124 h 306306"/>
                <a:gd name="connsiteX35" fmla="*/ 49946 w 200163"/>
                <a:gd name="connsiteY35" fmla="*/ 147924 h 306306"/>
                <a:gd name="connsiteX36" fmla="*/ 43354 w 200163"/>
                <a:gd name="connsiteY36" fmla="*/ 110376 h 306306"/>
                <a:gd name="connsiteX37" fmla="*/ 49819 w 200163"/>
                <a:gd name="connsiteY37" fmla="*/ 72702 h 306306"/>
                <a:gd name="connsiteX38" fmla="*/ 69088 w 200163"/>
                <a:gd name="connsiteY38" fmla="*/ 45990 h 306306"/>
                <a:gd name="connsiteX39" fmla="*/ 101160 w 200163"/>
                <a:gd name="connsiteY39" fmla="*/ 36162 h 306306"/>
                <a:gd name="connsiteX40" fmla="*/ 132597 w 200163"/>
                <a:gd name="connsiteY40" fmla="*/ 45612 h 306306"/>
                <a:gd name="connsiteX41" fmla="*/ 151866 w 200163"/>
                <a:gd name="connsiteY41" fmla="*/ 71820 h 306306"/>
                <a:gd name="connsiteX42" fmla="*/ 158458 w 200163"/>
                <a:gd name="connsiteY42" fmla="*/ 110502 h 306306"/>
                <a:gd name="connsiteX43" fmla="*/ 151739 w 200163"/>
                <a:gd name="connsiteY43" fmla="*/ 148932 h 3063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200163" h="306306">
                  <a:moveTo>
                    <a:pt x="158585" y="2772"/>
                  </a:moveTo>
                  <a:lnTo>
                    <a:pt x="158585" y="38052"/>
                  </a:lnTo>
                  <a:lnTo>
                    <a:pt x="155415" y="38052"/>
                  </a:lnTo>
                  <a:cubicBezTo>
                    <a:pt x="152880" y="33516"/>
                    <a:pt x="149204" y="28224"/>
                    <a:pt x="144513" y="22302"/>
                  </a:cubicBezTo>
                  <a:cubicBezTo>
                    <a:pt x="139823" y="16380"/>
                    <a:pt x="133231" y="11088"/>
                    <a:pt x="124865" y="6678"/>
                  </a:cubicBezTo>
                  <a:cubicBezTo>
                    <a:pt x="116498" y="2142"/>
                    <a:pt x="105470" y="0"/>
                    <a:pt x="91905" y="0"/>
                  </a:cubicBezTo>
                  <a:cubicBezTo>
                    <a:pt x="74285" y="0"/>
                    <a:pt x="58566" y="4410"/>
                    <a:pt x="44622" y="13230"/>
                  </a:cubicBezTo>
                  <a:cubicBezTo>
                    <a:pt x="30678" y="22050"/>
                    <a:pt x="19775" y="34776"/>
                    <a:pt x="11916" y="51282"/>
                  </a:cubicBezTo>
                  <a:cubicBezTo>
                    <a:pt x="3930" y="67788"/>
                    <a:pt x="0" y="87696"/>
                    <a:pt x="0" y="110880"/>
                  </a:cubicBezTo>
                  <a:cubicBezTo>
                    <a:pt x="0" y="134064"/>
                    <a:pt x="4057" y="153594"/>
                    <a:pt x="12043" y="169344"/>
                  </a:cubicBezTo>
                  <a:cubicBezTo>
                    <a:pt x="20029" y="185220"/>
                    <a:pt x="31058" y="197190"/>
                    <a:pt x="44875" y="205254"/>
                  </a:cubicBezTo>
                  <a:cubicBezTo>
                    <a:pt x="58693" y="213318"/>
                    <a:pt x="74285" y="217350"/>
                    <a:pt x="91525" y="217350"/>
                  </a:cubicBezTo>
                  <a:cubicBezTo>
                    <a:pt x="104962" y="217350"/>
                    <a:pt x="115864" y="215208"/>
                    <a:pt x="124231" y="211050"/>
                  </a:cubicBezTo>
                  <a:cubicBezTo>
                    <a:pt x="132597" y="206892"/>
                    <a:pt x="139189" y="201978"/>
                    <a:pt x="144006" y="196308"/>
                  </a:cubicBezTo>
                  <a:cubicBezTo>
                    <a:pt x="148823" y="190638"/>
                    <a:pt x="152500" y="185472"/>
                    <a:pt x="155035" y="180810"/>
                  </a:cubicBezTo>
                  <a:lnTo>
                    <a:pt x="157697" y="180810"/>
                  </a:lnTo>
                  <a:lnTo>
                    <a:pt x="157697" y="223650"/>
                  </a:lnTo>
                  <a:cubicBezTo>
                    <a:pt x="157697" y="240534"/>
                    <a:pt x="152373" y="252756"/>
                    <a:pt x="141851" y="260568"/>
                  </a:cubicBezTo>
                  <a:cubicBezTo>
                    <a:pt x="131330" y="268380"/>
                    <a:pt x="117892" y="272160"/>
                    <a:pt x="101793" y="272160"/>
                  </a:cubicBezTo>
                  <a:cubicBezTo>
                    <a:pt x="90004" y="272160"/>
                    <a:pt x="80370" y="270522"/>
                    <a:pt x="72891" y="267246"/>
                  </a:cubicBezTo>
                  <a:cubicBezTo>
                    <a:pt x="65411" y="263970"/>
                    <a:pt x="59580" y="259938"/>
                    <a:pt x="55270" y="255276"/>
                  </a:cubicBezTo>
                  <a:cubicBezTo>
                    <a:pt x="50960" y="250614"/>
                    <a:pt x="47537" y="246330"/>
                    <a:pt x="44875" y="242424"/>
                  </a:cubicBezTo>
                  <a:lnTo>
                    <a:pt x="8240" y="257418"/>
                  </a:lnTo>
                  <a:cubicBezTo>
                    <a:pt x="12043" y="266112"/>
                    <a:pt x="18001" y="274176"/>
                    <a:pt x="25860" y="281610"/>
                  </a:cubicBezTo>
                  <a:cubicBezTo>
                    <a:pt x="33720" y="289044"/>
                    <a:pt x="43988" y="294966"/>
                    <a:pt x="56411" y="299502"/>
                  </a:cubicBezTo>
                  <a:cubicBezTo>
                    <a:pt x="68961" y="304038"/>
                    <a:pt x="83919" y="306306"/>
                    <a:pt x="101286" y="306306"/>
                  </a:cubicBezTo>
                  <a:cubicBezTo>
                    <a:pt x="119921" y="306306"/>
                    <a:pt x="136654" y="303408"/>
                    <a:pt x="151486" y="297612"/>
                  </a:cubicBezTo>
                  <a:cubicBezTo>
                    <a:pt x="166317" y="291816"/>
                    <a:pt x="178233" y="282996"/>
                    <a:pt x="186980" y="271026"/>
                  </a:cubicBezTo>
                  <a:cubicBezTo>
                    <a:pt x="195727" y="259056"/>
                    <a:pt x="200164" y="243810"/>
                    <a:pt x="200164" y="225288"/>
                  </a:cubicBezTo>
                  <a:lnTo>
                    <a:pt x="200164" y="2772"/>
                  </a:lnTo>
                  <a:lnTo>
                    <a:pt x="158585" y="2772"/>
                  </a:lnTo>
                  <a:close/>
                  <a:moveTo>
                    <a:pt x="151739" y="148932"/>
                  </a:moveTo>
                  <a:cubicBezTo>
                    <a:pt x="147302" y="159642"/>
                    <a:pt x="140837" y="167832"/>
                    <a:pt x="132344" y="173628"/>
                  </a:cubicBezTo>
                  <a:cubicBezTo>
                    <a:pt x="123850" y="179298"/>
                    <a:pt x="113456" y="182196"/>
                    <a:pt x="101160" y="182196"/>
                  </a:cubicBezTo>
                  <a:cubicBezTo>
                    <a:pt x="88483" y="182196"/>
                    <a:pt x="77834" y="179172"/>
                    <a:pt x="69341" y="173124"/>
                  </a:cubicBezTo>
                  <a:cubicBezTo>
                    <a:pt x="60848" y="167076"/>
                    <a:pt x="54256" y="158634"/>
                    <a:pt x="49946" y="147924"/>
                  </a:cubicBezTo>
                  <a:cubicBezTo>
                    <a:pt x="45509" y="137088"/>
                    <a:pt x="43354" y="124614"/>
                    <a:pt x="43354" y="110376"/>
                  </a:cubicBezTo>
                  <a:cubicBezTo>
                    <a:pt x="43354" y="96516"/>
                    <a:pt x="45509" y="83916"/>
                    <a:pt x="49819" y="72702"/>
                  </a:cubicBezTo>
                  <a:cubicBezTo>
                    <a:pt x="54129" y="61488"/>
                    <a:pt x="60594" y="52542"/>
                    <a:pt x="69088" y="45990"/>
                  </a:cubicBezTo>
                  <a:cubicBezTo>
                    <a:pt x="77581" y="39438"/>
                    <a:pt x="88356" y="36162"/>
                    <a:pt x="101160" y="36162"/>
                  </a:cubicBezTo>
                  <a:cubicBezTo>
                    <a:pt x="113582" y="36162"/>
                    <a:pt x="124104" y="39312"/>
                    <a:pt x="132597" y="45612"/>
                  </a:cubicBezTo>
                  <a:cubicBezTo>
                    <a:pt x="141091" y="51912"/>
                    <a:pt x="147429" y="60606"/>
                    <a:pt x="151866" y="71820"/>
                  </a:cubicBezTo>
                  <a:cubicBezTo>
                    <a:pt x="156176" y="83034"/>
                    <a:pt x="158458" y="95886"/>
                    <a:pt x="158458" y="110502"/>
                  </a:cubicBezTo>
                  <a:cubicBezTo>
                    <a:pt x="158331" y="125370"/>
                    <a:pt x="156176" y="138222"/>
                    <a:pt x="151739" y="148932"/>
                  </a:cubicBezTo>
                  <a:close/>
                </a:path>
              </a:pathLst>
            </a:custGeom>
            <a:grpFill/>
            <a:ln w="1266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 dirty="0"/>
            </a:p>
          </p:txBody>
        </p:sp>
        <p:sp>
          <p:nvSpPr>
            <p:cNvPr id="70" name="Freihandform 26">
              <a:extLst>
                <a:ext uri="{FF2B5EF4-FFF2-40B4-BE49-F238E27FC236}">
                  <a16:creationId xmlns:a16="http://schemas.microsoft.com/office/drawing/2014/main" id="{D35E5E15-C461-4439-AC18-BA347E8E9B02}"/>
                </a:ext>
              </a:extLst>
            </p:cNvPr>
            <p:cNvSpPr/>
            <p:nvPr/>
          </p:nvSpPr>
          <p:spPr bwMode="invGray">
            <a:xfrm>
              <a:off x="1125303" y="358490"/>
              <a:ext cx="29408" cy="66478"/>
            </a:xfrm>
            <a:custGeom>
              <a:avLst/>
              <a:gdLst>
                <a:gd name="connsiteX0" fmla="*/ 33974 w 134499"/>
                <a:gd name="connsiteY0" fmla="*/ 304038 h 304038"/>
                <a:gd name="connsiteX1" fmla="*/ 76567 w 134499"/>
                <a:gd name="connsiteY1" fmla="*/ 304038 h 304038"/>
                <a:gd name="connsiteX2" fmla="*/ 76567 w 134499"/>
                <a:gd name="connsiteY2" fmla="*/ 120204 h 304038"/>
                <a:gd name="connsiteX3" fmla="*/ 123851 w 134499"/>
                <a:gd name="connsiteY3" fmla="*/ 120204 h 304038"/>
                <a:gd name="connsiteX4" fmla="*/ 123851 w 134499"/>
                <a:gd name="connsiteY4" fmla="*/ 86184 h 304038"/>
                <a:gd name="connsiteX5" fmla="*/ 76567 w 134499"/>
                <a:gd name="connsiteY5" fmla="*/ 86184 h 304038"/>
                <a:gd name="connsiteX6" fmla="*/ 76567 w 134499"/>
                <a:gd name="connsiteY6" fmla="*/ 66654 h 304038"/>
                <a:gd name="connsiteX7" fmla="*/ 83159 w 134499"/>
                <a:gd name="connsiteY7" fmla="*/ 44478 h 304038"/>
                <a:gd name="connsiteX8" fmla="*/ 105343 w 134499"/>
                <a:gd name="connsiteY8" fmla="*/ 36792 h 304038"/>
                <a:gd name="connsiteX9" fmla="*/ 116752 w 134499"/>
                <a:gd name="connsiteY9" fmla="*/ 38052 h 304038"/>
                <a:gd name="connsiteX10" fmla="*/ 124484 w 134499"/>
                <a:gd name="connsiteY10" fmla="*/ 40068 h 304038"/>
                <a:gd name="connsiteX11" fmla="*/ 134499 w 134499"/>
                <a:gd name="connsiteY11" fmla="*/ 5796 h 304038"/>
                <a:gd name="connsiteX12" fmla="*/ 120935 w 134499"/>
                <a:gd name="connsiteY12" fmla="*/ 2016 h 304038"/>
                <a:gd name="connsiteX13" fmla="*/ 99005 w 134499"/>
                <a:gd name="connsiteY13" fmla="*/ 0 h 304038"/>
                <a:gd name="connsiteX14" fmla="*/ 66806 w 134499"/>
                <a:gd name="connsiteY14" fmla="*/ 6804 h 304038"/>
                <a:gd name="connsiteX15" fmla="*/ 42974 w 134499"/>
                <a:gd name="connsiteY15" fmla="*/ 27090 h 304038"/>
                <a:gd name="connsiteX16" fmla="*/ 33974 w 134499"/>
                <a:gd name="connsiteY16" fmla="*/ 60984 h 304038"/>
                <a:gd name="connsiteX17" fmla="*/ 33974 w 134499"/>
                <a:gd name="connsiteY17" fmla="*/ 86184 h 304038"/>
                <a:gd name="connsiteX18" fmla="*/ 0 w 134499"/>
                <a:gd name="connsiteY18" fmla="*/ 86184 h 304038"/>
                <a:gd name="connsiteX19" fmla="*/ 0 w 134499"/>
                <a:gd name="connsiteY19" fmla="*/ 120204 h 304038"/>
                <a:gd name="connsiteX20" fmla="*/ 33974 w 134499"/>
                <a:gd name="connsiteY20" fmla="*/ 120204 h 304038"/>
                <a:gd name="connsiteX21" fmla="*/ 33974 w 134499"/>
                <a:gd name="connsiteY21" fmla="*/ 304038 h 3040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34499" h="304038">
                  <a:moveTo>
                    <a:pt x="33974" y="304038"/>
                  </a:moveTo>
                  <a:lnTo>
                    <a:pt x="76567" y="304038"/>
                  </a:lnTo>
                  <a:lnTo>
                    <a:pt x="76567" y="120204"/>
                  </a:lnTo>
                  <a:lnTo>
                    <a:pt x="123851" y="120204"/>
                  </a:lnTo>
                  <a:lnTo>
                    <a:pt x="123851" y="86184"/>
                  </a:lnTo>
                  <a:lnTo>
                    <a:pt x="76567" y="86184"/>
                  </a:lnTo>
                  <a:lnTo>
                    <a:pt x="76567" y="66654"/>
                  </a:lnTo>
                  <a:cubicBezTo>
                    <a:pt x="76567" y="56952"/>
                    <a:pt x="78849" y="49644"/>
                    <a:pt x="83159" y="44478"/>
                  </a:cubicBezTo>
                  <a:cubicBezTo>
                    <a:pt x="87595" y="39438"/>
                    <a:pt x="94948" y="36792"/>
                    <a:pt x="105343" y="36792"/>
                  </a:cubicBezTo>
                  <a:cubicBezTo>
                    <a:pt x="109780" y="36792"/>
                    <a:pt x="113583" y="37170"/>
                    <a:pt x="116752" y="38052"/>
                  </a:cubicBezTo>
                  <a:cubicBezTo>
                    <a:pt x="119921" y="38808"/>
                    <a:pt x="122456" y="39564"/>
                    <a:pt x="124484" y="40068"/>
                  </a:cubicBezTo>
                  <a:lnTo>
                    <a:pt x="134499" y="5796"/>
                  </a:lnTo>
                  <a:cubicBezTo>
                    <a:pt x="131583" y="4662"/>
                    <a:pt x="127020" y="3402"/>
                    <a:pt x="120935" y="2016"/>
                  </a:cubicBezTo>
                  <a:cubicBezTo>
                    <a:pt x="114851" y="630"/>
                    <a:pt x="107498" y="0"/>
                    <a:pt x="99005" y="0"/>
                  </a:cubicBezTo>
                  <a:cubicBezTo>
                    <a:pt x="87469" y="0"/>
                    <a:pt x="76694" y="2268"/>
                    <a:pt x="66806" y="6804"/>
                  </a:cubicBezTo>
                  <a:cubicBezTo>
                    <a:pt x="56918" y="11340"/>
                    <a:pt x="48932" y="18018"/>
                    <a:pt x="42974" y="27090"/>
                  </a:cubicBezTo>
                  <a:cubicBezTo>
                    <a:pt x="37016" y="36162"/>
                    <a:pt x="33974" y="47376"/>
                    <a:pt x="33974" y="60984"/>
                  </a:cubicBezTo>
                  <a:lnTo>
                    <a:pt x="33974" y="86184"/>
                  </a:lnTo>
                  <a:lnTo>
                    <a:pt x="0" y="86184"/>
                  </a:lnTo>
                  <a:lnTo>
                    <a:pt x="0" y="120204"/>
                  </a:lnTo>
                  <a:lnTo>
                    <a:pt x="33974" y="120204"/>
                  </a:lnTo>
                  <a:lnTo>
                    <a:pt x="33974" y="304038"/>
                  </a:lnTo>
                  <a:close/>
                </a:path>
              </a:pathLst>
            </a:custGeom>
            <a:grpFill/>
            <a:ln w="1266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 dirty="0"/>
            </a:p>
          </p:txBody>
        </p:sp>
        <p:sp>
          <p:nvSpPr>
            <p:cNvPr id="71" name="Freihandform 27">
              <a:extLst>
                <a:ext uri="{FF2B5EF4-FFF2-40B4-BE49-F238E27FC236}">
                  <a16:creationId xmlns:a16="http://schemas.microsoft.com/office/drawing/2014/main" id="{6C5BF7EA-6C05-489E-9BEF-0CFEC8C016FB}"/>
                </a:ext>
              </a:extLst>
            </p:cNvPr>
            <p:cNvSpPr/>
            <p:nvPr/>
          </p:nvSpPr>
          <p:spPr bwMode="invGray">
            <a:xfrm>
              <a:off x="1159174" y="376728"/>
              <a:ext cx="44625" cy="49176"/>
            </a:xfrm>
            <a:custGeom>
              <a:avLst/>
              <a:gdLst>
                <a:gd name="connsiteX0" fmla="*/ 204094 w 204093"/>
                <a:gd name="connsiteY0" fmla="*/ 112644 h 224909"/>
                <a:gd name="connsiteX1" fmla="*/ 191417 w 204093"/>
                <a:gd name="connsiteY1" fmla="*/ 53424 h 224909"/>
                <a:gd name="connsiteX2" fmla="*/ 155796 w 204093"/>
                <a:gd name="connsiteY2" fmla="*/ 13986 h 224909"/>
                <a:gd name="connsiteX3" fmla="*/ 102047 w 204093"/>
                <a:gd name="connsiteY3" fmla="*/ 0 h 224909"/>
                <a:gd name="connsiteX4" fmla="*/ 48298 w 204093"/>
                <a:gd name="connsiteY4" fmla="*/ 13986 h 224909"/>
                <a:gd name="connsiteX5" fmla="*/ 12677 w 204093"/>
                <a:gd name="connsiteY5" fmla="*/ 53424 h 224909"/>
                <a:gd name="connsiteX6" fmla="*/ 0 w 204093"/>
                <a:gd name="connsiteY6" fmla="*/ 112644 h 224909"/>
                <a:gd name="connsiteX7" fmla="*/ 12677 w 204093"/>
                <a:gd name="connsiteY7" fmla="*/ 171612 h 224909"/>
                <a:gd name="connsiteX8" fmla="*/ 48298 w 204093"/>
                <a:gd name="connsiteY8" fmla="*/ 210924 h 224909"/>
                <a:gd name="connsiteX9" fmla="*/ 102047 w 204093"/>
                <a:gd name="connsiteY9" fmla="*/ 224910 h 224909"/>
                <a:gd name="connsiteX10" fmla="*/ 155796 w 204093"/>
                <a:gd name="connsiteY10" fmla="*/ 210924 h 224909"/>
                <a:gd name="connsiteX11" fmla="*/ 191417 w 204093"/>
                <a:gd name="connsiteY11" fmla="*/ 171612 h 224909"/>
                <a:gd name="connsiteX12" fmla="*/ 204094 w 204093"/>
                <a:gd name="connsiteY12" fmla="*/ 112644 h 224909"/>
                <a:gd name="connsiteX13" fmla="*/ 154655 w 204093"/>
                <a:gd name="connsiteY13" fmla="*/ 150948 h 224909"/>
                <a:gd name="connsiteX14" fmla="*/ 135133 w 204093"/>
                <a:gd name="connsiteY14" fmla="*/ 178920 h 224909"/>
                <a:gd name="connsiteX15" fmla="*/ 102047 w 204093"/>
                <a:gd name="connsiteY15" fmla="*/ 189378 h 224909"/>
                <a:gd name="connsiteX16" fmla="*/ 68707 w 204093"/>
                <a:gd name="connsiteY16" fmla="*/ 178920 h 224909"/>
                <a:gd name="connsiteX17" fmla="*/ 49185 w 204093"/>
                <a:gd name="connsiteY17" fmla="*/ 150948 h 224909"/>
                <a:gd name="connsiteX18" fmla="*/ 42847 w 204093"/>
                <a:gd name="connsiteY18" fmla="*/ 112518 h 224909"/>
                <a:gd name="connsiteX19" fmla="*/ 49185 w 204093"/>
                <a:gd name="connsiteY19" fmla="*/ 74214 h 224909"/>
                <a:gd name="connsiteX20" fmla="*/ 68707 w 204093"/>
                <a:gd name="connsiteY20" fmla="*/ 46116 h 224909"/>
                <a:gd name="connsiteX21" fmla="*/ 102047 w 204093"/>
                <a:gd name="connsiteY21" fmla="*/ 35532 h 224909"/>
                <a:gd name="connsiteX22" fmla="*/ 135133 w 204093"/>
                <a:gd name="connsiteY22" fmla="*/ 46116 h 224909"/>
                <a:gd name="connsiteX23" fmla="*/ 154655 w 204093"/>
                <a:gd name="connsiteY23" fmla="*/ 74214 h 224909"/>
                <a:gd name="connsiteX24" fmla="*/ 160993 w 204093"/>
                <a:gd name="connsiteY24" fmla="*/ 112518 h 224909"/>
                <a:gd name="connsiteX25" fmla="*/ 154655 w 204093"/>
                <a:gd name="connsiteY25" fmla="*/ 150948 h 2249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204093" h="224909">
                  <a:moveTo>
                    <a:pt x="204094" y="112644"/>
                  </a:moveTo>
                  <a:cubicBezTo>
                    <a:pt x="204094" y="90090"/>
                    <a:pt x="199911" y="70308"/>
                    <a:pt x="191417" y="53424"/>
                  </a:cubicBezTo>
                  <a:cubicBezTo>
                    <a:pt x="182924" y="36540"/>
                    <a:pt x="171008" y="23436"/>
                    <a:pt x="155796" y="13986"/>
                  </a:cubicBezTo>
                  <a:cubicBezTo>
                    <a:pt x="140457" y="4662"/>
                    <a:pt x="122583" y="0"/>
                    <a:pt x="102047" y="0"/>
                  </a:cubicBezTo>
                  <a:cubicBezTo>
                    <a:pt x="81511" y="0"/>
                    <a:pt x="63637" y="4662"/>
                    <a:pt x="48298" y="13986"/>
                  </a:cubicBezTo>
                  <a:cubicBezTo>
                    <a:pt x="32959" y="23310"/>
                    <a:pt x="21043" y="36540"/>
                    <a:pt x="12677" y="53424"/>
                  </a:cubicBezTo>
                  <a:cubicBezTo>
                    <a:pt x="4184" y="70308"/>
                    <a:pt x="0" y="90090"/>
                    <a:pt x="0" y="112644"/>
                  </a:cubicBezTo>
                  <a:cubicBezTo>
                    <a:pt x="0" y="135198"/>
                    <a:pt x="4310" y="154854"/>
                    <a:pt x="12677" y="171612"/>
                  </a:cubicBezTo>
                  <a:cubicBezTo>
                    <a:pt x="21170" y="188496"/>
                    <a:pt x="32959" y="201474"/>
                    <a:pt x="48298" y="210924"/>
                  </a:cubicBezTo>
                  <a:cubicBezTo>
                    <a:pt x="63637" y="220248"/>
                    <a:pt x="81511" y="224910"/>
                    <a:pt x="102047" y="224910"/>
                  </a:cubicBezTo>
                  <a:cubicBezTo>
                    <a:pt x="122583" y="224910"/>
                    <a:pt x="140457" y="220248"/>
                    <a:pt x="155796" y="210924"/>
                  </a:cubicBezTo>
                  <a:cubicBezTo>
                    <a:pt x="171134" y="201600"/>
                    <a:pt x="183050" y="188496"/>
                    <a:pt x="191417" y="171612"/>
                  </a:cubicBezTo>
                  <a:cubicBezTo>
                    <a:pt x="199911" y="154854"/>
                    <a:pt x="204094" y="135198"/>
                    <a:pt x="204094" y="112644"/>
                  </a:cubicBezTo>
                  <a:close/>
                  <a:moveTo>
                    <a:pt x="154655" y="150948"/>
                  </a:moveTo>
                  <a:cubicBezTo>
                    <a:pt x="150345" y="162540"/>
                    <a:pt x="143880" y="171864"/>
                    <a:pt x="135133" y="178920"/>
                  </a:cubicBezTo>
                  <a:cubicBezTo>
                    <a:pt x="126386" y="185976"/>
                    <a:pt x="115357" y="189378"/>
                    <a:pt x="102047" y="189378"/>
                  </a:cubicBezTo>
                  <a:cubicBezTo>
                    <a:pt x="88610" y="189378"/>
                    <a:pt x="77581" y="185850"/>
                    <a:pt x="68707" y="178920"/>
                  </a:cubicBezTo>
                  <a:cubicBezTo>
                    <a:pt x="59961" y="171990"/>
                    <a:pt x="53369" y="162666"/>
                    <a:pt x="49185" y="150948"/>
                  </a:cubicBezTo>
                  <a:cubicBezTo>
                    <a:pt x="44875" y="139356"/>
                    <a:pt x="42847" y="126504"/>
                    <a:pt x="42847" y="112518"/>
                  </a:cubicBezTo>
                  <a:cubicBezTo>
                    <a:pt x="42847" y="98658"/>
                    <a:pt x="45002" y="85806"/>
                    <a:pt x="49185" y="74214"/>
                  </a:cubicBezTo>
                  <a:cubicBezTo>
                    <a:pt x="53369" y="62496"/>
                    <a:pt x="59961" y="53172"/>
                    <a:pt x="68707" y="46116"/>
                  </a:cubicBezTo>
                  <a:cubicBezTo>
                    <a:pt x="77454" y="39060"/>
                    <a:pt x="88610" y="35532"/>
                    <a:pt x="102047" y="35532"/>
                  </a:cubicBezTo>
                  <a:cubicBezTo>
                    <a:pt x="115357" y="35532"/>
                    <a:pt x="126386" y="39060"/>
                    <a:pt x="135133" y="46116"/>
                  </a:cubicBezTo>
                  <a:cubicBezTo>
                    <a:pt x="143880" y="53172"/>
                    <a:pt x="150345" y="62622"/>
                    <a:pt x="154655" y="74214"/>
                  </a:cubicBezTo>
                  <a:cubicBezTo>
                    <a:pt x="158838" y="85932"/>
                    <a:pt x="160993" y="98658"/>
                    <a:pt x="160993" y="112518"/>
                  </a:cubicBezTo>
                  <a:cubicBezTo>
                    <a:pt x="160993" y="126504"/>
                    <a:pt x="158838" y="139356"/>
                    <a:pt x="154655" y="150948"/>
                  </a:cubicBezTo>
                  <a:close/>
                </a:path>
              </a:pathLst>
            </a:custGeom>
            <a:grpFill/>
            <a:ln w="1266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 dirty="0"/>
            </a:p>
          </p:txBody>
        </p:sp>
        <p:sp>
          <p:nvSpPr>
            <p:cNvPr id="72" name="Freihandform 28">
              <a:extLst>
                <a:ext uri="{FF2B5EF4-FFF2-40B4-BE49-F238E27FC236}">
                  <a16:creationId xmlns:a16="http://schemas.microsoft.com/office/drawing/2014/main" id="{6EFBF79A-4A51-48BF-89A7-AA431ACDE9A8}"/>
                </a:ext>
              </a:extLst>
            </p:cNvPr>
            <p:cNvSpPr/>
            <p:nvPr/>
          </p:nvSpPr>
          <p:spPr bwMode="invGray">
            <a:xfrm>
              <a:off x="1213472" y="376618"/>
              <a:ext cx="25638" cy="48323"/>
            </a:xfrm>
            <a:custGeom>
              <a:avLst/>
              <a:gdLst>
                <a:gd name="connsiteX0" fmla="*/ 41199 w 117258"/>
                <a:gd name="connsiteY0" fmla="*/ 3276 h 221004"/>
                <a:gd name="connsiteX1" fmla="*/ 0 w 117258"/>
                <a:gd name="connsiteY1" fmla="*/ 3276 h 221004"/>
                <a:gd name="connsiteX2" fmla="*/ 0 w 117258"/>
                <a:gd name="connsiteY2" fmla="*/ 221004 h 221004"/>
                <a:gd name="connsiteX3" fmla="*/ 42720 w 117258"/>
                <a:gd name="connsiteY3" fmla="*/ 221004 h 221004"/>
                <a:gd name="connsiteX4" fmla="*/ 42720 w 117258"/>
                <a:gd name="connsiteY4" fmla="*/ 88074 h 221004"/>
                <a:gd name="connsiteX5" fmla="*/ 49565 w 117258"/>
                <a:gd name="connsiteY5" fmla="*/ 62748 h 221004"/>
                <a:gd name="connsiteX6" fmla="*/ 68200 w 117258"/>
                <a:gd name="connsiteY6" fmla="*/ 45360 h 221004"/>
                <a:gd name="connsiteX7" fmla="*/ 95075 w 117258"/>
                <a:gd name="connsiteY7" fmla="*/ 39060 h 221004"/>
                <a:gd name="connsiteX8" fmla="*/ 108132 w 117258"/>
                <a:gd name="connsiteY8" fmla="*/ 39942 h 221004"/>
                <a:gd name="connsiteX9" fmla="*/ 117259 w 117258"/>
                <a:gd name="connsiteY9" fmla="*/ 41580 h 221004"/>
                <a:gd name="connsiteX10" fmla="*/ 117259 w 117258"/>
                <a:gd name="connsiteY10" fmla="*/ 1008 h 221004"/>
                <a:gd name="connsiteX11" fmla="*/ 108638 w 117258"/>
                <a:gd name="connsiteY11" fmla="*/ 252 h 221004"/>
                <a:gd name="connsiteX12" fmla="*/ 99131 w 117258"/>
                <a:gd name="connsiteY12" fmla="*/ 0 h 221004"/>
                <a:gd name="connsiteX13" fmla="*/ 64650 w 117258"/>
                <a:gd name="connsiteY13" fmla="*/ 10080 h 221004"/>
                <a:gd name="connsiteX14" fmla="*/ 43481 w 117258"/>
                <a:gd name="connsiteY14" fmla="*/ 37800 h 221004"/>
                <a:gd name="connsiteX15" fmla="*/ 41199 w 117258"/>
                <a:gd name="connsiteY15" fmla="*/ 37800 h 221004"/>
                <a:gd name="connsiteX16" fmla="*/ 41199 w 117258"/>
                <a:gd name="connsiteY16" fmla="*/ 3276 h 221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17258" h="221004">
                  <a:moveTo>
                    <a:pt x="41199" y="3276"/>
                  </a:moveTo>
                  <a:lnTo>
                    <a:pt x="0" y="3276"/>
                  </a:lnTo>
                  <a:lnTo>
                    <a:pt x="0" y="221004"/>
                  </a:lnTo>
                  <a:lnTo>
                    <a:pt x="42720" y="221004"/>
                  </a:lnTo>
                  <a:lnTo>
                    <a:pt x="42720" y="88074"/>
                  </a:lnTo>
                  <a:cubicBezTo>
                    <a:pt x="42720" y="78624"/>
                    <a:pt x="45002" y="70182"/>
                    <a:pt x="49565" y="62748"/>
                  </a:cubicBezTo>
                  <a:cubicBezTo>
                    <a:pt x="54129" y="55314"/>
                    <a:pt x="60340" y="49518"/>
                    <a:pt x="68200" y="45360"/>
                  </a:cubicBezTo>
                  <a:cubicBezTo>
                    <a:pt x="76060" y="41202"/>
                    <a:pt x="85060" y="39060"/>
                    <a:pt x="95075" y="39060"/>
                  </a:cubicBezTo>
                  <a:cubicBezTo>
                    <a:pt x="99385" y="39060"/>
                    <a:pt x="103821" y="39438"/>
                    <a:pt x="108132" y="39942"/>
                  </a:cubicBezTo>
                  <a:cubicBezTo>
                    <a:pt x="112568" y="40572"/>
                    <a:pt x="115611" y="41076"/>
                    <a:pt x="117259" y="41580"/>
                  </a:cubicBezTo>
                  <a:lnTo>
                    <a:pt x="117259" y="1008"/>
                  </a:lnTo>
                  <a:cubicBezTo>
                    <a:pt x="115104" y="756"/>
                    <a:pt x="112315" y="504"/>
                    <a:pt x="108638" y="252"/>
                  </a:cubicBezTo>
                  <a:cubicBezTo>
                    <a:pt x="104962" y="0"/>
                    <a:pt x="101793" y="0"/>
                    <a:pt x="99131" y="0"/>
                  </a:cubicBezTo>
                  <a:cubicBezTo>
                    <a:pt x="86328" y="0"/>
                    <a:pt x="74792" y="3402"/>
                    <a:pt x="64650" y="10080"/>
                  </a:cubicBezTo>
                  <a:cubicBezTo>
                    <a:pt x="54509" y="16884"/>
                    <a:pt x="47410" y="26082"/>
                    <a:pt x="43481" y="37800"/>
                  </a:cubicBezTo>
                  <a:lnTo>
                    <a:pt x="41199" y="37800"/>
                  </a:lnTo>
                  <a:lnTo>
                    <a:pt x="41199" y="3276"/>
                  </a:lnTo>
                  <a:close/>
                </a:path>
              </a:pathLst>
            </a:custGeom>
            <a:grpFill/>
            <a:ln w="1266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 dirty="0"/>
            </a:p>
          </p:txBody>
        </p:sp>
        <p:sp>
          <p:nvSpPr>
            <p:cNvPr id="73" name="Freihandform 29">
              <a:extLst>
                <a:ext uri="{FF2B5EF4-FFF2-40B4-BE49-F238E27FC236}">
                  <a16:creationId xmlns:a16="http://schemas.microsoft.com/office/drawing/2014/main" id="{87888852-2BFD-4EEE-8AB2-7E8FD59E1AB6}"/>
                </a:ext>
              </a:extLst>
            </p:cNvPr>
            <p:cNvSpPr/>
            <p:nvPr/>
          </p:nvSpPr>
          <p:spPr bwMode="invGray">
            <a:xfrm>
              <a:off x="1266856" y="376728"/>
              <a:ext cx="39857" cy="49314"/>
            </a:xfrm>
            <a:custGeom>
              <a:avLst/>
              <a:gdLst>
                <a:gd name="connsiteX0" fmla="*/ 152627 w 182289"/>
                <a:gd name="connsiteY0" fmla="*/ 14112 h 225539"/>
                <a:gd name="connsiteX1" fmla="*/ 124992 w 182289"/>
                <a:gd name="connsiteY1" fmla="*/ 3024 h 225539"/>
                <a:gd name="connsiteX2" fmla="*/ 97103 w 182289"/>
                <a:gd name="connsiteY2" fmla="*/ 0 h 225539"/>
                <a:gd name="connsiteX3" fmla="*/ 59326 w 182289"/>
                <a:gd name="connsiteY3" fmla="*/ 5544 h 225539"/>
                <a:gd name="connsiteX4" fmla="*/ 27635 w 182289"/>
                <a:gd name="connsiteY4" fmla="*/ 23436 h 225539"/>
                <a:gd name="connsiteX5" fmla="*/ 6719 w 182289"/>
                <a:gd name="connsiteY5" fmla="*/ 55566 h 225539"/>
                <a:gd name="connsiteX6" fmla="*/ 46777 w 182289"/>
                <a:gd name="connsiteY6" fmla="*/ 64638 h 225539"/>
                <a:gd name="connsiteX7" fmla="*/ 63890 w 182289"/>
                <a:gd name="connsiteY7" fmla="*/ 43722 h 225539"/>
                <a:gd name="connsiteX8" fmla="*/ 97737 w 182289"/>
                <a:gd name="connsiteY8" fmla="*/ 34272 h 225539"/>
                <a:gd name="connsiteX9" fmla="*/ 128921 w 182289"/>
                <a:gd name="connsiteY9" fmla="*/ 44478 h 225539"/>
                <a:gd name="connsiteX10" fmla="*/ 139443 w 182289"/>
                <a:gd name="connsiteY10" fmla="*/ 73332 h 225539"/>
                <a:gd name="connsiteX11" fmla="*/ 139443 w 182289"/>
                <a:gd name="connsiteY11" fmla="*/ 74340 h 225539"/>
                <a:gd name="connsiteX12" fmla="*/ 133865 w 182289"/>
                <a:gd name="connsiteY12" fmla="*/ 85428 h 225539"/>
                <a:gd name="connsiteX13" fmla="*/ 115991 w 182289"/>
                <a:gd name="connsiteY13" fmla="*/ 90342 h 225539"/>
                <a:gd name="connsiteX14" fmla="*/ 84046 w 182289"/>
                <a:gd name="connsiteY14" fmla="*/ 94122 h 225539"/>
                <a:gd name="connsiteX15" fmla="*/ 53495 w 182289"/>
                <a:gd name="connsiteY15" fmla="*/ 99540 h 225539"/>
                <a:gd name="connsiteX16" fmla="*/ 26368 w 182289"/>
                <a:gd name="connsiteY16" fmla="*/ 109998 h 225539"/>
                <a:gd name="connsiteX17" fmla="*/ 7099 w 182289"/>
                <a:gd name="connsiteY17" fmla="*/ 128898 h 225539"/>
                <a:gd name="connsiteX18" fmla="*/ 0 w 182289"/>
                <a:gd name="connsiteY18" fmla="*/ 159264 h 225539"/>
                <a:gd name="connsiteX19" fmla="*/ 9761 w 182289"/>
                <a:gd name="connsiteY19" fmla="*/ 195426 h 225539"/>
                <a:gd name="connsiteX20" fmla="*/ 36382 w 182289"/>
                <a:gd name="connsiteY20" fmla="*/ 217854 h 225539"/>
                <a:gd name="connsiteX21" fmla="*/ 74031 w 182289"/>
                <a:gd name="connsiteY21" fmla="*/ 225540 h 225539"/>
                <a:gd name="connsiteX22" fmla="*/ 105089 w 182289"/>
                <a:gd name="connsiteY22" fmla="*/ 220248 h 225539"/>
                <a:gd name="connsiteX23" fmla="*/ 126386 w 182289"/>
                <a:gd name="connsiteY23" fmla="*/ 207018 h 225539"/>
                <a:gd name="connsiteX24" fmla="*/ 138809 w 182289"/>
                <a:gd name="connsiteY24" fmla="*/ 190890 h 225539"/>
                <a:gd name="connsiteX25" fmla="*/ 140584 w 182289"/>
                <a:gd name="connsiteY25" fmla="*/ 190890 h 225539"/>
                <a:gd name="connsiteX26" fmla="*/ 140584 w 182289"/>
                <a:gd name="connsiteY26" fmla="*/ 220626 h 225539"/>
                <a:gd name="connsiteX27" fmla="*/ 182290 w 182289"/>
                <a:gd name="connsiteY27" fmla="*/ 220626 h 225539"/>
                <a:gd name="connsiteX28" fmla="*/ 182290 w 182289"/>
                <a:gd name="connsiteY28" fmla="*/ 75978 h 225539"/>
                <a:gd name="connsiteX29" fmla="*/ 173923 w 182289"/>
                <a:gd name="connsiteY29" fmla="*/ 37170 h 225539"/>
                <a:gd name="connsiteX30" fmla="*/ 152627 w 182289"/>
                <a:gd name="connsiteY30" fmla="*/ 14112 h 225539"/>
                <a:gd name="connsiteX31" fmla="*/ 139443 w 182289"/>
                <a:gd name="connsiteY31" fmla="*/ 142002 h 225539"/>
                <a:gd name="connsiteX32" fmla="*/ 132851 w 182289"/>
                <a:gd name="connsiteY32" fmla="*/ 166194 h 225539"/>
                <a:gd name="connsiteX33" fmla="*/ 113582 w 182289"/>
                <a:gd name="connsiteY33" fmla="*/ 184464 h 225539"/>
                <a:gd name="connsiteX34" fmla="*/ 83285 w 182289"/>
                <a:gd name="connsiteY34" fmla="*/ 191394 h 225539"/>
                <a:gd name="connsiteX35" fmla="*/ 53495 w 182289"/>
                <a:gd name="connsiteY35" fmla="*/ 183330 h 225539"/>
                <a:gd name="connsiteX36" fmla="*/ 41833 w 182289"/>
                <a:gd name="connsiteY36" fmla="*/ 159642 h 225539"/>
                <a:gd name="connsiteX37" fmla="*/ 47918 w 182289"/>
                <a:gd name="connsiteY37" fmla="*/ 141372 h 225539"/>
                <a:gd name="connsiteX38" fmla="*/ 64144 w 182289"/>
                <a:gd name="connsiteY38" fmla="*/ 130788 h 225539"/>
                <a:gd name="connsiteX39" fmla="*/ 86708 w 182289"/>
                <a:gd name="connsiteY39" fmla="*/ 125496 h 225539"/>
                <a:gd name="connsiteX40" fmla="*/ 99892 w 182289"/>
                <a:gd name="connsiteY40" fmla="*/ 123732 h 225539"/>
                <a:gd name="connsiteX41" fmla="*/ 115991 w 182289"/>
                <a:gd name="connsiteY41" fmla="*/ 121338 h 225539"/>
                <a:gd name="connsiteX42" fmla="*/ 130823 w 182289"/>
                <a:gd name="connsiteY42" fmla="*/ 118062 h 225539"/>
                <a:gd name="connsiteX43" fmla="*/ 139570 w 182289"/>
                <a:gd name="connsiteY43" fmla="*/ 113904 h 225539"/>
                <a:gd name="connsiteX44" fmla="*/ 139570 w 182289"/>
                <a:gd name="connsiteY44" fmla="*/ 142002 h 2255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182289" h="225539">
                  <a:moveTo>
                    <a:pt x="152627" y="14112"/>
                  </a:moveTo>
                  <a:cubicBezTo>
                    <a:pt x="144007" y="8694"/>
                    <a:pt x="134753" y="5040"/>
                    <a:pt x="124992" y="3024"/>
                  </a:cubicBezTo>
                  <a:cubicBezTo>
                    <a:pt x="115104" y="1008"/>
                    <a:pt x="105850" y="0"/>
                    <a:pt x="97103" y="0"/>
                  </a:cubicBezTo>
                  <a:cubicBezTo>
                    <a:pt x="83919" y="0"/>
                    <a:pt x="71243" y="1890"/>
                    <a:pt x="59326" y="5544"/>
                  </a:cubicBezTo>
                  <a:cubicBezTo>
                    <a:pt x="47411" y="9324"/>
                    <a:pt x="36762" y="15246"/>
                    <a:pt x="27635" y="23436"/>
                  </a:cubicBezTo>
                  <a:cubicBezTo>
                    <a:pt x="18508" y="31626"/>
                    <a:pt x="11536" y="42336"/>
                    <a:pt x="6719" y="55566"/>
                  </a:cubicBezTo>
                  <a:lnTo>
                    <a:pt x="46777" y="64638"/>
                  </a:lnTo>
                  <a:cubicBezTo>
                    <a:pt x="49946" y="56952"/>
                    <a:pt x="55651" y="50022"/>
                    <a:pt x="63890" y="43722"/>
                  </a:cubicBezTo>
                  <a:cubicBezTo>
                    <a:pt x="72130" y="37422"/>
                    <a:pt x="83412" y="34272"/>
                    <a:pt x="97737" y="34272"/>
                  </a:cubicBezTo>
                  <a:cubicBezTo>
                    <a:pt x="111554" y="34272"/>
                    <a:pt x="121949" y="37674"/>
                    <a:pt x="128921" y="44478"/>
                  </a:cubicBezTo>
                  <a:cubicBezTo>
                    <a:pt x="135893" y="51282"/>
                    <a:pt x="139443" y="60858"/>
                    <a:pt x="139443" y="73332"/>
                  </a:cubicBezTo>
                  <a:lnTo>
                    <a:pt x="139443" y="74340"/>
                  </a:lnTo>
                  <a:cubicBezTo>
                    <a:pt x="139443" y="79380"/>
                    <a:pt x="137668" y="83160"/>
                    <a:pt x="133865" y="85428"/>
                  </a:cubicBezTo>
                  <a:cubicBezTo>
                    <a:pt x="130189" y="87696"/>
                    <a:pt x="124231" y="89334"/>
                    <a:pt x="115991" y="90342"/>
                  </a:cubicBezTo>
                  <a:cubicBezTo>
                    <a:pt x="107751" y="91350"/>
                    <a:pt x="97103" y="92610"/>
                    <a:pt x="84046" y="94122"/>
                  </a:cubicBezTo>
                  <a:cubicBezTo>
                    <a:pt x="73651" y="95382"/>
                    <a:pt x="63510" y="97146"/>
                    <a:pt x="53495" y="99540"/>
                  </a:cubicBezTo>
                  <a:cubicBezTo>
                    <a:pt x="43481" y="101934"/>
                    <a:pt x="34480" y="105462"/>
                    <a:pt x="26368" y="109998"/>
                  </a:cubicBezTo>
                  <a:cubicBezTo>
                    <a:pt x="18254" y="114660"/>
                    <a:pt x="11916" y="120960"/>
                    <a:pt x="7099" y="128898"/>
                  </a:cubicBezTo>
                  <a:cubicBezTo>
                    <a:pt x="2409" y="136836"/>
                    <a:pt x="0" y="146916"/>
                    <a:pt x="0" y="159264"/>
                  </a:cubicBezTo>
                  <a:cubicBezTo>
                    <a:pt x="0" y="173502"/>
                    <a:pt x="3296" y="185598"/>
                    <a:pt x="9761" y="195426"/>
                  </a:cubicBezTo>
                  <a:cubicBezTo>
                    <a:pt x="16226" y="205254"/>
                    <a:pt x="25100" y="212688"/>
                    <a:pt x="36382" y="217854"/>
                  </a:cubicBezTo>
                  <a:cubicBezTo>
                    <a:pt x="47664" y="223020"/>
                    <a:pt x="60087" y="225540"/>
                    <a:pt x="74031" y="225540"/>
                  </a:cubicBezTo>
                  <a:cubicBezTo>
                    <a:pt x="86074" y="225540"/>
                    <a:pt x="96469" y="223776"/>
                    <a:pt x="105089" y="220248"/>
                  </a:cubicBezTo>
                  <a:cubicBezTo>
                    <a:pt x="113709" y="216720"/>
                    <a:pt x="120808" y="212310"/>
                    <a:pt x="126386" y="207018"/>
                  </a:cubicBezTo>
                  <a:cubicBezTo>
                    <a:pt x="131837" y="201726"/>
                    <a:pt x="136020" y="196308"/>
                    <a:pt x="138809" y="190890"/>
                  </a:cubicBezTo>
                  <a:lnTo>
                    <a:pt x="140584" y="190890"/>
                  </a:lnTo>
                  <a:lnTo>
                    <a:pt x="140584" y="220626"/>
                  </a:lnTo>
                  <a:lnTo>
                    <a:pt x="182290" y="220626"/>
                  </a:lnTo>
                  <a:lnTo>
                    <a:pt x="182290" y="75978"/>
                  </a:lnTo>
                  <a:cubicBezTo>
                    <a:pt x="182290" y="60102"/>
                    <a:pt x="179501" y="47124"/>
                    <a:pt x="173923" y="37170"/>
                  </a:cubicBezTo>
                  <a:cubicBezTo>
                    <a:pt x="168219" y="27216"/>
                    <a:pt x="161247" y="19530"/>
                    <a:pt x="152627" y="14112"/>
                  </a:cubicBezTo>
                  <a:close/>
                  <a:moveTo>
                    <a:pt x="139443" y="142002"/>
                  </a:moveTo>
                  <a:cubicBezTo>
                    <a:pt x="139443" y="150570"/>
                    <a:pt x="137161" y="158634"/>
                    <a:pt x="132851" y="166194"/>
                  </a:cubicBezTo>
                  <a:cubicBezTo>
                    <a:pt x="128414" y="173754"/>
                    <a:pt x="122076" y="179802"/>
                    <a:pt x="113582" y="184464"/>
                  </a:cubicBezTo>
                  <a:cubicBezTo>
                    <a:pt x="105216" y="189126"/>
                    <a:pt x="95075" y="191394"/>
                    <a:pt x="83285" y="191394"/>
                  </a:cubicBezTo>
                  <a:cubicBezTo>
                    <a:pt x="71243" y="191394"/>
                    <a:pt x="61228" y="188748"/>
                    <a:pt x="53495" y="183330"/>
                  </a:cubicBezTo>
                  <a:cubicBezTo>
                    <a:pt x="45636" y="178038"/>
                    <a:pt x="41833" y="170100"/>
                    <a:pt x="41833" y="159642"/>
                  </a:cubicBezTo>
                  <a:cubicBezTo>
                    <a:pt x="41833" y="152082"/>
                    <a:pt x="43861" y="146034"/>
                    <a:pt x="47918" y="141372"/>
                  </a:cubicBezTo>
                  <a:cubicBezTo>
                    <a:pt x="51974" y="136836"/>
                    <a:pt x="57425" y="133308"/>
                    <a:pt x="64144" y="130788"/>
                  </a:cubicBezTo>
                  <a:cubicBezTo>
                    <a:pt x="70989" y="128394"/>
                    <a:pt x="78468" y="126630"/>
                    <a:pt x="86708" y="125496"/>
                  </a:cubicBezTo>
                  <a:cubicBezTo>
                    <a:pt x="90257" y="124992"/>
                    <a:pt x="94567" y="124488"/>
                    <a:pt x="99892" y="123732"/>
                  </a:cubicBezTo>
                  <a:cubicBezTo>
                    <a:pt x="105089" y="122976"/>
                    <a:pt x="110540" y="122220"/>
                    <a:pt x="115991" y="121338"/>
                  </a:cubicBezTo>
                  <a:cubicBezTo>
                    <a:pt x="121442" y="120456"/>
                    <a:pt x="126386" y="119322"/>
                    <a:pt x="130823" y="118062"/>
                  </a:cubicBezTo>
                  <a:cubicBezTo>
                    <a:pt x="135133" y="116802"/>
                    <a:pt x="138049" y="115416"/>
                    <a:pt x="139570" y="113904"/>
                  </a:cubicBezTo>
                  <a:lnTo>
                    <a:pt x="139570" y="142002"/>
                  </a:lnTo>
                  <a:close/>
                </a:path>
              </a:pathLst>
            </a:custGeom>
            <a:grpFill/>
            <a:ln w="1266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 dirty="0"/>
            </a:p>
          </p:txBody>
        </p:sp>
        <p:sp>
          <p:nvSpPr>
            <p:cNvPr id="74" name="Freihandform 30">
              <a:extLst>
                <a:ext uri="{FF2B5EF4-FFF2-40B4-BE49-F238E27FC236}">
                  <a16:creationId xmlns:a16="http://schemas.microsoft.com/office/drawing/2014/main" id="{4CD6FB8B-DE54-4690-B9D4-F6C26DA2CE2C}"/>
                </a:ext>
              </a:extLst>
            </p:cNvPr>
            <p:cNvSpPr/>
            <p:nvPr/>
          </p:nvSpPr>
          <p:spPr bwMode="invGray">
            <a:xfrm>
              <a:off x="1341693" y="361466"/>
              <a:ext cx="43766" cy="64412"/>
            </a:xfrm>
            <a:custGeom>
              <a:avLst/>
              <a:gdLst>
                <a:gd name="connsiteX0" fmla="*/ 155415 w 200163"/>
                <a:gd name="connsiteY0" fmla="*/ 83034 h 294588"/>
                <a:gd name="connsiteX1" fmla="*/ 108132 w 200163"/>
                <a:gd name="connsiteY1" fmla="*/ 69678 h 294588"/>
                <a:gd name="connsiteX2" fmla="*/ 75299 w 200163"/>
                <a:gd name="connsiteY2" fmla="*/ 76356 h 294588"/>
                <a:gd name="connsiteX3" fmla="*/ 55904 w 200163"/>
                <a:gd name="connsiteY3" fmla="*/ 91980 h 294588"/>
                <a:gd name="connsiteX4" fmla="*/ 45129 w 200163"/>
                <a:gd name="connsiteY4" fmla="*/ 107730 h 294588"/>
                <a:gd name="connsiteX5" fmla="*/ 42594 w 200163"/>
                <a:gd name="connsiteY5" fmla="*/ 107730 h 294588"/>
                <a:gd name="connsiteX6" fmla="*/ 42594 w 200163"/>
                <a:gd name="connsiteY6" fmla="*/ 0 h 294588"/>
                <a:gd name="connsiteX7" fmla="*/ 0 w 200163"/>
                <a:gd name="connsiteY7" fmla="*/ 0 h 294588"/>
                <a:gd name="connsiteX8" fmla="*/ 0 w 200163"/>
                <a:gd name="connsiteY8" fmla="*/ 290304 h 294588"/>
                <a:gd name="connsiteX9" fmla="*/ 41579 w 200163"/>
                <a:gd name="connsiteY9" fmla="*/ 290304 h 294588"/>
                <a:gd name="connsiteX10" fmla="*/ 41579 w 200163"/>
                <a:gd name="connsiteY10" fmla="*/ 256410 h 294588"/>
                <a:gd name="connsiteX11" fmla="*/ 45129 w 200163"/>
                <a:gd name="connsiteY11" fmla="*/ 256410 h 294588"/>
                <a:gd name="connsiteX12" fmla="*/ 56157 w 200163"/>
                <a:gd name="connsiteY12" fmla="*/ 272286 h 294588"/>
                <a:gd name="connsiteX13" fmla="*/ 75933 w 200163"/>
                <a:gd name="connsiteY13" fmla="*/ 287910 h 294588"/>
                <a:gd name="connsiteX14" fmla="*/ 108512 w 200163"/>
                <a:gd name="connsiteY14" fmla="*/ 294588 h 294588"/>
                <a:gd name="connsiteX15" fmla="*/ 155796 w 200163"/>
                <a:gd name="connsiteY15" fmla="*/ 281106 h 294588"/>
                <a:gd name="connsiteX16" fmla="*/ 188375 w 200163"/>
                <a:gd name="connsiteY16" fmla="*/ 242424 h 294588"/>
                <a:gd name="connsiteX17" fmla="*/ 200164 w 200163"/>
                <a:gd name="connsiteY17" fmla="*/ 181944 h 294588"/>
                <a:gd name="connsiteX18" fmla="*/ 188248 w 200163"/>
                <a:gd name="connsiteY18" fmla="*/ 121590 h 294588"/>
                <a:gd name="connsiteX19" fmla="*/ 155415 w 200163"/>
                <a:gd name="connsiteY19" fmla="*/ 83034 h 294588"/>
                <a:gd name="connsiteX20" fmla="*/ 150345 w 200163"/>
                <a:gd name="connsiteY20" fmla="*/ 220752 h 294588"/>
                <a:gd name="connsiteX21" fmla="*/ 130823 w 200163"/>
                <a:gd name="connsiteY21" fmla="*/ 248346 h 294588"/>
                <a:gd name="connsiteX22" fmla="*/ 98878 w 200163"/>
                <a:gd name="connsiteY22" fmla="*/ 258426 h 294588"/>
                <a:gd name="connsiteX23" fmla="*/ 67820 w 200163"/>
                <a:gd name="connsiteY23" fmla="*/ 248724 h 294588"/>
                <a:gd name="connsiteX24" fmla="*/ 48425 w 200163"/>
                <a:gd name="connsiteY24" fmla="*/ 221760 h 294588"/>
                <a:gd name="connsiteX25" fmla="*/ 41706 w 200163"/>
                <a:gd name="connsiteY25" fmla="*/ 181440 h 294588"/>
                <a:gd name="connsiteX26" fmla="*/ 48298 w 200163"/>
                <a:gd name="connsiteY26" fmla="*/ 141750 h 294588"/>
                <a:gd name="connsiteX27" fmla="*/ 67567 w 200163"/>
                <a:gd name="connsiteY27" fmla="*/ 115290 h 294588"/>
                <a:gd name="connsiteX28" fmla="*/ 98878 w 200163"/>
                <a:gd name="connsiteY28" fmla="*/ 105840 h 294588"/>
                <a:gd name="connsiteX29" fmla="*/ 131076 w 200163"/>
                <a:gd name="connsiteY29" fmla="*/ 115794 h 294588"/>
                <a:gd name="connsiteX30" fmla="*/ 150471 w 200163"/>
                <a:gd name="connsiteY30" fmla="*/ 142884 h 294588"/>
                <a:gd name="connsiteX31" fmla="*/ 156937 w 200163"/>
                <a:gd name="connsiteY31" fmla="*/ 181566 h 294588"/>
                <a:gd name="connsiteX32" fmla="*/ 150345 w 200163"/>
                <a:gd name="connsiteY32" fmla="*/ 220752 h 2945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200163" h="294588">
                  <a:moveTo>
                    <a:pt x="155415" y="83034"/>
                  </a:moveTo>
                  <a:cubicBezTo>
                    <a:pt x="141598" y="74214"/>
                    <a:pt x="125752" y="69678"/>
                    <a:pt x="108132" y="69678"/>
                  </a:cubicBezTo>
                  <a:cubicBezTo>
                    <a:pt x="94567" y="69678"/>
                    <a:pt x="83539" y="71946"/>
                    <a:pt x="75299" y="76356"/>
                  </a:cubicBezTo>
                  <a:cubicBezTo>
                    <a:pt x="66933" y="80892"/>
                    <a:pt x="60468" y="86058"/>
                    <a:pt x="55904" y="91980"/>
                  </a:cubicBezTo>
                  <a:cubicBezTo>
                    <a:pt x="51214" y="97902"/>
                    <a:pt x="47664" y="103194"/>
                    <a:pt x="45129" y="107730"/>
                  </a:cubicBezTo>
                  <a:lnTo>
                    <a:pt x="42594" y="107730"/>
                  </a:lnTo>
                  <a:lnTo>
                    <a:pt x="42594" y="0"/>
                  </a:lnTo>
                  <a:lnTo>
                    <a:pt x="0" y="0"/>
                  </a:lnTo>
                  <a:lnTo>
                    <a:pt x="0" y="290304"/>
                  </a:lnTo>
                  <a:lnTo>
                    <a:pt x="41579" y="290304"/>
                  </a:lnTo>
                  <a:lnTo>
                    <a:pt x="41579" y="256410"/>
                  </a:lnTo>
                  <a:lnTo>
                    <a:pt x="45129" y="256410"/>
                  </a:lnTo>
                  <a:cubicBezTo>
                    <a:pt x="47664" y="261072"/>
                    <a:pt x="51341" y="266364"/>
                    <a:pt x="56157" y="272286"/>
                  </a:cubicBezTo>
                  <a:cubicBezTo>
                    <a:pt x="60848" y="278208"/>
                    <a:pt x="67567" y="283500"/>
                    <a:pt x="75933" y="287910"/>
                  </a:cubicBezTo>
                  <a:cubicBezTo>
                    <a:pt x="84299" y="292320"/>
                    <a:pt x="95202" y="294588"/>
                    <a:pt x="108512" y="294588"/>
                  </a:cubicBezTo>
                  <a:cubicBezTo>
                    <a:pt x="126133" y="294588"/>
                    <a:pt x="141978" y="290052"/>
                    <a:pt x="155796" y="281106"/>
                  </a:cubicBezTo>
                  <a:cubicBezTo>
                    <a:pt x="169613" y="272034"/>
                    <a:pt x="180388" y="259182"/>
                    <a:pt x="188375" y="242424"/>
                  </a:cubicBezTo>
                  <a:cubicBezTo>
                    <a:pt x="196234" y="225666"/>
                    <a:pt x="200164" y="205506"/>
                    <a:pt x="200164" y="181944"/>
                  </a:cubicBezTo>
                  <a:cubicBezTo>
                    <a:pt x="200164" y="158382"/>
                    <a:pt x="196234" y="138222"/>
                    <a:pt x="188248" y="121590"/>
                  </a:cubicBezTo>
                  <a:cubicBezTo>
                    <a:pt x="180262" y="104832"/>
                    <a:pt x="169360" y="91980"/>
                    <a:pt x="155415" y="83034"/>
                  </a:cubicBezTo>
                  <a:close/>
                  <a:moveTo>
                    <a:pt x="150345" y="220752"/>
                  </a:moveTo>
                  <a:cubicBezTo>
                    <a:pt x="145908" y="232344"/>
                    <a:pt x="139443" y="241542"/>
                    <a:pt x="130823" y="248346"/>
                  </a:cubicBezTo>
                  <a:cubicBezTo>
                    <a:pt x="122329" y="255150"/>
                    <a:pt x="111554" y="258426"/>
                    <a:pt x="98878" y="258426"/>
                  </a:cubicBezTo>
                  <a:cubicBezTo>
                    <a:pt x="86582" y="258426"/>
                    <a:pt x="76313" y="255150"/>
                    <a:pt x="67820" y="248724"/>
                  </a:cubicBezTo>
                  <a:cubicBezTo>
                    <a:pt x="59326" y="242298"/>
                    <a:pt x="52862" y="233226"/>
                    <a:pt x="48425" y="221760"/>
                  </a:cubicBezTo>
                  <a:cubicBezTo>
                    <a:pt x="43988" y="210294"/>
                    <a:pt x="41706" y="196812"/>
                    <a:pt x="41706" y="181440"/>
                  </a:cubicBezTo>
                  <a:cubicBezTo>
                    <a:pt x="41706" y="166320"/>
                    <a:pt x="43861" y="153090"/>
                    <a:pt x="48298" y="141750"/>
                  </a:cubicBezTo>
                  <a:cubicBezTo>
                    <a:pt x="52608" y="130410"/>
                    <a:pt x="59073" y="121590"/>
                    <a:pt x="67567" y="115290"/>
                  </a:cubicBezTo>
                  <a:cubicBezTo>
                    <a:pt x="76060" y="108990"/>
                    <a:pt x="86455" y="105840"/>
                    <a:pt x="98878" y="105840"/>
                  </a:cubicBezTo>
                  <a:cubicBezTo>
                    <a:pt x="111681" y="105840"/>
                    <a:pt x="122456" y="109116"/>
                    <a:pt x="131076" y="115794"/>
                  </a:cubicBezTo>
                  <a:cubicBezTo>
                    <a:pt x="139697" y="122472"/>
                    <a:pt x="146161" y="131418"/>
                    <a:pt x="150471" y="142884"/>
                  </a:cubicBezTo>
                  <a:cubicBezTo>
                    <a:pt x="154781" y="154350"/>
                    <a:pt x="156937" y="167202"/>
                    <a:pt x="156937" y="181566"/>
                  </a:cubicBezTo>
                  <a:cubicBezTo>
                    <a:pt x="156937" y="196056"/>
                    <a:pt x="154781" y="209160"/>
                    <a:pt x="150345" y="220752"/>
                  </a:cubicBezTo>
                  <a:close/>
                </a:path>
              </a:pathLst>
            </a:custGeom>
            <a:grpFill/>
            <a:ln w="1266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 dirty="0"/>
            </a:p>
          </p:txBody>
        </p:sp>
        <p:sp>
          <p:nvSpPr>
            <p:cNvPr id="75" name="Freihandform 31">
              <a:extLst>
                <a:ext uri="{FF2B5EF4-FFF2-40B4-BE49-F238E27FC236}">
                  <a16:creationId xmlns:a16="http://schemas.microsoft.com/office/drawing/2014/main" id="{0776F73C-2EA7-438E-9F38-7669ABC7897E}"/>
                </a:ext>
              </a:extLst>
            </p:cNvPr>
            <p:cNvSpPr/>
            <p:nvPr/>
          </p:nvSpPr>
          <p:spPr bwMode="invGray">
            <a:xfrm>
              <a:off x="1393026" y="376728"/>
              <a:ext cx="43378" cy="49204"/>
            </a:xfrm>
            <a:custGeom>
              <a:avLst/>
              <a:gdLst>
                <a:gd name="connsiteX0" fmla="*/ 168472 w 198388"/>
                <a:gd name="connsiteY0" fmla="*/ 25200 h 225035"/>
                <a:gd name="connsiteX1" fmla="*/ 137288 w 198388"/>
                <a:gd name="connsiteY1" fmla="*/ 6048 h 225035"/>
                <a:gd name="connsiteX2" fmla="*/ 101286 w 198388"/>
                <a:gd name="connsiteY2" fmla="*/ 0 h 225035"/>
                <a:gd name="connsiteX3" fmla="*/ 48044 w 198388"/>
                <a:gd name="connsiteY3" fmla="*/ 14364 h 225035"/>
                <a:gd name="connsiteX4" fmla="*/ 12677 w 198388"/>
                <a:gd name="connsiteY4" fmla="*/ 54180 h 225035"/>
                <a:gd name="connsiteX5" fmla="*/ 0 w 198388"/>
                <a:gd name="connsiteY5" fmla="*/ 113148 h 225035"/>
                <a:gd name="connsiteX6" fmla="*/ 12677 w 198388"/>
                <a:gd name="connsiteY6" fmla="*/ 172242 h 225035"/>
                <a:gd name="connsiteX7" fmla="*/ 48551 w 198388"/>
                <a:gd name="connsiteY7" fmla="*/ 211176 h 225035"/>
                <a:gd name="connsiteX8" fmla="*/ 104328 w 198388"/>
                <a:gd name="connsiteY8" fmla="*/ 225036 h 225035"/>
                <a:gd name="connsiteX9" fmla="*/ 147048 w 198388"/>
                <a:gd name="connsiteY9" fmla="*/ 217728 h 225035"/>
                <a:gd name="connsiteX10" fmla="*/ 178233 w 198388"/>
                <a:gd name="connsiteY10" fmla="*/ 197190 h 225035"/>
                <a:gd name="connsiteX11" fmla="*/ 195600 w 198388"/>
                <a:gd name="connsiteY11" fmla="*/ 166194 h 225035"/>
                <a:gd name="connsiteX12" fmla="*/ 155289 w 198388"/>
                <a:gd name="connsiteY12" fmla="*/ 159012 h 225035"/>
                <a:gd name="connsiteX13" fmla="*/ 144133 w 198388"/>
                <a:gd name="connsiteY13" fmla="*/ 176148 h 225035"/>
                <a:gd name="connsiteX14" fmla="*/ 126893 w 198388"/>
                <a:gd name="connsiteY14" fmla="*/ 186606 h 225035"/>
                <a:gd name="connsiteX15" fmla="*/ 104835 w 198388"/>
                <a:gd name="connsiteY15" fmla="*/ 190134 h 225035"/>
                <a:gd name="connsiteX16" fmla="*/ 72130 w 198388"/>
                <a:gd name="connsiteY16" fmla="*/ 182070 h 225035"/>
                <a:gd name="connsiteX17" fmla="*/ 50453 w 198388"/>
                <a:gd name="connsiteY17" fmla="*/ 158760 h 225035"/>
                <a:gd name="connsiteX18" fmla="*/ 42974 w 198388"/>
                <a:gd name="connsiteY18" fmla="*/ 124614 h 225035"/>
                <a:gd name="connsiteX19" fmla="*/ 198389 w 198388"/>
                <a:gd name="connsiteY19" fmla="*/ 124614 h 225035"/>
                <a:gd name="connsiteX20" fmla="*/ 198389 w 198388"/>
                <a:gd name="connsiteY20" fmla="*/ 109620 h 225035"/>
                <a:gd name="connsiteX21" fmla="*/ 190403 w 198388"/>
                <a:gd name="connsiteY21" fmla="*/ 59220 h 225035"/>
                <a:gd name="connsiteX22" fmla="*/ 168472 w 198388"/>
                <a:gd name="connsiteY22" fmla="*/ 25200 h 225035"/>
                <a:gd name="connsiteX23" fmla="*/ 42974 w 198388"/>
                <a:gd name="connsiteY23" fmla="*/ 92736 h 225035"/>
                <a:gd name="connsiteX24" fmla="*/ 49692 w 198388"/>
                <a:gd name="connsiteY24" fmla="*/ 66402 h 225035"/>
                <a:gd name="connsiteX25" fmla="*/ 70228 w 198388"/>
                <a:gd name="connsiteY25" fmla="*/ 43722 h 225035"/>
                <a:gd name="connsiteX26" fmla="*/ 101539 w 198388"/>
                <a:gd name="connsiteY26" fmla="*/ 35028 h 225035"/>
                <a:gd name="connsiteX27" fmla="*/ 130442 w 198388"/>
                <a:gd name="connsiteY27" fmla="*/ 42588 h 225035"/>
                <a:gd name="connsiteX28" fmla="*/ 149584 w 198388"/>
                <a:gd name="connsiteY28" fmla="*/ 63126 h 225035"/>
                <a:gd name="connsiteX29" fmla="*/ 156429 w 198388"/>
                <a:gd name="connsiteY29" fmla="*/ 92862 h 225035"/>
                <a:gd name="connsiteX30" fmla="*/ 42974 w 198388"/>
                <a:gd name="connsiteY30" fmla="*/ 92862 h 2250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98388" h="225035">
                  <a:moveTo>
                    <a:pt x="168472" y="25200"/>
                  </a:moveTo>
                  <a:cubicBezTo>
                    <a:pt x="159218" y="16506"/>
                    <a:pt x="148823" y="10080"/>
                    <a:pt x="137288" y="6048"/>
                  </a:cubicBezTo>
                  <a:cubicBezTo>
                    <a:pt x="125625" y="2016"/>
                    <a:pt x="113709" y="0"/>
                    <a:pt x="101286" y="0"/>
                  </a:cubicBezTo>
                  <a:cubicBezTo>
                    <a:pt x="81003" y="0"/>
                    <a:pt x="63256" y="4788"/>
                    <a:pt x="48044" y="14364"/>
                  </a:cubicBezTo>
                  <a:cubicBezTo>
                    <a:pt x="32832" y="23940"/>
                    <a:pt x="21043" y="37170"/>
                    <a:pt x="12677" y="54180"/>
                  </a:cubicBezTo>
                  <a:cubicBezTo>
                    <a:pt x="4310" y="71190"/>
                    <a:pt x="0" y="90846"/>
                    <a:pt x="0" y="113148"/>
                  </a:cubicBezTo>
                  <a:cubicBezTo>
                    <a:pt x="0" y="135702"/>
                    <a:pt x="4183" y="155484"/>
                    <a:pt x="12677" y="172242"/>
                  </a:cubicBezTo>
                  <a:cubicBezTo>
                    <a:pt x="21043" y="189000"/>
                    <a:pt x="33086" y="201978"/>
                    <a:pt x="48551" y="211176"/>
                  </a:cubicBezTo>
                  <a:cubicBezTo>
                    <a:pt x="64144" y="220374"/>
                    <a:pt x="82651" y="225036"/>
                    <a:pt x="104328" y="225036"/>
                  </a:cubicBezTo>
                  <a:cubicBezTo>
                    <a:pt x="120301" y="225036"/>
                    <a:pt x="134499" y="222642"/>
                    <a:pt x="147048" y="217728"/>
                  </a:cubicBezTo>
                  <a:cubicBezTo>
                    <a:pt x="159599" y="212814"/>
                    <a:pt x="169993" y="206010"/>
                    <a:pt x="178233" y="197190"/>
                  </a:cubicBezTo>
                  <a:cubicBezTo>
                    <a:pt x="186600" y="188370"/>
                    <a:pt x="192304" y="178038"/>
                    <a:pt x="195600" y="166194"/>
                  </a:cubicBezTo>
                  <a:lnTo>
                    <a:pt x="155289" y="159012"/>
                  </a:lnTo>
                  <a:cubicBezTo>
                    <a:pt x="152753" y="165816"/>
                    <a:pt x="148950" y="171486"/>
                    <a:pt x="144133" y="176148"/>
                  </a:cubicBezTo>
                  <a:cubicBezTo>
                    <a:pt x="139316" y="180810"/>
                    <a:pt x="133485" y="184212"/>
                    <a:pt x="126893" y="186606"/>
                  </a:cubicBezTo>
                  <a:cubicBezTo>
                    <a:pt x="120174" y="188874"/>
                    <a:pt x="112822" y="190134"/>
                    <a:pt x="104835" y="190134"/>
                  </a:cubicBezTo>
                  <a:cubicBezTo>
                    <a:pt x="92412" y="190134"/>
                    <a:pt x="81511" y="187488"/>
                    <a:pt x="72130" y="182070"/>
                  </a:cubicBezTo>
                  <a:cubicBezTo>
                    <a:pt x="62876" y="176778"/>
                    <a:pt x="55523" y="168966"/>
                    <a:pt x="50453" y="158760"/>
                  </a:cubicBezTo>
                  <a:cubicBezTo>
                    <a:pt x="45636" y="149310"/>
                    <a:pt x="43354" y="137844"/>
                    <a:pt x="42974" y="124614"/>
                  </a:cubicBezTo>
                  <a:lnTo>
                    <a:pt x="198389" y="124614"/>
                  </a:lnTo>
                  <a:lnTo>
                    <a:pt x="198389" y="109620"/>
                  </a:lnTo>
                  <a:cubicBezTo>
                    <a:pt x="198389" y="89838"/>
                    <a:pt x="195727" y="73080"/>
                    <a:pt x="190403" y="59220"/>
                  </a:cubicBezTo>
                  <a:cubicBezTo>
                    <a:pt x="184952" y="45234"/>
                    <a:pt x="177726" y="33894"/>
                    <a:pt x="168472" y="25200"/>
                  </a:cubicBezTo>
                  <a:close/>
                  <a:moveTo>
                    <a:pt x="42974" y="92736"/>
                  </a:moveTo>
                  <a:cubicBezTo>
                    <a:pt x="43481" y="83412"/>
                    <a:pt x="45509" y="74592"/>
                    <a:pt x="49692" y="66402"/>
                  </a:cubicBezTo>
                  <a:cubicBezTo>
                    <a:pt x="54509" y="57078"/>
                    <a:pt x="61355" y="49518"/>
                    <a:pt x="70228" y="43722"/>
                  </a:cubicBezTo>
                  <a:cubicBezTo>
                    <a:pt x="79102" y="37926"/>
                    <a:pt x="89497" y="35028"/>
                    <a:pt x="101539" y="35028"/>
                  </a:cubicBezTo>
                  <a:cubicBezTo>
                    <a:pt x="112568" y="35028"/>
                    <a:pt x="122202" y="37548"/>
                    <a:pt x="130442" y="42588"/>
                  </a:cubicBezTo>
                  <a:cubicBezTo>
                    <a:pt x="138682" y="47628"/>
                    <a:pt x="145020" y="54432"/>
                    <a:pt x="149584" y="63126"/>
                  </a:cubicBezTo>
                  <a:cubicBezTo>
                    <a:pt x="154147" y="71820"/>
                    <a:pt x="156429" y="81648"/>
                    <a:pt x="156429" y="92862"/>
                  </a:cubicBezTo>
                  <a:lnTo>
                    <a:pt x="42974" y="92862"/>
                  </a:lnTo>
                  <a:close/>
                </a:path>
              </a:pathLst>
            </a:custGeom>
            <a:grpFill/>
            <a:ln w="1266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 dirty="0"/>
            </a:p>
          </p:txBody>
        </p:sp>
        <p:sp>
          <p:nvSpPr>
            <p:cNvPr id="76" name="Freihandform 32">
              <a:extLst>
                <a:ext uri="{FF2B5EF4-FFF2-40B4-BE49-F238E27FC236}">
                  <a16:creationId xmlns:a16="http://schemas.microsoft.com/office/drawing/2014/main" id="{96A47144-B517-4D9E-9D34-8B4529613420}"/>
                </a:ext>
              </a:extLst>
            </p:cNvPr>
            <p:cNvSpPr/>
            <p:nvPr/>
          </p:nvSpPr>
          <p:spPr bwMode="invGray">
            <a:xfrm>
              <a:off x="1442252" y="365956"/>
              <a:ext cx="27052" cy="59650"/>
            </a:xfrm>
            <a:custGeom>
              <a:avLst/>
              <a:gdLst>
                <a:gd name="connsiteX0" fmla="*/ 110033 w 123723"/>
                <a:gd name="connsiteY0" fmla="*/ 234234 h 272810"/>
                <a:gd name="connsiteX1" fmla="*/ 101033 w 123723"/>
                <a:gd name="connsiteY1" fmla="*/ 234990 h 272810"/>
                <a:gd name="connsiteX2" fmla="*/ 88103 w 123723"/>
                <a:gd name="connsiteY2" fmla="*/ 232848 h 272810"/>
                <a:gd name="connsiteX3" fmla="*/ 78468 w 123723"/>
                <a:gd name="connsiteY3" fmla="*/ 224532 h 272810"/>
                <a:gd name="connsiteX4" fmla="*/ 74792 w 123723"/>
                <a:gd name="connsiteY4" fmla="*/ 206010 h 272810"/>
                <a:gd name="connsiteX5" fmla="*/ 74792 w 123723"/>
                <a:gd name="connsiteY5" fmla="*/ 86184 h 272810"/>
                <a:gd name="connsiteX6" fmla="*/ 119667 w 123723"/>
                <a:gd name="connsiteY6" fmla="*/ 86184 h 272810"/>
                <a:gd name="connsiteX7" fmla="*/ 119667 w 123723"/>
                <a:gd name="connsiteY7" fmla="*/ 52164 h 272810"/>
                <a:gd name="connsiteX8" fmla="*/ 74792 w 123723"/>
                <a:gd name="connsiteY8" fmla="*/ 52164 h 272810"/>
                <a:gd name="connsiteX9" fmla="*/ 74792 w 123723"/>
                <a:gd name="connsiteY9" fmla="*/ 0 h 272810"/>
                <a:gd name="connsiteX10" fmla="*/ 32072 w 123723"/>
                <a:gd name="connsiteY10" fmla="*/ 0 h 272810"/>
                <a:gd name="connsiteX11" fmla="*/ 32072 w 123723"/>
                <a:gd name="connsiteY11" fmla="*/ 52164 h 272810"/>
                <a:gd name="connsiteX12" fmla="*/ 0 w 123723"/>
                <a:gd name="connsiteY12" fmla="*/ 52164 h 272810"/>
                <a:gd name="connsiteX13" fmla="*/ 0 w 123723"/>
                <a:gd name="connsiteY13" fmla="*/ 86184 h 272810"/>
                <a:gd name="connsiteX14" fmla="*/ 32072 w 123723"/>
                <a:gd name="connsiteY14" fmla="*/ 86184 h 272810"/>
                <a:gd name="connsiteX15" fmla="*/ 32072 w 123723"/>
                <a:gd name="connsiteY15" fmla="*/ 214830 h 272810"/>
                <a:gd name="connsiteX16" fmla="*/ 41073 w 123723"/>
                <a:gd name="connsiteY16" fmla="*/ 247590 h 272810"/>
                <a:gd name="connsiteX17" fmla="*/ 64651 w 123723"/>
                <a:gd name="connsiteY17" fmla="*/ 266868 h 272810"/>
                <a:gd name="connsiteX18" fmla="*/ 96089 w 123723"/>
                <a:gd name="connsiteY18" fmla="*/ 272790 h 272810"/>
                <a:gd name="connsiteX19" fmla="*/ 113202 w 123723"/>
                <a:gd name="connsiteY19" fmla="*/ 271152 h 272810"/>
                <a:gd name="connsiteX20" fmla="*/ 123724 w 123723"/>
                <a:gd name="connsiteY20" fmla="*/ 268254 h 272810"/>
                <a:gd name="connsiteX21" fmla="*/ 115991 w 123723"/>
                <a:gd name="connsiteY21" fmla="*/ 233226 h 272810"/>
                <a:gd name="connsiteX22" fmla="*/ 110033 w 123723"/>
                <a:gd name="connsiteY22" fmla="*/ 234234 h 2728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23723" h="272810">
                  <a:moveTo>
                    <a:pt x="110033" y="234234"/>
                  </a:moveTo>
                  <a:cubicBezTo>
                    <a:pt x="107498" y="234738"/>
                    <a:pt x="104456" y="234990"/>
                    <a:pt x="101033" y="234990"/>
                  </a:cubicBezTo>
                  <a:cubicBezTo>
                    <a:pt x="96342" y="234990"/>
                    <a:pt x="92032" y="234234"/>
                    <a:pt x="88103" y="232848"/>
                  </a:cubicBezTo>
                  <a:cubicBezTo>
                    <a:pt x="84173" y="231336"/>
                    <a:pt x="81004" y="228564"/>
                    <a:pt x="78468" y="224532"/>
                  </a:cubicBezTo>
                  <a:cubicBezTo>
                    <a:pt x="76060" y="220374"/>
                    <a:pt x="74792" y="214200"/>
                    <a:pt x="74792" y="206010"/>
                  </a:cubicBezTo>
                  <a:lnTo>
                    <a:pt x="74792" y="86184"/>
                  </a:lnTo>
                  <a:lnTo>
                    <a:pt x="119667" y="86184"/>
                  </a:lnTo>
                  <a:lnTo>
                    <a:pt x="119667" y="52164"/>
                  </a:lnTo>
                  <a:lnTo>
                    <a:pt x="74792" y="52164"/>
                  </a:lnTo>
                  <a:lnTo>
                    <a:pt x="74792" y="0"/>
                  </a:lnTo>
                  <a:lnTo>
                    <a:pt x="32072" y="0"/>
                  </a:lnTo>
                  <a:lnTo>
                    <a:pt x="32072" y="52164"/>
                  </a:lnTo>
                  <a:lnTo>
                    <a:pt x="0" y="52164"/>
                  </a:lnTo>
                  <a:lnTo>
                    <a:pt x="0" y="86184"/>
                  </a:lnTo>
                  <a:lnTo>
                    <a:pt x="32072" y="86184"/>
                  </a:lnTo>
                  <a:lnTo>
                    <a:pt x="32072" y="214830"/>
                  </a:lnTo>
                  <a:cubicBezTo>
                    <a:pt x="32072" y="227934"/>
                    <a:pt x="35114" y="238896"/>
                    <a:pt x="41073" y="247590"/>
                  </a:cubicBezTo>
                  <a:cubicBezTo>
                    <a:pt x="47031" y="256284"/>
                    <a:pt x="54890" y="262710"/>
                    <a:pt x="64651" y="266868"/>
                  </a:cubicBezTo>
                  <a:cubicBezTo>
                    <a:pt x="74285" y="271026"/>
                    <a:pt x="84807" y="273042"/>
                    <a:pt x="96089" y="272790"/>
                  </a:cubicBezTo>
                  <a:cubicBezTo>
                    <a:pt x="102934" y="272664"/>
                    <a:pt x="108639" y="272160"/>
                    <a:pt x="113202" y="271152"/>
                  </a:cubicBezTo>
                  <a:cubicBezTo>
                    <a:pt x="117766" y="270144"/>
                    <a:pt x="121315" y="269136"/>
                    <a:pt x="123724" y="268254"/>
                  </a:cubicBezTo>
                  <a:lnTo>
                    <a:pt x="115991" y="233226"/>
                  </a:lnTo>
                  <a:cubicBezTo>
                    <a:pt x="114597" y="233352"/>
                    <a:pt x="112568" y="233730"/>
                    <a:pt x="110033" y="234234"/>
                  </a:cubicBezTo>
                  <a:close/>
                </a:path>
              </a:pathLst>
            </a:custGeom>
            <a:grpFill/>
            <a:ln w="1266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 dirty="0"/>
            </a:p>
          </p:txBody>
        </p:sp>
        <p:sp>
          <p:nvSpPr>
            <p:cNvPr id="77" name="Freihandform 33">
              <a:extLst>
                <a:ext uri="{FF2B5EF4-FFF2-40B4-BE49-F238E27FC236}">
                  <a16:creationId xmlns:a16="http://schemas.microsoft.com/office/drawing/2014/main" id="{6675D025-AB85-467D-AF5E-E67FCC064833}"/>
                </a:ext>
              </a:extLst>
            </p:cNvPr>
            <p:cNvSpPr/>
            <p:nvPr/>
          </p:nvSpPr>
          <p:spPr bwMode="invGray">
            <a:xfrm>
              <a:off x="1474182" y="365956"/>
              <a:ext cx="27052" cy="59650"/>
            </a:xfrm>
            <a:custGeom>
              <a:avLst/>
              <a:gdLst>
                <a:gd name="connsiteX0" fmla="*/ 110033 w 123723"/>
                <a:gd name="connsiteY0" fmla="*/ 234234 h 272810"/>
                <a:gd name="connsiteX1" fmla="*/ 101033 w 123723"/>
                <a:gd name="connsiteY1" fmla="*/ 234990 h 272810"/>
                <a:gd name="connsiteX2" fmla="*/ 88102 w 123723"/>
                <a:gd name="connsiteY2" fmla="*/ 232848 h 272810"/>
                <a:gd name="connsiteX3" fmla="*/ 78468 w 123723"/>
                <a:gd name="connsiteY3" fmla="*/ 224532 h 272810"/>
                <a:gd name="connsiteX4" fmla="*/ 74792 w 123723"/>
                <a:gd name="connsiteY4" fmla="*/ 206010 h 272810"/>
                <a:gd name="connsiteX5" fmla="*/ 74792 w 123723"/>
                <a:gd name="connsiteY5" fmla="*/ 86184 h 272810"/>
                <a:gd name="connsiteX6" fmla="*/ 119667 w 123723"/>
                <a:gd name="connsiteY6" fmla="*/ 86184 h 272810"/>
                <a:gd name="connsiteX7" fmla="*/ 119667 w 123723"/>
                <a:gd name="connsiteY7" fmla="*/ 52164 h 272810"/>
                <a:gd name="connsiteX8" fmla="*/ 74792 w 123723"/>
                <a:gd name="connsiteY8" fmla="*/ 52164 h 272810"/>
                <a:gd name="connsiteX9" fmla="*/ 74792 w 123723"/>
                <a:gd name="connsiteY9" fmla="*/ 0 h 272810"/>
                <a:gd name="connsiteX10" fmla="*/ 32072 w 123723"/>
                <a:gd name="connsiteY10" fmla="*/ 0 h 272810"/>
                <a:gd name="connsiteX11" fmla="*/ 32072 w 123723"/>
                <a:gd name="connsiteY11" fmla="*/ 52164 h 272810"/>
                <a:gd name="connsiteX12" fmla="*/ 0 w 123723"/>
                <a:gd name="connsiteY12" fmla="*/ 52164 h 272810"/>
                <a:gd name="connsiteX13" fmla="*/ 0 w 123723"/>
                <a:gd name="connsiteY13" fmla="*/ 86184 h 272810"/>
                <a:gd name="connsiteX14" fmla="*/ 32072 w 123723"/>
                <a:gd name="connsiteY14" fmla="*/ 86184 h 272810"/>
                <a:gd name="connsiteX15" fmla="*/ 32072 w 123723"/>
                <a:gd name="connsiteY15" fmla="*/ 214830 h 272810"/>
                <a:gd name="connsiteX16" fmla="*/ 41072 w 123723"/>
                <a:gd name="connsiteY16" fmla="*/ 247590 h 272810"/>
                <a:gd name="connsiteX17" fmla="*/ 64650 w 123723"/>
                <a:gd name="connsiteY17" fmla="*/ 266868 h 272810"/>
                <a:gd name="connsiteX18" fmla="*/ 96089 w 123723"/>
                <a:gd name="connsiteY18" fmla="*/ 272790 h 272810"/>
                <a:gd name="connsiteX19" fmla="*/ 113202 w 123723"/>
                <a:gd name="connsiteY19" fmla="*/ 271152 h 272810"/>
                <a:gd name="connsiteX20" fmla="*/ 123724 w 123723"/>
                <a:gd name="connsiteY20" fmla="*/ 268254 h 272810"/>
                <a:gd name="connsiteX21" fmla="*/ 115991 w 123723"/>
                <a:gd name="connsiteY21" fmla="*/ 233226 h 272810"/>
                <a:gd name="connsiteX22" fmla="*/ 110033 w 123723"/>
                <a:gd name="connsiteY22" fmla="*/ 234234 h 2728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23723" h="272810">
                  <a:moveTo>
                    <a:pt x="110033" y="234234"/>
                  </a:moveTo>
                  <a:cubicBezTo>
                    <a:pt x="107497" y="234738"/>
                    <a:pt x="104455" y="234990"/>
                    <a:pt x="101033" y="234990"/>
                  </a:cubicBezTo>
                  <a:cubicBezTo>
                    <a:pt x="96342" y="234990"/>
                    <a:pt x="92032" y="234234"/>
                    <a:pt x="88102" y="232848"/>
                  </a:cubicBezTo>
                  <a:cubicBezTo>
                    <a:pt x="84173" y="231336"/>
                    <a:pt x="81003" y="228564"/>
                    <a:pt x="78468" y="224532"/>
                  </a:cubicBezTo>
                  <a:cubicBezTo>
                    <a:pt x="76060" y="220374"/>
                    <a:pt x="74792" y="214200"/>
                    <a:pt x="74792" y="206010"/>
                  </a:cubicBezTo>
                  <a:lnTo>
                    <a:pt x="74792" y="86184"/>
                  </a:lnTo>
                  <a:lnTo>
                    <a:pt x="119667" y="86184"/>
                  </a:lnTo>
                  <a:lnTo>
                    <a:pt x="119667" y="52164"/>
                  </a:lnTo>
                  <a:lnTo>
                    <a:pt x="74792" y="52164"/>
                  </a:lnTo>
                  <a:lnTo>
                    <a:pt x="74792" y="0"/>
                  </a:lnTo>
                  <a:lnTo>
                    <a:pt x="32072" y="0"/>
                  </a:lnTo>
                  <a:lnTo>
                    <a:pt x="32072" y="52164"/>
                  </a:lnTo>
                  <a:lnTo>
                    <a:pt x="0" y="52164"/>
                  </a:lnTo>
                  <a:lnTo>
                    <a:pt x="0" y="86184"/>
                  </a:lnTo>
                  <a:lnTo>
                    <a:pt x="32072" y="86184"/>
                  </a:lnTo>
                  <a:lnTo>
                    <a:pt x="32072" y="214830"/>
                  </a:lnTo>
                  <a:cubicBezTo>
                    <a:pt x="32072" y="227934"/>
                    <a:pt x="35114" y="238896"/>
                    <a:pt x="41072" y="247590"/>
                  </a:cubicBezTo>
                  <a:cubicBezTo>
                    <a:pt x="47030" y="256284"/>
                    <a:pt x="54890" y="262710"/>
                    <a:pt x="64650" y="266868"/>
                  </a:cubicBezTo>
                  <a:cubicBezTo>
                    <a:pt x="74285" y="271026"/>
                    <a:pt x="84807" y="273042"/>
                    <a:pt x="96089" y="272790"/>
                  </a:cubicBezTo>
                  <a:cubicBezTo>
                    <a:pt x="102934" y="272664"/>
                    <a:pt x="108638" y="272160"/>
                    <a:pt x="113202" y="271152"/>
                  </a:cubicBezTo>
                  <a:cubicBezTo>
                    <a:pt x="117765" y="270144"/>
                    <a:pt x="121315" y="269136"/>
                    <a:pt x="123724" y="268254"/>
                  </a:cubicBezTo>
                  <a:lnTo>
                    <a:pt x="115991" y="233226"/>
                  </a:lnTo>
                  <a:cubicBezTo>
                    <a:pt x="114596" y="233352"/>
                    <a:pt x="112695" y="233730"/>
                    <a:pt x="110033" y="234234"/>
                  </a:cubicBezTo>
                  <a:close/>
                </a:path>
              </a:pathLst>
            </a:custGeom>
            <a:grpFill/>
            <a:ln w="1266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 dirty="0"/>
            </a:p>
          </p:txBody>
        </p:sp>
        <p:sp>
          <p:nvSpPr>
            <p:cNvPr id="78" name="Freihandform 34">
              <a:extLst>
                <a:ext uri="{FF2B5EF4-FFF2-40B4-BE49-F238E27FC236}">
                  <a16:creationId xmlns:a16="http://schemas.microsoft.com/office/drawing/2014/main" id="{AB95B676-DB6F-411F-BA1D-501D07F12161}"/>
                </a:ext>
              </a:extLst>
            </p:cNvPr>
            <p:cNvSpPr/>
            <p:nvPr/>
          </p:nvSpPr>
          <p:spPr bwMode="invGray">
            <a:xfrm>
              <a:off x="1507803" y="376728"/>
              <a:ext cx="43378" cy="49204"/>
            </a:xfrm>
            <a:custGeom>
              <a:avLst/>
              <a:gdLst>
                <a:gd name="connsiteX0" fmla="*/ 168472 w 198389"/>
                <a:gd name="connsiteY0" fmla="*/ 25200 h 225035"/>
                <a:gd name="connsiteX1" fmla="*/ 137288 w 198389"/>
                <a:gd name="connsiteY1" fmla="*/ 6048 h 225035"/>
                <a:gd name="connsiteX2" fmla="*/ 101286 w 198389"/>
                <a:gd name="connsiteY2" fmla="*/ 0 h 225035"/>
                <a:gd name="connsiteX3" fmla="*/ 48044 w 198389"/>
                <a:gd name="connsiteY3" fmla="*/ 14364 h 225035"/>
                <a:gd name="connsiteX4" fmla="*/ 12677 w 198389"/>
                <a:gd name="connsiteY4" fmla="*/ 54180 h 225035"/>
                <a:gd name="connsiteX5" fmla="*/ 0 w 198389"/>
                <a:gd name="connsiteY5" fmla="*/ 113148 h 225035"/>
                <a:gd name="connsiteX6" fmla="*/ 12677 w 198389"/>
                <a:gd name="connsiteY6" fmla="*/ 172242 h 225035"/>
                <a:gd name="connsiteX7" fmla="*/ 48552 w 198389"/>
                <a:gd name="connsiteY7" fmla="*/ 211176 h 225035"/>
                <a:gd name="connsiteX8" fmla="*/ 104329 w 198389"/>
                <a:gd name="connsiteY8" fmla="*/ 225036 h 225035"/>
                <a:gd name="connsiteX9" fmla="*/ 147049 w 198389"/>
                <a:gd name="connsiteY9" fmla="*/ 217728 h 225035"/>
                <a:gd name="connsiteX10" fmla="*/ 178234 w 198389"/>
                <a:gd name="connsiteY10" fmla="*/ 197190 h 225035"/>
                <a:gd name="connsiteX11" fmla="*/ 195601 w 198389"/>
                <a:gd name="connsiteY11" fmla="*/ 166194 h 225035"/>
                <a:gd name="connsiteX12" fmla="*/ 155289 w 198389"/>
                <a:gd name="connsiteY12" fmla="*/ 159012 h 225035"/>
                <a:gd name="connsiteX13" fmla="*/ 144133 w 198389"/>
                <a:gd name="connsiteY13" fmla="*/ 176148 h 225035"/>
                <a:gd name="connsiteX14" fmla="*/ 126893 w 198389"/>
                <a:gd name="connsiteY14" fmla="*/ 186606 h 225035"/>
                <a:gd name="connsiteX15" fmla="*/ 104836 w 198389"/>
                <a:gd name="connsiteY15" fmla="*/ 190134 h 225035"/>
                <a:gd name="connsiteX16" fmla="*/ 72130 w 198389"/>
                <a:gd name="connsiteY16" fmla="*/ 182070 h 225035"/>
                <a:gd name="connsiteX17" fmla="*/ 50453 w 198389"/>
                <a:gd name="connsiteY17" fmla="*/ 158760 h 225035"/>
                <a:gd name="connsiteX18" fmla="*/ 42974 w 198389"/>
                <a:gd name="connsiteY18" fmla="*/ 124614 h 225035"/>
                <a:gd name="connsiteX19" fmla="*/ 198389 w 198389"/>
                <a:gd name="connsiteY19" fmla="*/ 124614 h 225035"/>
                <a:gd name="connsiteX20" fmla="*/ 198389 w 198389"/>
                <a:gd name="connsiteY20" fmla="*/ 109620 h 225035"/>
                <a:gd name="connsiteX21" fmla="*/ 190403 w 198389"/>
                <a:gd name="connsiteY21" fmla="*/ 59220 h 225035"/>
                <a:gd name="connsiteX22" fmla="*/ 168472 w 198389"/>
                <a:gd name="connsiteY22" fmla="*/ 25200 h 225035"/>
                <a:gd name="connsiteX23" fmla="*/ 42974 w 198389"/>
                <a:gd name="connsiteY23" fmla="*/ 92736 h 225035"/>
                <a:gd name="connsiteX24" fmla="*/ 49693 w 198389"/>
                <a:gd name="connsiteY24" fmla="*/ 66402 h 225035"/>
                <a:gd name="connsiteX25" fmla="*/ 70229 w 198389"/>
                <a:gd name="connsiteY25" fmla="*/ 43722 h 225035"/>
                <a:gd name="connsiteX26" fmla="*/ 101540 w 198389"/>
                <a:gd name="connsiteY26" fmla="*/ 35028 h 225035"/>
                <a:gd name="connsiteX27" fmla="*/ 130443 w 198389"/>
                <a:gd name="connsiteY27" fmla="*/ 42588 h 225035"/>
                <a:gd name="connsiteX28" fmla="*/ 149584 w 198389"/>
                <a:gd name="connsiteY28" fmla="*/ 63126 h 225035"/>
                <a:gd name="connsiteX29" fmla="*/ 156430 w 198389"/>
                <a:gd name="connsiteY29" fmla="*/ 92862 h 225035"/>
                <a:gd name="connsiteX30" fmla="*/ 42974 w 198389"/>
                <a:gd name="connsiteY30" fmla="*/ 92862 h 2250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98389" h="225035">
                  <a:moveTo>
                    <a:pt x="168472" y="25200"/>
                  </a:moveTo>
                  <a:cubicBezTo>
                    <a:pt x="159219" y="16506"/>
                    <a:pt x="148824" y="10080"/>
                    <a:pt x="137288" y="6048"/>
                  </a:cubicBezTo>
                  <a:cubicBezTo>
                    <a:pt x="125625" y="2016"/>
                    <a:pt x="113709" y="0"/>
                    <a:pt x="101286" y="0"/>
                  </a:cubicBezTo>
                  <a:cubicBezTo>
                    <a:pt x="81004" y="0"/>
                    <a:pt x="63257" y="4788"/>
                    <a:pt x="48044" y="14364"/>
                  </a:cubicBezTo>
                  <a:cubicBezTo>
                    <a:pt x="32833" y="23940"/>
                    <a:pt x="21043" y="37170"/>
                    <a:pt x="12677" y="54180"/>
                  </a:cubicBezTo>
                  <a:cubicBezTo>
                    <a:pt x="4310" y="71190"/>
                    <a:pt x="0" y="90846"/>
                    <a:pt x="0" y="113148"/>
                  </a:cubicBezTo>
                  <a:cubicBezTo>
                    <a:pt x="0" y="135702"/>
                    <a:pt x="4184" y="155484"/>
                    <a:pt x="12677" y="172242"/>
                  </a:cubicBezTo>
                  <a:cubicBezTo>
                    <a:pt x="21043" y="189000"/>
                    <a:pt x="33086" y="201978"/>
                    <a:pt x="48552" y="211176"/>
                  </a:cubicBezTo>
                  <a:cubicBezTo>
                    <a:pt x="64144" y="220374"/>
                    <a:pt x="82652" y="225036"/>
                    <a:pt x="104329" y="225036"/>
                  </a:cubicBezTo>
                  <a:cubicBezTo>
                    <a:pt x="120301" y="225036"/>
                    <a:pt x="134499" y="222642"/>
                    <a:pt x="147049" y="217728"/>
                  </a:cubicBezTo>
                  <a:cubicBezTo>
                    <a:pt x="159599" y="212814"/>
                    <a:pt x="169993" y="206010"/>
                    <a:pt x="178234" y="197190"/>
                  </a:cubicBezTo>
                  <a:cubicBezTo>
                    <a:pt x="186600" y="188370"/>
                    <a:pt x="192304" y="178038"/>
                    <a:pt x="195601" y="166194"/>
                  </a:cubicBezTo>
                  <a:lnTo>
                    <a:pt x="155289" y="159012"/>
                  </a:lnTo>
                  <a:cubicBezTo>
                    <a:pt x="152753" y="165816"/>
                    <a:pt x="148950" y="171486"/>
                    <a:pt x="144133" y="176148"/>
                  </a:cubicBezTo>
                  <a:cubicBezTo>
                    <a:pt x="139316" y="180810"/>
                    <a:pt x="133485" y="184212"/>
                    <a:pt x="126893" y="186606"/>
                  </a:cubicBezTo>
                  <a:cubicBezTo>
                    <a:pt x="120174" y="188874"/>
                    <a:pt x="112822" y="190134"/>
                    <a:pt x="104836" y="190134"/>
                  </a:cubicBezTo>
                  <a:cubicBezTo>
                    <a:pt x="92413" y="190134"/>
                    <a:pt x="81511" y="187488"/>
                    <a:pt x="72130" y="182070"/>
                  </a:cubicBezTo>
                  <a:cubicBezTo>
                    <a:pt x="62876" y="176778"/>
                    <a:pt x="55524" y="168966"/>
                    <a:pt x="50453" y="158760"/>
                  </a:cubicBezTo>
                  <a:cubicBezTo>
                    <a:pt x="45636" y="149310"/>
                    <a:pt x="43354" y="137844"/>
                    <a:pt x="42974" y="124614"/>
                  </a:cubicBezTo>
                  <a:lnTo>
                    <a:pt x="198389" y="124614"/>
                  </a:lnTo>
                  <a:lnTo>
                    <a:pt x="198389" y="109620"/>
                  </a:lnTo>
                  <a:cubicBezTo>
                    <a:pt x="198389" y="89838"/>
                    <a:pt x="195727" y="73080"/>
                    <a:pt x="190403" y="59220"/>
                  </a:cubicBezTo>
                  <a:cubicBezTo>
                    <a:pt x="184952" y="45234"/>
                    <a:pt x="177726" y="33894"/>
                    <a:pt x="168472" y="25200"/>
                  </a:cubicBezTo>
                  <a:close/>
                  <a:moveTo>
                    <a:pt x="42974" y="92736"/>
                  </a:moveTo>
                  <a:cubicBezTo>
                    <a:pt x="43481" y="83412"/>
                    <a:pt x="45509" y="74592"/>
                    <a:pt x="49693" y="66402"/>
                  </a:cubicBezTo>
                  <a:cubicBezTo>
                    <a:pt x="54510" y="57078"/>
                    <a:pt x="61355" y="49518"/>
                    <a:pt x="70229" y="43722"/>
                  </a:cubicBezTo>
                  <a:cubicBezTo>
                    <a:pt x="79102" y="37926"/>
                    <a:pt x="89497" y="35028"/>
                    <a:pt x="101540" y="35028"/>
                  </a:cubicBezTo>
                  <a:cubicBezTo>
                    <a:pt x="112568" y="35028"/>
                    <a:pt x="122203" y="37548"/>
                    <a:pt x="130443" y="42588"/>
                  </a:cubicBezTo>
                  <a:cubicBezTo>
                    <a:pt x="138682" y="47628"/>
                    <a:pt x="145021" y="54432"/>
                    <a:pt x="149584" y="63126"/>
                  </a:cubicBezTo>
                  <a:cubicBezTo>
                    <a:pt x="154148" y="71820"/>
                    <a:pt x="156430" y="81648"/>
                    <a:pt x="156430" y="92862"/>
                  </a:cubicBezTo>
                  <a:lnTo>
                    <a:pt x="42974" y="92862"/>
                  </a:lnTo>
                  <a:close/>
                </a:path>
              </a:pathLst>
            </a:custGeom>
            <a:grpFill/>
            <a:ln w="1266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 dirty="0"/>
            </a:p>
          </p:txBody>
        </p:sp>
        <p:sp>
          <p:nvSpPr>
            <p:cNvPr id="79" name="Freihandform 35">
              <a:extLst>
                <a:ext uri="{FF2B5EF4-FFF2-40B4-BE49-F238E27FC236}">
                  <a16:creationId xmlns:a16="http://schemas.microsoft.com/office/drawing/2014/main" id="{37D4CE77-3FC3-4C90-8C7C-52858E35942C}"/>
                </a:ext>
              </a:extLst>
            </p:cNvPr>
            <p:cNvSpPr/>
            <p:nvPr/>
          </p:nvSpPr>
          <p:spPr bwMode="invGray">
            <a:xfrm>
              <a:off x="1560854" y="376618"/>
              <a:ext cx="25638" cy="48295"/>
            </a:xfrm>
            <a:custGeom>
              <a:avLst/>
              <a:gdLst>
                <a:gd name="connsiteX0" fmla="*/ 99131 w 117258"/>
                <a:gd name="connsiteY0" fmla="*/ 0 h 220877"/>
                <a:gd name="connsiteX1" fmla="*/ 64651 w 117258"/>
                <a:gd name="connsiteY1" fmla="*/ 10080 h 220877"/>
                <a:gd name="connsiteX2" fmla="*/ 43481 w 117258"/>
                <a:gd name="connsiteY2" fmla="*/ 37800 h 220877"/>
                <a:gd name="connsiteX3" fmla="*/ 41199 w 117258"/>
                <a:gd name="connsiteY3" fmla="*/ 37800 h 220877"/>
                <a:gd name="connsiteX4" fmla="*/ 41199 w 117258"/>
                <a:gd name="connsiteY4" fmla="*/ 3150 h 220877"/>
                <a:gd name="connsiteX5" fmla="*/ 0 w 117258"/>
                <a:gd name="connsiteY5" fmla="*/ 3150 h 220877"/>
                <a:gd name="connsiteX6" fmla="*/ 0 w 117258"/>
                <a:gd name="connsiteY6" fmla="*/ 220878 h 220877"/>
                <a:gd name="connsiteX7" fmla="*/ 42720 w 117258"/>
                <a:gd name="connsiteY7" fmla="*/ 220878 h 220877"/>
                <a:gd name="connsiteX8" fmla="*/ 42720 w 117258"/>
                <a:gd name="connsiteY8" fmla="*/ 88074 h 220877"/>
                <a:gd name="connsiteX9" fmla="*/ 49566 w 117258"/>
                <a:gd name="connsiteY9" fmla="*/ 62748 h 220877"/>
                <a:gd name="connsiteX10" fmla="*/ 68200 w 117258"/>
                <a:gd name="connsiteY10" fmla="*/ 45360 h 220877"/>
                <a:gd name="connsiteX11" fmla="*/ 95075 w 117258"/>
                <a:gd name="connsiteY11" fmla="*/ 39060 h 220877"/>
                <a:gd name="connsiteX12" fmla="*/ 108132 w 117258"/>
                <a:gd name="connsiteY12" fmla="*/ 39942 h 220877"/>
                <a:gd name="connsiteX13" fmla="*/ 117259 w 117258"/>
                <a:gd name="connsiteY13" fmla="*/ 41580 h 220877"/>
                <a:gd name="connsiteX14" fmla="*/ 117259 w 117258"/>
                <a:gd name="connsiteY14" fmla="*/ 1008 h 220877"/>
                <a:gd name="connsiteX15" fmla="*/ 108639 w 117258"/>
                <a:gd name="connsiteY15" fmla="*/ 252 h 220877"/>
                <a:gd name="connsiteX16" fmla="*/ 99131 w 117258"/>
                <a:gd name="connsiteY16" fmla="*/ 0 h 2208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17258" h="220877">
                  <a:moveTo>
                    <a:pt x="99131" y="0"/>
                  </a:moveTo>
                  <a:cubicBezTo>
                    <a:pt x="86328" y="0"/>
                    <a:pt x="74792" y="3402"/>
                    <a:pt x="64651" y="10080"/>
                  </a:cubicBezTo>
                  <a:cubicBezTo>
                    <a:pt x="54509" y="16884"/>
                    <a:pt x="47410" y="26082"/>
                    <a:pt x="43481" y="37800"/>
                  </a:cubicBezTo>
                  <a:lnTo>
                    <a:pt x="41199" y="37800"/>
                  </a:lnTo>
                  <a:lnTo>
                    <a:pt x="41199" y="3150"/>
                  </a:lnTo>
                  <a:lnTo>
                    <a:pt x="0" y="3150"/>
                  </a:lnTo>
                  <a:lnTo>
                    <a:pt x="0" y="220878"/>
                  </a:lnTo>
                  <a:lnTo>
                    <a:pt x="42720" y="220878"/>
                  </a:lnTo>
                  <a:lnTo>
                    <a:pt x="42720" y="88074"/>
                  </a:lnTo>
                  <a:cubicBezTo>
                    <a:pt x="42720" y="78624"/>
                    <a:pt x="45002" y="70182"/>
                    <a:pt x="49566" y="62748"/>
                  </a:cubicBezTo>
                  <a:cubicBezTo>
                    <a:pt x="54129" y="55314"/>
                    <a:pt x="60341" y="49518"/>
                    <a:pt x="68200" y="45360"/>
                  </a:cubicBezTo>
                  <a:cubicBezTo>
                    <a:pt x="76060" y="41202"/>
                    <a:pt x="85060" y="39060"/>
                    <a:pt x="95075" y="39060"/>
                  </a:cubicBezTo>
                  <a:cubicBezTo>
                    <a:pt x="99385" y="39060"/>
                    <a:pt x="103822" y="39438"/>
                    <a:pt x="108132" y="39942"/>
                  </a:cubicBezTo>
                  <a:cubicBezTo>
                    <a:pt x="112568" y="40572"/>
                    <a:pt x="115611" y="41076"/>
                    <a:pt x="117259" y="41580"/>
                  </a:cubicBezTo>
                  <a:lnTo>
                    <a:pt x="117259" y="1008"/>
                  </a:lnTo>
                  <a:cubicBezTo>
                    <a:pt x="115104" y="756"/>
                    <a:pt x="112315" y="504"/>
                    <a:pt x="108639" y="252"/>
                  </a:cubicBezTo>
                  <a:cubicBezTo>
                    <a:pt x="104962" y="126"/>
                    <a:pt x="101793" y="0"/>
                    <a:pt x="99131" y="0"/>
                  </a:cubicBezTo>
                  <a:close/>
                </a:path>
              </a:pathLst>
            </a:custGeom>
            <a:grpFill/>
            <a:ln w="1266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 dirty="0"/>
            </a:p>
          </p:txBody>
        </p:sp>
        <p:sp>
          <p:nvSpPr>
            <p:cNvPr id="80" name="Freihandform 36">
              <a:extLst>
                <a:ext uri="{FF2B5EF4-FFF2-40B4-BE49-F238E27FC236}">
                  <a16:creationId xmlns:a16="http://schemas.microsoft.com/office/drawing/2014/main" id="{663953A3-132C-4F8A-A542-F246666170C7}"/>
                </a:ext>
              </a:extLst>
            </p:cNvPr>
            <p:cNvSpPr/>
            <p:nvPr/>
          </p:nvSpPr>
          <p:spPr bwMode="invGray">
            <a:xfrm>
              <a:off x="1125885" y="466265"/>
              <a:ext cx="67325" cy="47634"/>
            </a:xfrm>
            <a:custGeom>
              <a:avLst/>
              <a:gdLst>
                <a:gd name="connsiteX0" fmla="*/ 221207 w 307914"/>
                <a:gd name="connsiteY0" fmla="*/ 159264 h 217854"/>
                <a:gd name="connsiteX1" fmla="*/ 219052 w 307914"/>
                <a:gd name="connsiteY1" fmla="*/ 159264 h 217854"/>
                <a:gd name="connsiteX2" fmla="*/ 176205 w 307914"/>
                <a:gd name="connsiteY2" fmla="*/ 0 h 217854"/>
                <a:gd name="connsiteX3" fmla="*/ 132217 w 307914"/>
                <a:gd name="connsiteY3" fmla="*/ 0 h 217854"/>
                <a:gd name="connsiteX4" fmla="*/ 89117 w 307914"/>
                <a:gd name="connsiteY4" fmla="*/ 159894 h 217854"/>
                <a:gd name="connsiteX5" fmla="*/ 86961 w 307914"/>
                <a:gd name="connsiteY5" fmla="*/ 159894 h 217854"/>
                <a:gd name="connsiteX6" fmla="*/ 43988 w 307914"/>
                <a:gd name="connsiteY6" fmla="*/ 0 h 217854"/>
                <a:gd name="connsiteX7" fmla="*/ 0 w 307914"/>
                <a:gd name="connsiteY7" fmla="*/ 0 h 217854"/>
                <a:gd name="connsiteX8" fmla="*/ 64397 w 307914"/>
                <a:gd name="connsiteY8" fmla="*/ 217854 h 217854"/>
                <a:gd name="connsiteX9" fmla="*/ 107751 w 307914"/>
                <a:gd name="connsiteY9" fmla="*/ 217854 h 217854"/>
                <a:gd name="connsiteX10" fmla="*/ 152246 w 307914"/>
                <a:gd name="connsiteY10" fmla="*/ 60606 h 217854"/>
                <a:gd name="connsiteX11" fmla="*/ 155542 w 307914"/>
                <a:gd name="connsiteY11" fmla="*/ 60606 h 217854"/>
                <a:gd name="connsiteX12" fmla="*/ 200037 w 307914"/>
                <a:gd name="connsiteY12" fmla="*/ 217854 h 217854"/>
                <a:gd name="connsiteX13" fmla="*/ 243518 w 307914"/>
                <a:gd name="connsiteY13" fmla="*/ 217854 h 217854"/>
                <a:gd name="connsiteX14" fmla="*/ 307915 w 307914"/>
                <a:gd name="connsiteY14" fmla="*/ 0 h 217854"/>
                <a:gd name="connsiteX15" fmla="*/ 263800 w 307914"/>
                <a:gd name="connsiteY15" fmla="*/ 0 h 2178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07914" h="217854">
                  <a:moveTo>
                    <a:pt x="221207" y="159264"/>
                  </a:moveTo>
                  <a:lnTo>
                    <a:pt x="219052" y="159264"/>
                  </a:lnTo>
                  <a:lnTo>
                    <a:pt x="176205" y="0"/>
                  </a:lnTo>
                  <a:lnTo>
                    <a:pt x="132217" y="0"/>
                  </a:lnTo>
                  <a:lnTo>
                    <a:pt x="89117" y="159894"/>
                  </a:lnTo>
                  <a:lnTo>
                    <a:pt x="86961" y="159894"/>
                  </a:lnTo>
                  <a:lnTo>
                    <a:pt x="43988" y="0"/>
                  </a:lnTo>
                  <a:lnTo>
                    <a:pt x="0" y="0"/>
                  </a:lnTo>
                  <a:lnTo>
                    <a:pt x="64397" y="217854"/>
                  </a:lnTo>
                  <a:lnTo>
                    <a:pt x="107751" y="217854"/>
                  </a:lnTo>
                  <a:lnTo>
                    <a:pt x="152246" y="60606"/>
                  </a:lnTo>
                  <a:lnTo>
                    <a:pt x="155542" y="60606"/>
                  </a:lnTo>
                  <a:lnTo>
                    <a:pt x="200037" y="217854"/>
                  </a:lnTo>
                  <a:lnTo>
                    <a:pt x="243518" y="217854"/>
                  </a:lnTo>
                  <a:lnTo>
                    <a:pt x="307915" y="0"/>
                  </a:lnTo>
                  <a:lnTo>
                    <a:pt x="263800" y="0"/>
                  </a:lnTo>
                  <a:close/>
                </a:path>
              </a:pathLst>
            </a:custGeom>
            <a:grpFill/>
            <a:ln w="1266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 dirty="0"/>
            </a:p>
          </p:txBody>
        </p:sp>
        <p:sp>
          <p:nvSpPr>
            <p:cNvPr id="81" name="Freihandform 37">
              <a:extLst>
                <a:ext uri="{FF2B5EF4-FFF2-40B4-BE49-F238E27FC236}">
                  <a16:creationId xmlns:a16="http://schemas.microsoft.com/office/drawing/2014/main" id="{A9437713-E829-48C1-8155-9D1DB29E79D5}"/>
                </a:ext>
              </a:extLst>
            </p:cNvPr>
            <p:cNvSpPr/>
            <p:nvPr/>
          </p:nvSpPr>
          <p:spPr bwMode="invGray">
            <a:xfrm>
              <a:off x="1198532" y="465659"/>
              <a:ext cx="44625" cy="49177"/>
            </a:xfrm>
            <a:custGeom>
              <a:avLst/>
              <a:gdLst>
                <a:gd name="connsiteX0" fmla="*/ 155796 w 204093"/>
                <a:gd name="connsiteY0" fmla="*/ 13986 h 224910"/>
                <a:gd name="connsiteX1" fmla="*/ 102047 w 204093"/>
                <a:gd name="connsiteY1" fmla="*/ 0 h 224910"/>
                <a:gd name="connsiteX2" fmla="*/ 48298 w 204093"/>
                <a:gd name="connsiteY2" fmla="*/ 13986 h 224910"/>
                <a:gd name="connsiteX3" fmla="*/ 12677 w 204093"/>
                <a:gd name="connsiteY3" fmla="*/ 53424 h 224910"/>
                <a:gd name="connsiteX4" fmla="*/ 0 w 204093"/>
                <a:gd name="connsiteY4" fmla="*/ 112644 h 224910"/>
                <a:gd name="connsiteX5" fmla="*/ 12677 w 204093"/>
                <a:gd name="connsiteY5" fmla="*/ 171612 h 224910"/>
                <a:gd name="connsiteX6" fmla="*/ 48298 w 204093"/>
                <a:gd name="connsiteY6" fmla="*/ 210924 h 224910"/>
                <a:gd name="connsiteX7" fmla="*/ 102047 w 204093"/>
                <a:gd name="connsiteY7" fmla="*/ 224910 h 224910"/>
                <a:gd name="connsiteX8" fmla="*/ 155796 w 204093"/>
                <a:gd name="connsiteY8" fmla="*/ 210924 h 224910"/>
                <a:gd name="connsiteX9" fmla="*/ 191417 w 204093"/>
                <a:gd name="connsiteY9" fmla="*/ 171612 h 224910"/>
                <a:gd name="connsiteX10" fmla="*/ 204094 w 204093"/>
                <a:gd name="connsiteY10" fmla="*/ 112644 h 224910"/>
                <a:gd name="connsiteX11" fmla="*/ 191417 w 204093"/>
                <a:gd name="connsiteY11" fmla="*/ 53424 h 224910"/>
                <a:gd name="connsiteX12" fmla="*/ 155796 w 204093"/>
                <a:gd name="connsiteY12" fmla="*/ 13986 h 224910"/>
                <a:gd name="connsiteX13" fmla="*/ 154655 w 204093"/>
                <a:gd name="connsiteY13" fmla="*/ 150948 h 224910"/>
                <a:gd name="connsiteX14" fmla="*/ 135133 w 204093"/>
                <a:gd name="connsiteY14" fmla="*/ 178920 h 224910"/>
                <a:gd name="connsiteX15" fmla="*/ 102047 w 204093"/>
                <a:gd name="connsiteY15" fmla="*/ 189378 h 224910"/>
                <a:gd name="connsiteX16" fmla="*/ 68707 w 204093"/>
                <a:gd name="connsiteY16" fmla="*/ 178920 h 224910"/>
                <a:gd name="connsiteX17" fmla="*/ 49185 w 204093"/>
                <a:gd name="connsiteY17" fmla="*/ 150948 h 224910"/>
                <a:gd name="connsiteX18" fmla="*/ 42847 w 204093"/>
                <a:gd name="connsiteY18" fmla="*/ 112518 h 224910"/>
                <a:gd name="connsiteX19" fmla="*/ 49185 w 204093"/>
                <a:gd name="connsiteY19" fmla="*/ 74214 h 224910"/>
                <a:gd name="connsiteX20" fmla="*/ 68707 w 204093"/>
                <a:gd name="connsiteY20" fmla="*/ 46116 h 224910"/>
                <a:gd name="connsiteX21" fmla="*/ 102047 w 204093"/>
                <a:gd name="connsiteY21" fmla="*/ 35532 h 224910"/>
                <a:gd name="connsiteX22" fmla="*/ 135133 w 204093"/>
                <a:gd name="connsiteY22" fmla="*/ 46116 h 224910"/>
                <a:gd name="connsiteX23" fmla="*/ 154655 w 204093"/>
                <a:gd name="connsiteY23" fmla="*/ 74214 h 224910"/>
                <a:gd name="connsiteX24" fmla="*/ 160993 w 204093"/>
                <a:gd name="connsiteY24" fmla="*/ 112518 h 224910"/>
                <a:gd name="connsiteX25" fmla="*/ 154655 w 204093"/>
                <a:gd name="connsiteY25" fmla="*/ 150948 h 2249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204093" h="224910">
                  <a:moveTo>
                    <a:pt x="155796" y="13986"/>
                  </a:moveTo>
                  <a:cubicBezTo>
                    <a:pt x="140457" y="4662"/>
                    <a:pt x="122583" y="0"/>
                    <a:pt x="102047" y="0"/>
                  </a:cubicBezTo>
                  <a:cubicBezTo>
                    <a:pt x="81511" y="0"/>
                    <a:pt x="63636" y="4662"/>
                    <a:pt x="48298" y="13986"/>
                  </a:cubicBezTo>
                  <a:cubicBezTo>
                    <a:pt x="32959" y="23310"/>
                    <a:pt x="21043" y="36540"/>
                    <a:pt x="12677" y="53424"/>
                  </a:cubicBezTo>
                  <a:cubicBezTo>
                    <a:pt x="4183" y="70308"/>
                    <a:pt x="0" y="90090"/>
                    <a:pt x="0" y="112644"/>
                  </a:cubicBezTo>
                  <a:cubicBezTo>
                    <a:pt x="0" y="135198"/>
                    <a:pt x="4310" y="154854"/>
                    <a:pt x="12677" y="171612"/>
                  </a:cubicBezTo>
                  <a:cubicBezTo>
                    <a:pt x="21170" y="188496"/>
                    <a:pt x="32959" y="201474"/>
                    <a:pt x="48298" y="210924"/>
                  </a:cubicBezTo>
                  <a:cubicBezTo>
                    <a:pt x="63636" y="220248"/>
                    <a:pt x="81511" y="224910"/>
                    <a:pt x="102047" y="224910"/>
                  </a:cubicBezTo>
                  <a:cubicBezTo>
                    <a:pt x="122583" y="224910"/>
                    <a:pt x="140457" y="220248"/>
                    <a:pt x="155796" y="210924"/>
                  </a:cubicBezTo>
                  <a:cubicBezTo>
                    <a:pt x="171134" y="201600"/>
                    <a:pt x="183050" y="188496"/>
                    <a:pt x="191417" y="171612"/>
                  </a:cubicBezTo>
                  <a:cubicBezTo>
                    <a:pt x="199910" y="154854"/>
                    <a:pt x="204094" y="135072"/>
                    <a:pt x="204094" y="112644"/>
                  </a:cubicBezTo>
                  <a:cubicBezTo>
                    <a:pt x="204094" y="90090"/>
                    <a:pt x="199910" y="70308"/>
                    <a:pt x="191417" y="53424"/>
                  </a:cubicBezTo>
                  <a:cubicBezTo>
                    <a:pt x="182924" y="36540"/>
                    <a:pt x="171007" y="23310"/>
                    <a:pt x="155796" y="13986"/>
                  </a:cubicBezTo>
                  <a:close/>
                  <a:moveTo>
                    <a:pt x="154655" y="150948"/>
                  </a:moveTo>
                  <a:cubicBezTo>
                    <a:pt x="150345" y="162540"/>
                    <a:pt x="143880" y="171864"/>
                    <a:pt x="135133" y="178920"/>
                  </a:cubicBezTo>
                  <a:cubicBezTo>
                    <a:pt x="126386" y="185976"/>
                    <a:pt x="115357" y="189378"/>
                    <a:pt x="102047" y="189378"/>
                  </a:cubicBezTo>
                  <a:cubicBezTo>
                    <a:pt x="88609" y="189378"/>
                    <a:pt x="77581" y="185850"/>
                    <a:pt x="68707" y="178920"/>
                  </a:cubicBezTo>
                  <a:cubicBezTo>
                    <a:pt x="59961" y="171990"/>
                    <a:pt x="53368" y="162666"/>
                    <a:pt x="49185" y="150948"/>
                  </a:cubicBezTo>
                  <a:cubicBezTo>
                    <a:pt x="44875" y="139356"/>
                    <a:pt x="42847" y="126504"/>
                    <a:pt x="42847" y="112518"/>
                  </a:cubicBezTo>
                  <a:cubicBezTo>
                    <a:pt x="42847" y="98658"/>
                    <a:pt x="45002" y="85806"/>
                    <a:pt x="49185" y="74214"/>
                  </a:cubicBezTo>
                  <a:cubicBezTo>
                    <a:pt x="53368" y="62496"/>
                    <a:pt x="59961" y="53172"/>
                    <a:pt x="68707" y="46116"/>
                  </a:cubicBezTo>
                  <a:cubicBezTo>
                    <a:pt x="77454" y="39060"/>
                    <a:pt x="88609" y="35532"/>
                    <a:pt x="102047" y="35532"/>
                  </a:cubicBezTo>
                  <a:cubicBezTo>
                    <a:pt x="115357" y="35532"/>
                    <a:pt x="126386" y="39060"/>
                    <a:pt x="135133" y="46116"/>
                  </a:cubicBezTo>
                  <a:cubicBezTo>
                    <a:pt x="143880" y="53172"/>
                    <a:pt x="150345" y="62622"/>
                    <a:pt x="154655" y="74214"/>
                  </a:cubicBezTo>
                  <a:cubicBezTo>
                    <a:pt x="158838" y="85932"/>
                    <a:pt x="160993" y="98658"/>
                    <a:pt x="160993" y="112518"/>
                  </a:cubicBezTo>
                  <a:cubicBezTo>
                    <a:pt x="160993" y="126504"/>
                    <a:pt x="158838" y="139356"/>
                    <a:pt x="154655" y="150948"/>
                  </a:cubicBezTo>
                  <a:close/>
                </a:path>
              </a:pathLst>
            </a:custGeom>
            <a:grpFill/>
            <a:ln w="1266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 dirty="0"/>
            </a:p>
          </p:txBody>
        </p:sp>
        <p:sp>
          <p:nvSpPr>
            <p:cNvPr id="82" name="Freihandform 38">
              <a:extLst>
                <a:ext uri="{FF2B5EF4-FFF2-40B4-BE49-F238E27FC236}">
                  <a16:creationId xmlns:a16="http://schemas.microsoft.com/office/drawing/2014/main" id="{A557F429-6F93-4F3C-B06C-6AA11804ED92}"/>
                </a:ext>
              </a:extLst>
            </p:cNvPr>
            <p:cNvSpPr/>
            <p:nvPr/>
          </p:nvSpPr>
          <p:spPr bwMode="invGray">
            <a:xfrm>
              <a:off x="1253635" y="465549"/>
              <a:ext cx="25638" cy="48295"/>
            </a:xfrm>
            <a:custGeom>
              <a:avLst/>
              <a:gdLst>
                <a:gd name="connsiteX0" fmla="*/ 99131 w 117258"/>
                <a:gd name="connsiteY0" fmla="*/ 0 h 220877"/>
                <a:gd name="connsiteX1" fmla="*/ 64651 w 117258"/>
                <a:gd name="connsiteY1" fmla="*/ 10080 h 220877"/>
                <a:gd name="connsiteX2" fmla="*/ 43481 w 117258"/>
                <a:gd name="connsiteY2" fmla="*/ 37800 h 220877"/>
                <a:gd name="connsiteX3" fmla="*/ 41199 w 117258"/>
                <a:gd name="connsiteY3" fmla="*/ 37800 h 220877"/>
                <a:gd name="connsiteX4" fmla="*/ 41199 w 117258"/>
                <a:gd name="connsiteY4" fmla="*/ 3150 h 220877"/>
                <a:gd name="connsiteX5" fmla="*/ 0 w 117258"/>
                <a:gd name="connsiteY5" fmla="*/ 3150 h 220877"/>
                <a:gd name="connsiteX6" fmla="*/ 0 w 117258"/>
                <a:gd name="connsiteY6" fmla="*/ 220878 h 220877"/>
                <a:gd name="connsiteX7" fmla="*/ 42720 w 117258"/>
                <a:gd name="connsiteY7" fmla="*/ 220878 h 220877"/>
                <a:gd name="connsiteX8" fmla="*/ 42720 w 117258"/>
                <a:gd name="connsiteY8" fmla="*/ 88074 h 220877"/>
                <a:gd name="connsiteX9" fmla="*/ 49566 w 117258"/>
                <a:gd name="connsiteY9" fmla="*/ 62748 h 220877"/>
                <a:gd name="connsiteX10" fmla="*/ 68200 w 117258"/>
                <a:gd name="connsiteY10" fmla="*/ 45360 h 220877"/>
                <a:gd name="connsiteX11" fmla="*/ 95075 w 117258"/>
                <a:gd name="connsiteY11" fmla="*/ 39060 h 220877"/>
                <a:gd name="connsiteX12" fmla="*/ 108132 w 117258"/>
                <a:gd name="connsiteY12" fmla="*/ 39942 h 220877"/>
                <a:gd name="connsiteX13" fmla="*/ 117259 w 117258"/>
                <a:gd name="connsiteY13" fmla="*/ 41580 h 220877"/>
                <a:gd name="connsiteX14" fmla="*/ 117259 w 117258"/>
                <a:gd name="connsiteY14" fmla="*/ 1008 h 220877"/>
                <a:gd name="connsiteX15" fmla="*/ 108639 w 117258"/>
                <a:gd name="connsiteY15" fmla="*/ 252 h 220877"/>
                <a:gd name="connsiteX16" fmla="*/ 99131 w 117258"/>
                <a:gd name="connsiteY16" fmla="*/ 0 h 2208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17258" h="220877">
                  <a:moveTo>
                    <a:pt x="99131" y="0"/>
                  </a:moveTo>
                  <a:cubicBezTo>
                    <a:pt x="86328" y="0"/>
                    <a:pt x="74792" y="3402"/>
                    <a:pt x="64651" y="10080"/>
                  </a:cubicBezTo>
                  <a:cubicBezTo>
                    <a:pt x="54509" y="16884"/>
                    <a:pt x="47410" y="26082"/>
                    <a:pt x="43481" y="37800"/>
                  </a:cubicBezTo>
                  <a:lnTo>
                    <a:pt x="41199" y="37800"/>
                  </a:lnTo>
                  <a:lnTo>
                    <a:pt x="41199" y="3150"/>
                  </a:lnTo>
                  <a:lnTo>
                    <a:pt x="0" y="3150"/>
                  </a:lnTo>
                  <a:lnTo>
                    <a:pt x="0" y="220878"/>
                  </a:lnTo>
                  <a:lnTo>
                    <a:pt x="42720" y="220878"/>
                  </a:lnTo>
                  <a:lnTo>
                    <a:pt x="42720" y="88074"/>
                  </a:lnTo>
                  <a:cubicBezTo>
                    <a:pt x="42720" y="78624"/>
                    <a:pt x="45002" y="70182"/>
                    <a:pt x="49566" y="62748"/>
                  </a:cubicBezTo>
                  <a:cubicBezTo>
                    <a:pt x="54129" y="55314"/>
                    <a:pt x="60341" y="49518"/>
                    <a:pt x="68200" y="45360"/>
                  </a:cubicBezTo>
                  <a:cubicBezTo>
                    <a:pt x="76060" y="41202"/>
                    <a:pt x="85060" y="39060"/>
                    <a:pt x="95075" y="39060"/>
                  </a:cubicBezTo>
                  <a:cubicBezTo>
                    <a:pt x="99385" y="39060"/>
                    <a:pt x="103822" y="39438"/>
                    <a:pt x="108132" y="39942"/>
                  </a:cubicBezTo>
                  <a:cubicBezTo>
                    <a:pt x="112568" y="40572"/>
                    <a:pt x="115611" y="41076"/>
                    <a:pt x="117259" y="41580"/>
                  </a:cubicBezTo>
                  <a:lnTo>
                    <a:pt x="117259" y="1008"/>
                  </a:lnTo>
                  <a:cubicBezTo>
                    <a:pt x="115104" y="756"/>
                    <a:pt x="112315" y="504"/>
                    <a:pt x="108639" y="252"/>
                  </a:cubicBezTo>
                  <a:cubicBezTo>
                    <a:pt x="104962" y="126"/>
                    <a:pt x="101793" y="0"/>
                    <a:pt x="99131" y="0"/>
                  </a:cubicBezTo>
                  <a:close/>
                </a:path>
              </a:pathLst>
            </a:custGeom>
            <a:grpFill/>
            <a:ln w="1266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 dirty="0"/>
            </a:p>
          </p:txBody>
        </p:sp>
        <p:sp>
          <p:nvSpPr>
            <p:cNvPr id="83" name="Freihandform 39">
              <a:extLst>
                <a:ext uri="{FF2B5EF4-FFF2-40B4-BE49-F238E27FC236}">
                  <a16:creationId xmlns:a16="http://schemas.microsoft.com/office/drawing/2014/main" id="{7DC88ECB-9263-4363-9D71-4514FF702696}"/>
                </a:ext>
              </a:extLst>
            </p:cNvPr>
            <p:cNvSpPr/>
            <p:nvPr/>
          </p:nvSpPr>
          <p:spPr bwMode="invGray">
            <a:xfrm>
              <a:off x="1287450" y="450397"/>
              <a:ext cx="9341" cy="63475"/>
            </a:xfrm>
            <a:custGeom>
              <a:avLst/>
              <a:gdLst>
                <a:gd name="connsiteX0" fmla="*/ 0 w 42720"/>
                <a:gd name="connsiteY0" fmla="*/ 0 h 290304"/>
                <a:gd name="connsiteX1" fmla="*/ 42720 w 42720"/>
                <a:gd name="connsiteY1" fmla="*/ 0 h 290304"/>
                <a:gd name="connsiteX2" fmla="*/ 42720 w 42720"/>
                <a:gd name="connsiteY2" fmla="*/ 290304 h 290304"/>
                <a:gd name="connsiteX3" fmla="*/ 0 w 42720"/>
                <a:gd name="connsiteY3" fmla="*/ 290304 h 2903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2720" h="290304">
                  <a:moveTo>
                    <a:pt x="0" y="0"/>
                  </a:moveTo>
                  <a:lnTo>
                    <a:pt x="42720" y="0"/>
                  </a:lnTo>
                  <a:lnTo>
                    <a:pt x="42720" y="290304"/>
                  </a:lnTo>
                  <a:lnTo>
                    <a:pt x="0" y="290304"/>
                  </a:lnTo>
                  <a:close/>
                </a:path>
              </a:pathLst>
            </a:custGeom>
            <a:grpFill/>
            <a:ln w="1266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 dirty="0"/>
            </a:p>
          </p:txBody>
        </p:sp>
        <p:sp>
          <p:nvSpPr>
            <p:cNvPr id="84" name="Freihandform 40">
              <a:extLst>
                <a:ext uri="{FF2B5EF4-FFF2-40B4-BE49-F238E27FC236}">
                  <a16:creationId xmlns:a16="http://schemas.microsoft.com/office/drawing/2014/main" id="{BE070819-7F8D-4874-8710-2FC1516B1249}"/>
                </a:ext>
              </a:extLst>
            </p:cNvPr>
            <p:cNvSpPr/>
            <p:nvPr/>
          </p:nvSpPr>
          <p:spPr bwMode="invGray">
            <a:xfrm>
              <a:off x="1307323" y="450397"/>
              <a:ext cx="43793" cy="64411"/>
            </a:xfrm>
            <a:custGeom>
              <a:avLst/>
              <a:gdLst>
                <a:gd name="connsiteX0" fmla="*/ 157444 w 200290"/>
                <a:gd name="connsiteY0" fmla="*/ 107856 h 294587"/>
                <a:gd name="connsiteX1" fmla="*/ 154908 w 200290"/>
                <a:gd name="connsiteY1" fmla="*/ 107856 h 294587"/>
                <a:gd name="connsiteX2" fmla="*/ 144133 w 200290"/>
                <a:gd name="connsiteY2" fmla="*/ 92106 h 294587"/>
                <a:gd name="connsiteX3" fmla="*/ 124738 w 200290"/>
                <a:gd name="connsiteY3" fmla="*/ 76482 h 294587"/>
                <a:gd name="connsiteX4" fmla="*/ 91905 w 200290"/>
                <a:gd name="connsiteY4" fmla="*/ 69804 h 294587"/>
                <a:gd name="connsiteX5" fmla="*/ 44622 w 200290"/>
                <a:gd name="connsiteY5" fmla="*/ 83160 h 294587"/>
                <a:gd name="connsiteX6" fmla="*/ 11916 w 200290"/>
                <a:gd name="connsiteY6" fmla="*/ 121590 h 294587"/>
                <a:gd name="connsiteX7" fmla="*/ 0 w 200290"/>
                <a:gd name="connsiteY7" fmla="*/ 181944 h 294587"/>
                <a:gd name="connsiteX8" fmla="*/ 11789 w 200290"/>
                <a:gd name="connsiteY8" fmla="*/ 242424 h 294587"/>
                <a:gd name="connsiteX9" fmla="*/ 44368 w 200290"/>
                <a:gd name="connsiteY9" fmla="*/ 281106 h 294587"/>
                <a:gd name="connsiteX10" fmla="*/ 91652 w 200290"/>
                <a:gd name="connsiteY10" fmla="*/ 294588 h 294587"/>
                <a:gd name="connsiteX11" fmla="*/ 124231 w 200290"/>
                <a:gd name="connsiteY11" fmla="*/ 287910 h 294587"/>
                <a:gd name="connsiteX12" fmla="*/ 144006 w 200290"/>
                <a:gd name="connsiteY12" fmla="*/ 272286 h 294587"/>
                <a:gd name="connsiteX13" fmla="*/ 155035 w 200290"/>
                <a:gd name="connsiteY13" fmla="*/ 256410 h 294587"/>
                <a:gd name="connsiteX14" fmla="*/ 158585 w 200290"/>
                <a:gd name="connsiteY14" fmla="*/ 256410 h 294587"/>
                <a:gd name="connsiteX15" fmla="*/ 158585 w 200290"/>
                <a:gd name="connsiteY15" fmla="*/ 290304 h 294587"/>
                <a:gd name="connsiteX16" fmla="*/ 200290 w 200290"/>
                <a:gd name="connsiteY16" fmla="*/ 290304 h 294587"/>
                <a:gd name="connsiteX17" fmla="*/ 200290 w 200290"/>
                <a:gd name="connsiteY17" fmla="*/ 0 h 294587"/>
                <a:gd name="connsiteX18" fmla="*/ 157570 w 200290"/>
                <a:gd name="connsiteY18" fmla="*/ 0 h 294587"/>
                <a:gd name="connsiteX19" fmla="*/ 157570 w 200290"/>
                <a:gd name="connsiteY19" fmla="*/ 107856 h 294587"/>
                <a:gd name="connsiteX20" fmla="*/ 151612 w 200290"/>
                <a:gd name="connsiteY20" fmla="*/ 221760 h 294587"/>
                <a:gd name="connsiteX21" fmla="*/ 132217 w 200290"/>
                <a:gd name="connsiteY21" fmla="*/ 248724 h 294587"/>
                <a:gd name="connsiteX22" fmla="*/ 101033 w 200290"/>
                <a:gd name="connsiteY22" fmla="*/ 258426 h 294587"/>
                <a:gd name="connsiteX23" fmla="*/ 69214 w 200290"/>
                <a:gd name="connsiteY23" fmla="*/ 248346 h 294587"/>
                <a:gd name="connsiteX24" fmla="*/ 49819 w 200290"/>
                <a:gd name="connsiteY24" fmla="*/ 220752 h 294587"/>
                <a:gd name="connsiteX25" fmla="*/ 43227 w 200290"/>
                <a:gd name="connsiteY25" fmla="*/ 181440 h 294587"/>
                <a:gd name="connsiteX26" fmla="*/ 49693 w 200290"/>
                <a:gd name="connsiteY26" fmla="*/ 142758 h 294587"/>
                <a:gd name="connsiteX27" fmla="*/ 68961 w 200290"/>
                <a:gd name="connsiteY27" fmla="*/ 115668 h 294587"/>
                <a:gd name="connsiteX28" fmla="*/ 101033 w 200290"/>
                <a:gd name="connsiteY28" fmla="*/ 105714 h 294587"/>
                <a:gd name="connsiteX29" fmla="*/ 132471 w 200290"/>
                <a:gd name="connsiteY29" fmla="*/ 115164 h 294587"/>
                <a:gd name="connsiteX30" fmla="*/ 151739 w 200290"/>
                <a:gd name="connsiteY30" fmla="*/ 141624 h 294587"/>
                <a:gd name="connsiteX31" fmla="*/ 158331 w 200290"/>
                <a:gd name="connsiteY31" fmla="*/ 181314 h 294587"/>
                <a:gd name="connsiteX32" fmla="*/ 151612 w 200290"/>
                <a:gd name="connsiteY32" fmla="*/ 221760 h 2945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200290" h="294587">
                  <a:moveTo>
                    <a:pt x="157444" y="107856"/>
                  </a:moveTo>
                  <a:lnTo>
                    <a:pt x="154908" y="107856"/>
                  </a:lnTo>
                  <a:cubicBezTo>
                    <a:pt x="152373" y="103320"/>
                    <a:pt x="148697" y="98028"/>
                    <a:pt x="144133" y="92106"/>
                  </a:cubicBezTo>
                  <a:cubicBezTo>
                    <a:pt x="139443" y="86184"/>
                    <a:pt x="132978" y="80892"/>
                    <a:pt x="124738" y="76482"/>
                  </a:cubicBezTo>
                  <a:cubicBezTo>
                    <a:pt x="116371" y="71946"/>
                    <a:pt x="105470" y="69804"/>
                    <a:pt x="91905" y="69804"/>
                  </a:cubicBezTo>
                  <a:cubicBezTo>
                    <a:pt x="74285" y="69804"/>
                    <a:pt x="58566" y="74214"/>
                    <a:pt x="44622" y="83160"/>
                  </a:cubicBezTo>
                  <a:cubicBezTo>
                    <a:pt x="30678" y="92106"/>
                    <a:pt x="19775" y="104832"/>
                    <a:pt x="11916" y="121590"/>
                  </a:cubicBezTo>
                  <a:cubicBezTo>
                    <a:pt x="3930" y="138348"/>
                    <a:pt x="0" y="158508"/>
                    <a:pt x="0" y="181944"/>
                  </a:cubicBezTo>
                  <a:cubicBezTo>
                    <a:pt x="0" y="205506"/>
                    <a:pt x="3930" y="225666"/>
                    <a:pt x="11789" y="242424"/>
                  </a:cubicBezTo>
                  <a:cubicBezTo>
                    <a:pt x="19649" y="259182"/>
                    <a:pt x="30424" y="272034"/>
                    <a:pt x="44368" y="281106"/>
                  </a:cubicBezTo>
                  <a:cubicBezTo>
                    <a:pt x="58186" y="290178"/>
                    <a:pt x="73905" y="294588"/>
                    <a:pt x="91652" y="294588"/>
                  </a:cubicBezTo>
                  <a:cubicBezTo>
                    <a:pt x="104962" y="294588"/>
                    <a:pt x="115738" y="292320"/>
                    <a:pt x="124231" y="287910"/>
                  </a:cubicBezTo>
                  <a:cubicBezTo>
                    <a:pt x="132597" y="283500"/>
                    <a:pt x="139189" y="278208"/>
                    <a:pt x="144006" y="272286"/>
                  </a:cubicBezTo>
                  <a:cubicBezTo>
                    <a:pt x="148823" y="266364"/>
                    <a:pt x="152500" y="261072"/>
                    <a:pt x="155035" y="256410"/>
                  </a:cubicBezTo>
                  <a:lnTo>
                    <a:pt x="158585" y="256410"/>
                  </a:lnTo>
                  <a:lnTo>
                    <a:pt x="158585" y="290304"/>
                  </a:lnTo>
                  <a:lnTo>
                    <a:pt x="200290" y="290304"/>
                  </a:lnTo>
                  <a:lnTo>
                    <a:pt x="200290" y="0"/>
                  </a:lnTo>
                  <a:lnTo>
                    <a:pt x="157570" y="0"/>
                  </a:lnTo>
                  <a:lnTo>
                    <a:pt x="157570" y="107856"/>
                  </a:lnTo>
                  <a:close/>
                  <a:moveTo>
                    <a:pt x="151612" y="221760"/>
                  </a:moveTo>
                  <a:cubicBezTo>
                    <a:pt x="147175" y="233226"/>
                    <a:pt x="140711" y="242298"/>
                    <a:pt x="132217" y="248724"/>
                  </a:cubicBezTo>
                  <a:cubicBezTo>
                    <a:pt x="123724" y="255150"/>
                    <a:pt x="113329" y="258426"/>
                    <a:pt x="101033" y="258426"/>
                  </a:cubicBezTo>
                  <a:cubicBezTo>
                    <a:pt x="88356" y="258426"/>
                    <a:pt x="77708" y="255024"/>
                    <a:pt x="69214" y="248346"/>
                  </a:cubicBezTo>
                  <a:cubicBezTo>
                    <a:pt x="60594" y="241542"/>
                    <a:pt x="54129" y="232344"/>
                    <a:pt x="49819" y="220752"/>
                  </a:cubicBezTo>
                  <a:cubicBezTo>
                    <a:pt x="45382" y="209160"/>
                    <a:pt x="43227" y="196056"/>
                    <a:pt x="43227" y="181440"/>
                  </a:cubicBezTo>
                  <a:cubicBezTo>
                    <a:pt x="43227" y="167076"/>
                    <a:pt x="45382" y="154224"/>
                    <a:pt x="49693" y="142758"/>
                  </a:cubicBezTo>
                  <a:cubicBezTo>
                    <a:pt x="54003" y="131292"/>
                    <a:pt x="60467" y="122346"/>
                    <a:pt x="68961" y="115668"/>
                  </a:cubicBezTo>
                  <a:cubicBezTo>
                    <a:pt x="77454" y="108990"/>
                    <a:pt x="88229" y="105714"/>
                    <a:pt x="101033" y="105714"/>
                  </a:cubicBezTo>
                  <a:cubicBezTo>
                    <a:pt x="113456" y="105714"/>
                    <a:pt x="123977" y="108864"/>
                    <a:pt x="132471" y="115164"/>
                  </a:cubicBezTo>
                  <a:cubicBezTo>
                    <a:pt x="140964" y="121464"/>
                    <a:pt x="147302" y="130284"/>
                    <a:pt x="151739" y="141624"/>
                  </a:cubicBezTo>
                  <a:cubicBezTo>
                    <a:pt x="156049" y="152964"/>
                    <a:pt x="158331" y="166194"/>
                    <a:pt x="158331" y="181314"/>
                  </a:cubicBezTo>
                  <a:cubicBezTo>
                    <a:pt x="158204" y="196812"/>
                    <a:pt x="156049" y="210168"/>
                    <a:pt x="151612" y="221760"/>
                  </a:cubicBezTo>
                  <a:close/>
                </a:path>
              </a:pathLst>
            </a:custGeom>
            <a:grpFill/>
            <a:ln w="1266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 dirty="0"/>
            </a:p>
          </p:txBody>
        </p:sp>
        <p:sp>
          <p:nvSpPr>
            <p:cNvPr id="85" name="Freihandform 41">
              <a:extLst>
                <a:ext uri="{FF2B5EF4-FFF2-40B4-BE49-F238E27FC236}">
                  <a16:creationId xmlns:a16="http://schemas.microsoft.com/office/drawing/2014/main" id="{874300A1-6EF5-45E8-A8F2-13B9427E8203}"/>
                </a:ext>
              </a:extLst>
            </p:cNvPr>
            <p:cNvSpPr/>
            <p:nvPr/>
          </p:nvSpPr>
          <p:spPr bwMode="invGray">
            <a:xfrm>
              <a:off x="1364393" y="502108"/>
              <a:ext cx="12473" cy="12370"/>
            </a:xfrm>
            <a:custGeom>
              <a:avLst/>
              <a:gdLst>
                <a:gd name="connsiteX0" fmla="*/ 28395 w 57044"/>
                <a:gd name="connsiteY0" fmla="*/ 0 h 56573"/>
                <a:gd name="connsiteX1" fmla="*/ 8367 w 57044"/>
                <a:gd name="connsiteY1" fmla="*/ 8316 h 56573"/>
                <a:gd name="connsiteX2" fmla="*/ 0 w 57044"/>
                <a:gd name="connsiteY2" fmla="*/ 28224 h 56573"/>
                <a:gd name="connsiteX3" fmla="*/ 8367 w 57044"/>
                <a:gd name="connsiteY3" fmla="*/ 48258 h 56573"/>
                <a:gd name="connsiteX4" fmla="*/ 28395 w 57044"/>
                <a:gd name="connsiteY4" fmla="*/ 56574 h 56573"/>
                <a:gd name="connsiteX5" fmla="*/ 42720 w 57044"/>
                <a:gd name="connsiteY5" fmla="*/ 52794 h 56573"/>
                <a:gd name="connsiteX6" fmla="*/ 53115 w 57044"/>
                <a:gd name="connsiteY6" fmla="*/ 42462 h 56573"/>
                <a:gd name="connsiteX7" fmla="*/ 57045 w 57044"/>
                <a:gd name="connsiteY7" fmla="*/ 28224 h 56573"/>
                <a:gd name="connsiteX8" fmla="*/ 48678 w 57044"/>
                <a:gd name="connsiteY8" fmla="*/ 8316 h 56573"/>
                <a:gd name="connsiteX9" fmla="*/ 28395 w 57044"/>
                <a:gd name="connsiteY9" fmla="*/ 0 h 56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7044" h="56573">
                  <a:moveTo>
                    <a:pt x="28395" y="0"/>
                  </a:moveTo>
                  <a:cubicBezTo>
                    <a:pt x="20663" y="0"/>
                    <a:pt x="13944" y="2772"/>
                    <a:pt x="8367" y="8316"/>
                  </a:cubicBezTo>
                  <a:cubicBezTo>
                    <a:pt x="2789" y="13860"/>
                    <a:pt x="0" y="20538"/>
                    <a:pt x="0" y="28224"/>
                  </a:cubicBezTo>
                  <a:cubicBezTo>
                    <a:pt x="0" y="36036"/>
                    <a:pt x="2789" y="42714"/>
                    <a:pt x="8367" y="48258"/>
                  </a:cubicBezTo>
                  <a:cubicBezTo>
                    <a:pt x="13944" y="53802"/>
                    <a:pt x="20663" y="56574"/>
                    <a:pt x="28395" y="56574"/>
                  </a:cubicBezTo>
                  <a:cubicBezTo>
                    <a:pt x="33593" y="56574"/>
                    <a:pt x="38410" y="55314"/>
                    <a:pt x="42720" y="52794"/>
                  </a:cubicBezTo>
                  <a:cubicBezTo>
                    <a:pt x="47030" y="50274"/>
                    <a:pt x="50453" y="46872"/>
                    <a:pt x="53115" y="42462"/>
                  </a:cubicBezTo>
                  <a:cubicBezTo>
                    <a:pt x="55777" y="38178"/>
                    <a:pt x="57045" y="33390"/>
                    <a:pt x="57045" y="28224"/>
                  </a:cubicBezTo>
                  <a:cubicBezTo>
                    <a:pt x="57045" y="20412"/>
                    <a:pt x="54256" y="13860"/>
                    <a:pt x="48678" y="8316"/>
                  </a:cubicBezTo>
                  <a:cubicBezTo>
                    <a:pt x="42847" y="2772"/>
                    <a:pt x="36128" y="0"/>
                    <a:pt x="28395" y="0"/>
                  </a:cubicBezTo>
                  <a:close/>
                </a:path>
              </a:pathLst>
            </a:custGeom>
            <a:grpFill/>
            <a:ln w="1266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 dirty="0"/>
            </a:p>
          </p:txBody>
        </p:sp>
      </p:grpSp>
      <p:sp>
        <p:nvSpPr>
          <p:cNvPr id="11" name="Titel 10">
            <a:extLst>
              <a:ext uri="{FF2B5EF4-FFF2-40B4-BE49-F238E27FC236}">
                <a16:creationId xmlns:a16="http://schemas.microsoft.com/office/drawing/2014/main" id="{A61DA797-8454-4364-8770-8101AFDD41D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3525" y="2165734"/>
            <a:ext cx="4032000" cy="1883593"/>
          </a:xfrm>
        </p:spPr>
        <p:txBody>
          <a:bodyPr vert="horz" anchor="b"/>
          <a:lstStyle>
            <a:lvl1pPr rtl="0">
              <a:lnSpc>
                <a:spcPct val="85000"/>
              </a:lnSpc>
              <a:defRPr sz="4800" b="0">
                <a:solidFill>
                  <a:schemeClr val="accent1"/>
                </a:solidFill>
                <a:latin typeface="GEA Sans Bold" panose="00000500000000000000" pitchFamily="2" charset="0"/>
              </a:defRPr>
            </a:lvl1pPr>
          </a:lstStyle>
          <a:p>
            <a:r>
              <a:rPr lang="ru-RU"/>
              <a:t>Title </a:t>
            </a:r>
            <a:br>
              <a:rPr lang="ru-RU"/>
            </a:br>
            <a:r>
              <a:rPr lang="ru-RU"/>
              <a:t>GEA SANS 48PT</a:t>
            </a:r>
            <a:endParaRPr lang="ru-RU" dirty="0"/>
          </a:p>
        </p:txBody>
      </p:sp>
      <p:sp>
        <p:nvSpPr>
          <p:cNvPr id="33" name="Textplatzhalter 32">
            <a:extLst>
              <a:ext uri="{FF2B5EF4-FFF2-40B4-BE49-F238E27FC236}">
                <a16:creationId xmlns:a16="http://schemas.microsoft.com/office/drawing/2014/main" id="{9FEAEEB5-CEA6-41B3-AE59-98285007A5A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63525" y="4357103"/>
            <a:ext cx="4032000" cy="246221"/>
          </a:xfrm>
        </p:spPr>
        <p:txBody>
          <a:bodyPr>
            <a:noAutofit/>
          </a:bodyPr>
          <a:lstStyle>
            <a:lvl1pPr marL="0" indent="0" rtl="0">
              <a:buNone/>
              <a:defRPr sz="1600">
                <a:solidFill>
                  <a:schemeClr val="accent1"/>
                </a:solidFill>
                <a:latin typeface="+mj-lt"/>
              </a:defRPr>
            </a:lvl1pPr>
            <a:lvl2pPr>
              <a:defRPr sz="1600">
                <a:solidFill>
                  <a:schemeClr val="bg1"/>
                </a:solidFill>
              </a:defRPr>
            </a:lvl2pPr>
            <a:lvl3pPr>
              <a:defRPr sz="1600">
                <a:solidFill>
                  <a:schemeClr val="bg1"/>
                </a:solidFill>
              </a:defRPr>
            </a:lvl3pPr>
            <a:lvl4pPr>
              <a:defRPr sz="1600">
                <a:solidFill>
                  <a:schemeClr val="bg1"/>
                </a:solidFill>
              </a:defRPr>
            </a:lvl4pPr>
            <a:lvl5pPr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ru-RU"/>
              <a:t>Subheadline optional Inter Medium 16pt</a:t>
            </a:r>
            <a:endParaRPr lang="ru-RU" dirty="0"/>
          </a:p>
        </p:txBody>
      </p:sp>
      <p:sp>
        <p:nvSpPr>
          <p:cNvPr id="35" name="Textplatzhalter 34">
            <a:extLst>
              <a:ext uri="{FF2B5EF4-FFF2-40B4-BE49-F238E27FC236}">
                <a16:creationId xmlns:a16="http://schemas.microsoft.com/office/drawing/2014/main" id="{80E2349F-1508-4D41-A46E-B4E8D0F7F08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63525" y="5688568"/>
            <a:ext cx="4032000" cy="369332"/>
          </a:xfrm>
        </p:spPr>
        <p:txBody>
          <a:bodyPr>
            <a:noAutofit/>
          </a:bodyPr>
          <a:lstStyle>
            <a:lvl1pPr marL="0" indent="0" rtl="0">
              <a:spcBef>
                <a:spcPts val="0"/>
              </a:spcBef>
              <a:buNone/>
              <a:defRPr sz="1200">
                <a:solidFill>
                  <a:schemeClr val="accent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ru-RU"/>
              <a:t>Author, </a:t>
            </a:r>
            <a:br>
              <a:rPr lang="ru-RU"/>
            </a:br>
            <a:r>
              <a:rPr lang="ru-RU"/>
              <a:t>Place, Date Inter 12pt</a:t>
            </a:r>
            <a:endParaRPr lang="ru-RU" dirty="0"/>
          </a:p>
        </p:txBody>
      </p:sp>
      <p:sp>
        <p:nvSpPr>
          <p:cNvPr id="40" name="Freihandform: Form 39">
            <a:extLst>
              <a:ext uri="{FF2B5EF4-FFF2-40B4-BE49-F238E27FC236}">
                <a16:creationId xmlns:a16="http://schemas.microsoft.com/office/drawing/2014/main" id="{C44E781B-3F9A-4BE7-97BD-4332B650C4C2}"/>
              </a:ext>
            </a:extLst>
          </p:cNvPr>
          <p:cNvSpPr/>
          <p:nvPr userDrawn="1"/>
        </p:nvSpPr>
        <p:spPr bwMode="invGray">
          <a:xfrm>
            <a:off x="4591254" y="-1"/>
            <a:ext cx="7602228" cy="6858001"/>
          </a:xfrm>
          <a:custGeom>
            <a:avLst/>
            <a:gdLst>
              <a:gd name="connsiteX0" fmla="*/ 3293816 w 7602228"/>
              <a:gd name="connsiteY0" fmla="*/ 4038523 h 6858001"/>
              <a:gd name="connsiteX1" fmla="*/ 4309498 w 7602228"/>
              <a:gd name="connsiteY1" fmla="*/ 4038523 h 6858001"/>
              <a:gd name="connsiteX2" fmla="*/ 4309498 w 7602228"/>
              <a:gd name="connsiteY2" fmla="*/ 6858001 h 6858001"/>
              <a:gd name="connsiteX3" fmla="*/ 3293816 w 7602228"/>
              <a:gd name="connsiteY3" fmla="*/ 6858001 h 6858001"/>
              <a:gd name="connsiteX4" fmla="*/ 1268071 w 7602228"/>
              <a:gd name="connsiteY4" fmla="*/ 3540455 h 6858001"/>
              <a:gd name="connsiteX5" fmla="*/ 2395990 w 7602228"/>
              <a:gd name="connsiteY5" fmla="*/ 3540455 h 6858001"/>
              <a:gd name="connsiteX6" fmla="*/ 1128430 w 7602228"/>
              <a:gd name="connsiteY6" fmla="*/ 6074552 h 6858001"/>
              <a:gd name="connsiteX7" fmla="*/ 0 w 7602228"/>
              <a:gd name="connsiteY7" fmla="*/ 6074552 h 6858001"/>
              <a:gd name="connsiteX8" fmla="*/ 3037787 w 7602228"/>
              <a:gd name="connsiteY8" fmla="*/ 0 h 6858001"/>
              <a:gd name="connsiteX9" fmla="*/ 4565464 w 7602228"/>
              <a:gd name="connsiteY9" fmla="*/ 0 h 6858001"/>
              <a:gd name="connsiteX10" fmla="*/ 7602228 w 7602228"/>
              <a:gd name="connsiteY10" fmla="*/ 6076086 h 6858001"/>
              <a:gd name="connsiteX11" fmla="*/ 6474309 w 7602228"/>
              <a:gd name="connsiteY11" fmla="*/ 6076086 h 6858001"/>
              <a:gd name="connsiteX12" fmla="*/ 3801657 w 7602228"/>
              <a:gd name="connsiteY12" fmla="*/ 730206 h 6858001"/>
              <a:gd name="connsiteX13" fmla="*/ 3154686 w 7602228"/>
              <a:gd name="connsiteY13" fmla="*/ 2023126 h 6858001"/>
              <a:gd name="connsiteX14" fmla="*/ 2026256 w 7602228"/>
              <a:gd name="connsiteY14" fmla="*/ 2023126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7602228" h="6858001">
                <a:moveTo>
                  <a:pt x="3293816" y="4038523"/>
                </a:moveTo>
                <a:lnTo>
                  <a:pt x="4309498" y="4038523"/>
                </a:lnTo>
                <a:lnTo>
                  <a:pt x="4309498" y="6858001"/>
                </a:lnTo>
                <a:lnTo>
                  <a:pt x="3293816" y="6858001"/>
                </a:lnTo>
                <a:close/>
                <a:moveTo>
                  <a:pt x="1268071" y="3540455"/>
                </a:moveTo>
                <a:lnTo>
                  <a:pt x="2395990" y="3540455"/>
                </a:lnTo>
                <a:lnTo>
                  <a:pt x="1128430" y="6074552"/>
                </a:lnTo>
                <a:lnTo>
                  <a:pt x="0" y="6074552"/>
                </a:lnTo>
                <a:close/>
                <a:moveTo>
                  <a:pt x="3037787" y="0"/>
                </a:moveTo>
                <a:lnTo>
                  <a:pt x="4565464" y="0"/>
                </a:lnTo>
                <a:lnTo>
                  <a:pt x="7602228" y="6076086"/>
                </a:lnTo>
                <a:lnTo>
                  <a:pt x="6474309" y="6076086"/>
                </a:lnTo>
                <a:lnTo>
                  <a:pt x="3801657" y="730206"/>
                </a:lnTo>
                <a:lnTo>
                  <a:pt x="3154686" y="2023126"/>
                </a:lnTo>
                <a:lnTo>
                  <a:pt x="2026256" y="2023126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90000">
                <a:schemeClr val="accent6"/>
              </a:gs>
            </a:gsLst>
            <a:lin ang="18900000" scaled="1"/>
          </a:gradFill>
          <a:ln w="798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rtl="0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578933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61" Type="http://schemas.openxmlformats.org/officeDocument/2006/relationships/image" Target="../media/image1.emf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tags" Target="../tags/tag2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oleObject" Target="../embeddings/oleObject1.bin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kt 7" hidden="1">
            <a:extLst>
              <a:ext uri="{FF2B5EF4-FFF2-40B4-BE49-F238E27FC236}">
                <a16:creationId xmlns:a16="http://schemas.microsoft.com/office/drawing/2014/main" id="{F6C0CEA4-5BC5-41CC-9E9B-9E5CD91A4C50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59"/>
            </p:custDataLst>
            <p:extLst>
              <p:ext uri="{D42A27DB-BD31-4B8C-83A1-F6EECF244321}">
                <p14:modId xmlns:p14="http://schemas.microsoft.com/office/powerpoint/2010/main" val="62343556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60" imgW="344" imgH="345" progId="TCLayout.ActiveDocument.1">
                  <p:embed/>
                </p:oleObj>
              </mc:Choice>
              <mc:Fallback>
                <p:oleObj name="think-cell Folie" r:id="rId60" imgW="344" imgH="345" progId="TCLayout.ActiveDocument.1">
                  <p:embed/>
                  <p:pic>
                    <p:nvPicPr>
                      <p:cNvPr id="8" name="Objekt 7" hidden="1">
                        <a:extLst>
                          <a:ext uri="{FF2B5EF4-FFF2-40B4-BE49-F238E27FC236}">
                            <a16:creationId xmlns:a16="http://schemas.microsoft.com/office/drawing/2014/main" id="{F6C0CEA4-5BC5-41CC-9E9B-9E5CD91A4C5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1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DEF332DA-E738-431B-8AE7-A7DEE3EB9C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3525" y="229880"/>
            <a:ext cx="11664950" cy="461665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r>
              <a:rPr lang="ru-RU"/>
              <a:t>Headline Inter Medium bold 30pt</a:t>
            </a:r>
            <a:endParaRPr lang="ru-RU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8F8E99D9-CA96-4FD7-8A92-0558BC525A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63525" y="1449388"/>
            <a:ext cx="11664950" cy="450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ru-RU" noProof="0"/>
              <a:t>First text level Inter, 16pt</a:t>
            </a:r>
          </a:p>
          <a:p>
            <a:pPr lvl="1"/>
            <a:r>
              <a:rPr lang="ru-RU" noProof="0"/>
              <a:t>Second text level Inter</a:t>
            </a:r>
          </a:p>
          <a:p>
            <a:pPr lvl="2"/>
            <a:r>
              <a:rPr lang="ru-RU" noProof="0"/>
              <a:t>Third text level Inter</a:t>
            </a:r>
          </a:p>
          <a:p>
            <a:pPr lvl="3"/>
            <a:r>
              <a:rPr lang="ru-RU" noProof="0"/>
              <a:t>Fourth text level Inter</a:t>
            </a:r>
          </a:p>
          <a:p>
            <a:pPr lvl="4"/>
            <a:r>
              <a:rPr lang="ru-RU" noProof="0"/>
              <a:t>Fifth text level Inter</a:t>
            </a:r>
          </a:p>
          <a:p>
            <a:pPr lvl="5"/>
            <a:r>
              <a:rPr lang="ru-RU" noProof="0"/>
              <a:t>Sixth text level Inter</a:t>
            </a:r>
          </a:p>
          <a:p>
            <a:pPr lvl="6"/>
            <a:r>
              <a:rPr lang="ru-RU" noProof="0"/>
              <a:t>Eight text level Inter</a:t>
            </a:r>
          </a:p>
          <a:p>
            <a:pPr lvl="7"/>
            <a:r>
              <a:rPr lang="ru-RU" noProof="0"/>
              <a:t>Ninth text level Inter</a:t>
            </a:r>
            <a:endParaRPr lang="ru-RU" noProof="0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BB501FDD-A44D-476D-8AEB-D86C1405624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635756" y="6584135"/>
            <a:ext cx="936000" cy="107722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r" rtl="0">
              <a:lnSpc>
                <a:spcPct val="100000"/>
              </a:lnSpc>
              <a:defRPr sz="700">
                <a:solidFill>
                  <a:schemeClr val="accent1"/>
                </a:solidFill>
              </a:defRPr>
            </a:lvl1pPr>
          </a:lstStyle>
          <a:p>
            <a:fld id="{4E21BC9A-0B51-42E4-9462-C156FAE076B5}" type="datetime4">
              <a:rPr lang="ru-RU" smtClean="0"/>
              <a:t>2 июля 2024 г.</a:t>
            </a:fld>
            <a:endParaRPr lang="ru-RU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EFF644C6-3665-4359-A085-B5D0334DBF4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38597" y="6584135"/>
            <a:ext cx="4114800" cy="107722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lvl1pPr algn="l" rtl="0">
              <a:lnSpc>
                <a:spcPct val="100000"/>
              </a:lnSpc>
              <a:defRPr sz="700">
                <a:solidFill>
                  <a:schemeClr val="accent1"/>
                </a:solidFill>
              </a:defRPr>
            </a:lvl1pPr>
          </a:lstStyle>
          <a:p>
            <a:r>
              <a:rPr lang="ru-RU"/>
              <a:t>Insert text with »Insert Header and Footer«</a:t>
            </a:r>
            <a:endParaRPr lang="ru-RU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76434587-7614-47E7-B2CA-70D35FE7714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40475" y="6584135"/>
            <a:ext cx="288000" cy="107722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r" rtl="0">
              <a:lnSpc>
                <a:spcPct val="100000"/>
              </a:lnSpc>
              <a:defRPr sz="700">
                <a:solidFill>
                  <a:schemeClr val="accent1"/>
                </a:solidFill>
              </a:defRPr>
            </a:lvl1pPr>
          </a:lstStyle>
          <a:p>
            <a:fld id="{7D3B735A-0712-4989-8931-598C2A0907B8}" type="slidenum">
              <a:rPr lang="ru-RU" smtClean="0"/>
              <a:pPr/>
              <a:t>‹#›</a:t>
            </a:fld>
            <a:endParaRPr lang="ru-RU" dirty="0"/>
          </a:p>
        </p:txBody>
      </p:sp>
      <p:grpSp>
        <p:nvGrpSpPr>
          <p:cNvPr id="29" name="Gruppieren 28">
            <a:extLst>
              <a:ext uri="{FF2B5EF4-FFF2-40B4-BE49-F238E27FC236}">
                <a16:creationId xmlns:a16="http://schemas.microsoft.com/office/drawing/2014/main" id="{AFFA33C5-4836-4BB5-AFB0-C58265646AE1}"/>
              </a:ext>
            </a:extLst>
          </p:cNvPr>
          <p:cNvGrpSpPr/>
          <p:nvPr userDrawn="1"/>
        </p:nvGrpSpPr>
        <p:grpSpPr>
          <a:xfrm>
            <a:off x="269875" y="6525716"/>
            <a:ext cx="485623" cy="147421"/>
            <a:chOff x="269875" y="6525716"/>
            <a:chExt cx="485623" cy="147421"/>
          </a:xfrm>
          <a:solidFill>
            <a:schemeClr val="accent1"/>
          </a:solidFill>
        </p:grpSpPr>
        <p:sp>
          <p:nvSpPr>
            <p:cNvPr id="26" name="Freihandform: Form 25">
              <a:extLst>
                <a:ext uri="{FF2B5EF4-FFF2-40B4-BE49-F238E27FC236}">
                  <a16:creationId xmlns:a16="http://schemas.microsoft.com/office/drawing/2014/main" id="{25B01271-200E-4F33-B311-5D88977B6023}"/>
                </a:ext>
              </a:extLst>
            </p:cNvPr>
            <p:cNvSpPr/>
            <p:nvPr/>
          </p:nvSpPr>
          <p:spPr>
            <a:xfrm>
              <a:off x="620244" y="6525737"/>
              <a:ext cx="135254" cy="147399"/>
            </a:xfrm>
            <a:custGeom>
              <a:avLst/>
              <a:gdLst>
                <a:gd name="connsiteX0" fmla="*/ 61455 w 135254"/>
                <a:gd name="connsiteY0" fmla="*/ 0 h 147399"/>
                <a:gd name="connsiteX1" fmla="*/ 24578 w 135254"/>
                <a:gd name="connsiteY1" fmla="*/ 0 h 147399"/>
                <a:gd name="connsiteX2" fmla="*/ 0 w 135254"/>
                <a:gd name="connsiteY2" fmla="*/ 49133 h 147399"/>
                <a:gd name="connsiteX3" fmla="*/ 27345 w 135254"/>
                <a:gd name="connsiteY3" fmla="*/ 49133 h 147399"/>
                <a:gd name="connsiteX4" fmla="*/ 43115 w 135254"/>
                <a:gd name="connsiteY4" fmla="*/ 17673 h 147399"/>
                <a:gd name="connsiteX5" fmla="*/ 107909 w 135254"/>
                <a:gd name="connsiteY5" fmla="*/ 147399 h 147399"/>
                <a:gd name="connsiteX6" fmla="*/ 135254 w 135254"/>
                <a:gd name="connsiteY6" fmla="*/ 147399 h 1473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5254" h="147399">
                  <a:moveTo>
                    <a:pt x="61455" y="0"/>
                  </a:moveTo>
                  <a:lnTo>
                    <a:pt x="24578" y="0"/>
                  </a:lnTo>
                  <a:lnTo>
                    <a:pt x="0" y="49133"/>
                  </a:lnTo>
                  <a:lnTo>
                    <a:pt x="27345" y="49133"/>
                  </a:lnTo>
                  <a:lnTo>
                    <a:pt x="43115" y="17673"/>
                  </a:lnTo>
                  <a:lnTo>
                    <a:pt x="107909" y="147399"/>
                  </a:lnTo>
                  <a:lnTo>
                    <a:pt x="135254" y="147399"/>
                  </a:lnTo>
                  <a:close/>
                </a:path>
              </a:pathLst>
            </a:custGeom>
            <a:grpFill/>
            <a:ln w="215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 dirty="0">
                <a:solidFill>
                  <a:schemeClr val="tx2"/>
                </a:solidFill>
              </a:endParaRPr>
            </a:p>
          </p:txBody>
        </p:sp>
        <p:sp>
          <p:nvSpPr>
            <p:cNvPr id="27" name="Freihandform: Form 26">
              <a:extLst>
                <a:ext uri="{FF2B5EF4-FFF2-40B4-BE49-F238E27FC236}">
                  <a16:creationId xmlns:a16="http://schemas.microsoft.com/office/drawing/2014/main" id="{2576AED9-BBAC-4185-A611-167F3D7F262F}"/>
                </a:ext>
              </a:extLst>
            </p:cNvPr>
            <p:cNvSpPr/>
            <p:nvPr/>
          </p:nvSpPr>
          <p:spPr>
            <a:xfrm>
              <a:off x="269875" y="6525716"/>
              <a:ext cx="411802" cy="147421"/>
            </a:xfrm>
            <a:custGeom>
              <a:avLst/>
              <a:gdLst>
                <a:gd name="connsiteX0" fmla="*/ 399525 w 411802"/>
                <a:gd name="connsiteY0" fmla="*/ 61449 h 147421"/>
                <a:gd name="connsiteX1" fmla="*/ 80015 w 411802"/>
                <a:gd name="connsiteY1" fmla="*/ 61427 h 147421"/>
                <a:gd name="connsiteX2" fmla="*/ 67737 w 411802"/>
                <a:gd name="connsiteY2" fmla="*/ 85994 h 147421"/>
                <a:gd name="connsiteX3" fmla="*/ 116892 w 411802"/>
                <a:gd name="connsiteY3" fmla="*/ 85994 h 147421"/>
                <a:gd name="connsiteX4" fmla="*/ 116892 w 411802"/>
                <a:gd name="connsiteY4" fmla="*/ 122833 h 147421"/>
                <a:gd name="connsiteX5" fmla="*/ 73316 w 411802"/>
                <a:gd name="connsiteY5" fmla="*/ 122833 h 147421"/>
                <a:gd name="connsiteX6" fmla="*/ 24468 w 411802"/>
                <a:gd name="connsiteY6" fmla="*/ 73722 h 147421"/>
                <a:gd name="connsiteX7" fmla="*/ 73316 w 411802"/>
                <a:gd name="connsiteY7" fmla="*/ 24589 h 147421"/>
                <a:gd name="connsiteX8" fmla="*/ 129126 w 411802"/>
                <a:gd name="connsiteY8" fmla="*/ 24589 h 147421"/>
                <a:gd name="connsiteX9" fmla="*/ 129126 w 411802"/>
                <a:gd name="connsiteY9" fmla="*/ 0 h 147421"/>
                <a:gd name="connsiteX10" fmla="*/ 73316 w 411802"/>
                <a:gd name="connsiteY10" fmla="*/ 0 h 147421"/>
                <a:gd name="connsiteX11" fmla="*/ 0 w 411802"/>
                <a:gd name="connsiteY11" fmla="*/ 73744 h 147421"/>
                <a:gd name="connsiteX12" fmla="*/ 73316 w 411802"/>
                <a:gd name="connsiteY12" fmla="*/ 147421 h 147421"/>
                <a:gd name="connsiteX13" fmla="*/ 141470 w 411802"/>
                <a:gd name="connsiteY13" fmla="*/ 147421 h 147421"/>
                <a:gd name="connsiteX14" fmla="*/ 141470 w 411802"/>
                <a:gd name="connsiteY14" fmla="*/ 85994 h 147421"/>
                <a:gd name="connsiteX15" fmla="*/ 178326 w 411802"/>
                <a:gd name="connsiteY15" fmla="*/ 85994 h 147421"/>
                <a:gd name="connsiteX16" fmla="*/ 178326 w 411802"/>
                <a:gd name="connsiteY16" fmla="*/ 147399 h 147421"/>
                <a:gd name="connsiteX17" fmla="*/ 276636 w 411802"/>
                <a:gd name="connsiteY17" fmla="*/ 147399 h 147421"/>
                <a:gd name="connsiteX18" fmla="*/ 288914 w 411802"/>
                <a:gd name="connsiteY18" fmla="*/ 122833 h 147421"/>
                <a:gd name="connsiteX19" fmla="*/ 202903 w 411802"/>
                <a:gd name="connsiteY19" fmla="*/ 122833 h 147421"/>
                <a:gd name="connsiteX20" fmla="*/ 202903 w 411802"/>
                <a:gd name="connsiteY20" fmla="*/ 85994 h 147421"/>
                <a:gd name="connsiteX21" fmla="*/ 331788 w 411802"/>
                <a:gd name="connsiteY21" fmla="*/ 85994 h 147421"/>
                <a:gd name="connsiteX22" fmla="*/ 301214 w 411802"/>
                <a:gd name="connsiteY22" fmla="*/ 147399 h 147421"/>
                <a:gd name="connsiteX23" fmla="*/ 328537 w 411802"/>
                <a:gd name="connsiteY23" fmla="*/ 147399 h 147421"/>
                <a:gd name="connsiteX24" fmla="*/ 359265 w 411802"/>
                <a:gd name="connsiteY24" fmla="*/ 85994 h 147421"/>
                <a:gd name="connsiteX25" fmla="*/ 411803 w 411802"/>
                <a:gd name="connsiteY25" fmla="*/ 85994 h 147421"/>
                <a:gd name="connsiteX26" fmla="*/ 399525 w 411802"/>
                <a:gd name="connsiteY26" fmla="*/ 61449 h 1474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411802" h="147421">
                  <a:moveTo>
                    <a:pt x="399525" y="61449"/>
                  </a:moveTo>
                  <a:lnTo>
                    <a:pt x="80015" y="61427"/>
                  </a:lnTo>
                  <a:lnTo>
                    <a:pt x="67737" y="85994"/>
                  </a:lnTo>
                  <a:lnTo>
                    <a:pt x="116892" y="85994"/>
                  </a:lnTo>
                  <a:lnTo>
                    <a:pt x="116892" y="122833"/>
                  </a:lnTo>
                  <a:lnTo>
                    <a:pt x="73316" y="122833"/>
                  </a:lnTo>
                  <a:cubicBezTo>
                    <a:pt x="46388" y="122833"/>
                    <a:pt x="24468" y="100901"/>
                    <a:pt x="24468" y="73722"/>
                  </a:cubicBezTo>
                  <a:cubicBezTo>
                    <a:pt x="24468" y="46543"/>
                    <a:pt x="46388" y="24589"/>
                    <a:pt x="73316" y="24589"/>
                  </a:cubicBezTo>
                  <a:lnTo>
                    <a:pt x="129126" y="24589"/>
                  </a:lnTo>
                  <a:lnTo>
                    <a:pt x="129126" y="0"/>
                  </a:lnTo>
                  <a:lnTo>
                    <a:pt x="73316" y="0"/>
                  </a:lnTo>
                  <a:cubicBezTo>
                    <a:pt x="32902" y="0"/>
                    <a:pt x="0" y="33085"/>
                    <a:pt x="0" y="73744"/>
                  </a:cubicBezTo>
                  <a:cubicBezTo>
                    <a:pt x="0" y="114380"/>
                    <a:pt x="32902" y="147421"/>
                    <a:pt x="73316" y="147421"/>
                  </a:cubicBezTo>
                  <a:lnTo>
                    <a:pt x="141470" y="147421"/>
                  </a:lnTo>
                  <a:lnTo>
                    <a:pt x="141470" y="85994"/>
                  </a:lnTo>
                  <a:lnTo>
                    <a:pt x="178326" y="85994"/>
                  </a:lnTo>
                  <a:lnTo>
                    <a:pt x="178326" y="147399"/>
                  </a:lnTo>
                  <a:lnTo>
                    <a:pt x="276636" y="147399"/>
                  </a:lnTo>
                  <a:lnTo>
                    <a:pt x="288914" y="122833"/>
                  </a:lnTo>
                  <a:lnTo>
                    <a:pt x="202903" y="122833"/>
                  </a:lnTo>
                  <a:lnTo>
                    <a:pt x="202903" y="85994"/>
                  </a:lnTo>
                  <a:lnTo>
                    <a:pt x="331788" y="85994"/>
                  </a:lnTo>
                  <a:lnTo>
                    <a:pt x="301214" y="147399"/>
                  </a:lnTo>
                  <a:lnTo>
                    <a:pt x="328537" y="147399"/>
                  </a:lnTo>
                  <a:lnTo>
                    <a:pt x="359265" y="85994"/>
                  </a:lnTo>
                  <a:lnTo>
                    <a:pt x="411803" y="85994"/>
                  </a:lnTo>
                  <a:lnTo>
                    <a:pt x="399525" y="61449"/>
                  </a:lnTo>
                  <a:close/>
                </a:path>
              </a:pathLst>
            </a:custGeom>
            <a:grpFill/>
            <a:ln w="215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 dirty="0">
                <a:solidFill>
                  <a:schemeClr val="tx2"/>
                </a:solidFill>
              </a:endParaRPr>
            </a:p>
          </p:txBody>
        </p:sp>
        <p:sp>
          <p:nvSpPr>
            <p:cNvPr id="28" name="Freihandform: Form 27">
              <a:extLst>
                <a:ext uri="{FF2B5EF4-FFF2-40B4-BE49-F238E27FC236}">
                  <a16:creationId xmlns:a16="http://schemas.microsoft.com/office/drawing/2014/main" id="{D79D4FC7-7AE3-474B-8E96-1D9EB22499ED}"/>
                </a:ext>
              </a:extLst>
            </p:cNvPr>
            <p:cNvSpPr/>
            <p:nvPr/>
          </p:nvSpPr>
          <p:spPr>
            <a:xfrm>
              <a:off x="448200" y="6525716"/>
              <a:ext cx="110610" cy="49155"/>
            </a:xfrm>
            <a:custGeom>
              <a:avLst/>
              <a:gdLst>
                <a:gd name="connsiteX0" fmla="*/ 24578 w 110610"/>
                <a:gd name="connsiteY0" fmla="*/ 24589 h 49155"/>
                <a:gd name="connsiteX1" fmla="*/ 110611 w 110610"/>
                <a:gd name="connsiteY1" fmla="*/ 24589 h 49155"/>
                <a:gd name="connsiteX2" fmla="*/ 110611 w 110610"/>
                <a:gd name="connsiteY2" fmla="*/ 22 h 49155"/>
                <a:gd name="connsiteX3" fmla="*/ 0 w 110610"/>
                <a:gd name="connsiteY3" fmla="*/ 0 h 49155"/>
                <a:gd name="connsiteX4" fmla="*/ 0 w 110610"/>
                <a:gd name="connsiteY4" fmla="*/ 49155 h 49155"/>
                <a:gd name="connsiteX5" fmla="*/ 24578 w 110610"/>
                <a:gd name="connsiteY5" fmla="*/ 49155 h 491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0610" h="49155">
                  <a:moveTo>
                    <a:pt x="24578" y="24589"/>
                  </a:moveTo>
                  <a:lnTo>
                    <a:pt x="110611" y="24589"/>
                  </a:lnTo>
                  <a:lnTo>
                    <a:pt x="110611" y="22"/>
                  </a:lnTo>
                  <a:lnTo>
                    <a:pt x="0" y="0"/>
                  </a:lnTo>
                  <a:lnTo>
                    <a:pt x="0" y="49155"/>
                  </a:lnTo>
                  <a:lnTo>
                    <a:pt x="24578" y="49155"/>
                  </a:lnTo>
                  <a:close/>
                </a:path>
              </a:pathLst>
            </a:custGeom>
            <a:grpFill/>
            <a:ln w="215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 dirty="0">
                <a:solidFill>
                  <a:schemeClr val="tx2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912269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06" r:id="rId7"/>
    <p:sldLayoutId id="2147483707" r:id="rId8"/>
    <p:sldLayoutId id="2147483708" r:id="rId9"/>
    <p:sldLayoutId id="2147483709" r:id="rId10"/>
    <p:sldLayoutId id="2147483710" r:id="rId11"/>
    <p:sldLayoutId id="2147483670" r:id="rId12"/>
    <p:sldLayoutId id="2147483672" r:id="rId13"/>
    <p:sldLayoutId id="2147483673" r:id="rId14"/>
    <p:sldLayoutId id="2147483701" r:id="rId15"/>
    <p:sldLayoutId id="2147483702" r:id="rId16"/>
    <p:sldLayoutId id="2147483703" r:id="rId17"/>
    <p:sldLayoutId id="2147483661" r:id="rId18"/>
    <p:sldLayoutId id="2147483662" r:id="rId19"/>
    <p:sldLayoutId id="2147483663" r:id="rId20"/>
    <p:sldLayoutId id="2147483721" r:id="rId21"/>
    <p:sldLayoutId id="2147483722" r:id="rId22"/>
    <p:sldLayoutId id="2147483723" r:id="rId23"/>
    <p:sldLayoutId id="2147483724" r:id="rId24"/>
    <p:sldLayoutId id="2147483725" r:id="rId25"/>
    <p:sldLayoutId id="2147483666" r:id="rId26"/>
    <p:sldLayoutId id="2147483667" r:id="rId27"/>
    <p:sldLayoutId id="2147483668" r:id="rId28"/>
    <p:sldLayoutId id="2147483669" r:id="rId29"/>
    <p:sldLayoutId id="2147483664" r:id="rId30"/>
    <p:sldLayoutId id="2147483680" r:id="rId31"/>
    <p:sldLayoutId id="2147483679" r:id="rId32"/>
    <p:sldLayoutId id="2147483678" r:id="rId33"/>
    <p:sldLayoutId id="2147483684" r:id="rId34"/>
    <p:sldLayoutId id="2147483685" r:id="rId35"/>
    <p:sldLayoutId id="2147483686" r:id="rId36"/>
    <p:sldLayoutId id="2147483687" r:id="rId37"/>
    <p:sldLayoutId id="2147483688" r:id="rId38"/>
    <p:sldLayoutId id="2147483716" r:id="rId39"/>
    <p:sldLayoutId id="2147483717" r:id="rId40"/>
    <p:sldLayoutId id="2147483718" r:id="rId41"/>
    <p:sldLayoutId id="2147483719" r:id="rId42"/>
    <p:sldLayoutId id="2147483720" r:id="rId43"/>
    <p:sldLayoutId id="2147483690" r:id="rId44"/>
    <p:sldLayoutId id="2147483693" r:id="rId45"/>
    <p:sldLayoutId id="2147483691" r:id="rId46"/>
    <p:sldLayoutId id="2147483694" r:id="rId47"/>
    <p:sldLayoutId id="2147483695" r:id="rId48"/>
    <p:sldLayoutId id="2147483696" r:id="rId49"/>
    <p:sldLayoutId id="2147483681" r:id="rId50"/>
    <p:sldLayoutId id="2147483704" r:id="rId51"/>
    <p:sldLayoutId id="2147483682" r:id="rId52"/>
    <p:sldLayoutId id="2147483705" r:id="rId53"/>
    <p:sldLayoutId id="2147483697" r:id="rId54"/>
    <p:sldLayoutId id="2147483698" r:id="rId55"/>
    <p:sldLayoutId id="2147483699" r:id="rId56"/>
    <p:sldLayoutId id="2147483700" r:id="rId57"/>
  </p:sldLayoutIdLst>
  <p:hf hdr="0" ftr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3000" b="1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180000" indent="-180000" algn="l" defTabSz="914400" rtl="0" eaLnBrk="1" latinLnBrk="0" hangingPunct="1">
        <a:lnSpc>
          <a:spcPct val="100000"/>
        </a:lnSpc>
        <a:spcBef>
          <a:spcPts val="600"/>
        </a:spcBef>
        <a:buClr>
          <a:schemeClr val="tx2"/>
        </a:buClr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360000" indent="-180000" algn="l" defTabSz="914400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576000" indent="-180000" algn="l" defTabSz="914400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720000" indent="-180000" algn="l" defTabSz="914400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900000" indent="-180000" algn="l" defTabSz="914400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080000" indent="-180000" algn="l" defTabSz="914400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260000" indent="-180000" algn="l" defTabSz="914400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440000" indent="-180000" algn="l" defTabSz="914400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166" userDrawn="1">
          <p15:clr>
            <a:srgbClr val="F26B43"/>
          </p15:clr>
        </p15:guide>
        <p15:guide id="3" pos="7514" userDrawn="1">
          <p15:clr>
            <a:srgbClr val="F26B43"/>
          </p15:clr>
        </p15:guide>
        <p15:guide id="4" orient="horz" pos="164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0.x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59.bin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chart" Target="../charts/chart18.xml"/><Relationship Id="rId3" Type="http://schemas.openxmlformats.org/officeDocument/2006/relationships/notesSlide" Target="../notesSlides/notesSlide10.xml"/><Relationship Id="rId7" Type="http://schemas.openxmlformats.org/officeDocument/2006/relationships/chart" Target="../charts/chart17.xml"/><Relationship Id="rId2" Type="http://schemas.openxmlformats.org/officeDocument/2006/relationships/slideLayout" Target="../slideLayouts/slideLayout31.xml"/><Relationship Id="rId1" Type="http://schemas.openxmlformats.org/officeDocument/2006/relationships/tags" Target="../tags/tag69.xml"/><Relationship Id="rId6" Type="http://schemas.openxmlformats.org/officeDocument/2006/relationships/image" Target="../media/image10.jpeg"/><Relationship Id="rId5" Type="http://schemas.openxmlformats.org/officeDocument/2006/relationships/image" Target="../media/image1.emf"/><Relationship Id="rId4" Type="http://schemas.openxmlformats.org/officeDocument/2006/relationships/oleObject" Target="../embeddings/oleObject61.bin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chart" Target="../charts/chart20.xml"/><Relationship Id="rId3" Type="http://schemas.openxmlformats.org/officeDocument/2006/relationships/notesSlide" Target="../notesSlides/notesSlide11.xml"/><Relationship Id="rId7" Type="http://schemas.openxmlformats.org/officeDocument/2006/relationships/chart" Target="../charts/chart19.xml"/><Relationship Id="rId2" Type="http://schemas.openxmlformats.org/officeDocument/2006/relationships/slideLayout" Target="../slideLayouts/slideLayout31.xml"/><Relationship Id="rId1" Type="http://schemas.openxmlformats.org/officeDocument/2006/relationships/tags" Target="../tags/tag70.xml"/><Relationship Id="rId6" Type="http://schemas.openxmlformats.org/officeDocument/2006/relationships/image" Target="../media/image10.jpeg"/><Relationship Id="rId5" Type="http://schemas.openxmlformats.org/officeDocument/2006/relationships/image" Target="../media/image1.emf"/><Relationship Id="rId4" Type="http://schemas.openxmlformats.org/officeDocument/2006/relationships/oleObject" Target="../embeddings/oleObject61.bin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7" Type="http://schemas.openxmlformats.org/officeDocument/2006/relationships/chart" Target="../charts/chart21.xml"/><Relationship Id="rId2" Type="http://schemas.openxmlformats.org/officeDocument/2006/relationships/slideLayout" Target="../slideLayouts/slideLayout31.xml"/><Relationship Id="rId1" Type="http://schemas.openxmlformats.org/officeDocument/2006/relationships/tags" Target="../tags/tag71.xml"/><Relationship Id="rId6" Type="http://schemas.openxmlformats.org/officeDocument/2006/relationships/image" Target="../media/image10.jpeg"/><Relationship Id="rId5" Type="http://schemas.openxmlformats.org/officeDocument/2006/relationships/image" Target="../media/image1.emf"/><Relationship Id="rId4" Type="http://schemas.openxmlformats.org/officeDocument/2006/relationships/oleObject" Target="../embeddings/oleObject61.bin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31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48.xml"/><Relationship Id="rId1" Type="http://schemas.openxmlformats.org/officeDocument/2006/relationships/tags" Target="../tags/tag72.xml"/><Relationship Id="rId6" Type="http://schemas.openxmlformats.org/officeDocument/2006/relationships/image" Target="../media/image15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61.bin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2.xml"/><Relationship Id="rId3" Type="http://schemas.openxmlformats.org/officeDocument/2006/relationships/notesSlide" Target="../notesSlides/notesSlide14.xml"/><Relationship Id="rId7" Type="http://schemas.openxmlformats.org/officeDocument/2006/relationships/diagramLayout" Target="../diagrams/layout2.xml"/><Relationship Id="rId2" Type="http://schemas.openxmlformats.org/officeDocument/2006/relationships/slideLayout" Target="../slideLayouts/slideLayout35.xml"/><Relationship Id="rId1" Type="http://schemas.openxmlformats.org/officeDocument/2006/relationships/tags" Target="../tags/tag73.xml"/><Relationship Id="rId6" Type="http://schemas.openxmlformats.org/officeDocument/2006/relationships/diagramData" Target="../diagrams/data2.xml"/><Relationship Id="rId11" Type="http://schemas.openxmlformats.org/officeDocument/2006/relationships/image" Target="../media/image16.emf"/><Relationship Id="rId5" Type="http://schemas.openxmlformats.org/officeDocument/2006/relationships/image" Target="../media/image1.emf"/><Relationship Id="rId10" Type="http://schemas.microsoft.com/office/2007/relationships/diagramDrawing" Target="../diagrams/drawing2.xml"/><Relationship Id="rId4" Type="http://schemas.openxmlformats.org/officeDocument/2006/relationships/oleObject" Target="../embeddings/oleObject61.bin"/><Relationship Id="rId9" Type="http://schemas.openxmlformats.org/officeDocument/2006/relationships/diagramColors" Target="../diagrams/colors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7" Type="http://schemas.openxmlformats.org/officeDocument/2006/relationships/image" Target="../media/image18.png"/><Relationship Id="rId2" Type="http://schemas.openxmlformats.org/officeDocument/2006/relationships/slideLayout" Target="../slideLayouts/slideLayout31.xml"/><Relationship Id="rId1" Type="http://schemas.openxmlformats.org/officeDocument/2006/relationships/tags" Target="../tags/tag74.xml"/><Relationship Id="rId6" Type="http://schemas.openxmlformats.org/officeDocument/2006/relationships/image" Target="../media/image17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61.bin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35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4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31.xml"/><Relationship Id="rId1" Type="http://schemas.openxmlformats.org/officeDocument/2006/relationships/tags" Target="../tags/tag75.xml"/><Relationship Id="rId6" Type="http://schemas.openxmlformats.org/officeDocument/2006/relationships/image" Target="../media/image21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61.bin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notesSlide" Target="../notesSlides/notesSlide2.xml"/><Relationship Id="rId7" Type="http://schemas.openxmlformats.org/officeDocument/2006/relationships/chart" Target="../charts/chart2.xml"/><Relationship Id="rId2" Type="http://schemas.openxmlformats.org/officeDocument/2006/relationships/slideLayout" Target="../slideLayouts/slideLayout31.xml"/><Relationship Id="rId1" Type="http://schemas.openxmlformats.org/officeDocument/2006/relationships/tags" Target="../tags/tag61.xml"/><Relationship Id="rId6" Type="http://schemas.openxmlformats.org/officeDocument/2006/relationships/chart" Target="../charts/chart1.x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60.bin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7" Type="http://schemas.openxmlformats.org/officeDocument/2006/relationships/image" Target="../media/image23.png"/><Relationship Id="rId2" Type="http://schemas.openxmlformats.org/officeDocument/2006/relationships/slideLayout" Target="../slideLayouts/slideLayout44.xml"/><Relationship Id="rId1" Type="http://schemas.openxmlformats.org/officeDocument/2006/relationships/tags" Target="../tags/tag76.xml"/><Relationship Id="rId6" Type="http://schemas.openxmlformats.org/officeDocument/2006/relationships/image" Target="../media/image22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61.bin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7" Type="http://schemas.openxmlformats.org/officeDocument/2006/relationships/image" Target="../media/image25.png"/><Relationship Id="rId2" Type="http://schemas.openxmlformats.org/officeDocument/2006/relationships/slideLayout" Target="../slideLayouts/slideLayout44.xml"/><Relationship Id="rId1" Type="http://schemas.openxmlformats.org/officeDocument/2006/relationships/tags" Target="../tags/tag77.xml"/><Relationship Id="rId6" Type="http://schemas.openxmlformats.org/officeDocument/2006/relationships/image" Target="../media/image24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61.bin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35.xml"/><Relationship Id="rId1" Type="http://schemas.openxmlformats.org/officeDocument/2006/relationships/tags" Target="../tags/tag78.xml"/><Relationship Id="rId6" Type="http://schemas.openxmlformats.org/officeDocument/2006/relationships/image" Target="../media/image26.emf"/><Relationship Id="rId5" Type="http://schemas.openxmlformats.org/officeDocument/2006/relationships/image" Target="../media/image1.emf"/><Relationship Id="rId4" Type="http://schemas.openxmlformats.org/officeDocument/2006/relationships/oleObject" Target="../embeddings/oleObject61.bin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30.xml"/><Relationship Id="rId1" Type="http://schemas.openxmlformats.org/officeDocument/2006/relationships/tags" Target="../tags/tag79.xml"/><Relationship Id="rId6" Type="http://schemas.openxmlformats.org/officeDocument/2006/relationships/image" Target="../media/image27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61.bin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7" Type="http://schemas.openxmlformats.org/officeDocument/2006/relationships/image" Target="../media/image28.emf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35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31.xml"/><Relationship Id="rId1" Type="http://schemas.openxmlformats.org/officeDocument/2006/relationships/tags" Target="../tags/tag80.xml"/><Relationship Id="rId6" Type="http://schemas.openxmlformats.org/officeDocument/2006/relationships/image" Target="../media/image29.emf"/><Relationship Id="rId5" Type="http://schemas.openxmlformats.org/officeDocument/2006/relationships/image" Target="../media/image1.emf"/><Relationship Id="rId4" Type="http://schemas.openxmlformats.org/officeDocument/2006/relationships/oleObject" Target="../embeddings/oleObject61.bin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6.xml"/><Relationship Id="rId3" Type="http://schemas.openxmlformats.org/officeDocument/2006/relationships/notesSlide" Target="../notesSlides/notesSlide22.xml"/><Relationship Id="rId7" Type="http://schemas.openxmlformats.org/officeDocument/2006/relationships/diagramData" Target="../diagrams/data6.xml"/><Relationship Id="rId2" Type="http://schemas.openxmlformats.org/officeDocument/2006/relationships/slideLayout" Target="../slideLayouts/slideLayout31.xml"/><Relationship Id="rId1" Type="http://schemas.openxmlformats.org/officeDocument/2006/relationships/tags" Target="../tags/tag81.xml"/><Relationship Id="rId6" Type="http://schemas.openxmlformats.org/officeDocument/2006/relationships/image" Target="../media/image30.emf"/><Relationship Id="rId11" Type="http://schemas.microsoft.com/office/2007/relationships/diagramDrawing" Target="../diagrams/drawing6.xml"/><Relationship Id="rId5" Type="http://schemas.openxmlformats.org/officeDocument/2006/relationships/image" Target="../media/image1.emf"/><Relationship Id="rId10" Type="http://schemas.openxmlformats.org/officeDocument/2006/relationships/diagramColors" Target="../diagrams/colors6.xml"/><Relationship Id="rId4" Type="http://schemas.openxmlformats.org/officeDocument/2006/relationships/oleObject" Target="../embeddings/oleObject61.bin"/><Relationship Id="rId9" Type="http://schemas.openxmlformats.org/officeDocument/2006/relationships/diagramQuickStyle" Target="../diagrams/quickStyle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31.xml"/><Relationship Id="rId1" Type="http://schemas.openxmlformats.org/officeDocument/2006/relationships/tags" Target="../tags/tag82.xml"/><Relationship Id="rId6" Type="http://schemas.openxmlformats.org/officeDocument/2006/relationships/image" Target="../media/image31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61.bin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7" Type="http://schemas.openxmlformats.org/officeDocument/2006/relationships/image" Target="../media/image33.png"/><Relationship Id="rId2" Type="http://schemas.openxmlformats.org/officeDocument/2006/relationships/slideLayout" Target="../slideLayouts/slideLayout32.xml"/><Relationship Id="rId1" Type="http://schemas.openxmlformats.org/officeDocument/2006/relationships/tags" Target="../tags/tag83.xml"/><Relationship Id="rId6" Type="http://schemas.openxmlformats.org/officeDocument/2006/relationships/image" Target="../media/image32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61.bin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35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chart" Target="../charts/chart4.xml"/><Relationship Id="rId3" Type="http://schemas.openxmlformats.org/officeDocument/2006/relationships/notesSlide" Target="../notesSlides/notesSlide3.xml"/><Relationship Id="rId7" Type="http://schemas.openxmlformats.org/officeDocument/2006/relationships/chart" Target="../charts/chart3.xml"/><Relationship Id="rId2" Type="http://schemas.openxmlformats.org/officeDocument/2006/relationships/slideLayout" Target="../slideLayouts/slideLayout31.xml"/><Relationship Id="rId1" Type="http://schemas.openxmlformats.org/officeDocument/2006/relationships/tags" Target="../tags/tag62.xml"/><Relationship Id="rId6" Type="http://schemas.openxmlformats.org/officeDocument/2006/relationships/image" Target="../media/image10.jpeg"/><Relationship Id="rId5" Type="http://schemas.openxmlformats.org/officeDocument/2006/relationships/image" Target="../media/image1.emf"/><Relationship Id="rId4" Type="http://schemas.openxmlformats.org/officeDocument/2006/relationships/oleObject" Target="../embeddings/oleObject61.bin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2" Type="http://schemas.openxmlformats.org/officeDocument/2006/relationships/slideLayout" Target="../slideLayouts/slideLayout30.xml"/><Relationship Id="rId1" Type="http://schemas.openxmlformats.org/officeDocument/2006/relationships/tags" Target="../tags/tag84.xml"/><Relationship Id="rId6" Type="http://schemas.openxmlformats.org/officeDocument/2006/relationships/image" Target="../media/image35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61.bin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7" Type="http://schemas.openxmlformats.org/officeDocument/2006/relationships/image" Target="../media/image36.emf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35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7" Type="http://schemas.openxmlformats.org/officeDocument/2006/relationships/image" Target="../media/image38.png"/><Relationship Id="rId2" Type="http://schemas.openxmlformats.org/officeDocument/2006/relationships/slideLayout" Target="../slideLayouts/slideLayout32.xml"/><Relationship Id="rId1" Type="http://schemas.openxmlformats.org/officeDocument/2006/relationships/tags" Target="../tags/tag85.xml"/><Relationship Id="rId6" Type="http://schemas.openxmlformats.org/officeDocument/2006/relationships/image" Target="../media/image37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61.bin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8.xml"/><Relationship Id="rId3" Type="http://schemas.openxmlformats.org/officeDocument/2006/relationships/notesSlide" Target="../notesSlides/notesSlide27.xml"/><Relationship Id="rId7" Type="http://schemas.openxmlformats.org/officeDocument/2006/relationships/diagramData" Target="../diagrams/data8.xml"/><Relationship Id="rId2" Type="http://schemas.openxmlformats.org/officeDocument/2006/relationships/slideLayout" Target="../slideLayouts/slideLayout31.xml"/><Relationship Id="rId1" Type="http://schemas.openxmlformats.org/officeDocument/2006/relationships/tags" Target="../tags/tag86.xml"/><Relationship Id="rId6" Type="http://schemas.openxmlformats.org/officeDocument/2006/relationships/image" Target="../media/image39.png"/><Relationship Id="rId11" Type="http://schemas.microsoft.com/office/2007/relationships/diagramDrawing" Target="../diagrams/drawing8.xml"/><Relationship Id="rId5" Type="http://schemas.openxmlformats.org/officeDocument/2006/relationships/image" Target="../media/image1.emf"/><Relationship Id="rId10" Type="http://schemas.openxmlformats.org/officeDocument/2006/relationships/diagramColors" Target="../diagrams/colors8.xml"/><Relationship Id="rId4" Type="http://schemas.openxmlformats.org/officeDocument/2006/relationships/oleObject" Target="../embeddings/oleObject61.bin"/><Relationship Id="rId9" Type="http://schemas.openxmlformats.org/officeDocument/2006/relationships/diagramQuickStyle" Target="../diagrams/quickStyle8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8.xml"/><Relationship Id="rId7" Type="http://schemas.openxmlformats.org/officeDocument/2006/relationships/image" Target="../media/image41.png"/><Relationship Id="rId2" Type="http://schemas.openxmlformats.org/officeDocument/2006/relationships/slideLayout" Target="../slideLayouts/slideLayout32.xml"/><Relationship Id="rId1" Type="http://schemas.openxmlformats.org/officeDocument/2006/relationships/tags" Target="../tags/tag87.xml"/><Relationship Id="rId6" Type="http://schemas.openxmlformats.org/officeDocument/2006/relationships/image" Target="../media/image40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61.bin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32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9.xml"/><Relationship Id="rId2" Type="http://schemas.openxmlformats.org/officeDocument/2006/relationships/slideLayout" Target="../slideLayouts/slideLayout56.xml"/><Relationship Id="rId1" Type="http://schemas.openxmlformats.org/officeDocument/2006/relationships/tags" Target="../tags/tag88.x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71.bin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notesSlide" Target="../notesSlides/notesSlide4.xml"/><Relationship Id="rId7" Type="http://schemas.openxmlformats.org/officeDocument/2006/relationships/chart" Target="../charts/chart6.xml"/><Relationship Id="rId2" Type="http://schemas.openxmlformats.org/officeDocument/2006/relationships/slideLayout" Target="../slideLayouts/slideLayout31.xml"/><Relationship Id="rId1" Type="http://schemas.openxmlformats.org/officeDocument/2006/relationships/tags" Target="../tags/tag63.xml"/><Relationship Id="rId6" Type="http://schemas.openxmlformats.org/officeDocument/2006/relationships/chart" Target="../charts/chart5.x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60.bin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chart" Target="../charts/chart8.xml"/><Relationship Id="rId3" Type="http://schemas.openxmlformats.org/officeDocument/2006/relationships/notesSlide" Target="../notesSlides/notesSlide5.xml"/><Relationship Id="rId7" Type="http://schemas.openxmlformats.org/officeDocument/2006/relationships/chart" Target="../charts/chart7.xml"/><Relationship Id="rId2" Type="http://schemas.openxmlformats.org/officeDocument/2006/relationships/slideLayout" Target="../slideLayouts/slideLayout31.xml"/><Relationship Id="rId1" Type="http://schemas.openxmlformats.org/officeDocument/2006/relationships/tags" Target="../tags/tag64.xml"/><Relationship Id="rId6" Type="http://schemas.openxmlformats.org/officeDocument/2006/relationships/image" Target="../media/image10.jpeg"/><Relationship Id="rId5" Type="http://schemas.openxmlformats.org/officeDocument/2006/relationships/image" Target="../media/image1.emf"/><Relationship Id="rId4" Type="http://schemas.openxmlformats.org/officeDocument/2006/relationships/oleObject" Target="../embeddings/oleObject61.bin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chart" Target="../charts/chart10.xml"/><Relationship Id="rId3" Type="http://schemas.openxmlformats.org/officeDocument/2006/relationships/notesSlide" Target="../notesSlides/notesSlide6.xml"/><Relationship Id="rId7" Type="http://schemas.openxmlformats.org/officeDocument/2006/relationships/chart" Target="../charts/chart9.xml"/><Relationship Id="rId2" Type="http://schemas.openxmlformats.org/officeDocument/2006/relationships/slideLayout" Target="../slideLayouts/slideLayout31.xml"/><Relationship Id="rId1" Type="http://schemas.openxmlformats.org/officeDocument/2006/relationships/tags" Target="../tags/tag65.xml"/><Relationship Id="rId6" Type="http://schemas.openxmlformats.org/officeDocument/2006/relationships/image" Target="../media/image10.jpeg"/><Relationship Id="rId5" Type="http://schemas.openxmlformats.org/officeDocument/2006/relationships/image" Target="../media/image1.emf"/><Relationship Id="rId4" Type="http://schemas.openxmlformats.org/officeDocument/2006/relationships/oleObject" Target="../embeddings/oleObject61.bin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chart" Target="../charts/chart12.xml"/><Relationship Id="rId3" Type="http://schemas.openxmlformats.org/officeDocument/2006/relationships/notesSlide" Target="../notesSlides/notesSlide7.xml"/><Relationship Id="rId7" Type="http://schemas.openxmlformats.org/officeDocument/2006/relationships/chart" Target="../charts/chart11.xml"/><Relationship Id="rId2" Type="http://schemas.openxmlformats.org/officeDocument/2006/relationships/slideLayout" Target="../slideLayouts/slideLayout31.xml"/><Relationship Id="rId1" Type="http://schemas.openxmlformats.org/officeDocument/2006/relationships/tags" Target="../tags/tag66.xml"/><Relationship Id="rId6" Type="http://schemas.openxmlformats.org/officeDocument/2006/relationships/image" Target="../media/image10.jpeg"/><Relationship Id="rId5" Type="http://schemas.openxmlformats.org/officeDocument/2006/relationships/image" Target="../media/image1.emf"/><Relationship Id="rId4" Type="http://schemas.openxmlformats.org/officeDocument/2006/relationships/oleObject" Target="../embeddings/oleObject61.bin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chart" Target="../charts/chart14.xml"/><Relationship Id="rId3" Type="http://schemas.openxmlformats.org/officeDocument/2006/relationships/notesSlide" Target="../notesSlides/notesSlide8.xml"/><Relationship Id="rId7" Type="http://schemas.openxmlformats.org/officeDocument/2006/relationships/chart" Target="../charts/chart13.xml"/><Relationship Id="rId2" Type="http://schemas.openxmlformats.org/officeDocument/2006/relationships/slideLayout" Target="../slideLayouts/slideLayout31.xml"/><Relationship Id="rId1" Type="http://schemas.openxmlformats.org/officeDocument/2006/relationships/tags" Target="../tags/tag67.xml"/><Relationship Id="rId6" Type="http://schemas.openxmlformats.org/officeDocument/2006/relationships/image" Target="../media/image10.jpeg"/><Relationship Id="rId5" Type="http://schemas.openxmlformats.org/officeDocument/2006/relationships/image" Target="../media/image1.emf"/><Relationship Id="rId4" Type="http://schemas.openxmlformats.org/officeDocument/2006/relationships/oleObject" Target="../embeddings/oleObject61.bin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chart" Target="../charts/chart16.xml"/><Relationship Id="rId3" Type="http://schemas.openxmlformats.org/officeDocument/2006/relationships/notesSlide" Target="../notesSlides/notesSlide9.xml"/><Relationship Id="rId7" Type="http://schemas.openxmlformats.org/officeDocument/2006/relationships/chart" Target="../charts/chart15.xml"/><Relationship Id="rId2" Type="http://schemas.openxmlformats.org/officeDocument/2006/relationships/slideLayout" Target="../slideLayouts/slideLayout31.xml"/><Relationship Id="rId1" Type="http://schemas.openxmlformats.org/officeDocument/2006/relationships/tags" Target="../tags/tag68.xml"/><Relationship Id="rId6" Type="http://schemas.openxmlformats.org/officeDocument/2006/relationships/image" Target="../media/image10.jpeg"/><Relationship Id="rId5" Type="http://schemas.openxmlformats.org/officeDocument/2006/relationships/image" Target="../media/image1.emf"/><Relationship Id="rId4" Type="http://schemas.openxmlformats.org/officeDocument/2006/relationships/oleObject" Target="../embeddings/oleObject61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" name="Objekt 13" hidden="1">
            <a:extLst>
              <a:ext uri="{FF2B5EF4-FFF2-40B4-BE49-F238E27FC236}">
                <a16:creationId xmlns:a16="http://schemas.microsoft.com/office/drawing/2014/main" id="{B67F5510-5A85-4A32-8D89-027C4F3E237C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34068088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4" imgW="344" imgH="345" progId="TCLayout.ActiveDocument.1">
                  <p:embed/>
                </p:oleObj>
              </mc:Choice>
              <mc:Fallback>
                <p:oleObj name="think-cell Folie" r:id="rId4" imgW="344" imgH="345" progId="TCLayout.ActiveDocument.1">
                  <p:embed/>
                  <p:pic>
                    <p:nvPicPr>
                      <p:cNvPr id="14" name="Objekt 13" hidden="1">
                        <a:extLst>
                          <a:ext uri="{FF2B5EF4-FFF2-40B4-BE49-F238E27FC236}">
                            <a16:creationId xmlns:a16="http://schemas.microsoft.com/office/drawing/2014/main" id="{B67F5510-5A85-4A32-8D89-027C4F3E237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" name="Titel 17">
            <a:extLst>
              <a:ext uri="{FF2B5EF4-FFF2-40B4-BE49-F238E27FC236}">
                <a16:creationId xmlns:a16="http://schemas.microsoft.com/office/drawing/2014/main" id="{0D66F4A6-1A8C-4975-A6F6-AC1B75446F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3524" y="1419225"/>
            <a:ext cx="7204075" cy="2630102"/>
          </a:xfrm>
        </p:spPr>
        <p:txBody>
          <a:bodyPr/>
          <a:lstStyle/>
          <a:p>
            <a:r>
              <a:rPr lang="ru-RU" dirty="0"/>
              <a:t>Современные тенденции развития молочнотоварных ферм в мире</a:t>
            </a:r>
          </a:p>
        </p:txBody>
      </p:sp>
      <p:sp>
        <p:nvSpPr>
          <p:cNvPr id="19" name="Textplatzhalter 18">
            <a:extLst>
              <a:ext uri="{FF2B5EF4-FFF2-40B4-BE49-F238E27FC236}">
                <a16:creationId xmlns:a16="http://schemas.microsoft.com/office/drawing/2014/main" id="{4AF04904-5DDE-4F1F-8A6A-692CED40120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63524" y="4357103"/>
            <a:ext cx="5133976" cy="583197"/>
          </a:xfrm>
        </p:spPr>
        <p:txBody>
          <a:bodyPr/>
          <a:lstStyle/>
          <a:p>
            <a:r>
              <a:rPr lang="ru-RU" dirty="0"/>
              <a:t>Международный форум PRO Молоко.</a:t>
            </a:r>
          </a:p>
          <a:p>
            <a:r>
              <a:rPr lang="ru-RU" dirty="0"/>
              <a:t>Тренды‘24 &amp; выставка </a:t>
            </a:r>
            <a:r>
              <a:rPr lang="ru-RU" dirty="0" err="1"/>
              <a:t>QazaqSut</a:t>
            </a:r>
            <a:endParaRPr lang="ru-RU" dirty="0"/>
          </a:p>
        </p:txBody>
      </p:sp>
      <p:sp>
        <p:nvSpPr>
          <p:cNvPr id="20" name="Textplatzhalter 19">
            <a:extLst>
              <a:ext uri="{FF2B5EF4-FFF2-40B4-BE49-F238E27FC236}">
                <a16:creationId xmlns:a16="http://schemas.microsoft.com/office/drawing/2014/main" id="{EC95002B-4E3E-406C-9629-AD51407D5C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ru-RU" dirty="0"/>
              <a:t>Артюхов Александр</a:t>
            </a:r>
          </a:p>
          <a:p>
            <a:r>
              <a:rPr lang="ru-RU" dirty="0"/>
              <a:t>4-5 июля 2024 года</a:t>
            </a:r>
          </a:p>
        </p:txBody>
      </p:sp>
    </p:spTree>
    <p:extLst>
      <p:ext uri="{BB962C8B-B14F-4D97-AF65-F5344CB8AC3E}">
        <p14:creationId xmlns:p14="http://schemas.microsoft.com/office/powerpoint/2010/main" val="303942986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1" name="Objekt 20" hidden="1">
            <a:extLst>
              <a:ext uri="{FF2B5EF4-FFF2-40B4-BE49-F238E27FC236}">
                <a16:creationId xmlns:a16="http://schemas.microsoft.com/office/drawing/2014/main" id="{E39465E3-6D2E-4A00-93DC-39AF0B342694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4" imgW="344" imgH="345" progId="TCLayout.ActiveDocument.1">
                  <p:embed/>
                </p:oleObj>
              </mc:Choice>
              <mc:Fallback>
                <p:oleObj name="think-cell Folie" r:id="rId4" imgW="344" imgH="345" progId="TCLayout.ActiveDocument.1">
                  <p:embed/>
                  <p:pic>
                    <p:nvPicPr>
                      <p:cNvPr id="21" name="Objekt 20" hidden="1">
                        <a:extLst>
                          <a:ext uri="{FF2B5EF4-FFF2-40B4-BE49-F238E27FC236}">
                            <a16:creationId xmlns:a16="http://schemas.microsoft.com/office/drawing/2014/main" id="{E39465E3-6D2E-4A00-93DC-39AF0B34269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Titel 16">
            <a:extLst>
              <a:ext uri="{FF2B5EF4-FFF2-40B4-BE49-F238E27FC236}">
                <a16:creationId xmlns:a16="http://schemas.microsoft.com/office/drawing/2014/main" id="{3906F1E3-DA99-4B74-86D5-F171FEFC23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3525" y="229880"/>
            <a:ext cx="11664950" cy="430887"/>
          </a:xfrm>
        </p:spPr>
        <p:txBody>
          <a:bodyPr/>
          <a:lstStyle/>
          <a:p>
            <a:pPr algn="ctr"/>
            <a:r>
              <a:rPr lang="ru-RU" sz="2800" dirty="0"/>
              <a:t>Китай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4F86036F-5B64-40EF-A30C-FB91D770E4BA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38F7086D-6BD5-47A0-AF86-25844EFFF46A}" type="datetime4">
              <a:rPr lang="ru-RU" smtClean="0"/>
              <a:t>2 июля 2024 г.</a:t>
            </a:fld>
            <a:endParaRPr lang="ru-RU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CCE8F53-0B61-4DEB-B99D-C6E266455CD7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7D3B735A-0712-4989-8931-598C2A0907B8}" type="slidenum">
              <a:rPr lang="ru-RU" smtClean="0"/>
              <a:pPr/>
              <a:t>10</a:t>
            </a:fld>
            <a:endParaRPr lang="ru-RU" dirty="0"/>
          </a:p>
        </p:txBody>
      </p:sp>
      <p:pic>
        <p:nvPicPr>
          <p:cNvPr id="8" name="Picture 23" descr="logoifcn">
            <a:extLst>
              <a:ext uri="{FF2B5EF4-FFF2-40B4-BE49-F238E27FC236}">
                <a16:creationId xmlns:a16="http://schemas.microsoft.com/office/drawing/2014/main" id="{00000000-0008-0000-0D00-0000030000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5756" y="229880"/>
            <a:ext cx="1220163" cy="6147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4" name="Diagramm 13">
            <a:extLst>
              <a:ext uri="{FF2B5EF4-FFF2-40B4-BE49-F238E27FC236}">
                <a16:creationId xmlns:a16="http://schemas.microsoft.com/office/drawing/2014/main" id="{00000000-0008-0000-0D00-00000F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14889483"/>
              </p:ext>
            </p:extLst>
          </p:nvPr>
        </p:nvGraphicFramePr>
        <p:xfrm>
          <a:off x="263525" y="571500"/>
          <a:ext cx="5525038" cy="562050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9" name="Diagramm 40">
            <a:extLst>
              <a:ext uri="{FF2B5EF4-FFF2-40B4-BE49-F238E27FC236}">
                <a16:creationId xmlns:a16="http://schemas.microsoft.com/office/drawing/2014/main" id="{00000000-0008-0000-0D00-000015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24666226"/>
              </p:ext>
            </p:extLst>
          </p:nvPr>
        </p:nvGraphicFramePr>
        <p:xfrm>
          <a:off x="5788563" y="660767"/>
          <a:ext cx="5783193" cy="538280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</p:spTree>
    <p:extLst>
      <p:ext uri="{BB962C8B-B14F-4D97-AF65-F5344CB8AC3E}">
        <p14:creationId xmlns:p14="http://schemas.microsoft.com/office/powerpoint/2010/main" val="107319134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1" name="Objekt 20" hidden="1">
            <a:extLst>
              <a:ext uri="{FF2B5EF4-FFF2-40B4-BE49-F238E27FC236}">
                <a16:creationId xmlns:a16="http://schemas.microsoft.com/office/drawing/2014/main" id="{E39465E3-6D2E-4A00-93DC-39AF0B342694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4" imgW="344" imgH="345" progId="TCLayout.ActiveDocument.1">
                  <p:embed/>
                </p:oleObj>
              </mc:Choice>
              <mc:Fallback>
                <p:oleObj name="think-cell Folie" r:id="rId4" imgW="344" imgH="345" progId="TCLayout.ActiveDocument.1">
                  <p:embed/>
                  <p:pic>
                    <p:nvPicPr>
                      <p:cNvPr id="21" name="Objekt 20" hidden="1">
                        <a:extLst>
                          <a:ext uri="{FF2B5EF4-FFF2-40B4-BE49-F238E27FC236}">
                            <a16:creationId xmlns:a16="http://schemas.microsoft.com/office/drawing/2014/main" id="{E39465E3-6D2E-4A00-93DC-39AF0B34269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Titel 16">
            <a:extLst>
              <a:ext uri="{FF2B5EF4-FFF2-40B4-BE49-F238E27FC236}">
                <a16:creationId xmlns:a16="http://schemas.microsoft.com/office/drawing/2014/main" id="{3906F1E3-DA99-4B74-86D5-F171FEFC23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3525" y="229880"/>
            <a:ext cx="11664950" cy="430887"/>
          </a:xfrm>
        </p:spPr>
        <p:txBody>
          <a:bodyPr/>
          <a:lstStyle/>
          <a:p>
            <a:pPr algn="ctr"/>
            <a:r>
              <a:rPr lang="ru-RU" sz="2800" dirty="0"/>
              <a:t>Китай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4F86036F-5B64-40EF-A30C-FB91D770E4BA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38F7086D-6BD5-47A0-AF86-25844EFFF46A}" type="datetime4">
              <a:rPr lang="ru-RU" smtClean="0"/>
              <a:t>2 июля 2024 г.</a:t>
            </a:fld>
            <a:endParaRPr lang="ru-RU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CCE8F53-0B61-4DEB-B99D-C6E266455CD7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7D3B735A-0712-4989-8931-598C2A0907B8}" type="slidenum">
              <a:rPr lang="ru-RU" smtClean="0"/>
              <a:pPr/>
              <a:t>11</a:t>
            </a:fld>
            <a:endParaRPr lang="ru-RU" dirty="0"/>
          </a:p>
        </p:txBody>
      </p:sp>
      <p:pic>
        <p:nvPicPr>
          <p:cNvPr id="8" name="Picture 23" descr="logoifcn">
            <a:extLst>
              <a:ext uri="{FF2B5EF4-FFF2-40B4-BE49-F238E27FC236}">
                <a16:creationId xmlns:a16="http://schemas.microsoft.com/office/drawing/2014/main" id="{00000000-0008-0000-0D00-0000030000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5756" y="229880"/>
            <a:ext cx="1220163" cy="6147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" name="Diagramm 13">
            <a:extLst>
              <a:ext uri="{FF2B5EF4-FFF2-40B4-BE49-F238E27FC236}">
                <a16:creationId xmlns:a16="http://schemas.microsoft.com/office/drawing/2014/main" id="{00000000-0008-0000-0D00-00000C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50861955"/>
              </p:ext>
            </p:extLst>
          </p:nvPr>
        </p:nvGraphicFramePr>
        <p:xfrm>
          <a:off x="0" y="948231"/>
          <a:ext cx="6276975" cy="550971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3" name="Diagramm 13">
            <a:extLst>
              <a:ext uri="{FF2B5EF4-FFF2-40B4-BE49-F238E27FC236}">
                <a16:creationId xmlns:a16="http://schemas.microsoft.com/office/drawing/2014/main" id="{00000000-0008-0000-0D00-00000E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42216584"/>
              </p:ext>
            </p:extLst>
          </p:nvPr>
        </p:nvGraphicFramePr>
        <p:xfrm>
          <a:off x="6276975" y="934266"/>
          <a:ext cx="5829300" cy="537636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</p:spTree>
    <p:extLst>
      <p:ext uri="{BB962C8B-B14F-4D97-AF65-F5344CB8AC3E}">
        <p14:creationId xmlns:p14="http://schemas.microsoft.com/office/powerpoint/2010/main" val="184412829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1" name="Objekt 20" hidden="1">
            <a:extLst>
              <a:ext uri="{FF2B5EF4-FFF2-40B4-BE49-F238E27FC236}">
                <a16:creationId xmlns:a16="http://schemas.microsoft.com/office/drawing/2014/main" id="{E39465E3-6D2E-4A00-93DC-39AF0B342694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4" imgW="344" imgH="345" progId="TCLayout.ActiveDocument.1">
                  <p:embed/>
                </p:oleObj>
              </mc:Choice>
              <mc:Fallback>
                <p:oleObj name="think-cell Folie" r:id="rId4" imgW="344" imgH="345" progId="TCLayout.ActiveDocument.1">
                  <p:embed/>
                  <p:pic>
                    <p:nvPicPr>
                      <p:cNvPr id="21" name="Objekt 20" hidden="1">
                        <a:extLst>
                          <a:ext uri="{FF2B5EF4-FFF2-40B4-BE49-F238E27FC236}">
                            <a16:creationId xmlns:a16="http://schemas.microsoft.com/office/drawing/2014/main" id="{E39465E3-6D2E-4A00-93DC-39AF0B34269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Titel 16">
            <a:extLst>
              <a:ext uri="{FF2B5EF4-FFF2-40B4-BE49-F238E27FC236}">
                <a16:creationId xmlns:a16="http://schemas.microsoft.com/office/drawing/2014/main" id="{3906F1E3-DA99-4B74-86D5-F171FEFC23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3525" y="229880"/>
            <a:ext cx="11664950" cy="430887"/>
          </a:xfrm>
        </p:spPr>
        <p:txBody>
          <a:bodyPr/>
          <a:lstStyle/>
          <a:p>
            <a:pPr algn="ctr"/>
            <a:r>
              <a:rPr lang="ru-RU" sz="2800" dirty="0"/>
              <a:t>Потребление молока на душу населения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4F86036F-5B64-40EF-A30C-FB91D770E4BA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38F7086D-6BD5-47A0-AF86-25844EFFF46A}" type="datetime4">
              <a:rPr lang="ru-RU" smtClean="0"/>
              <a:t>2 июля 2024 г.</a:t>
            </a:fld>
            <a:endParaRPr lang="ru-RU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CCE8F53-0B61-4DEB-B99D-C6E266455CD7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7D3B735A-0712-4989-8931-598C2A0907B8}" type="slidenum">
              <a:rPr lang="ru-RU" smtClean="0"/>
              <a:pPr/>
              <a:t>12</a:t>
            </a:fld>
            <a:endParaRPr lang="ru-RU" dirty="0"/>
          </a:p>
        </p:txBody>
      </p:sp>
      <p:pic>
        <p:nvPicPr>
          <p:cNvPr id="8" name="Picture 23" descr="logoifcn">
            <a:extLst>
              <a:ext uri="{FF2B5EF4-FFF2-40B4-BE49-F238E27FC236}">
                <a16:creationId xmlns:a16="http://schemas.microsoft.com/office/drawing/2014/main" id="{00000000-0008-0000-0D00-0000030000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5756" y="229880"/>
            <a:ext cx="1220163" cy="6147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7" name="Диаграмма 6">
            <a:extLst>
              <a:ext uri="{FF2B5EF4-FFF2-40B4-BE49-F238E27FC236}">
                <a16:creationId xmlns:a16="http://schemas.microsoft.com/office/drawing/2014/main" id="{75ADD832-74A4-E07B-C1A8-FAA8305AD12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50444554"/>
              </p:ext>
            </p:extLst>
          </p:nvPr>
        </p:nvGraphicFramePr>
        <p:xfrm>
          <a:off x="952500" y="1152525"/>
          <a:ext cx="10248899" cy="51149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</p:spTree>
    <p:extLst>
      <p:ext uri="{BB962C8B-B14F-4D97-AF65-F5344CB8AC3E}">
        <p14:creationId xmlns:p14="http://schemas.microsoft.com/office/powerpoint/2010/main" val="51654422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3CB98BD-BE93-19A6-EB17-EB1764DAD7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Выводы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0318952-6FC4-950F-5625-90DA740AC8E7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F4237638-58C1-4EC2-AB98-BF3FE2547C38}" type="datetime4">
              <a:rPr lang="ru-RU" smtClean="0"/>
              <a:t>2 июля 2024 г.</a:t>
            </a:fld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FC90243-4C96-F92B-C787-DDE27D40C907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7D3B735A-0712-4989-8931-598C2A0907B8}" type="slidenum">
              <a:rPr lang="ru-RU" smtClean="0"/>
              <a:pPr/>
              <a:t>13</a:t>
            </a:fld>
            <a:endParaRPr lang="ru-RU" dirty="0"/>
          </a:p>
        </p:txBody>
      </p:sp>
      <p:graphicFrame>
        <p:nvGraphicFramePr>
          <p:cNvPr id="18" name="Объект 17">
            <a:extLst>
              <a:ext uri="{FF2B5EF4-FFF2-40B4-BE49-F238E27FC236}">
                <a16:creationId xmlns:a16="http://schemas.microsoft.com/office/drawing/2014/main" id="{EC345208-B63F-971B-78BE-CD239654BAA1}"/>
              </a:ext>
            </a:extLst>
          </p:cNvPr>
          <p:cNvGraphicFramePr>
            <a:graphicFrameLocks noGrp="1"/>
          </p:cNvGraphicFramePr>
          <p:nvPr>
            <p:ph sz="quarter" idx="21"/>
            <p:extLst>
              <p:ext uri="{D42A27DB-BD31-4B8C-83A1-F6EECF244321}">
                <p14:modId xmlns:p14="http://schemas.microsoft.com/office/powerpoint/2010/main" val="878660565"/>
              </p:ext>
            </p:extLst>
          </p:nvPr>
        </p:nvGraphicFramePr>
        <p:xfrm>
          <a:off x="430681" y="691545"/>
          <a:ext cx="11664950" cy="56140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68840701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1" name="Objekt 20" hidden="1">
            <a:extLst>
              <a:ext uri="{FF2B5EF4-FFF2-40B4-BE49-F238E27FC236}">
                <a16:creationId xmlns:a16="http://schemas.microsoft.com/office/drawing/2014/main" id="{E39465E3-6D2E-4A00-93DC-39AF0B342694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4" imgW="344" imgH="345" progId="TCLayout.ActiveDocument.1">
                  <p:embed/>
                </p:oleObj>
              </mc:Choice>
              <mc:Fallback>
                <p:oleObj name="think-cell Folie" r:id="rId4" imgW="344" imgH="345" progId="TCLayout.ActiveDocument.1">
                  <p:embed/>
                  <p:pic>
                    <p:nvPicPr>
                      <p:cNvPr id="21" name="Objekt 20" hidden="1">
                        <a:extLst>
                          <a:ext uri="{FF2B5EF4-FFF2-40B4-BE49-F238E27FC236}">
                            <a16:creationId xmlns:a16="http://schemas.microsoft.com/office/drawing/2014/main" id="{E39465E3-6D2E-4A00-93DC-39AF0B34269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Titel 16">
            <a:extLst>
              <a:ext uri="{FF2B5EF4-FFF2-40B4-BE49-F238E27FC236}">
                <a16:creationId xmlns:a16="http://schemas.microsoft.com/office/drawing/2014/main" id="{3906F1E3-DA99-4B74-86D5-F171FEFC23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2800" dirty="0"/>
              <a:t>Расположение ферм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03C28F1-B451-9B92-4DD3-B35E681D667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Текст 6">
            <a:extLst>
              <a:ext uri="{FF2B5EF4-FFF2-40B4-BE49-F238E27FC236}">
                <a16:creationId xmlns:a16="http://schemas.microsoft.com/office/drawing/2014/main" id="{A4F02E48-2529-F64F-7581-5A41BE8D8EA0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4F86036F-5B64-40EF-A30C-FB91D770E4BA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38F7086D-6BD5-47A0-AF86-25844EFFF46A}" type="datetime4">
              <a:rPr lang="ru-RU" smtClean="0"/>
              <a:t>2 июля 2024 г.</a:t>
            </a:fld>
            <a:endParaRPr lang="ru-RU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CCE8F53-0B61-4DEB-B99D-C6E266455CD7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7D3B735A-0712-4989-8931-598C2A0907B8}" type="slidenum">
              <a:rPr lang="ru-RU" smtClean="0"/>
              <a:pPr/>
              <a:t>14</a:t>
            </a:fld>
            <a:endParaRPr lang="ru-RU" dirty="0"/>
          </a:p>
        </p:txBody>
      </p:sp>
      <p:sp>
        <p:nvSpPr>
          <p:cNvPr id="8" name="Объект 7">
            <a:extLst>
              <a:ext uri="{FF2B5EF4-FFF2-40B4-BE49-F238E27FC236}">
                <a16:creationId xmlns:a16="http://schemas.microsoft.com/office/drawing/2014/main" id="{A2B4663D-D625-E637-280C-C083B545D00F}"/>
              </a:ext>
            </a:extLst>
          </p:cNvPr>
          <p:cNvSpPr>
            <a:spLocks noGrp="1"/>
          </p:cNvSpPr>
          <p:nvPr>
            <p:ph sz="quarter" idx="2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850EF09-3251-CB49-4CAE-0B372F2BA48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42211" y="780615"/>
            <a:ext cx="7938029" cy="5714449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9" name="Content Placeholder 7">
            <a:extLst>
              <a:ext uri="{FF2B5EF4-FFF2-40B4-BE49-F238E27FC236}">
                <a16:creationId xmlns:a16="http://schemas.microsoft.com/office/drawing/2014/main" id="{43020054-9A1D-9C04-28FF-26FBFE6C5941}"/>
              </a:ext>
            </a:extLst>
          </p:cNvPr>
          <p:cNvSpPr txBox="1">
            <a:spLocks/>
          </p:cNvSpPr>
          <p:nvPr/>
        </p:nvSpPr>
        <p:spPr>
          <a:xfrm>
            <a:off x="-76199" y="1753880"/>
            <a:ext cx="4066010" cy="2970520"/>
          </a:xfrm>
          <a:prstGeom prst="rect">
            <a:avLst/>
          </a:prstGeom>
        </p:spPr>
        <p:txBody>
          <a:bodyPr/>
          <a:lstStyle>
            <a:lvl1pPr marL="18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76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2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0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8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26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44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4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Фермы расположены между городами </a:t>
            </a:r>
            <a:r>
              <a:rPr lang="ru-RU" sz="24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Цицикар</a:t>
            </a:r>
            <a:r>
              <a:rPr lang="ru-RU" sz="24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и </a:t>
            </a:r>
            <a:r>
              <a:rPr lang="ru-RU" sz="24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Байчен</a:t>
            </a:r>
            <a:r>
              <a:rPr lang="ru-RU" sz="24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</a:p>
          <a:p>
            <a:r>
              <a:rPr lang="ru-RU" sz="24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Расстояние до Благовещенска 500 км, </a:t>
            </a:r>
          </a:p>
          <a:p>
            <a:r>
              <a:rPr lang="ru-RU" sz="24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до Читы 900 км.</a:t>
            </a:r>
          </a:p>
          <a:p>
            <a:endParaRPr lang="ru-RU" sz="24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en-US" sz="24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" name="Овал 1">
            <a:extLst>
              <a:ext uri="{FF2B5EF4-FFF2-40B4-BE49-F238E27FC236}">
                <a16:creationId xmlns:a16="http://schemas.microsoft.com/office/drawing/2014/main" id="{AC48C7F0-7ACE-528A-60A9-FC116DD7860E}"/>
              </a:ext>
            </a:extLst>
          </p:cNvPr>
          <p:cNvSpPr/>
          <p:nvPr/>
        </p:nvSpPr>
        <p:spPr>
          <a:xfrm>
            <a:off x="8753475" y="4324785"/>
            <a:ext cx="1266825" cy="207601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lIns="108000" tIns="72000" rIns="108000" bIns="72000" rtlCol="0" anchor="ctr"/>
          <a:lstStyle/>
          <a:p>
            <a:pPr marL="174625" indent="-174625" algn="l">
              <a:buFont typeface="Wingdings" panose="05000000000000000000" pitchFamily="2" charset="2"/>
              <a:buChar char="§"/>
            </a:pP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63147578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1" name="Objekt 20" hidden="1">
            <a:extLst>
              <a:ext uri="{FF2B5EF4-FFF2-40B4-BE49-F238E27FC236}">
                <a16:creationId xmlns:a16="http://schemas.microsoft.com/office/drawing/2014/main" id="{E39465E3-6D2E-4A00-93DC-39AF0B342694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46806151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4" imgW="344" imgH="345" progId="TCLayout.ActiveDocument.1">
                  <p:embed/>
                </p:oleObj>
              </mc:Choice>
              <mc:Fallback>
                <p:oleObj name="think-cell Folie" r:id="rId4" imgW="344" imgH="345" progId="TCLayout.ActiveDocument.1">
                  <p:embed/>
                  <p:pic>
                    <p:nvPicPr>
                      <p:cNvPr id="21" name="Objekt 20" hidden="1">
                        <a:extLst>
                          <a:ext uri="{FF2B5EF4-FFF2-40B4-BE49-F238E27FC236}">
                            <a16:creationId xmlns:a16="http://schemas.microsoft.com/office/drawing/2014/main" id="{E39465E3-6D2E-4A00-93DC-39AF0B34269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Titel 16">
            <a:extLst>
              <a:ext uri="{FF2B5EF4-FFF2-40B4-BE49-F238E27FC236}">
                <a16:creationId xmlns:a16="http://schemas.microsoft.com/office/drawing/2014/main" id="{3906F1E3-DA99-4B74-86D5-F171FEFC23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wrap="square" lIns="0" tIns="0" rIns="0" bIns="0" rtlCol="0" anchor="t">
            <a:noAutofit/>
          </a:bodyPr>
          <a:lstStyle/>
          <a:p>
            <a:pPr algn="ctr"/>
            <a:r>
              <a:rPr lang="ru-RU" sz="2800" dirty="0" err="1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Xiugang</a:t>
            </a:r>
            <a:r>
              <a:rPr lang="ru-RU" sz="2800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 </a:t>
            </a:r>
            <a:r>
              <a:rPr lang="ru-RU" sz="2800" dirty="0" err="1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pasture</a:t>
            </a:r>
            <a:r>
              <a:rPr lang="ru-RU" sz="2800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 </a:t>
            </a:r>
            <a:r>
              <a:rPr lang="ru-RU" sz="2800" dirty="0" err="1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dairy</a:t>
            </a:r>
            <a:br>
              <a:rPr lang="en-US" sz="2800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</a:br>
            <a:endParaRPr lang="ru-RU" sz="2800" dirty="0">
              <a:solidFill>
                <a:schemeClr val="accent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4F86036F-5B64-40EF-A30C-FB91D770E4BA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38F7086D-6BD5-47A0-AF86-25844EFFF46A}" type="datetime4">
              <a:rPr lang="ru-RU" smtClean="0"/>
              <a:t>2 июля 2024 г.</a:t>
            </a:fld>
            <a:endParaRPr lang="ru-RU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CCE8F53-0B61-4DEB-B99D-C6E266455CD7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7D3B735A-0712-4989-8931-598C2A0907B8}" type="slidenum">
              <a:rPr lang="ru-RU" smtClean="0"/>
              <a:pPr/>
              <a:t>15</a:t>
            </a:fld>
            <a:endParaRPr lang="ru-RU" dirty="0"/>
          </a:p>
        </p:txBody>
      </p:sp>
      <p:graphicFrame>
        <p:nvGraphicFramePr>
          <p:cNvPr id="2" name="Объект 1">
            <a:extLst>
              <a:ext uri="{FF2B5EF4-FFF2-40B4-BE49-F238E27FC236}">
                <a16:creationId xmlns:a16="http://schemas.microsoft.com/office/drawing/2014/main" id="{0F46EE87-8EF4-9C4E-833A-10F375F6455E}"/>
              </a:ext>
            </a:extLst>
          </p:cNvPr>
          <p:cNvGraphicFramePr>
            <a:graphicFrameLocks noGrp="1"/>
          </p:cNvGraphicFramePr>
          <p:nvPr>
            <p:ph sz="quarter" idx="21"/>
            <p:extLst>
              <p:ext uri="{D42A27DB-BD31-4B8C-83A1-F6EECF244321}">
                <p14:modId xmlns:p14="http://schemas.microsoft.com/office/powerpoint/2010/main" val="614764199"/>
              </p:ext>
            </p:extLst>
          </p:nvPr>
        </p:nvGraphicFramePr>
        <p:xfrm>
          <a:off x="263526" y="1685925"/>
          <a:ext cx="5651500" cy="446041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3103168-AA65-64D8-9A65-6F9AF25187C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096001" y="0"/>
            <a:ext cx="6095999" cy="6858000"/>
          </a:xfrm>
          <a:prstGeom prst="rect">
            <a:avLst/>
          </a:prstGeom>
        </p:spPr>
      </p:pic>
      <p:sp>
        <p:nvSpPr>
          <p:cNvPr id="4" name="Стрелка: вниз 3">
            <a:extLst>
              <a:ext uri="{FF2B5EF4-FFF2-40B4-BE49-F238E27FC236}">
                <a16:creationId xmlns:a16="http://schemas.microsoft.com/office/drawing/2014/main" id="{27DE9ACD-DF10-28C9-A5F3-268DC7A0962A}"/>
              </a:ext>
            </a:extLst>
          </p:cNvPr>
          <p:cNvSpPr/>
          <p:nvPr/>
        </p:nvSpPr>
        <p:spPr>
          <a:xfrm>
            <a:off x="2657475" y="790575"/>
            <a:ext cx="885825" cy="895350"/>
          </a:xfrm>
          <a:prstGeom prst="downArrow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lIns="108000" tIns="72000" rIns="108000" bIns="72000" rtlCol="0" anchor="ctr"/>
          <a:lstStyle/>
          <a:p>
            <a:pPr marL="174625" indent="-174625" algn="l">
              <a:buFont typeface="Wingdings" panose="05000000000000000000" pitchFamily="2" charset="2"/>
              <a:buChar char="§"/>
            </a:pP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297603782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1" name="Objekt 20" hidden="1">
            <a:extLst>
              <a:ext uri="{FF2B5EF4-FFF2-40B4-BE49-F238E27FC236}">
                <a16:creationId xmlns:a16="http://schemas.microsoft.com/office/drawing/2014/main" id="{E39465E3-6D2E-4A00-93DC-39AF0B342694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4" imgW="344" imgH="345" progId="TCLayout.ActiveDocument.1">
                  <p:embed/>
                </p:oleObj>
              </mc:Choice>
              <mc:Fallback>
                <p:oleObj name="think-cell Folie" r:id="rId4" imgW="344" imgH="345" progId="TCLayout.ActiveDocument.1">
                  <p:embed/>
                  <p:pic>
                    <p:nvPicPr>
                      <p:cNvPr id="21" name="Objekt 20" hidden="1">
                        <a:extLst>
                          <a:ext uri="{FF2B5EF4-FFF2-40B4-BE49-F238E27FC236}">
                            <a16:creationId xmlns:a16="http://schemas.microsoft.com/office/drawing/2014/main" id="{E39465E3-6D2E-4A00-93DC-39AF0B34269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Titel 16">
            <a:extLst>
              <a:ext uri="{FF2B5EF4-FFF2-40B4-BE49-F238E27FC236}">
                <a16:creationId xmlns:a16="http://schemas.microsoft.com/office/drawing/2014/main" id="{3906F1E3-DA99-4B74-86D5-F171FEFC23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3525" y="229880"/>
            <a:ext cx="11664950" cy="861774"/>
          </a:xfrm>
        </p:spPr>
        <p:txBody>
          <a:bodyPr/>
          <a:lstStyle/>
          <a:p>
            <a:pPr algn="ctr"/>
            <a:r>
              <a:rPr lang="ru-RU" sz="2800" dirty="0" err="1"/>
              <a:t>Xiugang</a:t>
            </a:r>
            <a:r>
              <a:rPr lang="ru-RU" sz="2800" dirty="0"/>
              <a:t> </a:t>
            </a:r>
            <a:r>
              <a:rPr lang="ru-RU" sz="2800" dirty="0" err="1"/>
              <a:t>pasture</a:t>
            </a:r>
            <a:r>
              <a:rPr lang="ru-RU" sz="2800" dirty="0"/>
              <a:t> </a:t>
            </a:r>
            <a:r>
              <a:rPr lang="ru-RU" sz="2800" dirty="0" err="1"/>
              <a:t>dairy</a:t>
            </a:r>
            <a:br>
              <a:rPr lang="en-US" sz="2800" dirty="0"/>
            </a:br>
            <a:endParaRPr lang="ru-RU" sz="2800" dirty="0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4F86036F-5B64-40EF-A30C-FB91D770E4BA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38F7086D-6BD5-47A0-AF86-25844EFFF46A}" type="datetime4">
              <a:rPr lang="ru-RU" smtClean="0"/>
              <a:t>2 июля 2024 г.</a:t>
            </a:fld>
            <a:endParaRPr lang="ru-RU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CCE8F53-0B61-4DEB-B99D-C6E266455CD7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7D3B735A-0712-4989-8931-598C2A0907B8}" type="slidenum">
              <a:rPr lang="ru-RU" smtClean="0"/>
              <a:pPr/>
              <a:t>16</a:t>
            </a:fld>
            <a:endParaRPr lang="ru-RU" dirty="0"/>
          </a:p>
        </p:txBody>
      </p:sp>
      <p:sp>
        <p:nvSpPr>
          <p:cNvPr id="12" name="Titel 16">
            <a:extLst>
              <a:ext uri="{FF2B5EF4-FFF2-40B4-BE49-F238E27FC236}">
                <a16:creationId xmlns:a16="http://schemas.microsoft.com/office/drawing/2014/main" id="{D2E5E69B-8B72-8B95-C481-9EDC93EBB841}"/>
              </a:ext>
            </a:extLst>
          </p:cNvPr>
          <p:cNvSpPr txBox="1">
            <a:spLocks/>
          </p:cNvSpPr>
          <p:nvPr/>
        </p:nvSpPr>
        <p:spPr>
          <a:xfrm>
            <a:off x="196850" y="781050"/>
            <a:ext cx="11664950" cy="738664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0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План комплекса</a:t>
            </a:r>
            <a:br>
              <a:rPr lang="en-US" sz="2800" dirty="0"/>
            </a:br>
            <a:endParaRPr lang="ru-RU" sz="2800" dirty="0"/>
          </a:p>
        </p:txBody>
      </p:sp>
      <p:pic>
        <p:nvPicPr>
          <p:cNvPr id="16" name="Рисунок 15" descr="Изображение выглядит как текст, карта, растение, на открытом воздухе&#10;&#10;Автоматически созданное описание">
            <a:extLst>
              <a:ext uri="{FF2B5EF4-FFF2-40B4-BE49-F238E27FC236}">
                <a16:creationId xmlns:a16="http://schemas.microsoft.com/office/drawing/2014/main" id="{F87E521A-357F-AD85-5FD9-3559957B007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45023" y="1224179"/>
            <a:ext cx="6016803" cy="4931896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3D758C5-9087-F437-9B97-4A5312FDAC5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57312" y="1318402"/>
            <a:ext cx="2481263" cy="4838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790056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Дата 4">
            <a:extLst>
              <a:ext uri="{FF2B5EF4-FFF2-40B4-BE49-F238E27FC236}">
                <a16:creationId xmlns:a16="http://schemas.microsoft.com/office/drawing/2014/main" id="{BC5F447D-BD95-4A27-5C0B-F07D9B10765D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3ECFAB02-837E-4B1D-941F-EE14A0AF690C}" type="datetime4">
              <a:rPr lang="ru-RU" smtClean="0"/>
              <a:t>2 июля 2024 г.</a:t>
            </a:fld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708774B-9018-658C-0AE5-D5D18CB315AA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7D3B735A-0712-4989-8931-598C2A0907B8}" type="slidenum">
              <a:rPr lang="ru-RU" smtClean="0"/>
              <a:pPr/>
              <a:t>17</a:t>
            </a:fld>
            <a:endParaRPr lang="ru-RU" dirty="0"/>
          </a:p>
        </p:txBody>
      </p:sp>
      <p:sp>
        <p:nvSpPr>
          <p:cNvPr id="9" name="Titel 16">
            <a:extLst>
              <a:ext uri="{FF2B5EF4-FFF2-40B4-BE49-F238E27FC236}">
                <a16:creationId xmlns:a16="http://schemas.microsoft.com/office/drawing/2014/main" id="{15DB1717-110C-4BB8-36AA-CB1EC82EB582}"/>
              </a:ext>
            </a:extLst>
          </p:cNvPr>
          <p:cNvSpPr txBox="1">
            <a:spLocks/>
          </p:cNvSpPr>
          <p:nvPr/>
        </p:nvSpPr>
        <p:spPr>
          <a:xfrm>
            <a:off x="58737" y="182255"/>
            <a:ext cx="6061075" cy="913120"/>
          </a:xfrm>
          <a:prstGeom prst="rect">
            <a:avLst/>
          </a:prstGeom>
        </p:spPr>
        <p:txBody>
          <a:bodyPr vert="horz" wrap="square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0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800" dirty="0" err="1"/>
              <a:t>Xiugang</a:t>
            </a:r>
            <a:r>
              <a:rPr lang="ru-RU" sz="2800" dirty="0"/>
              <a:t> </a:t>
            </a:r>
            <a:r>
              <a:rPr lang="ru-RU" sz="2800" dirty="0" err="1"/>
              <a:t>pasture</a:t>
            </a:r>
            <a:r>
              <a:rPr lang="ru-RU" sz="2800" dirty="0"/>
              <a:t> </a:t>
            </a:r>
            <a:r>
              <a:rPr lang="ru-RU" sz="2800" dirty="0" err="1"/>
              <a:t>dairy</a:t>
            </a:r>
            <a:br>
              <a:rPr lang="en-US" sz="2800" dirty="0"/>
            </a:br>
            <a:endParaRPr lang="ru-RU" sz="2800" dirty="0"/>
          </a:p>
        </p:txBody>
      </p:sp>
      <p:sp>
        <p:nvSpPr>
          <p:cNvPr id="10" name="Titel 16">
            <a:extLst>
              <a:ext uri="{FF2B5EF4-FFF2-40B4-BE49-F238E27FC236}">
                <a16:creationId xmlns:a16="http://schemas.microsoft.com/office/drawing/2014/main" id="{3E57F749-2FEA-B56C-51CD-D4A14EB8A44B}"/>
              </a:ext>
            </a:extLst>
          </p:cNvPr>
          <p:cNvSpPr txBox="1">
            <a:spLocks/>
          </p:cNvSpPr>
          <p:nvPr/>
        </p:nvSpPr>
        <p:spPr>
          <a:xfrm>
            <a:off x="58737" y="688923"/>
            <a:ext cx="6061075" cy="474970"/>
          </a:xfrm>
          <a:prstGeom prst="rect">
            <a:avLst/>
          </a:prstGeom>
        </p:spPr>
        <p:txBody>
          <a:bodyPr vert="horz" wrap="square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0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000" i="0" u="none" strike="noStrike" baseline="0" dirty="0">
                <a:solidFill>
                  <a:srgbClr val="0303B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Dairy Rotor T8900 – 120 </a:t>
            </a:r>
            <a:r>
              <a:rPr lang="en-US" sz="2000" i="0" u="none" strike="noStrike" baseline="0" dirty="0" err="1">
                <a:solidFill>
                  <a:srgbClr val="0303B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мест</a:t>
            </a:r>
            <a:br>
              <a:rPr lang="en-US" sz="2800" dirty="0"/>
            </a:br>
            <a:endParaRPr lang="ru-RU" sz="2800" dirty="0"/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6F0B8B34-6F7A-CB1D-8D68-AE570204A3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01265" y="1369753"/>
            <a:ext cx="5958491" cy="4500562"/>
          </a:xfrm>
          <a:prstGeom prst="rect">
            <a:avLst/>
          </a:prstGeom>
        </p:spPr>
      </p:pic>
      <p:graphicFrame>
        <p:nvGraphicFramePr>
          <p:cNvPr id="2" name="Объект 1">
            <a:extLst>
              <a:ext uri="{FF2B5EF4-FFF2-40B4-BE49-F238E27FC236}">
                <a16:creationId xmlns:a16="http://schemas.microsoft.com/office/drawing/2014/main" id="{3629C9DF-C004-3A34-2E4A-D80476D88370}"/>
              </a:ext>
            </a:extLst>
          </p:cNvPr>
          <p:cNvGraphicFramePr>
            <a:graphicFrameLocks noGrp="1"/>
          </p:cNvGraphicFramePr>
          <p:nvPr>
            <p:ph sz="quarter" idx="21"/>
            <p:extLst>
              <p:ext uri="{D42A27DB-BD31-4B8C-83A1-F6EECF244321}">
                <p14:modId xmlns:p14="http://schemas.microsoft.com/office/powerpoint/2010/main" val="2142833565"/>
              </p:ext>
            </p:extLst>
          </p:nvPr>
        </p:nvGraphicFramePr>
        <p:xfrm>
          <a:off x="263524" y="1884103"/>
          <a:ext cx="5651500" cy="45005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Стрелка: вниз 2">
            <a:extLst>
              <a:ext uri="{FF2B5EF4-FFF2-40B4-BE49-F238E27FC236}">
                <a16:creationId xmlns:a16="http://schemas.microsoft.com/office/drawing/2014/main" id="{6F278CE7-809F-6A6B-0538-30FD2575982F}"/>
              </a:ext>
            </a:extLst>
          </p:cNvPr>
          <p:cNvSpPr/>
          <p:nvPr/>
        </p:nvSpPr>
        <p:spPr>
          <a:xfrm>
            <a:off x="2524125" y="1095375"/>
            <a:ext cx="1000125" cy="788728"/>
          </a:xfrm>
          <a:prstGeom prst="downArrow">
            <a:avLst/>
          </a:prstGeom>
          <a:solidFill>
            <a:schemeClr val="tx2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72000" rIns="108000" bIns="72000" rtlCol="0" anchor="ctr"/>
          <a:lstStyle/>
          <a:p>
            <a:pPr marL="174625" indent="-174625" algn="l">
              <a:buFont typeface="Wingdings" panose="05000000000000000000" pitchFamily="2" charset="2"/>
              <a:buChar char="§"/>
            </a:pP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89736980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E2D1DF6E-2933-2A5C-7A5A-A3006157C3E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456" r="15434" b="2"/>
          <a:stretch/>
        </p:blipFill>
        <p:spPr>
          <a:xfrm>
            <a:off x="6096000" y="10"/>
            <a:ext cx="6096000" cy="6857990"/>
          </a:xfrm>
          <a:prstGeom prst="rect">
            <a:avLst/>
          </a:prstGeom>
          <a:noFill/>
        </p:spPr>
      </p:pic>
      <p:sp>
        <p:nvSpPr>
          <p:cNvPr id="9" name="Titel 16">
            <a:extLst>
              <a:ext uri="{FF2B5EF4-FFF2-40B4-BE49-F238E27FC236}">
                <a16:creationId xmlns:a16="http://schemas.microsoft.com/office/drawing/2014/main" id="{2C56EA20-CD0C-6265-B495-48CA21517E7D}"/>
              </a:ext>
            </a:extLst>
          </p:cNvPr>
          <p:cNvSpPr txBox="1">
            <a:spLocks/>
          </p:cNvSpPr>
          <p:nvPr/>
        </p:nvSpPr>
        <p:spPr>
          <a:xfrm>
            <a:off x="0" y="568621"/>
            <a:ext cx="5653087" cy="461665"/>
          </a:xfrm>
          <a:prstGeom prst="rect">
            <a:avLst/>
          </a:prstGeom>
        </p:spPr>
        <p:txBody>
          <a:bodyPr vert="horz" wrap="square" lIns="0" tIns="0" rIns="0" bIns="0" rtlCol="0" anchor="t">
            <a:normAutofit fontScale="92500" lnSpcReduction="20000"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0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ru-RU" sz="2800" b="1" kern="1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Xiugang</a:t>
            </a:r>
            <a:r>
              <a:rPr lang="ru-RU" sz="2800" b="1" kern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2800" b="1" kern="1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pasture</a:t>
            </a:r>
            <a:r>
              <a:rPr lang="ru-RU" sz="2800" b="1" kern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2800" b="1" kern="1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dairy</a:t>
            </a:r>
            <a:r>
              <a:rPr lang="ru-RU" sz="1400" b="1" kern="1200" dirty="0">
                <a:latin typeface="+mj-lt"/>
                <a:ea typeface="+mj-ea"/>
                <a:cs typeface="+mj-cs"/>
              </a:rPr>
              <a:t> </a:t>
            </a:r>
            <a:br>
              <a:rPr lang="ru-RU" sz="1400" b="1" kern="1200" dirty="0">
                <a:latin typeface="+mj-lt"/>
                <a:ea typeface="+mj-ea"/>
                <a:cs typeface="+mj-cs"/>
              </a:rPr>
            </a:br>
            <a:endParaRPr lang="ru-RU" sz="1400" b="1" kern="1200" dirty="0">
              <a:latin typeface="+mj-lt"/>
              <a:ea typeface="+mj-ea"/>
              <a:cs typeface="+mj-cs"/>
            </a:endParaRPr>
          </a:p>
        </p:txBody>
      </p:sp>
      <p:sp>
        <p:nvSpPr>
          <p:cNvPr id="10" name="Titel 16">
            <a:extLst>
              <a:ext uri="{FF2B5EF4-FFF2-40B4-BE49-F238E27FC236}">
                <a16:creationId xmlns:a16="http://schemas.microsoft.com/office/drawing/2014/main" id="{046C4233-99D5-4646-5775-4263951994A8}"/>
              </a:ext>
            </a:extLst>
          </p:cNvPr>
          <p:cNvSpPr txBox="1">
            <a:spLocks/>
          </p:cNvSpPr>
          <p:nvPr/>
        </p:nvSpPr>
        <p:spPr>
          <a:xfrm>
            <a:off x="139700" y="1354873"/>
            <a:ext cx="5653088" cy="648369"/>
          </a:xfrm>
          <a:prstGeom prst="downArrowCallou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0" tIns="0" rIns="0" bIns="0" rtlCol="0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0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90000"/>
              </a:lnSpc>
              <a:spcBef>
                <a:spcPts val="600"/>
              </a:spcBef>
              <a:buClr>
                <a:schemeClr val="tx2"/>
              </a:buClr>
            </a:pPr>
            <a:r>
              <a:rPr lang="ru-RU" sz="2000" i="0" u="none" strike="noStrike" kern="1200" baseline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Содержание коров</a:t>
            </a:r>
            <a:endParaRPr lang="ru-RU" sz="1100" kern="1200" dirty="0">
              <a:latin typeface="+mj-lt"/>
              <a:ea typeface="+mn-ea"/>
              <a:cs typeface="+mn-cs"/>
            </a:endParaRP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3D99A57-BFC7-802F-AEB7-AE9EA5291531}"/>
              </a:ext>
            </a:extLst>
          </p:cNvPr>
          <p:cNvSpPr>
            <a:spLocks noGrp="1"/>
          </p:cNvSpPr>
          <p:nvPr>
            <p:ph type="dt" sz="half" idx="19"/>
          </p:nvPr>
        </p:nvSpPr>
        <p:spPr>
          <a:xfrm>
            <a:off x="10635756" y="6584135"/>
            <a:ext cx="936000" cy="107722"/>
          </a:xfrm>
        </p:spPr>
        <p:txBody>
          <a:bodyPr vert="horz" wrap="square" lIns="0" tIns="0" rIns="0" bIns="0" rtlCol="0" anchor="ctr">
            <a:normAutofit/>
          </a:bodyPr>
          <a:lstStyle/>
          <a:p>
            <a:pPr>
              <a:spcAft>
                <a:spcPts val="600"/>
              </a:spcAft>
            </a:pPr>
            <a:fld id="{3ECFAB02-837E-4B1D-941F-EE14A0AF690C}" type="datetime4">
              <a:rPr lang="ru-RU" smtClean="0"/>
              <a:pPr>
                <a:spcAft>
                  <a:spcPts val="600"/>
                </a:spcAft>
              </a:pPr>
              <a:t>2 июля 2024 г.</a:t>
            </a:fld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9B6E6A3-429A-12CD-266B-39EE8CD0CD39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>
          <a:xfrm>
            <a:off x="11640475" y="6584135"/>
            <a:ext cx="288000" cy="107722"/>
          </a:xfrm>
        </p:spPr>
        <p:txBody>
          <a:bodyPr vert="horz" wrap="square" lIns="0" tIns="0" rIns="0" bIns="0" rtlCol="0" anchor="ctr">
            <a:normAutofit/>
          </a:bodyPr>
          <a:lstStyle/>
          <a:p>
            <a:pPr>
              <a:spcAft>
                <a:spcPts val="600"/>
              </a:spcAft>
            </a:pPr>
            <a:fld id="{7D3B735A-0712-4989-8931-598C2A0907B8}" type="slidenum">
              <a:rPr lang="ru-RU" smtClean="0"/>
              <a:pPr>
                <a:spcAft>
                  <a:spcPts val="600"/>
                </a:spcAft>
              </a:pPr>
              <a:t>18</a:t>
            </a:fld>
            <a:endParaRPr lang="ru-RU"/>
          </a:p>
        </p:txBody>
      </p:sp>
      <p:graphicFrame>
        <p:nvGraphicFramePr>
          <p:cNvPr id="2" name="Объект 1">
            <a:extLst>
              <a:ext uri="{FF2B5EF4-FFF2-40B4-BE49-F238E27FC236}">
                <a16:creationId xmlns:a16="http://schemas.microsoft.com/office/drawing/2014/main" id="{87A16044-5620-69A2-B7FE-AF23E2D30114}"/>
              </a:ext>
            </a:extLst>
          </p:cNvPr>
          <p:cNvGraphicFramePr>
            <a:graphicFrameLocks noGrp="1"/>
          </p:cNvGraphicFramePr>
          <p:nvPr>
            <p:ph sz="quarter" idx="22"/>
            <p:extLst>
              <p:ext uri="{D42A27DB-BD31-4B8C-83A1-F6EECF244321}">
                <p14:modId xmlns:p14="http://schemas.microsoft.com/office/powerpoint/2010/main" val="2632938936"/>
              </p:ext>
            </p:extLst>
          </p:nvPr>
        </p:nvGraphicFramePr>
        <p:xfrm>
          <a:off x="221456" y="1911593"/>
          <a:ext cx="5653088" cy="35879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74467903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C254E499-DCA7-5CE4-258B-0C55E9263947}"/>
              </a:ext>
            </a:extLst>
          </p:cNvPr>
          <p:cNvSpPr/>
          <p:nvPr/>
        </p:nvSpPr>
        <p:spPr>
          <a:xfrm>
            <a:off x="0" y="2790825"/>
            <a:ext cx="12192000" cy="2584686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108000" tIns="72000" rIns="108000" bIns="72000" rtlCol="0" anchor="ctr"/>
          <a:lstStyle/>
          <a:p>
            <a:pPr marL="174625" indent="-174625" algn="l">
              <a:buFont typeface="Wingdings" panose="05000000000000000000" pitchFamily="2" charset="2"/>
              <a:buChar char="§"/>
            </a:pPr>
            <a:endParaRPr lang="ru-RU" sz="1400" dirty="0"/>
          </a:p>
        </p:txBody>
      </p:sp>
      <p:graphicFrame>
        <p:nvGraphicFramePr>
          <p:cNvPr id="21" name="Objekt 20" hidden="1">
            <a:extLst>
              <a:ext uri="{FF2B5EF4-FFF2-40B4-BE49-F238E27FC236}">
                <a16:creationId xmlns:a16="http://schemas.microsoft.com/office/drawing/2014/main" id="{E39465E3-6D2E-4A00-93DC-39AF0B342694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4" imgW="344" imgH="345" progId="TCLayout.ActiveDocument.1">
                  <p:embed/>
                </p:oleObj>
              </mc:Choice>
              <mc:Fallback>
                <p:oleObj name="think-cell Folie" r:id="rId4" imgW="344" imgH="345" progId="TCLayout.ActiveDocument.1">
                  <p:embed/>
                  <p:pic>
                    <p:nvPicPr>
                      <p:cNvPr id="21" name="Objekt 20" hidden="1">
                        <a:extLst>
                          <a:ext uri="{FF2B5EF4-FFF2-40B4-BE49-F238E27FC236}">
                            <a16:creationId xmlns:a16="http://schemas.microsoft.com/office/drawing/2014/main" id="{E39465E3-6D2E-4A00-93DC-39AF0B34269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Titel 16">
            <a:extLst>
              <a:ext uri="{FF2B5EF4-FFF2-40B4-BE49-F238E27FC236}">
                <a16:creationId xmlns:a16="http://schemas.microsoft.com/office/drawing/2014/main" id="{3906F1E3-DA99-4B74-86D5-F171FEFC23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3525" y="229880"/>
            <a:ext cx="11664950" cy="861774"/>
          </a:xfrm>
        </p:spPr>
        <p:txBody>
          <a:bodyPr/>
          <a:lstStyle/>
          <a:p>
            <a:pPr algn="ctr"/>
            <a:r>
              <a:rPr lang="ru-RU" sz="2800" dirty="0" err="1"/>
              <a:t>Xiugang</a:t>
            </a:r>
            <a:r>
              <a:rPr lang="ru-RU" sz="2800" dirty="0"/>
              <a:t> </a:t>
            </a:r>
            <a:r>
              <a:rPr lang="ru-RU" sz="2800" dirty="0" err="1"/>
              <a:t>pasture</a:t>
            </a:r>
            <a:r>
              <a:rPr lang="ru-RU" sz="2800" dirty="0"/>
              <a:t> </a:t>
            </a:r>
            <a:r>
              <a:rPr lang="ru-RU" sz="2800" dirty="0" err="1"/>
              <a:t>dairy</a:t>
            </a:r>
            <a:br>
              <a:rPr lang="en-US" sz="2800" dirty="0"/>
            </a:br>
            <a:endParaRPr lang="ru-RU" sz="2800" dirty="0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4F86036F-5B64-40EF-A30C-FB91D770E4BA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38F7086D-6BD5-47A0-AF86-25844EFFF46A}" type="datetime4">
              <a:rPr lang="ru-RU" smtClean="0"/>
              <a:t>2 июля 2024 г.</a:t>
            </a:fld>
            <a:endParaRPr lang="ru-RU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CCE8F53-0B61-4DEB-B99D-C6E266455CD7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7D3B735A-0712-4989-8931-598C2A0907B8}" type="slidenum">
              <a:rPr lang="ru-RU" smtClean="0"/>
              <a:pPr/>
              <a:t>19</a:t>
            </a:fld>
            <a:endParaRPr lang="ru-RU" dirty="0"/>
          </a:p>
        </p:txBody>
      </p:sp>
      <p:sp>
        <p:nvSpPr>
          <p:cNvPr id="12" name="Titel 16">
            <a:extLst>
              <a:ext uri="{FF2B5EF4-FFF2-40B4-BE49-F238E27FC236}">
                <a16:creationId xmlns:a16="http://schemas.microsoft.com/office/drawing/2014/main" id="{D2E5E69B-8B72-8B95-C481-9EDC93EBB841}"/>
              </a:ext>
            </a:extLst>
          </p:cNvPr>
          <p:cNvSpPr txBox="1">
            <a:spLocks/>
          </p:cNvSpPr>
          <p:nvPr/>
        </p:nvSpPr>
        <p:spPr>
          <a:xfrm>
            <a:off x="187325" y="909455"/>
            <a:ext cx="11664950" cy="471488"/>
          </a:xfrm>
          <a:prstGeom prst="downArrowCallou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0" tIns="0" rIns="0" bIns="0" rtlCol="0" anchor="t">
            <a:sp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0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000" b="0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Навозоудаление</a:t>
            </a:r>
            <a:r>
              <a:rPr lang="ru-RU" sz="2000" b="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– скрепер, канал, крытые лагуны (плёнка) </a:t>
            </a:r>
            <a:endParaRPr lang="ru-RU" sz="2800" b="0" dirty="0">
              <a:ln w="0"/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D6838DB-7707-230E-5382-9B2B74878E7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76800" y="1482489"/>
            <a:ext cx="6838399" cy="51456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937472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1" name="Objekt 20" hidden="1">
            <a:extLst>
              <a:ext uri="{FF2B5EF4-FFF2-40B4-BE49-F238E27FC236}">
                <a16:creationId xmlns:a16="http://schemas.microsoft.com/office/drawing/2014/main" id="{E39465E3-6D2E-4A00-93DC-39AF0B342694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4" imgW="344" imgH="345" progId="TCLayout.ActiveDocument.1">
                  <p:embed/>
                </p:oleObj>
              </mc:Choice>
              <mc:Fallback>
                <p:oleObj name="think-cell Folie" r:id="rId4" imgW="344" imgH="345" progId="TCLayout.ActiveDocument.1">
                  <p:embed/>
                  <p:pic>
                    <p:nvPicPr>
                      <p:cNvPr id="21" name="Objekt 20" hidden="1">
                        <a:extLst>
                          <a:ext uri="{FF2B5EF4-FFF2-40B4-BE49-F238E27FC236}">
                            <a16:creationId xmlns:a16="http://schemas.microsoft.com/office/drawing/2014/main" id="{E39465E3-6D2E-4A00-93DC-39AF0B34269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Titel 16">
            <a:extLst>
              <a:ext uri="{FF2B5EF4-FFF2-40B4-BE49-F238E27FC236}">
                <a16:creationId xmlns:a16="http://schemas.microsoft.com/office/drawing/2014/main" id="{3906F1E3-DA99-4B74-86D5-F171FEFC23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3525" y="229880"/>
            <a:ext cx="11664950" cy="430887"/>
          </a:xfrm>
        </p:spPr>
        <p:txBody>
          <a:bodyPr/>
          <a:lstStyle/>
          <a:p>
            <a:pPr algn="ctr"/>
            <a:r>
              <a:rPr lang="ru-RU" sz="2800" dirty="0"/>
              <a:t>Республика Казахстан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4F86036F-5B64-40EF-A30C-FB91D770E4BA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38F7086D-6BD5-47A0-AF86-25844EFFF46A}" type="datetime4">
              <a:rPr lang="ru-RU" smtClean="0"/>
              <a:t>2 июля 2024 г.</a:t>
            </a:fld>
            <a:endParaRPr lang="ru-RU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CCE8F53-0B61-4DEB-B99D-C6E266455CD7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7D3B735A-0712-4989-8931-598C2A0907B8}" type="slidenum">
              <a:rPr lang="ru-RU" smtClean="0"/>
              <a:pPr/>
              <a:t>2</a:t>
            </a:fld>
            <a:endParaRPr lang="ru-RU" dirty="0"/>
          </a:p>
        </p:txBody>
      </p:sp>
      <p:graphicFrame>
        <p:nvGraphicFramePr>
          <p:cNvPr id="2" name="Diagramm 13">
            <a:extLst>
              <a:ext uri="{FF2B5EF4-FFF2-40B4-BE49-F238E27FC236}">
                <a16:creationId xmlns:a16="http://schemas.microsoft.com/office/drawing/2014/main" id="{00000000-0008-0000-0D00-00000F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90662899"/>
              </p:ext>
            </p:extLst>
          </p:nvPr>
        </p:nvGraphicFramePr>
        <p:xfrm>
          <a:off x="104669" y="777205"/>
          <a:ext cx="5829406" cy="608079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4" name="Diagramm 40">
            <a:extLst>
              <a:ext uri="{FF2B5EF4-FFF2-40B4-BE49-F238E27FC236}">
                <a16:creationId xmlns:a16="http://schemas.microsoft.com/office/drawing/2014/main" id="{00000000-0008-0000-0D00-000015000000}"/>
              </a:ext>
            </a:extLst>
          </p:cNvPr>
          <p:cNvGraphicFramePr>
            <a:graphicFrameLocks/>
          </p:cNvGraphicFramePr>
          <p:nvPr/>
        </p:nvGraphicFramePr>
        <p:xfrm>
          <a:off x="5819881" y="660767"/>
          <a:ext cx="6257925" cy="608079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pic>
        <p:nvPicPr>
          <p:cNvPr id="7" name="Picture 23" descr="logoifcn">
            <a:extLst>
              <a:ext uri="{FF2B5EF4-FFF2-40B4-BE49-F238E27FC236}">
                <a16:creationId xmlns:a16="http://schemas.microsoft.com/office/drawing/2014/main" id="{00000000-0008-0000-0D00-0000030000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5756" y="137950"/>
            <a:ext cx="1220163" cy="6147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2945344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1" name="Objekt 20" hidden="1">
            <a:extLst>
              <a:ext uri="{FF2B5EF4-FFF2-40B4-BE49-F238E27FC236}">
                <a16:creationId xmlns:a16="http://schemas.microsoft.com/office/drawing/2014/main" id="{E39465E3-6D2E-4A00-93DC-39AF0B342694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4" imgW="344" imgH="345" progId="TCLayout.ActiveDocument.1">
                  <p:embed/>
                </p:oleObj>
              </mc:Choice>
              <mc:Fallback>
                <p:oleObj name="think-cell Folie" r:id="rId4" imgW="344" imgH="345" progId="TCLayout.ActiveDocument.1">
                  <p:embed/>
                  <p:pic>
                    <p:nvPicPr>
                      <p:cNvPr id="21" name="Objekt 20" hidden="1">
                        <a:extLst>
                          <a:ext uri="{FF2B5EF4-FFF2-40B4-BE49-F238E27FC236}">
                            <a16:creationId xmlns:a16="http://schemas.microsoft.com/office/drawing/2014/main" id="{E39465E3-6D2E-4A00-93DC-39AF0B34269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Titel 16">
            <a:extLst>
              <a:ext uri="{FF2B5EF4-FFF2-40B4-BE49-F238E27FC236}">
                <a16:creationId xmlns:a16="http://schemas.microsoft.com/office/drawing/2014/main" id="{3906F1E3-DA99-4B74-86D5-F171FEFC23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3525" y="229880"/>
            <a:ext cx="7668634" cy="861774"/>
          </a:xfrm>
        </p:spPr>
        <p:txBody>
          <a:bodyPr/>
          <a:lstStyle/>
          <a:p>
            <a:pPr algn="ctr"/>
            <a:r>
              <a:rPr lang="ru-RU" sz="2800" dirty="0" err="1"/>
              <a:t>Xiugang</a:t>
            </a:r>
            <a:r>
              <a:rPr lang="ru-RU" sz="2800" dirty="0"/>
              <a:t> </a:t>
            </a:r>
            <a:r>
              <a:rPr lang="ru-RU" sz="2800" dirty="0" err="1"/>
              <a:t>pasture</a:t>
            </a:r>
            <a:r>
              <a:rPr lang="ru-RU" sz="2800" dirty="0"/>
              <a:t> </a:t>
            </a:r>
            <a:r>
              <a:rPr lang="ru-RU" sz="2800" dirty="0" err="1"/>
              <a:t>dairy</a:t>
            </a:r>
            <a:br>
              <a:rPr lang="en-US" sz="2800" dirty="0"/>
            </a:br>
            <a:endParaRPr lang="ru-RU" sz="2800" dirty="0"/>
          </a:p>
        </p:txBody>
      </p:sp>
      <p:sp>
        <p:nvSpPr>
          <p:cNvPr id="14" name="Текст 13">
            <a:extLst>
              <a:ext uri="{FF2B5EF4-FFF2-40B4-BE49-F238E27FC236}">
                <a16:creationId xmlns:a16="http://schemas.microsoft.com/office/drawing/2014/main" id="{4FD13927-05B5-93AD-A0F0-68CE94041A0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63525" y="683089"/>
            <a:ext cx="7668634" cy="307777"/>
          </a:xfrm>
        </p:spPr>
        <p:txBody>
          <a:bodyPr/>
          <a:lstStyle/>
          <a:p>
            <a:r>
              <a:rPr lang="ru-RU" sz="2000" i="0" u="none" strike="noStrike" baseline="0" dirty="0">
                <a:solidFill>
                  <a:srgbClr val="0303B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6- рядные коровники 35х 210 м с защитой от песчаных бурь</a:t>
            </a:r>
            <a:endParaRPr lang="ru-RU" dirty="0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4F86036F-5B64-40EF-A30C-FB91D770E4BA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38F7086D-6BD5-47A0-AF86-25844EFFF46A}" type="datetime4">
              <a:rPr lang="ru-RU" smtClean="0"/>
              <a:t>2 июля 2024 г.</a:t>
            </a:fld>
            <a:endParaRPr lang="ru-RU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CCE8F53-0B61-4DEB-B99D-C6E266455CD7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7D3B735A-0712-4989-8931-598C2A0907B8}" type="slidenum">
              <a:rPr lang="ru-RU" smtClean="0"/>
              <a:pPr/>
              <a:t>20</a:t>
            </a:fld>
            <a:endParaRPr lang="ru-RU" dirty="0"/>
          </a:p>
        </p:txBody>
      </p:sp>
      <p:pic>
        <p:nvPicPr>
          <p:cNvPr id="19" name="Объект 18">
            <a:extLst>
              <a:ext uri="{FF2B5EF4-FFF2-40B4-BE49-F238E27FC236}">
                <a16:creationId xmlns:a16="http://schemas.microsoft.com/office/drawing/2014/main" id="{9A34EEFC-B1CC-2018-CA91-7ABFDE1FE1D3}"/>
              </a:ext>
            </a:extLst>
          </p:cNvPr>
          <p:cNvPicPr>
            <a:picLocks noGrp="1" noChangeAspect="1"/>
          </p:cNvPicPr>
          <p:nvPr>
            <p:ph sz="quarter" idx="21"/>
          </p:nvPr>
        </p:nvPicPr>
        <p:blipFill>
          <a:blip r:embed="rId6"/>
          <a:stretch>
            <a:fillRect/>
          </a:stretch>
        </p:blipFill>
        <p:spPr>
          <a:xfrm>
            <a:off x="447565" y="1449388"/>
            <a:ext cx="3302219" cy="45005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15668141-199D-B765-6EAA-1EB70776574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26961" y="1444075"/>
            <a:ext cx="6038210" cy="45063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1501638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1" name="Objekt 20" hidden="1">
            <a:extLst>
              <a:ext uri="{FF2B5EF4-FFF2-40B4-BE49-F238E27FC236}">
                <a16:creationId xmlns:a16="http://schemas.microsoft.com/office/drawing/2014/main" id="{E39465E3-6D2E-4A00-93DC-39AF0B342694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4" imgW="344" imgH="345" progId="TCLayout.ActiveDocument.1">
                  <p:embed/>
                </p:oleObj>
              </mc:Choice>
              <mc:Fallback>
                <p:oleObj name="think-cell Folie" r:id="rId4" imgW="344" imgH="345" progId="TCLayout.ActiveDocument.1">
                  <p:embed/>
                  <p:pic>
                    <p:nvPicPr>
                      <p:cNvPr id="21" name="Objekt 20" hidden="1">
                        <a:extLst>
                          <a:ext uri="{FF2B5EF4-FFF2-40B4-BE49-F238E27FC236}">
                            <a16:creationId xmlns:a16="http://schemas.microsoft.com/office/drawing/2014/main" id="{E39465E3-6D2E-4A00-93DC-39AF0B34269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Titel 16">
            <a:extLst>
              <a:ext uri="{FF2B5EF4-FFF2-40B4-BE49-F238E27FC236}">
                <a16:creationId xmlns:a16="http://schemas.microsoft.com/office/drawing/2014/main" id="{3906F1E3-DA99-4B74-86D5-F171FEFC23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3525" y="229880"/>
            <a:ext cx="7668634" cy="861774"/>
          </a:xfrm>
        </p:spPr>
        <p:txBody>
          <a:bodyPr/>
          <a:lstStyle/>
          <a:p>
            <a:pPr algn="ctr"/>
            <a:r>
              <a:rPr lang="ru-RU" sz="2800" dirty="0" err="1"/>
              <a:t>Xiugang</a:t>
            </a:r>
            <a:r>
              <a:rPr lang="ru-RU" sz="2800" dirty="0"/>
              <a:t> </a:t>
            </a:r>
            <a:r>
              <a:rPr lang="ru-RU" sz="2800" dirty="0" err="1"/>
              <a:t>pasture</a:t>
            </a:r>
            <a:r>
              <a:rPr lang="ru-RU" sz="2800" dirty="0"/>
              <a:t> </a:t>
            </a:r>
            <a:r>
              <a:rPr lang="ru-RU" sz="2800" dirty="0" err="1"/>
              <a:t>dairy</a:t>
            </a:r>
            <a:r>
              <a:rPr lang="en-US" sz="2800" dirty="0"/>
              <a:t> </a:t>
            </a:r>
            <a:br>
              <a:rPr lang="en-US" sz="2800" dirty="0"/>
            </a:br>
            <a:endParaRPr lang="ru-RU" sz="2800" dirty="0"/>
          </a:p>
        </p:txBody>
      </p:sp>
      <p:sp>
        <p:nvSpPr>
          <p:cNvPr id="2" name="Текст 1">
            <a:extLst>
              <a:ext uri="{FF2B5EF4-FFF2-40B4-BE49-F238E27FC236}">
                <a16:creationId xmlns:a16="http://schemas.microsoft.com/office/drawing/2014/main" id="{B8906A26-4074-B251-F488-105A4FAF03F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94783" y="656402"/>
            <a:ext cx="7668634" cy="307777"/>
          </a:xfrm>
        </p:spPr>
        <p:txBody>
          <a:bodyPr/>
          <a:lstStyle/>
          <a:p>
            <a:r>
              <a:rPr lang="ru-RU" sz="2000" i="0" u="none" strike="noStrike" baseline="0" dirty="0">
                <a:solidFill>
                  <a:srgbClr val="0303B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6- рядные коровники 35х 210 м с защитой от песчаных бурь</a:t>
            </a:r>
            <a:endParaRPr lang="ru-RU" dirty="0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4F86036F-5B64-40EF-A30C-FB91D770E4BA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38F7086D-6BD5-47A0-AF86-25844EFFF46A}" type="datetime4">
              <a:rPr lang="ru-RU" smtClean="0"/>
              <a:t>2 июля 2024 г.</a:t>
            </a:fld>
            <a:endParaRPr lang="ru-RU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CCE8F53-0B61-4DEB-B99D-C6E266455CD7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7D3B735A-0712-4989-8931-598C2A0907B8}" type="slidenum">
              <a:rPr lang="ru-RU" smtClean="0"/>
              <a:pPr/>
              <a:t>21</a:t>
            </a:fld>
            <a:endParaRPr lang="ru-RU" dirty="0"/>
          </a:p>
        </p:txBody>
      </p:sp>
      <p:pic>
        <p:nvPicPr>
          <p:cNvPr id="10" name="Объект 9">
            <a:extLst>
              <a:ext uri="{FF2B5EF4-FFF2-40B4-BE49-F238E27FC236}">
                <a16:creationId xmlns:a16="http://schemas.microsoft.com/office/drawing/2014/main" id="{940C1659-AD65-1617-4234-F4513A70F528}"/>
              </a:ext>
            </a:extLst>
          </p:cNvPr>
          <p:cNvPicPr>
            <a:picLocks noGrp="1" noChangeAspect="1"/>
          </p:cNvPicPr>
          <p:nvPr>
            <p:ph sz="quarter" idx="21"/>
          </p:nvPr>
        </p:nvPicPr>
        <p:blipFill>
          <a:blip r:embed="rId6"/>
          <a:stretch>
            <a:fillRect/>
          </a:stretch>
        </p:blipFill>
        <p:spPr>
          <a:xfrm>
            <a:off x="319908" y="1449388"/>
            <a:ext cx="3557533" cy="45005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32725FD-438B-34EE-85D8-C78D7B1A871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29100" y="1444075"/>
            <a:ext cx="6733777" cy="45062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1892137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1" name="Objekt 20" hidden="1">
            <a:extLst>
              <a:ext uri="{FF2B5EF4-FFF2-40B4-BE49-F238E27FC236}">
                <a16:creationId xmlns:a16="http://schemas.microsoft.com/office/drawing/2014/main" id="{E39465E3-6D2E-4A00-93DC-39AF0B342694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4" imgW="344" imgH="345" progId="TCLayout.ActiveDocument.1">
                  <p:embed/>
                </p:oleObj>
              </mc:Choice>
              <mc:Fallback>
                <p:oleObj name="think-cell Folie" r:id="rId4" imgW="344" imgH="345" progId="TCLayout.ActiveDocument.1">
                  <p:embed/>
                  <p:pic>
                    <p:nvPicPr>
                      <p:cNvPr id="21" name="Objekt 20" hidden="1">
                        <a:extLst>
                          <a:ext uri="{FF2B5EF4-FFF2-40B4-BE49-F238E27FC236}">
                            <a16:creationId xmlns:a16="http://schemas.microsoft.com/office/drawing/2014/main" id="{E39465E3-6D2E-4A00-93DC-39AF0B34269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Titel 16">
            <a:extLst>
              <a:ext uri="{FF2B5EF4-FFF2-40B4-BE49-F238E27FC236}">
                <a16:creationId xmlns:a16="http://schemas.microsoft.com/office/drawing/2014/main" id="{3906F1E3-DA99-4B74-86D5-F171FEFC23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827773" y="229880"/>
            <a:ext cx="7084193" cy="461665"/>
          </a:xfrm>
        </p:spPr>
        <p:txBody>
          <a:bodyPr/>
          <a:lstStyle/>
          <a:p>
            <a:pPr algn="ctr"/>
            <a:r>
              <a:rPr lang="en-US" sz="2800" i="0" u="none" strike="noStrike" baseline="0" dirty="0">
                <a:solidFill>
                  <a:srgbClr val="0303B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YST Dairy farm limited</a:t>
            </a:r>
            <a:br>
              <a:rPr lang="en-US" sz="2800" dirty="0"/>
            </a:br>
            <a:endParaRPr lang="ru-RU" sz="2800" dirty="0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4F86036F-5B64-40EF-A30C-FB91D770E4BA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38F7086D-6BD5-47A0-AF86-25844EFFF46A}" type="datetime4">
              <a:rPr lang="ru-RU" smtClean="0"/>
              <a:t>2 июля 2024 г.</a:t>
            </a:fld>
            <a:endParaRPr lang="ru-RU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CCE8F53-0B61-4DEB-B99D-C6E266455CD7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7D3B735A-0712-4989-8931-598C2A0907B8}" type="slidenum">
              <a:rPr lang="ru-RU" smtClean="0"/>
              <a:pPr/>
              <a:t>22</a:t>
            </a:fld>
            <a:endParaRPr lang="ru-RU" dirty="0"/>
          </a:p>
        </p:txBody>
      </p:sp>
      <p:sp>
        <p:nvSpPr>
          <p:cNvPr id="24" name="Inhaltsplatzhalter 23">
            <a:extLst>
              <a:ext uri="{FF2B5EF4-FFF2-40B4-BE49-F238E27FC236}">
                <a16:creationId xmlns:a16="http://schemas.microsoft.com/office/drawing/2014/main" id="{C6E3E2FC-2AAF-49AC-9240-CEBEC20381BF}"/>
              </a:ext>
            </a:extLst>
          </p:cNvPr>
          <p:cNvSpPr>
            <a:spLocks noGrp="1"/>
          </p:cNvSpPr>
          <p:nvPr>
            <p:ph sz="quarter" idx="21"/>
          </p:nvPr>
        </p:nvSpPr>
        <p:spPr>
          <a:xfrm>
            <a:off x="168276" y="1442634"/>
            <a:ext cx="5832474" cy="4460411"/>
          </a:xfrm>
        </p:spPr>
        <p:txBody>
          <a:bodyPr/>
          <a:lstStyle/>
          <a:p>
            <a:pPr marL="447675" lvl="1" indent="-447675" defTabSz="985838">
              <a:buSzPct val="100000"/>
              <a:buFont typeface="Wingdings" panose="05000000000000000000" pitchFamily="2" charset="2"/>
              <a:buChar char="Ø"/>
            </a:pPr>
            <a:r>
              <a:rPr lang="ru-RU" sz="2000" b="0" i="0" u="none" strike="noStrike" baseline="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Около 30 000 коров (17000 дойных). Всего в</a:t>
            </a:r>
            <a:r>
              <a:rPr lang="en-US" sz="2000" b="0" i="0" u="none" strike="noStrike" baseline="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2000" b="0" i="0" u="none" strike="noStrike" baseline="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холдинге 4 фермы </a:t>
            </a:r>
          </a:p>
          <a:p>
            <a:pPr marL="447675" lvl="1" indent="-447675" defTabSz="985838">
              <a:buSzPct val="100000"/>
              <a:buFont typeface="Wingdings" panose="05000000000000000000" pitchFamily="2" charset="2"/>
              <a:buChar char="Ø"/>
            </a:pPr>
            <a:r>
              <a:rPr lang="ru-RU" sz="2000" b="0" i="0" u="none" strike="noStrike" baseline="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 карусели DR T8900 по 100 мест (2х2)</a:t>
            </a:r>
          </a:p>
          <a:p>
            <a:pPr marL="447675" lvl="1" indent="-447675" defTabSz="985838">
              <a:buSzPct val="100000"/>
              <a:buFont typeface="Wingdings" panose="05000000000000000000" pitchFamily="2" charset="2"/>
              <a:buChar char="Ø"/>
            </a:pPr>
            <a:r>
              <a:rPr lang="ru-RU" sz="2000" b="0" i="0" u="none" strike="noStrike" baseline="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½ комплекса 8500 дойных коров</a:t>
            </a:r>
            <a:r>
              <a:rPr lang="en-US" sz="2000" b="0" i="0" u="none" strike="noStrike" baseline="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2000" b="0" i="0" u="none" strike="noStrike" baseline="0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кроссвентиляция</a:t>
            </a:r>
            <a:endParaRPr lang="ru-RU" sz="2000" b="0" i="0" u="none" strike="noStrike" baseline="0" dirty="0">
              <a:solidFill>
                <a:srgbClr val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47675" lvl="1" indent="-447675" defTabSz="985838">
              <a:buSzPct val="100000"/>
              <a:buFont typeface="Wingdings" panose="05000000000000000000" pitchFamily="2" charset="2"/>
              <a:buChar char="Ø"/>
            </a:pPr>
            <a:r>
              <a:rPr lang="ru-RU" sz="2000" b="0" i="0" u="none" strike="noStrike" baseline="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½ комплекса 8500 дойных коров с</a:t>
            </a:r>
            <a:r>
              <a:rPr lang="en-US" sz="2000" b="0" i="0" u="none" strike="noStrike" baseline="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2000" b="0" i="0" u="none" strike="noStrike" baseline="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естественной вентиляцией</a:t>
            </a:r>
          </a:p>
          <a:p>
            <a:pPr marL="447675" lvl="1" indent="-447675" defTabSz="985838">
              <a:buSzPct val="100000"/>
              <a:buFont typeface="Wingdings" panose="05000000000000000000" pitchFamily="2" charset="2"/>
              <a:buChar char="Ø"/>
            </a:pPr>
            <a:r>
              <a:rPr lang="ru-RU" sz="2000" b="0" i="0" u="none" strike="noStrike" baseline="0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Навозоудаление</a:t>
            </a:r>
            <a:r>
              <a:rPr lang="ru-RU" sz="2000" b="0" i="0" u="none" strike="noStrike" baseline="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– погрузчик, канал, крытые</a:t>
            </a:r>
            <a:r>
              <a:rPr lang="en-US" sz="2000" b="0" i="0" u="none" strike="noStrike" baseline="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2000" b="0" i="0" u="none" strike="noStrike" baseline="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лагуны (плёнка)</a:t>
            </a:r>
            <a:endParaRPr lang="en-US" sz="2000" b="0" i="0" u="none" strike="noStrike" baseline="0" dirty="0">
              <a:solidFill>
                <a:srgbClr val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47675" lvl="1" indent="-447675" defTabSz="985838">
              <a:buSzPct val="100000"/>
              <a:buFont typeface="Wingdings" panose="05000000000000000000" pitchFamily="2" charset="2"/>
              <a:buChar char="Ø"/>
            </a:pPr>
            <a:r>
              <a:rPr lang="ru-RU" sz="2000" b="0" i="0" u="none" strike="noStrike" baseline="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Хранение молока – вертикальные танки</a:t>
            </a:r>
            <a:endParaRPr lang="en-US" sz="2000" b="0" i="0" u="none" strike="noStrike" baseline="0" dirty="0">
              <a:solidFill>
                <a:srgbClr val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47675" lvl="1" indent="-447675" defTabSz="985838">
              <a:buSzPct val="100000"/>
              <a:buFont typeface="Wingdings" panose="05000000000000000000" pitchFamily="2" charset="2"/>
              <a:buChar char="Ø"/>
            </a:pPr>
            <a:r>
              <a:rPr lang="ru-RU" sz="2000" b="0" i="0" u="none" strike="noStrike" baseline="0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Сексированное</a:t>
            </a:r>
            <a:r>
              <a:rPr lang="ru-RU" sz="2000" b="0" i="0" u="none" strike="noStrike" baseline="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семя</a:t>
            </a:r>
            <a:endParaRPr lang="en-US" sz="2000" b="0" i="0" u="none" strike="noStrike" baseline="0" dirty="0">
              <a:solidFill>
                <a:srgbClr val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l"/>
            <a:endParaRPr lang="ru-RU" sz="2000" b="0" i="0" u="none" strike="noStrike" baseline="0" dirty="0">
              <a:solidFill>
                <a:srgbClr val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51F1C16-4E07-CFC5-930A-8548DD26E20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96000" y="988084"/>
            <a:ext cx="6096000" cy="4595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150064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1" name="Objekt 20" hidden="1">
            <a:extLst>
              <a:ext uri="{FF2B5EF4-FFF2-40B4-BE49-F238E27FC236}">
                <a16:creationId xmlns:a16="http://schemas.microsoft.com/office/drawing/2014/main" id="{E39465E3-6D2E-4A00-93DC-39AF0B342694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4" imgW="344" imgH="345" progId="TCLayout.ActiveDocument.1">
                  <p:embed/>
                </p:oleObj>
              </mc:Choice>
              <mc:Fallback>
                <p:oleObj name="think-cell Folie" r:id="rId4" imgW="344" imgH="345" progId="TCLayout.ActiveDocument.1">
                  <p:embed/>
                  <p:pic>
                    <p:nvPicPr>
                      <p:cNvPr id="21" name="Objekt 20" hidden="1">
                        <a:extLst>
                          <a:ext uri="{FF2B5EF4-FFF2-40B4-BE49-F238E27FC236}">
                            <a16:creationId xmlns:a16="http://schemas.microsoft.com/office/drawing/2014/main" id="{E39465E3-6D2E-4A00-93DC-39AF0B34269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94BA27F-4E7A-AA4D-F8E3-6BCEDC81E813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6"/>
          <a:srcRect t="9508" b="9508"/>
          <a:stretch>
            <a:fillRect/>
          </a:stretch>
        </p:blipFill>
        <p:spPr>
          <a:xfrm>
            <a:off x="0" y="0"/>
            <a:ext cx="12750800" cy="6858000"/>
          </a:xfrm>
          <a:prstGeom prst="rect">
            <a:avLst/>
          </a:prstGeom>
        </p:spPr>
      </p:pic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4F86036F-5B64-40EF-A30C-FB91D770E4BA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fld id="{38F7086D-6BD5-47A0-AF86-25844EFFF46A}" type="datetime4">
              <a:rPr lang="ru-RU" smtClean="0"/>
              <a:t>2 июля 2024 г.</a:t>
            </a:fld>
            <a:endParaRPr lang="ru-RU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CCE8F53-0B61-4DEB-B99D-C6E266455CD7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7D3B735A-0712-4989-8931-598C2A0907B8}" type="slidenum">
              <a:rPr lang="ru-RU" smtClean="0"/>
              <a:pPr/>
              <a:t>23</a:t>
            </a:fld>
            <a:endParaRPr lang="ru-RU" dirty="0"/>
          </a:p>
        </p:txBody>
      </p:sp>
      <p:sp>
        <p:nvSpPr>
          <p:cNvPr id="17" name="Titel 16">
            <a:extLst>
              <a:ext uri="{FF2B5EF4-FFF2-40B4-BE49-F238E27FC236}">
                <a16:creationId xmlns:a16="http://schemas.microsoft.com/office/drawing/2014/main" id="{3906F1E3-DA99-4B74-86D5-F171FEFC23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0200" y="31809"/>
            <a:ext cx="4606925" cy="846699"/>
          </a:xfrm>
        </p:spPr>
        <p:txBody>
          <a:bodyPr/>
          <a:lstStyle/>
          <a:p>
            <a:pPr algn="ctr"/>
            <a:r>
              <a:rPr lang="en-US" sz="2800" i="0" u="none" strike="noStrike" baseline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YST Dairy farm limited</a:t>
            </a:r>
            <a:br>
              <a:rPr lang="en-US" sz="2800" dirty="0"/>
            </a:br>
            <a:endParaRPr lang="ru-RU" sz="2800" dirty="0"/>
          </a:p>
        </p:txBody>
      </p:sp>
      <p:sp>
        <p:nvSpPr>
          <p:cNvPr id="7" name="Текст 6">
            <a:extLst>
              <a:ext uri="{FF2B5EF4-FFF2-40B4-BE49-F238E27FC236}">
                <a16:creationId xmlns:a16="http://schemas.microsoft.com/office/drawing/2014/main" id="{A241FFC2-A38C-C3E7-2AA9-0FFBE748C359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1647824" y="675325"/>
            <a:ext cx="1971675" cy="360412"/>
          </a:xfrm>
        </p:spPr>
        <p:txBody>
          <a:bodyPr/>
          <a:lstStyle/>
          <a:p>
            <a:r>
              <a:rPr lang="ru-RU" dirty="0"/>
              <a:t>План комплекса</a:t>
            </a:r>
          </a:p>
        </p:txBody>
      </p:sp>
      <p:sp>
        <p:nvSpPr>
          <p:cNvPr id="12" name="Titel 16">
            <a:extLst>
              <a:ext uri="{FF2B5EF4-FFF2-40B4-BE49-F238E27FC236}">
                <a16:creationId xmlns:a16="http://schemas.microsoft.com/office/drawing/2014/main" id="{D2E5E69B-8B72-8B95-C481-9EDC93EBB841}"/>
              </a:ext>
            </a:extLst>
          </p:cNvPr>
          <p:cNvSpPr txBox="1">
            <a:spLocks/>
          </p:cNvSpPr>
          <p:nvPr/>
        </p:nvSpPr>
        <p:spPr>
          <a:xfrm>
            <a:off x="196850" y="781050"/>
            <a:ext cx="11664950" cy="861774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0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br>
              <a:rPr lang="en-US" sz="2800" dirty="0"/>
            </a:b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334190758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Дата 4">
            <a:extLst>
              <a:ext uri="{FF2B5EF4-FFF2-40B4-BE49-F238E27FC236}">
                <a16:creationId xmlns:a16="http://schemas.microsoft.com/office/drawing/2014/main" id="{BC5F447D-BD95-4A27-5C0B-F07D9B10765D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3ECFAB02-837E-4B1D-941F-EE14A0AF690C}" type="datetime4">
              <a:rPr lang="ru-RU" smtClean="0"/>
              <a:t>2 июля 2024 г.</a:t>
            </a:fld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708774B-9018-658C-0AE5-D5D18CB315AA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7D3B735A-0712-4989-8931-598C2A0907B8}" type="slidenum">
              <a:rPr lang="ru-RU" smtClean="0"/>
              <a:pPr/>
              <a:t>24</a:t>
            </a:fld>
            <a:endParaRPr lang="ru-RU" dirty="0"/>
          </a:p>
        </p:txBody>
      </p:sp>
      <p:sp>
        <p:nvSpPr>
          <p:cNvPr id="9" name="Titel 16">
            <a:extLst>
              <a:ext uri="{FF2B5EF4-FFF2-40B4-BE49-F238E27FC236}">
                <a16:creationId xmlns:a16="http://schemas.microsoft.com/office/drawing/2014/main" id="{15DB1717-110C-4BB8-36AA-CB1EC82EB582}"/>
              </a:ext>
            </a:extLst>
          </p:cNvPr>
          <p:cNvSpPr txBox="1">
            <a:spLocks/>
          </p:cNvSpPr>
          <p:nvPr/>
        </p:nvSpPr>
        <p:spPr>
          <a:xfrm>
            <a:off x="58737" y="182255"/>
            <a:ext cx="6061075" cy="474970"/>
          </a:xfrm>
          <a:prstGeom prst="rect">
            <a:avLst/>
          </a:prstGeom>
        </p:spPr>
        <p:txBody>
          <a:bodyPr vert="horz" wrap="square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0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i="0" u="none" strike="noStrike" baseline="0" dirty="0">
                <a:solidFill>
                  <a:srgbClr val="0303B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YST Dairy farm limited</a:t>
            </a:r>
            <a:br>
              <a:rPr lang="en-US" sz="2800" dirty="0"/>
            </a:br>
            <a:endParaRPr lang="ru-RU" sz="2800" dirty="0"/>
          </a:p>
        </p:txBody>
      </p:sp>
      <p:sp>
        <p:nvSpPr>
          <p:cNvPr id="10" name="Titel 16">
            <a:extLst>
              <a:ext uri="{FF2B5EF4-FFF2-40B4-BE49-F238E27FC236}">
                <a16:creationId xmlns:a16="http://schemas.microsoft.com/office/drawing/2014/main" id="{3E57F749-2FEA-B56C-51CD-D4A14EB8A44B}"/>
              </a:ext>
            </a:extLst>
          </p:cNvPr>
          <p:cNvSpPr txBox="1">
            <a:spLocks/>
          </p:cNvSpPr>
          <p:nvPr/>
        </p:nvSpPr>
        <p:spPr>
          <a:xfrm>
            <a:off x="58737" y="688923"/>
            <a:ext cx="6061075" cy="474970"/>
          </a:xfrm>
          <a:prstGeom prst="rect">
            <a:avLst/>
          </a:prstGeom>
        </p:spPr>
        <p:txBody>
          <a:bodyPr vert="horz" wrap="square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0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000" i="0" u="none" strike="noStrike" baseline="0" dirty="0" err="1">
                <a:solidFill>
                  <a:srgbClr val="0303B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Dairy</a:t>
            </a:r>
            <a:r>
              <a:rPr lang="ru-RU" sz="2000" i="0" u="none" strike="noStrike" baseline="0" dirty="0">
                <a:solidFill>
                  <a:srgbClr val="0303B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2000" i="0" u="none" strike="noStrike" baseline="0" dirty="0" err="1">
                <a:solidFill>
                  <a:srgbClr val="0303B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Rotor</a:t>
            </a:r>
            <a:r>
              <a:rPr lang="ru-RU" sz="2000" i="0" u="none" strike="noStrike" baseline="0" dirty="0">
                <a:solidFill>
                  <a:srgbClr val="0303B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T8900 – 4х100 мест</a:t>
            </a:r>
            <a:br>
              <a:rPr lang="en-US" sz="2800" dirty="0"/>
            </a:br>
            <a:endParaRPr lang="ru-RU" sz="2800" dirty="0"/>
          </a:p>
        </p:txBody>
      </p:sp>
      <p:graphicFrame>
        <p:nvGraphicFramePr>
          <p:cNvPr id="2" name="Объект 1">
            <a:extLst>
              <a:ext uri="{FF2B5EF4-FFF2-40B4-BE49-F238E27FC236}">
                <a16:creationId xmlns:a16="http://schemas.microsoft.com/office/drawing/2014/main" id="{7BC9380D-5673-40DF-7164-7932C37C28B8}"/>
              </a:ext>
            </a:extLst>
          </p:cNvPr>
          <p:cNvGraphicFramePr>
            <a:graphicFrameLocks noGrp="1"/>
          </p:cNvGraphicFramePr>
          <p:nvPr>
            <p:ph sz="quarter" idx="21"/>
            <p:extLst>
              <p:ext uri="{D42A27DB-BD31-4B8C-83A1-F6EECF244321}">
                <p14:modId xmlns:p14="http://schemas.microsoft.com/office/powerpoint/2010/main" val="3800771285"/>
              </p:ext>
            </p:extLst>
          </p:nvPr>
        </p:nvGraphicFramePr>
        <p:xfrm>
          <a:off x="263524" y="1163893"/>
          <a:ext cx="5651500" cy="45005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AE0833C-F9F5-41B0-B669-09A29A1E64D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73307" y="1120128"/>
            <a:ext cx="6118693" cy="4617744"/>
          </a:xfrm>
          <a:prstGeom prst="rect">
            <a:avLst/>
          </a:prstGeom>
        </p:spPr>
      </p:pic>
      <p:sp>
        <p:nvSpPr>
          <p:cNvPr id="4" name="Стрелка: вниз 3">
            <a:extLst>
              <a:ext uri="{FF2B5EF4-FFF2-40B4-BE49-F238E27FC236}">
                <a16:creationId xmlns:a16="http://schemas.microsoft.com/office/drawing/2014/main" id="{6F6CB5DB-60F3-09DC-D1B1-C44266B5453C}"/>
              </a:ext>
            </a:extLst>
          </p:cNvPr>
          <p:cNvSpPr/>
          <p:nvPr/>
        </p:nvSpPr>
        <p:spPr>
          <a:xfrm>
            <a:off x="2722880" y="1120128"/>
            <a:ext cx="792480" cy="820432"/>
          </a:xfrm>
          <a:prstGeom prst="downArrow">
            <a:avLst/>
          </a:prstGeom>
          <a:solidFill>
            <a:schemeClr val="tx2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72000" rIns="108000" bIns="72000" rtlCol="0" anchor="ctr"/>
          <a:lstStyle/>
          <a:p>
            <a:pPr marL="174625" indent="-174625" algn="l">
              <a:buFont typeface="Wingdings" panose="05000000000000000000" pitchFamily="2" charset="2"/>
              <a:buChar char="§"/>
            </a:pP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31946527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1" name="Objekt 20" hidden="1">
            <a:extLst>
              <a:ext uri="{FF2B5EF4-FFF2-40B4-BE49-F238E27FC236}">
                <a16:creationId xmlns:a16="http://schemas.microsoft.com/office/drawing/2014/main" id="{E39465E3-6D2E-4A00-93DC-39AF0B342694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4" imgW="344" imgH="345" progId="TCLayout.ActiveDocument.1">
                  <p:embed/>
                </p:oleObj>
              </mc:Choice>
              <mc:Fallback>
                <p:oleObj name="think-cell Folie" r:id="rId4" imgW="344" imgH="345" progId="TCLayout.ActiveDocument.1">
                  <p:embed/>
                  <p:pic>
                    <p:nvPicPr>
                      <p:cNvPr id="21" name="Objekt 20" hidden="1">
                        <a:extLst>
                          <a:ext uri="{FF2B5EF4-FFF2-40B4-BE49-F238E27FC236}">
                            <a16:creationId xmlns:a16="http://schemas.microsoft.com/office/drawing/2014/main" id="{E39465E3-6D2E-4A00-93DC-39AF0B34269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Titel 16">
            <a:extLst>
              <a:ext uri="{FF2B5EF4-FFF2-40B4-BE49-F238E27FC236}">
                <a16:creationId xmlns:a16="http://schemas.microsoft.com/office/drawing/2014/main" id="{3906F1E3-DA99-4B74-86D5-F171FEFC23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3525" y="229880"/>
            <a:ext cx="11664950" cy="430887"/>
          </a:xfrm>
        </p:spPr>
        <p:txBody>
          <a:bodyPr/>
          <a:lstStyle/>
          <a:p>
            <a:pPr algn="ctr"/>
            <a:r>
              <a:rPr lang="en-US" sz="2800" i="0" u="none" strike="noStrike" baseline="0" dirty="0">
                <a:solidFill>
                  <a:srgbClr val="0303B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YST Dairy farm limited</a:t>
            </a:r>
            <a:endParaRPr lang="ru-RU" sz="2800" dirty="0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4F86036F-5B64-40EF-A30C-FB91D770E4BA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38F7086D-6BD5-47A0-AF86-25844EFFF46A}" type="datetime4">
              <a:rPr lang="ru-RU" smtClean="0"/>
              <a:t>2 июля 2024 г.</a:t>
            </a:fld>
            <a:endParaRPr lang="ru-RU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CCE8F53-0B61-4DEB-B99D-C6E266455CD7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7D3B735A-0712-4989-8931-598C2A0907B8}" type="slidenum">
              <a:rPr lang="ru-RU" smtClean="0"/>
              <a:pPr/>
              <a:t>25</a:t>
            </a:fld>
            <a:endParaRPr lang="ru-RU" dirty="0"/>
          </a:p>
        </p:txBody>
      </p:sp>
      <p:sp>
        <p:nvSpPr>
          <p:cNvPr id="12" name="Titel 16">
            <a:extLst>
              <a:ext uri="{FF2B5EF4-FFF2-40B4-BE49-F238E27FC236}">
                <a16:creationId xmlns:a16="http://schemas.microsoft.com/office/drawing/2014/main" id="{D2E5E69B-8B72-8B95-C481-9EDC93EBB841}"/>
              </a:ext>
            </a:extLst>
          </p:cNvPr>
          <p:cNvSpPr txBox="1">
            <a:spLocks/>
          </p:cNvSpPr>
          <p:nvPr/>
        </p:nvSpPr>
        <p:spPr>
          <a:xfrm>
            <a:off x="196850" y="781050"/>
            <a:ext cx="11664950" cy="307777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0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Корпуса с кросс вентиляцией 2 шт., каждый 396*129 (4 500 голов)</a:t>
            </a:r>
            <a:endParaRPr lang="ru-RU" sz="2800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C89822D-815C-313D-498F-F7D763ECB05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1294933"/>
            <a:ext cx="12192000" cy="4268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274869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1" name="Objekt 20" hidden="1">
            <a:extLst>
              <a:ext uri="{FF2B5EF4-FFF2-40B4-BE49-F238E27FC236}">
                <a16:creationId xmlns:a16="http://schemas.microsoft.com/office/drawing/2014/main" id="{E39465E3-6D2E-4A00-93DC-39AF0B342694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4" imgW="344" imgH="345" progId="TCLayout.ActiveDocument.1">
                  <p:embed/>
                </p:oleObj>
              </mc:Choice>
              <mc:Fallback>
                <p:oleObj name="think-cell Folie" r:id="rId4" imgW="344" imgH="345" progId="TCLayout.ActiveDocument.1">
                  <p:embed/>
                  <p:pic>
                    <p:nvPicPr>
                      <p:cNvPr id="21" name="Objekt 20" hidden="1">
                        <a:extLst>
                          <a:ext uri="{FF2B5EF4-FFF2-40B4-BE49-F238E27FC236}">
                            <a16:creationId xmlns:a16="http://schemas.microsoft.com/office/drawing/2014/main" id="{E39465E3-6D2E-4A00-93DC-39AF0B34269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Titel 16">
            <a:extLst>
              <a:ext uri="{FF2B5EF4-FFF2-40B4-BE49-F238E27FC236}">
                <a16:creationId xmlns:a16="http://schemas.microsoft.com/office/drawing/2014/main" id="{3906F1E3-DA99-4B74-86D5-F171FEFC23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3525" y="229880"/>
            <a:ext cx="11664950" cy="430887"/>
          </a:xfrm>
        </p:spPr>
        <p:txBody>
          <a:bodyPr/>
          <a:lstStyle/>
          <a:p>
            <a:pPr algn="ctr"/>
            <a:r>
              <a:rPr lang="en-US" sz="2800" i="0" u="none" strike="noStrike" baseline="0" dirty="0">
                <a:solidFill>
                  <a:srgbClr val="0303B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YST Dairy farm limited</a:t>
            </a:r>
            <a:endParaRPr lang="ru-RU" sz="2800" dirty="0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4F86036F-5B64-40EF-A30C-FB91D770E4BA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38F7086D-6BD5-47A0-AF86-25844EFFF46A}" type="datetime4">
              <a:rPr lang="ru-RU" smtClean="0"/>
              <a:t>2 июля 2024 г.</a:t>
            </a:fld>
            <a:endParaRPr lang="ru-RU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CCE8F53-0B61-4DEB-B99D-C6E266455CD7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7D3B735A-0712-4989-8931-598C2A0907B8}" type="slidenum">
              <a:rPr lang="ru-RU" smtClean="0"/>
              <a:pPr/>
              <a:t>26</a:t>
            </a:fld>
            <a:endParaRPr lang="ru-RU" dirty="0"/>
          </a:p>
        </p:txBody>
      </p:sp>
      <p:sp>
        <p:nvSpPr>
          <p:cNvPr id="12" name="Titel 16">
            <a:extLst>
              <a:ext uri="{FF2B5EF4-FFF2-40B4-BE49-F238E27FC236}">
                <a16:creationId xmlns:a16="http://schemas.microsoft.com/office/drawing/2014/main" id="{D2E5E69B-8B72-8B95-C481-9EDC93EBB841}"/>
              </a:ext>
            </a:extLst>
          </p:cNvPr>
          <p:cNvSpPr txBox="1">
            <a:spLocks/>
          </p:cNvSpPr>
          <p:nvPr/>
        </p:nvSpPr>
        <p:spPr>
          <a:xfrm>
            <a:off x="165100" y="760471"/>
            <a:ext cx="11861800" cy="307777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0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000" b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Корпуса с естественной вентиляцией 4-х рядные 5 шт., каждый 34*516 м. (1 300 голов) </a:t>
            </a:r>
            <a:endParaRPr lang="ru-RU" sz="2800" b="0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9E65604-3D53-C2AC-45B2-A485C262375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54308" y="1195193"/>
            <a:ext cx="6972592" cy="52619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aphicFrame>
        <p:nvGraphicFramePr>
          <p:cNvPr id="2" name="Схема 1">
            <a:extLst>
              <a:ext uri="{FF2B5EF4-FFF2-40B4-BE49-F238E27FC236}">
                <a16:creationId xmlns:a16="http://schemas.microsoft.com/office/drawing/2014/main" id="{98F2D244-94D9-D9DD-5275-564C89ED743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42501325"/>
              </p:ext>
            </p:extLst>
          </p:nvPr>
        </p:nvGraphicFramePr>
        <p:xfrm>
          <a:off x="263525" y="1573214"/>
          <a:ext cx="4513439" cy="452431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134620725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1" name="Objekt 20" hidden="1">
            <a:extLst>
              <a:ext uri="{FF2B5EF4-FFF2-40B4-BE49-F238E27FC236}">
                <a16:creationId xmlns:a16="http://schemas.microsoft.com/office/drawing/2014/main" id="{E39465E3-6D2E-4A00-93DC-39AF0B342694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4" imgW="344" imgH="345" progId="TCLayout.ActiveDocument.1">
                  <p:embed/>
                </p:oleObj>
              </mc:Choice>
              <mc:Fallback>
                <p:oleObj name="think-cell Folie" r:id="rId4" imgW="344" imgH="345" progId="TCLayout.ActiveDocument.1">
                  <p:embed/>
                  <p:pic>
                    <p:nvPicPr>
                      <p:cNvPr id="21" name="Objekt 20" hidden="1">
                        <a:extLst>
                          <a:ext uri="{FF2B5EF4-FFF2-40B4-BE49-F238E27FC236}">
                            <a16:creationId xmlns:a16="http://schemas.microsoft.com/office/drawing/2014/main" id="{E39465E3-6D2E-4A00-93DC-39AF0B34269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Titel 16">
            <a:extLst>
              <a:ext uri="{FF2B5EF4-FFF2-40B4-BE49-F238E27FC236}">
                <a16:creationId xmlns:a16="http://schemas.microsoft.com/office/drawing/2014/main" id="{3906F1E3-DA99-4B74-86D5-F171FEFC23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3525" y="229880"/>
            <a:ext cx="11664950" cy="430887"/>
          </a:xfrm>
        </p:spPr>
        <p:txBody>
          <a:bodyPr/>
          <a:lstStyle/>
          <a:p>
            <a:pPr algn="ctr"/>
            <a:r>
              <a:rPr lang="en-US" sz="2800" i="0" u="none" strike="noStrike" baseline="0" dirty="0">
                <a:solidFill>
                  <a:srgbClr val="0303B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YST Dairy farm limited</a:t>
            </a:r>
            <a:endParaRPr lang="ru-RU" sz="2800" dirty="0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4F86036F-5B64-40EF-A30C-FB91D770E4BA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38F7086D-6BD5-47A0-AF86-25844EFFF46A}" type="datetime4">
              <a:rPr lang="ru-RU" smtClean="0"/>
              <a:t>2 июля 2024 г.</a:t>
            </a:fld>
            <a:endParaRPr lang="ru-RU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CCE8F53-0B61-4DEB-B99D-C6E266455CD7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7D3B735A-0712-4989-8931-598C2A0907B8}" type="slidenum">
              <a:rPr lang="ru-RU" smtClean="0"/>
              <a:pPr/>
              <a:t>27</a:t>
            </a:fld>
            <a:endParaRPr lang="ru-RU" dirty="0"/>
          </a:p>
        </p:txBody>
      </p:sp>
      <p:sp>
        <p:nvSpPr>
          <p:cNvPr id="12" name="Titel 16">
            <a:extLst>
              <a:ext uri="{FF2B5EF4-FFF2-40B4-BE49-F238E27FC236}">
                <a16:creationId xmlns:a16="http://schemas.microsoft.com/office/drawing/2014/main" id="{D2E5E69B-8B72-8B95-C481-9EDC93EBB841}"/>
              </a:ext>
            </a:extLst>
          </p:cNvPr>
          <p:cNvSpPr txBox="1">
            <a:spLocks/>
          </p:cNvSpPr>
          <p:nvPr/>
        </p:nvSpPr>
        <p:spPr>
          <a:xfrm>
            <a:off x="165100" y="760471"/>
            <a:ext cx="11861800" cy="471488"/>
          </a:xfrm>
          <a:prstGeom prst="downArrowCallou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0" tIns="0" rIns="0" bIns="0" rtlCol="0" anchor="t">
            <a:sp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0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000" b="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Навозоудаление</a:t>
            </a:r>
            <a:r>
              <a:rPr lang="ru-RU" sz="2000" b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на ферме погрузчиком в центральный канал</a:t>
            </a:r>
            <a:r>
              <a:rPr lang="en-US" sz="2000" b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</a:t>
            </a:r>
            <a:r>
              <a:rPr lang="ru-RU" sz="2000" b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2000" b="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предлагуна</a:t>
            </a:r>
            <a:r>
              <a:rPr lang="ru-RU" sz="2000" b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крытые лагуны (плёнка)</a:t>
            </a:r>
            <a:r>
              <a:rPr lang="en-US" sz="2000" b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</a:t>
            </a:r>
            <a:endParaRPr lang="ru-RU" sz="2800" b="0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5E7411C-E230-143A-4784-C08C9DB033C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82228" y="1310611"/>
            <a:ext cx="7027544" cy="52735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5193405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DC9A4C24-38F9-E999-7E46-F0609336212E}"/>
              </a:ext>
            </a:extLst>
          </p:cNvPr>
          <p:cNvSpPr/>
          <p:nvPr/>
        </p:nvSpPr>
        <p:spPr>
          <a:xfrm>
            <a:off x="0" y="2790825"/>
            <a:ext cx="12192000" cy="2584686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108000" tIns="72000" rIns="108000" bIns="72000" rtlCol="0" anchor="ctr"/>
          <a:lstStyle/>
          <a:p>
            <a:pPr marL="174625" indent="-174625" algn="l">
              <a:buFont typeface="Wingdings" panose="05000000000000000000" pitchFamily="2" charset="2"/>
              <a:buChar char="§"/>
            </a:pPr>
            <a:endParaRPr lang="ru-RU" sz="1400" dirty="0"/>
          </a:p>
        </p:txBody>
      </p:sp>
      <p:graphicFrame>
        <p:nvGraphicFramePr>
          <p:cNvPr id="21" name="Objekt 20" hidden="1">
            <a:extLst>
              <a:ext uri="{FF2B5EF4-FFF2-40B4-BE49-F238E27FC236}">
                <a16:creationId xmlns:a16="http://schemas.microsoft.com/office/drawing/2014/main" id="{E39465E3-6D2E-4A00-93DC-39AF0B342694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4" imgW="344" imgH="345" progId="TCLayout.ActiveDocument.1">
                  <p:embed/>
                </p:oleObj>
              </mc:Choice>
              <mc:Fallback>
                <p:oleObj name="think-cell Folie" r:id="rId4" imgW="344" imgH="345" progId="TCLayout.ActiveDocument.1">
                  <p:embed/>
                  <p:pic>
                    <p:nvPicPr>
                      <p:cNvPr id="21" name="Objekt 20" hidden="1">
                        <a:extLst>
                          <a:ext uri="{FF2B5EF4-FFF2-40B4-BE49-F238E27FC236}">
                            <a16:creationId xmlns:a16="http://schemas.microsoft.com/office/drawing/2014/main" id="{E39465E3-6D2E-4A00-93DC-39AF0B34269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Titel 16">
            <a:extLst>
              <a:ext uri="{FF2B5EF4-FFF2-40B4-BE49-F238E27FC236}">
                <a16:creationId xmlns:a16="http://schemas.microsoft.com/office/drawing/2014/main" id="{3906F1E3-DA99-4B74-86D5-F171FEFC23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2800" i="0" u="none" strike="noStrike" baseline="0" dirty="0">
                <a:solidFill>
                  <a:srgbClr val="0303B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YST Dairy farm limited</a:t>
            </a:r>
            <a:endParaRPr lang="ru-RU" sz="2800" dirty="0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4F86036F-5B64-40EF-A30C-FB91D770E4BA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38F7086D-6BD5-47A0-AF86-25844EFFF46A}" type="datetime4">
              <a:rPr lang="ru-RU" smtClean="0"/>
              <a:t>2 июля 2024 г.</a:t>
            </a:fld>
            <a:endParaRPr lang="ru-RU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CCE8F53-0B61-4DEB-B99D-C6E266455CD7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7D3B735A-0712-4989-8931-598C2A0907B8}" type="slidenum">
              <a:rPr lang="ru-RU" smtClean="0"/>
              <a:pPr/>
              <a:t>28</a:t>
            </a:fld>
            <a:endParaRPr lang="ru-RU" dirty="0"/>
          </a:p>
        </p:txBody>
      </p:sp>
      <p:pic>
        <p:nvPicPr>
          <p:cNvPr id="10" name="Объект 9">
            <a:extLst>
              <a:ext uri="{FF2B5EF4-FFF2-40B4-BE49-F238E27FC236}">
                <a16:creationId xmlns:a16="http://schemas.microsoft.com/office/drawing/2014/main" id="{BC07550F-BDB0-6170-9115-2D551038F2A5}"/>
              </a:ext>
            </a:extLst>
          </p:cNvPr>
          <p:cNvPicPr>
            <a:picLocks noGrp="1" noChangeAspect="1"/>
          </p:cNvPicPr>
          <p:nvPr>
            <p:ph sz="quarter" idx="21"/>
          </p:nvPr>
        </p:nvPicPr>
        <p:blipFill>
          <a:blip r:embed="rId6"/>
          <a:stretch>
            <a:fillRect/>
          </a:stretch>
        </p:blipFill>
        <p:spPr>
          <a:xfrm>
            <a:off x="361247" y="1449388"/>
            <a:ext cx="5457643" cy="4500562"/>
          </a:xfrm>
          <a:prstGeom prst="rect">
            <a:avLst/>
          </a:prstGeom>
        </p:spPr>
      </p:pic>
      <p:pic>
        <p:nvPicPr>
          <p:cNvPr id="11" name="Объект 10">
            <a:extLst>
              <a:ext uri="{FF2B5EF4-FFF2-40B4-BE49-F238E27FC236}">
                <a16:creationId xmlns:a16="http://schemas.microsoft.com/office/drawing/2014/main" id="{CDE7F01E-2338-E1AA-FF27-9441D05D3B99}"/>
              </a:ext>
            </a:extLst>
          </p:cNvPr>
          <p:cNvPicPr>
            <a:picLocks noGrp="1" noChangeAspect="1"/>
          </p:cNvPicPr>
          <p:nvPr>
            <p:ph sz="quarter" idx="22"/>
          </p:nvPr>
        </p:nvPicPr>
        <p:blipFill>
          <a:blip r:embed="rId7"/>
          <a:stretch>
            <a:fillRect/>
          </a:stretch>
        </p:blipFill>
        <p:spPr>
          <a:xfrm>
            <a:off x="6574953" y="1449388"/>
            <a:ext cx="5053956" cy="4500562"/>
          </a:xfrm>
          <a:prstGeom prst="rect">
            <a:avLst/>
          </a:prstGeom>
        </p:spPr>
      </p:pic>
      <p:sp>
        <p:nvSpPr>
          <p:cNvPr id="12" name="Titel 16">
            <a:extLst>
              <a:ext uri="{FF2B5EF4-FFF2-40B4-BE49-F238E27FC236}">
                <a16:creationId xmlns:a16="http://schemas.microsoft.com/office/drawing/2014/main" id="{D2E5E69B-8B72-8B95-C481-9EDC93EBB841}"/>
              </a:ext>
            </a:extLst>
          </p:cNvPr>
          <p:cNvSpPr txBox="1">
            <a:spLocks/>
          </p:cNvSpPr>
          <p:nvPr/>
        </p:nvSpPr>
        <p:spPr>
          <a:xfrm>
            <a:off x="165100" y="760471"/>
            <a:ext cx="11861800" cy="307777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0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000" b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Молодняк</a:t>
            </a:r>
            <a:endParaRPr lang="ru-RU" sz="2800" b="0" dirty="0"/>
          </a:p>
        </p:txBody>
      </p:sp>
    </p:spTree>
    <p:extLst>
      <p:ext uri="{BB962C8B-B14F-4D97-AF65-F5344CB8AC3E}">
        <p14:creationId xmlns:p14="http://schemas.microsoft.com/office/powerpoint/2010/main" val="209294248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Дата 4">
            <a:extLst>
              <a:ext uri="{FF2B5EF4-FFF2-40B4-BE49-F238E27FC236}">
                <a16:creationId xmlns:a16="http://schemas.microsoft.com/office/drawing/2014/main" id="{BC5F447D-BD95-4A27-5C0B-F07D9B10765D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3ECFAB02-837E-4B1D-941F-EE14A0AF690C}" type="datetime4">
              <a:rPr lang="ru-RU" smtClean="0"/>
              <a:t>2 июля 2024 г.</a:t>
            </a:fld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708774B-9018-658C-0AE5-D5D18CB315AA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7D3B735A-0712-4989-8931-598C2A0907B8}" type="slidenum">
              <a:rPr lang="ru-RU" smtClean="0"/>
              <a:pPr/>
              <a:t>29</a:t>
            </a:fld>
            <a:endParaRPr lang="ru-RU" dirty="0"/>
          </a:p>
        </p:txBody>
      </p:sp>
      <p:sp>
        <p:nvSpPr>
          <p:cNvPr id="9" name="Titel 16">
            <a:extLst>
              <a:ext uri="{FF2B5EF4-FFF2-40B4-BE49-F238E27FC236}">
                <a16:creationId xmlns:a16="http://schemas.microsoft.com/office/drawing/2014/main" id="{15DB1717-110C-4BB8-36AA-CB1EC82EB582}"/>
              </a:ext>
            </a:extLst>
          </p:cNvPr>
          <p:cNvSpPr txBox="1">
            <a:spLocks/>
          </p:cNvSpPr>
          <p:nvPr/>
        </p:nvSpPr>
        <p:spPr>
          <a:xfrm>
            <a:off x="58737" y="182255"/>
            <a:ext cx="6061075" cy="474970"/>
          </a:xfrm>
          <a:prstGeom prst="rect">
            <a:avLst/>
          </a:prstGeom>
        </p:spPr>
        <p:txBody>
          <a:bodyPr vert="horz" wrap="square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0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i="0" u="none" strike="noStrike" baseline="0" dirty="0" err="1">
                <a:solidFill>
                  <a:srgbClr val="0303B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Ruihongda</a:t>
            </a:r>
            <a:r>
              <a:rPr lang="en-US" sz="2800" i="0" u="none" strike="noStrike" baseline="0" dirty="0">
                <a:solidFill>
                  <a:srgbClr val="0303B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animal husbandry</a:t>
            </a:r>
            <a:br>
              <a:rPr lang="en-US" sz="2800" dirty="0"/>
            </a:br>
            <a:endParaRPr lang="ru-RU" sz="2800" dirty="0"/>
          </a:p>
        </p:txBody>
      </p:sp>
      <p:sp>
        <p:nvSpPr>
          <p:cNvPr id="20" name="Объект 6">
            <a:extLst>
              <a:ext uri="{FF2B5EF4-FFF2-40B4-BE49-F238E27FC236}">
                <a16:creationId xmlns:a16="http://schemas.microsoft.com/office/drawing/2014/main" id="{8749370F-BB57-079E-2481-10B5CEF854A6}"/>
              </a:ext>
            </a:extLst>
          </p:cNvPr>
          <p:cNvSpPr>
            <a:spLocks noGrp="1"/>
          </p:cNvSpPr>
          <p:nvPr>
            <p:ph sz="quarter" idx="21"/>
          </p:nvPr>
        </p:nvSpPr>
        <p:spPr>
          <a:xfrm>
            <a:off x="263524" y="1923001"/>
            <a:ext cx="5651500" cy="3258599"/>
          </a:xfrm>
        </p:spPr>
        <p:txBody>
          <a:bodyPr/>
          <a:lstStyle/>
          <a:p>
            <a:pPr marL="538163" indent="-355600" algn="l">
              <a:buFont typeface="Wingdings" panose="05000000000000000000" pitchFamily="2" charset="2"/>
              <a:buChar char="Ø"/>
            </a:pPr>
            <a:r>
              <a:rPr lang="ru-RU" sz="2000" b="0" i="0" u="none" strike="noStrike" baseline="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Крупнейшая роботизированная ферма</a:t>
            </a:r>
            <a:r>
              <a:rPr lang="en-US" sz="2000" b="0" i="0" u="none" strike="noStrike" baseline="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2000" b="0" i="0" u="none" strike="noStrike" baseline="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 мире</a:t>
            </a:r>
          </a:p>
          <a:p>
            <a:pPr marL="538163" indent="-355600" algn="l">
              <a:buFont typeface="Wingdings" panose="05000000000000000000" pitchFamily="2" charset="2"/>
              <a:buChar char="Ø"/>
            </a:pPr>
            <a:r>
              <a:rPr lang="ru-RU" sz="2000" b="0" i="0" u="none" strike="noStrike" baseline="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6000 дойного поголовья</a:t>
            </a:r>
          </a:p>
          <a:p>
            <a:pPr marL="538163" indent="-355600" algn="l">
              <a:buFont typeface="Wingdings" panose="05000000000000000000" pitchFamily="2" charset="2"/>
              <a:buChar char="Ø"/>
            </a:pPr>
            <a:r>
              <a:rPr lang="ru-RU" sz="2000" b="0" i="0" u="none" strike="noStrike" baseline="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220 сотрудников</a:t>
            </a:r>
          </a:p>
          <a:p>
            <a:pPr marL="538163" indent="-355600" algn="l">
              <a:buFont typeface="Wingdings" panose="05000000000000000000" pitchFamily="2" charset="2"/>
              <a:buChar char="Ø"/>
            </a:pPr>
            <a:r>
              <a:rPr lang="ru-RU" sz="2000" b="0" i="0" u="none" strike="noStrike" baseline="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9 955 кг/корову в год</a:t>
            </a:r>
          </a:p>
          <a:p>
            <a:pPr marL="538163" indent="-355600" algn="l">
              <a:buFont typeface="Wingdings" panose="05000000000000000000" pitchFamily="2" charset="2"/>
              <a:buChar char="Ø"/>
            </a:pPr>
            <a:r>
              <a:rPr lang="ru-RU" sz="20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Две роботизированные </a:t>
            </a:r>
            <a:r>
              <a:rPr lang="ru-RU" sz="2000" b="0" i="0" u="none" strike="noStrike" baseline="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карусели </a:t>
            </a:r>
            <a:r>
              <a:rPr lang="en-US" sz="2000" b="0" i="0" u="none" strike="noStrike" baseline="0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DairyProQ</a:t>
            </a:r>
            <a:r>
              <a:rPr lang="en-US" sz="2000" b="0" i="0" u="none" strike="noStrike" baseline="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2x80 </a:t>
            </a:r>
            <a:r>
              <a:rPr lang="ru-RU" sz="2000" b="0" i="0" u="none" strike="noStrike" baseline="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мест по одной крышей</a:t>
            </a:r>
          </a:p>
          <a:p>
            <a:pPr marL="538163" indent="-355600" algn="l">
              <a:buFont typeface="Wingdings" panose="05000000000000000000" pitchFamily="2" charset="2"/>
              <a:buChar char="Ø"/>
            </a:pPr>
            <a:r>
              <a:rPr lang="ru-RU" sz="2000" b="0" i="0" u="none" strike="noStrike" baseline="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Хранение молока – вертикальные танки</a:t>
            </a:r>
          </a:p>
          <a:p>
            <a:pPr marL="538163" indent="-355600">
              <a:buFont typeface="Wingdings" panose="05000000000000000000" pitchFamily="2" charset="2"/>
              <a:buChar char="Ø"/>
            </a:pPr>
            <a:r>
              <a:rPr lang="ru-RU" sz="2000" b="0" i="0" u="none" strike="noStrike" baseline="0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Сексированное</a:t>
            </a:r>
            <a:r>
              <a:rPr lang="ru-RU" sz="2000" b="0" i="0" u="none" strike="noStrike" baseline="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семя</a:t>
            </a:r>
            <a:endParaRPr lang="en-US" sz="2000" b="0" i="0" u="none" strike="noStrike" baseline="0" dirty="0">
              <a:solidFill>
                <a:srgbClr val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 algn="l">
              <a:buNone/>
            </a:pPr>
            <a:r>
              <a:rPr lang="ru-RU" sz="2400" b="0" i="0" u="none" strike="noStrike" baseline="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n-US" sz="2400" b="0" i="0" u="none" strike="noStrike" baseline="0" dirty="0">
              <a:solidFill>
                <a:srgbClr val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938AE56-FD26-04EF-0816-387D56EB96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30926" y="1400984"/>
            <a:ext cx="6061074" cy="4569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41525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1" name="Objekt 20" hidden="1">
            <a:extLst>
              <a:ext uri="{FF2B5EF4-FFF2-40B4-BE49-F238E27FC236}">
                <a16:creationId xmlns:a16="http://schemas.microsoft.com/office/drawing/2014/main" id="{E39465E3-6D2E-4A00-93DC-39AF0B342694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4" imgW="344" imgH="345" progId="TCLayout.ActiveDocument.1">
                  <p:embed/>
                </p:oleObj>
              </mc:Choice>
              <mc:Fallback>
                <p:oleObj name="think-cell Folie" r:id="rId4" imgW="344" imgH="345" progId="TCLayout.ActiveDocument.1">
                  <p:embed/>
                  <p:pic>
                    <p:nvPicPr>
                      <p:cNvPr id="21" name="Objekt 20" hidden="1">
                        <a:extLst>
                          <a:ext uri="{FF2B5EF4-FFF2-40B4-BE49-F238E27FC236}">
                            <a16:creationId xmlns:a16="http://schemas.microsoft.com/office/drawing/2014/main" id="{E39465E3-6D2E-4A00-93DC-39AF0B34269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Titel 16">
            <a:extLst>
              <a:ext uri="{FF2B5EF4-FFF2-40B4-BE49-F238E27FC236}">
                <a16:creationId xmlns:a16="http://schemas.microsoft.com/office/drawing/2014/main" id="{3906F1E3-DA99-4B74-86D5-F171FEFC23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3525" y="229880"/>
            <a:ext cx="11664950" cy="430887"/>
          </a:xfrm>
        </p:spPr>
        <p:txBody>
          <a:bodyPr/>
          <a:lstStyle/>
          <a:p>
            <a:pPr algn="ctr"/>
            <a:r>
              <a:rPr lang="ru-RU" sz="2800" dirty="0"/>
              <a:t>Республика Казахстан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4F86036F-5B64-40EF-A30C-FB91D770E4BA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38F7086D-6BD5-47A0-AF86-25844EFFF46A}" type="datetime4">
              <a:rPr lang="ru-RU" smtClean="0"/>
              <a:t>2 июля 2024 г.</a:t>
            </a:fld>
            <a:endParaRPr lang="ru-RU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CCE8F53-0B61-4DEB-B99D-C6E266455CD7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7D3B735A-0712-4989-8931-598C2A0907B8}" type="slidenum">
              <a:rPr lang="ru-RU" smtClean="0"/>
              <a:pPr/>
              <a:t>3</a:t>
            </a:fld>
            <a:endParaRPr lang="ru-RU" dirty="0"/>
          </a:p>
        </p:txBody>
      </p:sp>
      <p:pic>
        <p:nvPicPr>
          <p:cNvPr id="7" name="Picture 23" descr="logoifcn">
            <a:extLst>
              <a:ext uri="{FF2B5EF4-FFF2-40B4-BE49-F238E27FC236}">
                <a16:creationId xmlns:a16="http://schemas.microsoft.com/office/drawing/2014/main" id="{00000000-0008-0000-0D00-0000030000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5756" y="137950"/>
            <a:ext cx="1220163" cy="6147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3" name="Diagramm 13">
            <a:extLst>
              <a:ext uri="{FF2B5EF4-FFF2-40B4-BE49-F238E27FC236}">
                <a16:creationId xmlns:a16="http://schemas.microsoft.com/office/drawing/2014/main" id="{00000000-0008-0000-0D00-00000C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15051400"/>
              </p:ext>
            </p:extLst>
          </p:nvPr>
        </p:nvGraphicFramePr>
        <p:xfrm>
          <a:off x="0" y="874013"/>
          <a:ext cx="6096000" cy="54209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8" name="Diagramm 13">
            <a:extLst>
              <a:ext uri="{FF2B5EF4-FFF2-40B4-BE49-F238E27FC236}">
                <a16:creationId xmlns:a16="http://schemas.microsoft.com/office/drawing/2014/main" id="{00000000-0008-0000-0D00-00000E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55042770"/>
              </p:ext>
            </p:extLst>
          </p:nvPr>
        </p:nvGraphicFramePr>
        <p:xfrm>
          <a:off x="5895975" y="1066434"/>
          <a:ext cx="6172200" cy="514386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</p:spTree>
    <p:extLst>
      <p:ext uri="{BB962C8B-B14F-4D97-AF65-F5344CB8AC3E}">
        <p14:creationId xmlns:p14="http://schemas.microsoft.com/office/powerpoint/2010/main" val="197449825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1" name="Objekt 20" hidden="1">
            <a:extLst>
              <a:ext uri="{FF2B5EF4-FFF2-40B4-BE49-F238E27FC236}">
                <a16:creationId xmlns:a16="http://schemas.microsoft.com/office/drawing/2014/main" id="{E39465E3-6D2E-4A00-93DC-39AF0B342694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4" imgW="344" imgH="345" progId="TCLayout.ActiveDocument.1">
                  <p:embed/>
                </p:oleObj>
              </mc:Choice>
              <mc:Fallback>
                <p:oleObj name="think-cell Folie" r:id="rId4" imgW="344" imgH="345" progId="TCLayout.ActiveDocument.1">
                  <p:embed/>
                  <p:pic>
                    <p:nvPicPr>
                      <p:cNvPr id="21" name="Objekt 20" hidden="1">
                        <a:extLst>
                          <a:ext uri="{FF2B5EF4-FFF2-40B4-BE49-F238E27FC236}">
                            <a16:creationId xmlns:a16="http://schemas.microsoft.com/office/drawing/2014/main" id="{E39465E3-6D2E-4A00-93DC-39AF0B34269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FA96666-F4DE-8C9C-B2AA-991C5FD37E60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6"/>
          <a:srcRect l="2330" r="2330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4F86036F-5B64-40EF-A30C-FB91D770E4BA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fld id="{38F7086D-6BD5-47A0-AF86-25844EFFF46A}" type="datetime4">
              <a:rPr lang="ru-RU" smtClean="0"/>
              <a:t>2 июля 2024 г.</a:t>
            </a:fld>
            <a:endParaRPr lang="ru-RU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CCE8F53-0B61-4DEB-B99D-C6E266455CD7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7D3B735A-0712-4989-8931-598C2A0907B8}" type="slidenum">
              <a:rPr lang="ru-RU" smtClean="0"/>
              <a:pPr/>
              <a:t>30</a:t>
            </a:fld>
            <a:endParaRPr lang="ru-RU" dirty="0"/>
          </a:p>
        </p:txBody>
      </p:sp>
      <p:sp>
        <p:nvSpPr>
          <p:cNvPr id="17" name="Titel 16">
            <a:extLst>
              <a:ext uri="{FF2B5EF4-FFF2-40B4-BE49-F238E27FC236}">
                <a16:creationId xmlns:a16="http://schemas.microsoft.com/office/drawing/2014/main" id="{3906F1E3-DA99-4B74-86D5-F171FEFC23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3525" y="2688954"/>
            <a:ext cx="5652000" cy="732508"/>
          </a:xfrm>
        </p:spPr>
        <p:txBody>
          <a:bodyPr/>
          <a:lstStyle/>
          <a:p>
            <a:pPr algn="ctr"/>
            <a:br>
              <a:rPr lang="en-US" sz="2800" dirty="0"/>
            </a:br>
            <a:endParaRPr lang="ru-RU" sz="2800" dirty="0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38E3C0B-8871-3F80-B462-5619F3042907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263525" y="128429"/>
            <a:ext cx="5652000" cy="307777"/>
          </a:xfrm>
        </p:spPr>
        <p:txBody>
          <a:bodyPr/>
          <a:lstStyle/>
          <a:p>
            <a:r>
              <a:rPr lang="en-US" sz="2000" dirty="0" err="1"/>
              <a:t>Ruihongda</a:t>
            </a:r>
            <a:r>
              <a:rPr lang="en-US" sz="2000" dirty="0"/>
              <a:t> animal husbandry</a:t>
            </a:r>
            <a:endParaRPr lang="ru-RU" sz="2000" dirty="0"/>
          </a:p>
        </p:txBody>
      </p:sp>
      <p:sp>
        <p:nvSpPr>
          <p:cNvPr id="12" name="Titel 16">
            <a:extLst>
              <a:ext uri="{FF2B5EF4-FFF2-40B4-BE49-F238E27FC236}">
                <a16:creationId xmlns:a16="http://schemas.microsoft.com/office/drawing/2014/main" id="{D2E5E69B-8B72-8B95-C481-9EDC93EBB841}"/>
              </a:ext>
            </a:extLst>
          </p:cNvPr>
          <p:cNvSpPr txBox="1">
            <a:spLocks/>
          </p:cNvSpPr>
          <p:nvPr/>
        </p:nvSpPr>
        <p:spPr>
          <a:xfrm>
            <a:off x="263525" y="564635"/>
            <a:ext cx="3347720" cy="738664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0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000" b="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План комплекса</a:t>
            </a:r>
            <a:br>
              <a:rPr lang="en-US" sz="2800" b="0" dirty="0">
                <a:solidFill>
                  <a:schemeClr val="bg1"/>
                </a:solidFill>
              </a:rPr>
            </a:br>
            <a:endParaRPr lang="ru-RU" sz="2800" b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609526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Дата 4">
            <a:extLst>
              <a:ext uri="{FF2B5EF4-FFF2-40B4-BE49-F238E27FC236}">
                <a16:creationId xmlns:a16="http://schemas.microsoft.com/office/drawing/2014/main" id="{BC5F447D-BD95-4A27-5C0B-F07D9B10765D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3ECFAB02-837E-4B1D-941F-EE14A0AF690C}" type="datetime4">
              <a:rPr lang="ru-RU" smtClean="0"/>
              <a:t>2 июля 2024 г.</a:t>
            </a:fld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708774B-9018-658C-0AE5-D5D18CB315AA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7D3B735A-0712-4989-8931-598C2A0907B8}" type="slidenum">
              <a:rPr lang="ru-RU" smtClean="0"/>
              <a:pPr/>
              <a:t>31</a:t>
            </a:fld>
            <a:endParaRPr lang="ru-RU" dirty="0"/>
          </a:p>
        </p:txBody>
      </p:sp>
      <p:sp>
        <p:nvSpPr>
          <p:cNvPr id="9" name="Titel 16">
            <a:extLst>
              <a:ext uri="{FF2B5EF4-FFF2-40B4-BE49-F238E27FC236}">
                <a16:creationId xmlns:a16="http://schemas.microsoft.com/office/drawing/2014/main" id="{15DB1717-110C-4BB8-36AA-CB1EC82EB582}"/>
              </a:ext>
            </a:extLst>
          </p:cNvPr>
          <p:cNvSpPr txBox="1">
            <a:spLocks/>
          </p:cNvSpPr>
          <p:nvPr/>
        </p:nvSpPr>
        <p:spPr>
          <a:xfrm>
            <a:off x="58737" y="182255"/>
            <a:ext cx="6061075" cy="474970"/>
          </a:xfrm>
          <a:prstGeom prst="rect">
            <a:avLst/>
          </a:prstGeom>
        </p:spPr>
        <p:txBody>
          <a:bodyPr vert="horz" wrap="square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0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i="0" u="none" strike="noStrike" baseline="0" dirty="0" err="1">
                <a:solidFill>
                  <a:srgbClr val="0303B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Ruihongda</a:t>
            </a:r>
            <a:r>
              <a:rPr lang="en-US" sz="2800" i="0" u="none" strike="noStrike" baseline="0" dirty="0">
                <a:solidFill>
                  <a:srgbClr val="0303B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animal husbandry</a:t>
            </a:r>
            <a:br>
              <a:rPr lang="en-US" sz="2800" dirty="0"/>
            </a:br>
            <a:endParaRPr lang="ru-RU" sz="2800" dirty="0"/>
          </a:p>
        </p:txBody>
      </p:sp>
      <p:sp>
        <p:nvSpPr>
          <p:cNvPr id="10" name="Titel 16">
            <a:extLst>
              <a:ext uri="{FF2B5EF4-FFF2-40B4-BE49-F238E27FC236}">
                <a16:creationId xmlns:a16="http://schemas.microsoft.com/office/drawing/2014/main" id="{3E57F749-2FEA-B56C-51CD-D4A14EB8A44B}"/>
              </a:ext>
            </a:extLst>
          </p:cNvPr>
          <p:cNvSpPr txBox="1">
            <a:spLocks/>
          </p:cNvSpPr>
          <p:nvPr/>
        </p:nvSpPr>
        <p:spPr>
          <a:xfrm>
            <a:off x="58737" y="688923"/>
            <a:ext cx="6061075" cy="474970"/>
          </a:xfrm>
          <a:prstGeom prst="rect">
            <a:avLst/>
          </a:prstGeom>
        </p:spPr>
        <p:txBody>
          <a:bodyPr vert="horz" wrap="square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0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000" b="0" i="0" u="none" strike="noStrike" baseline="0" dirty="0" err="1">
                <a:solidFill>
                  <a:srgbClr val="0303B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Dairy</a:t>
            </a:r>
            <a:r>
              <a:rPr lang="ru-RU" sz="2000" b="0" i="0" u="none" strike="noStrike" baseline="0" dirty="0">
                <a:solidFill>
                  <a:srgbClr val="0303B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0" i="0" u="none" strike="noStrike" baseline="0" dirty="0" err="1">
                <a:solidFill>
                  <a:srgbClr val="0303B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ProQ</a:t>
            </a:r>
            <a:r>
              <a:rPr lang="ru-RU" sz="2000" b="0" i="0" u="none" strike="noStrike" baseline="0" dirty="0">
                <a:solidFill>
                  <a:srgbClr val="0303B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– </a:t>
            </a:r>
            <a:r>
              <a:rPr lang="en-US" sz="2000" b="0" i="0" u="none" strike="noStrike" baseline="0" dirty="0">
                <a:solidFill>
                  <a:srgbClr val="0303B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r>
              <a:rPr lang="ru-RU" sz="2000" b="0" i="0" u="none" strike="noStrike" baseline="0" dirty="0">
                <a:solidFill>
                  <a:srgbClr val="0303B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х</a:t>
            </a:r>
            <a:r>
              <a:rPr lang="en-US" sz="2000" b="0" i="0" u="none" strike="noStrike" baseline="0" dirty="0">
                <a:solidFill>
                  <a:srgbClr val="0303B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80</a:t>
            </a:r>
            <a:r>
              <a:rPr lang="ru-RU" sz="2000" b="0" i="0" u="none" strike="noStrike" baseline="0" dirty="0">
                <a:solidFill>
                  <a:srgbClr val="0303B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мест по одной крышей</a:t>
            </a:r>
            <a:br>
              <a:rPr lang="en-US" sz="2800" b="0" dirty="0"/>
            </a:br>
            <a:endParaRPr lang="ru-RU" sz="2800" b="0" dirty="0"/>
          </a:p>
        </p:txBody>
      </p:sp>
      <p:graphicFrame>
        <p:nvGraphicFramePr>
          <p:cNvPr id="7" name="Объект 6">
            <a:extLst>
              <a:ext uri="{FF2B5EF4-FFF2-40B4-BE49-F238E27FC236}">
                <a16:creationId xmlns:a16="http://schemas.microsoft.com/office/drawing/2014/main" id="{DE95B8C7-631F-09F9-688A-0DEAAD9B909B}"/>
              </a:ext>
            </a:extLst>
          </p:cNvPr>
          <p:cNvGraphicFramePr>
            <a:graphicFrameLocks noGrp="1"/>
          </p:cNvGraphicFramePr>
          <p:nvPr>
            <p:ph sz="quarter" idx="21"/>
            <p:extLst>
              <p:ext uri="{D42A27DB-BD31-4B8C-83A1-F6EECF244321}">
                <p14:modId xmlns:p14="http://schemas.microsoft.com/office/powerpoint/2010/main" val="2850376477"/>
              </p:ext>
            </p:extLst>
          </p:nvPr>
        </p:nvGraphicFramePr>
        <p:xfrm>
          <a:off x="263524" y="1309688"/>
          <a:ext cx="5651500" cy="45005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95F16DE-9F0C-AB6B-F5AF-86E6B6F529C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19811" y="1233487"/>
            <a:ext cx="6064319" cy="4576763"/>
          </a:xfrm>
          <a:prstGeom prst="rect">
            <a:avLst/>
          </a:prstGeom>
        </p:spPr>
      </p:pic>
      <p:sp>
        <p:nvSpPr>
          <p:cNvPr id="8" name="Стрелка: вниз 7">
            <a:extLst>
              <a:ext uri="{FF2B5EF4-FFF2-40B4-BE49-F238E27FC236}">
                <a16:creationId xmlns:a16="http://schemas.microsoft.com/office/drawing/2014/main" id="{84B61EE4-3EB2-0FC6-4A6F-98902E627A7D}"/>
              </a:ext>
            </a:extLst>
          </p:cNvPr>
          <p:cNvSpPr/>
          <p:nvPr/>
        </p:nvSpPr>
        <p:spPr>
          <a:xfrm>
            <a:off x="2682240" y="1047750"/>
            <a:ext cx="792480" cy="1055370"/>
          </a:xfrm>
          <a:prstGeom prst="downArrow">
            <a:avLst/>
          </a:prstGeom>
          <a:solidFill>
            <a:schemeClr val="tx2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72000" rIns="108000" bIns="72000" rtlCol="0" anchor="ctr"/>
          <a:lstStyle/>
          <a:p>
            <a:pPr marL="174625" indent="-174625" algn="l">
              <a:buFont typeface="Wingdings" panose="05000000000000000000" pitchFamily="2" charset="2"/>
              <a:buChar char="§"/>
            </a:pP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252964274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D822FE74-119D-13D3-A0A4-F144ABEA3001}"/>
              </a:ext>
            </a:extLst>
          </p:cNvPr>
          <p:cNvSpPr/>
          <p:nvPr/>
        </p:nvSpPr>
        <p:spPr>
          <a:xfrm>
            <a:off x="0" y="2790825"/>
            <a:ext cx="12192000" cy="2584686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108000" tIns="72000" rIns="108000" bIns="72000" rtlCol="0" anchor="ctr"/>
          <a:lstStyle/>
          <a:p>
            <a:pPr marL="174625" indent="-174625" algn="l">
              <a:buFont typeface="Wingdings" panose="05000000000000000000" pitchFamily="2" charset="2"/>
              <a:buChar char="§"/>
            </a:pPr>
            <a:endParaRPr lang="ru-RU" sz="1400" dirty="0"/>
          </a:p>
        </p:txBody>
      </p:sp>
      <p:graphicFrame>
        <p:nvGraphicFramePr>
          <p:cNvPr id="21" name="Objekt 20" hidden="1">
            <a:extLst>
              <a:ext uri="{FF2B5EF4-FFF2-40B4-BE49-F238E27FC236}">
                <a16:creationId xmlns:a16="http://schemas.microsoft.com/office/drawing/2014/main" id="{E39465E3-6D2E-4A00-93DC-39AF0B342694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4" imgW="344" imgH="345" progId="TCLayout.ActiveDocument.1">
                  <p:embed/>
                </p:oleObj>
              </mc:Choice>
              <mc:Fallback>
                <p:oleObj name="think-cell Folie" r:id="rId4" imgW="344" imgH="345" progId="TCLayout.ActiveDocument.1">
                  <p:embed/>
                  <p:pic>
                    <p:nvPicPr>
                      <p:cNvPr id="21" name="Objekt 20" hidden="1">
                        <a:extLst>
                          <a:ext uri="{FF2B5EF4-FFF2-40B4-BE49-F238E27FC236}">
                            <a16:creationId xmlns:a16="http://schemas.microsoft.com/office/drawing/2014/main" id="{E39465E3-6D2E-4A00-93DC-39AF0B34269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Titel 16">
            <a:extLst>
              <a:ext uri="{FF2B5EF4-FFF2-40B4-BE49-F238E27FC236}">
                <a16:creationId xmlns:a16="http://schemas.microsoft.com/office/drawing/2014/main" id="{3906F1E3-DA99-4B74-86D5-F171FEFC23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2800" i="0" u="none" strike="noStrike" baseline="0" dirty="0" err="1">
                <a:solidFill>
                  <a:srgbClr val="0303B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Ruihongda</a:t>
            </a:r>
            <a:r>
              <a:rPr lang="en-US" sz="2800" i="0" u="none" strike="noStrike" baseline="0" dirty="0">
                <a:solidFill>
                  <a:srgbClr val="0303B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animal husbandry</a:t>
            </a:r>
            <a:br>
              <a:rPr lang="en-US" sz="2800" dirty="0"/>
            </a:br>
            <a:endParaRPr lang="ru-RU" sz="2800" dirty="0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78533210-E04E-D9F0-4E01-C76C2F1654F6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4F86036F-5B64-40EF-A30C-FB91D770E4BA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38F7086D-6BD5-47A0-AF86-25844EFFF46A}" type="datetime4">
              <a:rPr lang="ru-RU" smtClean="0"/>
              <a:t>2 июля 2024 г.</a:t>
            </a:fld>
            <a:endParaRPr lang="ru-RU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CCE8F53-0B61-4DEB-B99D-C6E266455CD7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7D3B735A-0712-4989-8931-598C2A0907B8}" type="slidenum">
              <a:rPr lang="ru-RU" smtClean="0"/>
              <a:pPr/>
              <a:t>32</a:t>
            </a:fld>
            <a:endParaRPr lang="ru-RU" dirty="0"/>
          </a:p>
        </p:txBody>
      </p:sp>
      <p:pic>
        <p:nvPicPr>
          <p:cNvPr id="10" name="Объект 9">
            <a:extLst>
              <a:ext uri="{FF2B5EF4-FFF2-40B4-BE49-F238E27FC236}">
                <a16:creationId xmlns:a16="http://schemas.microsoft.com/office/drawing/2014/main" id="{9525E14D-87C9-6BFB-1224-D5D59711F771}"/>
              </a:ext>
            </a:extLst>
          </p:cNvPr>
          <p:cNvPicPr>
            <a:picLocks noGrp="1" noChangeAspect="1"/>
          </p:cNvPicPr>
          <p:nvPr>
            <p:ph sz="quarter" idx="21"/>
          </p:nvPr>
        </p:nvPicPr>
        <p:blipFill>
          <a:blip r:embed="rId6"/>
          <a:stretch>
            <a:fillRect/>
          </a:stretch>
        </p:blipFill>
        <p:spPr>
          <a:xfrm>
            <a:off x="263525" y="1449388"/>
            <a:ext cx="5653088" cy="4500562"/>
          </a:xfrm>
          <a:prstGeom prst="rect">
            <a:avLst/>
          </a:prstGeom>
        </p:spPr>
      </p:pic>
      <p:pic>
        <p:nvPicPr>
          <p:cNvPr id="11" name="Объект 10">
            <a:extLst>
              <a:ext uri="{FF2B5EF4-FFF2-40B4-BE49-F238E27FC236}">
                <a16:creationId xmlns:a16="http://schemas.microsoft.com/office/drawing/2014/main" id="{AF58F0CB-0358-D541-944E-6B77F5B26A2E}"/>
              </a:ext>
            </a:extLst>
          </p:cNvPr>
          <p:cNvPicPr>
            <a:picLocks noGrp="1" noChangeAspect="1"/>
          </p:cNvPicPr>
          <p:nvPr>
            <p:ph sz="quarter" idx="22"/>
          </p:nvPr>
        </p:nvPicPr>
        <p:blipFill>
          <a:blip r:embed="rId7"/>
          <a:stretch>
            <a:fillRect/>
          </a:stretch>
        </p:blipFill>
        <p:spPr>
          <a:xfrm>
            <a:off x="6615546" y="1449388"/>
            <a:ext cx="4972771" cy="4500562"/>
          </a:xfrm>
          <a:prstGeom prst="rect">
            <a:avLst/>
          </a:prstGeom>
        </p:spPr>
      </p:pic>
      <p:sp>
        <p:nvSpPr>
          <p:cNvPr id="12" name="Titel 16">
            <a:extLst>
              <a:ext uri="{FF2B5EF4-FFF2-40B4-BE49-F238E27FC236}">
                <a16:creationId xmlns:a16="http://schemas.microsoft.com/office/drawing/2014/main" id="{D2E5E69B-8B72-8B95-C481-9EDC93EBB841}"/>
              </a:ext>
            </a:extLst>
          </p:cNvPr>
          <p:cNvSpPr txBox="1">
            <a:spLocks/>
          </p:cNvSpPr>
          <p:nvPr/>
        </p:nvSpPr>
        <p:spPr>
          <a:xfrm>
            <a:off x="196849" y="781050"/>
            <a:ext cx="12385675" cy="307777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0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000" b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4-х рядные корпуса 432х34 (5 шт. х 1200 коров)</a:t>
            </a:r>
            <a:endParaRPr lang="ru-RU" sz="2800" b="0" dirty="0"/>
          </a:p>
        </p:txBody>
      </p:sp>
    </p:spTree>
    <p:extLst>
      <p:ext uri="{BB962C8B-B14F-4D97-AF65-F5344CB8AC3E}">
        <p14:creationId xmlns:p14="http://schemas.microsoft.com/office/powerpoint/2010/main" val="88023375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1" name="Objekt 20" hidden="1">
            <a:extLst>
              <a:ext uri="{FF2B5EF4-FFF2-40B4-BE49-F238E27FC236}">
                <a16:creationId xmlns:a16="http://schemas.microsoft.com/office/drawing/2014/main" id="{E39465E3-6D2E-4A00-93DC-39AF0B342694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4" imgW="344" imgH="345" progId="TCLayout.ActiveDocument.1">
                  <p:embed/>
                </p:oleObj>
              </mc:Choice>
              <mc:Fallback>
                <p:oleObj name="think-cell Folie" r:id="rId4" imgW="344" imgH="345" progId="TCLayout.ActiveDocument.1">
                  <p:embed/>
                  <p:pic>
                    <p:nvPicPr>
                      <p:cNvPr id="21" name="Objekt 20" hidden="1">
                        <a:extLst>
                          <a:ext uri="{FF2B5EF4-FFF2-40B4-BE49-F238E27FC236}">
                            <a16:creationId xmlns:a16="http://schemas.microsoft.com/office/drawing/2014/main" id="{E39465E3-6D2E-4A00-93DC-39AF0B34269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Titel 16">
            <a:extLst>
              <a:ext uri="{FF2B5EF4-FFF2-40B4-BE49-F238E27FC236}">
                <a16:creationId xmlns:a16="http://schemas.microsoft.com/office/drawing/2014/main" id="{3906F1E3-DA99-4B74-86D5-F171FEFC23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3525" y="229880"/>
            <a:ext cx="11664950" cy="861774"/>
          </a:xfrm>
        </p:spPr>
        <p:txBody>
          <a:bodyPr/>
          <a:lstStyle/>
          <a:p>
            <a:pPr algn="ctr"/>
            <a:r>
              <a:rPr lang="en-US" sz="2800" i="0" u="none" strike="noStrike" baseline="0" dirty="0" err="1">
                <a:solidFill>
                  <a:srgbClr val="0303B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Ruihongda</a:t>
            </a:r>
            <a:r>
              <a:rPr lang="en-US" sz="2800" i="0" u="none" strike="noStrike" baseline="0" dirty="0">
                <a:solidFill>
                  <a:srgbClr val="0303B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animal husbandry</a:t>
            </a:r>
            <a:br>
              <a:rPr lang="en-US" sz="2800" dirty="0"/>
            </a:br>
            <a:endParaRPr lang="ru-RU" sz="2800" dirty="0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4F86036F-5B64-40EF-A30C-FB91D770E4BA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38F7086D-6BD5-47A0-AF86-25844EFFF46A}" type="datetime4">
              <a:rPr lang="ru-RU" smtClean="0"/>
              <a:t>2 июля 2024 г.</a:t>
            </a:fld>
            <a:endParaRPr lang="ru-RU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CCE8F53-0B61-4DEB-B99D-C6E266455CD7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7D3B735A-0712-4989-8931-598C2A0907B8}" type="slidenum">
              <a:rPr lang="ru-RU" smtClean="0"/>
              <a:pPr/>
              <a:t>33</a:t>
            </a:fld>
            <a:endParaRPr lang="ru-RU" dirty="0"/>
          </a:p>
        </p:txBody>
      </p:sp>
      <p:sp>
        <p:nvSpPr>
          <p:cNvPr id="12" name="Titel 16">
            <a:extLst>
              <a:ext uri="{FF2B5EF4-FFF2-40B4-BE49-F238E27FC236}">
                <a16:creationId xmlns:a16="http://schemas.microsoft.com/office/drawing/2014/main" id="{D2E5E69B-8B72-8B95-C481-9EDC93EBB841}"/>
              </a:ext>
            </a:extLst>
          </p:cNvPr>
          <p:cNvSpPr txBox="1">
            <a:spLocks/>
          </p:cNvSpPr>
          <p:nvPr/>
        </p:nvSpPr>
        <p:spPr>
          <a:xfrm>
            <a:off x="196849" y="781050"/>
            <a:ext cx="12385675" cy="307777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0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000" b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4-х рядные корпуса 432х34 (5 шт. х 1200 коров)</a:t>
            </a:r>
            <a:endParaRPr lang="ru-RU" sz="2800" b="0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DCCF5553-F86E-863A-18AB-F95370CC96A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93700" y="1145734"/>
            <a:ext cx="5946775" cy="53814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aphicFrame>
        <p:nvGraphicFramePr>
          <p:cNvPr id="2" name="Схема 1">
            <a:extLst>
              <a:ext uri="{FF2B5EF4-FFF2-40B4-BE49-F238E27FC236}">
                <a16:creationId xmlns:a16="http://schemas.microsoft.com/office/drawing/2014/main" id="{6C4F4658-07F2-26C4-C454-28C4DDC8235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63718875"/>
              </p:ext>
            </p:extLst>
          </p:nvPr>
        </p:nvGraphicFramePr>
        <p:xfrm>
          <a:off x="196848" y="1443276"/>
          <a:ext cx="5118101" cy="41549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201775202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23AA6293-06C7-FC1A-E4BC-E065016B8F09}"/>
              </a:ext>
            </a:extLst>
          </p:cNvPr>
          <p:cNvSpPr/>
          <p:nvPr/>
        </p:nvSpPr>
        <p:spPr>
          <a:xfrm>
            <a:off x="0" y="2790825"/>
            <a:ext cx="12192000" cy="2584686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108000" tIns="72000" rIns="108000" bIns="72000" rtlCol="0" anchor="ctr"/>
          <a:lstStyle/>
          <a:p>
            <a:pPr marL="174625" indent="-174625" algn="l">
              <a:buFont typeface="Wingdings" panose="05000000000000000000" pitchFamily="2" charset="2"/>
              <a:buChar char="§"/>
            </a:pPr>
            <a:endParaRPr lang="ru-RU" sz="1400" dirty="0"/>
          </a:p>
        </p:txBody>
      </p:sp>
      <p:graphicFrame>
        <p:nvGraphicFramePr>
          <p:cNvPr id="21" name="Objekt 20" hidden="1">
            <a:extLst>
              <a:ext uri="{FF2B5EF4-FFF2-40B4-BE49-F238E27FC236}">
                <a16:creationId xmlns:a16="http://schemas.microsoft.com/office/drawing/2014/main" id="{E39465E3-6D2E-4A00-93DC-39AF0B342694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4" imgW="344" imgH="345" progId="TCLayout.ActiveDocument.1">
                  <p:embed/>
                </p:oleObj>
              </mc:Choice>
              <mc:Fallback>
                <p:oleObj name="think-cell Folie" r:id="rId4" imgW="344" imgH="345" progId="TCLayout.ActiveDocument.1">
                  <p:embed/>
                  <p:pic>
                    <p:nvPicPr>
                      <p:cNvPr id="21" name="Objekt 20" hidden="1">
                        <a:extLst>
                          <a:ext uri="{FF2B5EF4-FFF2-40B4-BE49-F238E27FC236}">
                            <a16:creationId xmlns:a16="http://schemas.microsoft.com/office/drawing/2014/main" id="{E39465E3-6D2E-4A00-93DC-39AF0B34269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Titel 16">
            <a:extLst>
              <a:ext uri="{FF2B5EF4-FFF2-40B4-BE49-F238E27FC236}">
                <a16:creationId xmlns:a16="http://schemas.microsoft.com/office/drawing/2014/main" id="{3906F1E3-DA99-4B74-86D5-F171FEFC23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2800" i="0" u="none" strike="noStrike" baseline="0" dirty="0" err="1">
                <a:solidFill>
                  <a:srgbClr val="0303B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Ruihongda</a:t>
            </a:r>
            <a:r>
              <a:rPr lang="en-US" sz="2800" i="0" u="none" strike="noStrike" baseline="0" dirty="0">
                <a:solidFill>
                  <a:srgbClr val="0303B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animal husbandry</a:t>
            </a:r>
            <a:br>
              <a:rPr lang="en-US" sz="2800" dirty="0"/>
            </a:br>
            <a:endParaRPr lang="ru-RU" sz="2800" dirty="0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4F86036F-5B64-40EF-A30C-FB91D770E4BA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38F7086D-6BD5-47A0-AF86-25844EFFF46A}" type="datetime4">
              <a:rPr lang="ru-RU" smtClean="0"/>
              <a:t>2 июля 2024 г.</a:t>
            </a:fld>
            <a:endParaRPr lang="ru-RU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CCE8F53-0B61-4DEB-B99D-C6E266455CD7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7D3B735A-0712-4989-8931-598C2A0907B8}" type="slidenum">
              <a:rPr lang="ru-RU" smtClean="0"/>
              <a:pPr/>
              <a:t>34</a:t>
            </a:fld>
            <a:endParaRPr lang="ru-RU" dirty="0"/>
          </a:p>
        </p:txBody>
      </p:sp>
      <p:pic>
        <p:nvPicPr>
          <p:cNvPr id="10" name="Объект 9">
            <a:extLst>
              <a:ext uri="{FF2B5EF4-FFF2-40B4-BE49-F238E27FC236}">
                <a16:creationId xmlns:a16="http://schemas.microsoft.com/office/drawing/2014/main" id="{E27095C8-DABC-7D9F-5DB8-C34B7FE5E9B3}"/>
              </a:ext>
            </a:extLst>
          </p:cNvPr>
          <p:cNvPicPr>
            <a:picLocks noGrp="1" noChangeAspect="1"/>
          </p:cNvPicPr>
          <p:nvPr>
            <p:ph sz="quarter" idx="21"/>
          </p:nvPr>
        </p:nvPicPr>
        <p:blipFill>
          <a:blip r:embed="rId6"/>
          <a:stretch>
            <a:fillRect/>
          </a:stretch>
        </p:blipFill>
        <p:spPr>
          <a:xfrm>
            <a:off x="839788" y="1449388"/>
            <a:ext cx="4500562" cy="4500562"/>
          </a:xfrm>
          <a:prstGeom prst="rect">
            <a:avLst/>
          </a:prstGeom>
        </p:spPr>
      </p:pic>
      <p:pic>
        <p:nvPicPr>
          <p:cNvPr id="11" name="Объект 10">
            <a:extLst>
              <a:ext uri="{FF2B5EF4-FFF2-40B4-BE49-F238E27FC236}">
                <a16:creationId xmlns:a16="http://schemas.microsoft.com/office/drawing/2014/main" id="{519C2AD8-DE90-41D6-9FD7-B077E44940BA}"/>
              </a:ext>
            </a:extLst>
          </p:cNvPr>
          <p:cNvPicPr>
            <a:picLocks noGrp="1" noChangeAspect="1"/>
          </p:cNvPicPr>
          <p:nvPr>
            <p:ph sz="quarter" idx="22"/>
          </p:nvPr>
        </p:nvPicPr>
        <p:blipFill>
          <a:blip r:embed="rId7"/>
          <a:stretch>
            <a:fillRect/>
          </a:stretch>
        </p:blipFill>
        <p:spPr>
          <a:xfrm>
            <a:off x="6275388" y="1595761"/>
            <a:ext cx="5653087" cy="4207816"/>
          </a:xfrm>
          <a:prstGeom prst="rect">
            <a:avLst/>
          </a:prstGeom>
        </p:spPr>
      </p:pic>
      <p:sp>
        <p:nvSpPr>
          <p:cNvPr id="12" name="Titel 16">
            <a:extLst>
              <a:ext uri="{FF2B5EF4-FFF2-40B4-BE49-F238E27FC236}">
                <a16:creationId xmlns:a16="http://schemas.microsoft.com/office/drawing/2014/main" id="{D2E5E69B-8B72-8B95-C481-9EDC93EBB841}"/>
              </a:ext>
            </a:extLst>
          </p:cNvPr>
          <p:cNvSpPr txBox="1">
            <a:spLocks/>
          </p:cNvSpPr>
          <p:nvPr/>
        </p:nvSpPr>
        <p:spPr>
          <a:xfrm>
            <a:off x="196849" y="781050"/>
            <a:ext cx="12385675" cy="307777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0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000" b="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Предлагуна</a:t>
            </a:r>
            <a:r>
              <a:rPr lang="ru-RU" sz="2000" b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и надземные коммуникации</a:t>
            </a:r>
            <a:endParaRPr lang="ru-RU" sz="2800" b="0" dirty="0"/>
          </a:p>
        </p:txBody>
      </p:sp>
    </p:spTree>
    <p:extLst>
      <p:ext uri="{BB962C8B-B14F-4D97-AF65-F5344CB8AC3E}">
        <p14:creationId xmlns:p14="http://schemas.microsoft.com/office/powerpoint/2010/main" val="349378864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D177792-80B8-FC3A-6E1D-F4627A0FD8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Вывод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550E915-A6E3-BB14-389A-06574720131C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0F9E3991-71E8-4BFA-A46C-1C20C0A1A286}" type="datetime4">
              <a:rPr lang="ru-RU" smtClean="0"/>
              <a:t>2 июля 2024 г.</a:t>
            </a:fld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FDF6841-6833-BC1E-4FBE-C5837B308A86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7D3B735A-0712-4989-8931-598C2A0907B8}" type="slidenum">
              <a:rPr lang="ru-RU" smtClean="0"/>
              <a:pPr/>
              <a:t>35</a:t>
            </a:fld>
            <a:endParaRPr lang="ru-RU" dirty="0"/>
          </a:p>
        </p:txBody>
      </p:sp>
      <p:graphicFrame>
        <p:nvGraphicFramePr>
          <p:cNvPr id="9" name="Схема 8">
            <a:extLst>
              <a:ext uri="{FF2B5EF4-FFF2-40B4-BE49-F238E27FC236}">
                <a16:creationId xmlns:a16="http://schemas.microsoft.com/office/drawing/2014/main" id="{1EFC7C30-004E-2185-7D86-4A097E26C7B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84840406"/>
              </p:ext>
            </p:extLst>
          </p:nvPr>
        </p:nvGraphicFramePr>
        <p:xfrm>
          <a:off x="2032000" y="719666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95151029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kt 7" hidden="1">
            <a:extLst>
              <a:ext uri="{FF2B5EF4-FFF2-40B4-BE49-F238E27FC236}">
                <a16:creationId xmlns:a16="http://schemas.microsoft.com/office/drawing/2014/main" id="{7CB9888E-659E-410A-BC07-DEB701C07A1A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83492356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4" imgW="344" imgH="345" progId="TCLayout.ActiveDocument.1">
                  <p:embed/>
                </p:oleObj>
              </mc:Choice>
              <mc:Fallback>
                <p:oleObj name="think-cell Folie" r:id="rId4" imgW="344" imgH="345" progId="TCLayout.ActiveDocument.1">
                  <p:embed/>
                  <p:pic>
                    <p:nvPicPr>
                      <p:cNvPr id="8" name="Objekt 7" hidden="1">
                        <a:extLst>
                          <a:ext uri="{FF2B5EF4-FFF2-40B4-BE49-F238E27FC236}">
                            <a16:creationId xmlns:a16="http://schemas.microsoft.com/office/drawing/2014/main" id="{7CB9888E-659E-410A-BC07-DEB701C07A1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4180089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1" name="Objekt 20" hidden="1">
            <a:extLst>
              <a:ext uri="{FF2B5EF4-FFF2-40B4-BE49-F238E27FC236}">
                <a16:creationId xmlns:a16="http://schemas.microsoft.com/office/drawing/2014/main" id="{E39465E3-6D2E-4A00-93DC-39AF0B342694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4" imgW="344" imgH="345" progId="TCLayout.ActiveDocument.1">
                  <p:embed/>
                </p:oleObj>
              </mc:Choice>
              <mc:Fallback>
                <p:oleObj name="think-cell Folie" r:id="rId4" imgW="344" imgH="345" progId="TCLayout.ActiveDocument.1">
                  <p:embed/>
                  <p:pic>
                    <p:nvPicPr>
                      <p:cNvPr id="21" name="Objekt 20" hidden="1">
                        <a:extLst>
                          <a:ext uri="{FF2B5EF4-FFF2-40B4-BE49-F238E27FC236}">
                            <a16:creationId xmlns:a16="http://schemas.microsoft.com/office/drawing/2014/main" id="{E39465E3-6D2E-4A00-93DC-39AF0B34269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Titel 16">
            <a:extLst>
              <a:ext uri="{FF2B5EF4-FFF2-40B4-BE49-F238E27FC236}">
                <a16:creationId xmlns:a16="http://schemas.microsoft.com/office/drawing/2014/main" id="{3906F1E3-DA99-4B74-86D5-F171FEFC23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3525" y="229880"/>
            <a:ext cx="11664950" cy="430887"/>
          </a:xfrm>
        </p:spPr>
        <p:txBody>
          <a:bodyPr/>
          <a:lstStyle/>
          <a:p>
            <a:pPr algn="ctr"/>
            <a:r>
              <a:rPr lang="ru-RU" sz="2800" dirty="0"/>
              <a:t>Россия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4F86036F-5B64-40EF-A30C-FB91D770E4BA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38F7086D-6BD5-47A0-AF86-25844EFFF46A}" type="datetime4">
              <a:rPr lang="ru-RU" smtClean="0"/>
              <a:t>2 июля 2024 г.</a:t>
            </a:fld>
            <a:endParaRPr lang="ru-RU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CCE8F53-0B61-4DEB-B99D-C6E266455CD7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7D3B735A-0712-4989-8931-598C2A0907B8}" type="slidenum">
              <a:rPr lang="ru-RU" smtClean="0"/>
              <a:pPr/>
              <a:t>4</a:t>
            </a:fld>
            <a:endParaRPr lang="ru-RU" dirty="0"/>
          </a:p>
        </p:txBody>
      </p:sp>
      <p:graphicFrame>
        <p:nvGraphicFramePr>
          <p:cNvPr id="3" name="Diagramm 13">
            <a:extLst>
              <a:ext uri="{FF2B5EF4-FFF2-40B4-BE49-F238E27FC236}">
                <a16:creationId xmlns:a16="http://schemas.microsoft.com/office/drawing/2014/main" id="{00000000-0008-0000-0D00-00000F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65457929"/>
              </p:ext>
            </p:extLst>
          </p:nvPr>
        </p:nvGraphicFramePr>
        <p:xfrm>
          <a:off x="73025" y="660767"/>
          <a:ext cx="6022975" cy="57274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7" name="Diagramm 40">
            <a:extLst>
              <a:ext uri="{FF2B5EF4-FFF2-40B4-BE49-F238E27FC236}">
                <a16:creationId xmlns:a16="http://schemas.microsoft.com/office/drawing/2014/main" id="{00000000-0008-0000-0D00-000015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22923316"/>
              </p:ext>
            </p:extLst>
          </p:nvPr>
        </p:nvGraphicFramePr>
        <p:xfrm>
          <a:off x="6096000" y="752697"/>
          <a:ext cx="5874203" cy="547718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pic>
        <p:nvPicPr>
          <p:cNvPr id="8" name="Picture 23" descr="logoifcn">
            <a:extLst>
              <a:ext uri="{FF2B5EF4-FFF2-40B4-BE49-F238E27FC236}">
                <a16:creationId xmlns:a16="http://schemas.microsoft.com/office/drawing/2014/main" id="{00000000-0008-0000-0D00-0000030000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5756" y="229880"/>
            <a:ext cx="1220163" cy="6147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116778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1" name="Objekt 20" hidden="1">
            <a:extLst>
              <a:ext uri="{FF2B5EF4-FFF2-40B4-BE49-F238E27FC236}">
                <a16:creationId xmlns:a16="http://schemas.microsoft.com/office/drawing/2014/main" id="{E39465E3-6D2E-4A00-93DC-39AF0B342694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4" imgW="344" imgH="345" progId="TCLayout.ActiveDocument.1">
                  <p:embed/>
                </p:oleObj>
              </mc:Choice>
              <mc:Fallback>
                <p:oleObj name="think-cell Folie" r:id="rId4" imgW="344" imgH="345" progId="TCLayout.ActiveDocument.1">
                  <p:embed/>
                  <p:pic>
                    <p:nvPicPr>
                      <p:cNvPr id="21" name="Objekt 20" hidden="1">
                        <a:extLst>
                          <a:ext uri="{FF2B5EF4-FFF2-40B4-BE49-F238E27FC236}">
                            <a16:creationId xmlns:a16="http://schemas.microsoft.com/office/drawing/2014/main" id="{E39465E3-6D2E-4A00-93DC-39AF0B34269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Titel 16">
            <a:extLst>
              <a:ext uri="{FF2B5EF4-FFF2-40B4-BE49-F238E27FC236}">
                <a16:creationId xmlns:a16="http://schemas.microsoft.com/office/drawing/2014/main" id="{3906F1E3-DA99-4B74-86D5-F171FEFC23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3525" y="229880"/>
            <a:ext cx="11664950" cy="430887"/>
          </a:xfrm>
        </p:spPr>
        <p:txBody>
          <a:bodyPr/>
          <a:lstStyle/>
          <a:p>
            <a:pPr algn="ctr"/>
            <a:r>
              <a:rPr lang="ru-RU" sz="2800" dirty="0"/>
              <a:t>Россия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4F86036F-5B64-40EF-A30C-FB91D770E4BA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38F7086D-6BD5-47A0-AF86-25844EFFF46A}" type="datetime4">
              <a:rPr lang="ru-RU" smtClean="0"/>
              <a:t>2 июля 2024 г.</a:t>
            </a:fld>
            <a:endParaRPr lang="ru-RU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CCE8F53-0B61-4DEB-B99D-C6E266455CD7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7D3B735A-0712-4989-8931-598C2A0907B8}" type="slidenum">
              <a:rPr lang="ru-RU" smtClean="0"/>
              <a:pPr/>
              <a:t>5</a:t>
            </a:fld>
            <a:endParaRPr lang="ru-RU" dirty="0"/>
          </a:p>
        </p:txBody>
      </p:sp>
      <p:pic>
        <p:nvPicPr>
          <p:cNvPr id="8" name="Picture 23" descr="logoifcn">
            <a:extLst>
              <a:ext uri="{FF2B5EF4-FFF2-40B4-BE49-F238E27FC236}">
                <a16:creationId xmlns:a16="http://schemas.microsoft.com/office/drawing/2014/main" id="{00000000-0008-0000-0D00-0000030000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5756" y="229880"/>
            <a:ext cx="1220163" cy="6147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" name="Diagramm 13">
            <a:extLst>
              <a:ext uri="{FF2B5EF4-FFF2-40B4-BE49-F238E27FC236}">
                <a16:creationId xmlns:a16="http://schemas.microsoft.com/office/drawing/2014/main" id="{00000000-0008-0000-0D00-00000C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81745921"/>
              </p:ext>
            </p:extLst>
          </p:nvPr>
        </p:nvGraphicFramePr>
        <p:xfrm>
          <a:off x="20170" y="850793"/>
          <a:ext cx="5924550" cy="54040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4" name="Diagramm 13">
            <a:extLst>
              <a:ext uri="{FF2B5EF4-FFF2-40B4-BE49-F238E27FC236}">
                <a16:creationId xmlns:a16="http://schemas.microsoft.com/office/drawing/2014/main" id="{00000000-0008-0000-0D00-00000E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47896415"/>
              </p:ext>
            </p:extLst>
          </p:nvPr>
        </p:nvGraphicFramePr>
        <p:xfrm>
          <a:off x="5894855" y="893919"/>
          <a:ext cx="6276975" cy="53177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</p:spTree>
    <p:extLst>
      <p:ext uri="{BB962C8B-B14F-4D97-AF65-F5344CB8AC3E}">
        <p14:creationId xmlns:p14="http://schemas.microsoft.com/office/powerpoint/2010/main" val="39055829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1" name="Objekt 20" hidden="1">
            <a:extLst>
              <a:ext uri="{FF2B5EF4-FFF2-40B4-BE49-F238E27FC236}">
                <a16:creationId xmlns:a16="http://schemas.microsoft.com/office/drawing/2014/main" id="{E39465E3-6D2E-4A00-93DC-39AF0B342694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4" imgW="344" imgH="345" progId="TCLayout.ActiveDocument.1">
                  <p:embed/>
                </p:oleObj>
              </mc:Choice>
              <mc:Fallback>
                <p:oleObj name="think-cell Folie" r:id="rId4" imgW="344" imgH="345" progId="TCLayout.ActiveDocument.1">
                  <p:embed/>
                  <p:pic>
                    <p:nvPicPr>
                      <p:cNvPr id="21" name="Objekt 20" hidden="1">
                        <a:extLst>
                          <a:ext uri="{FF2B5EF4-FFF2-40B4-BE49-F238E27FC236}">
                            <a16:creationId xmlns:a16="http://schemas.microsoft.com/office/drawing/2014/main" id="{E39465E3-6D2E-4A00-93DC-39AF0B34269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Titel 16">
            <a:extLst>
              <a:ext uri="{FF2B5EF4-FFF2-40B4-BE49-F238E27FC236}">
                <a16:creationId xmlns:a16="http://schemas.microsoft.com/office/drawing/2014/main" id="{3906F1E3-DA99-4B74-86D5-F171FEFC23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3525" y="229880"/>
            <a:ext cx="11664950" cy="430887"/>
          </a:xfrm>
        </p:spPr>
        <p:txBody>
          <a:bodyPr/>
          <a:lstStyle/>
          <a:p>
            <a:pPr algn="ctr"/>
            <a:r>
              <a:rPr lang="ru-RU" sz="2800" dirty="0"/>
              <a:t>Германия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4F86036F-5B64-40EF-A30C-FB91D770E4BA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38F7086D-6BD5-47A0-AF86-25844EFFF46A}" type="datetime4">
              <a:rPr lang="ru-RU" smtClean="0"/>
              <a:t>2 июля 2024 г.</a:t>
            </a:fld>
            <a:endParaRPr lang="ru-RU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CCE8F53-0B61-4DEB-B99D-C6E266455CD7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7D3B735A-0712-4989-8931-598C2A0907B8}" type="slidenum">
              <a:rPr lang="ru-RU" smtClean="0"/>
              <a:pPr/>
              <a:t>6</a:t>
            </a:fld>
            <a:endParaRPr lang="ru-RU" dirty="0"/>
          </a:p>
        </p:txBody>
      </p:sp>
      <p:pic>
        <p:nvPicPr>
          <p:cNvPr id="8" name="Picture 23" descr="logoifcn">
            <a:extLst>
              <a:ext uri="{FF2B5EF4-FFF2-40B4-BE49-F238E27FC236}">
                <a16:creationId xmlns:a16="http://schemas.microsoft.com/office/drawing/2014/main" id="{00000000-0008-0000-0D00-0000030000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5756" y="229880"/>
            <a:ext cx="1220163" cy="6147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" name="Diagramm 13">
            <a:extLst>
              <a:ext uri="{FF2B5EF4-FFF2-40B4-BE49-F238E27FC236}">
                <a16:creationId xmlns:a16="http://schemas.microsoft.com/office/drawing/2014/main" id="{00000000-0008-0000-0D00-00000F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29149660"/>
              </p:ext>
            </p:extLst>
          </p:nvPr>
        </p:nvGraphicFramePr>
        <p:xfrm>
          <a:off x="85725" y="683359"/>
          <a:ext cx="5957893" cy="56868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3" name="Diagramm 40">
            <a:extLst>
              <a:ext uri="{FF2B5EF4-FFF2-40B4-BE49-F238E27FC236}">
                <a16:creationId xmlns:a16="http://schemas.microsoft.com/office/drawing/2014/main" id="{00000000-0008-0000-0D00-000015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74497303"/>
              </p:ext>
            </p:extLst>
          </p:nvPr>
        </p:nvGraphicFramePr>
        <p:xfrm>
          <a:off x="6043618" y="844628"/>
          <a:ext cx="5712282" cy="55255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a16="http://schemas.microsoft.com/office/drawing/2014/main" id="{312E8489-2081-9562-394E-3963EF8E6568}"/>
              </a:ext>
            </a:extLst>
          </p:cNvPr>
          <p:cNvSpPr txBox="1"/>
          <p:nvPr/>
        </p:nvSpPr>
        <p:spPr>
          <a:xfrm>
            <a:off x="6841006" y="690076"/>
            <a:ext cx="411750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>
              <a:defRPr sz="1600" b="1" i="0" u="none" strike="noStrike" kern="1200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r>
              <a:rPr lang="ru-RU" sz="1800" dirty="0"/>
              <a:t>Количество и размер ферм</a:t>
            </a:r>
            <a:endParaRPr lang="en-GB" sz="1800" dirty="0"/>
          </a:p>
        </p:txBody>
      </p:sp>
    </p:spTree>
    <p:extLst>
      <p:ext uri="{BB962C8B-B14F-4D97-AF65-F5344CB8AC3E}">
        <p14:creationId xmlns:p14="http://schemas.microsoft.com/office/powerpoint/2010/main" val="27119608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1" name="Objekt 20" hidden="1">
            <a:extLst>
              <a:ext uri="{FF2B5EF4-FFF2-40B4-BE49-F238E27FC236}">
                <a16:creationId xmlns:a16="http://schemas.microsoft.com/office/drawing/2014/main" id="{E39465E3-6D2E-4A00-93DC-39AF0B342694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4" imgW="344" imgH="345" progId="TCLayout.ActiveDocument.1">
                  <p:embed/>
                </p:oleObj>
              </mc:Choice>
              <mc:Fallback>
                <p:oleObj name="think-cell Folie" r:id="rId4" imgW="344" imgH="345" progId="TCLayout.ActiveDocument.1">
                  <p:embed/>
                  <p:pic>
                    <p:nvPicPr>
                      <p:cNvPr id="21" name="Objekt 20" hidden="1">
                        <a:extLst>
                          <a:ext uri="{FF2B5EF4-FFF2-40B4-BE49-F238E27FC236}">
                            <a16:creationId xmlns:a16="http://schemas.microsoft.com/office/drawing/2014/main" id="{E39465E3-6D2E-4A00-93DC-39AF0B34269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Titel 16">
            <a:extLst>
              <a:ext uri="{FF2B5EF4-FFF2-40B4-BE49-F238E27FC236}">
                <a16:creationId xmlns:a16="http://schemas.microsoft.com/office/drawing/2014/main" id="{3906F1E3-DA99-4B74-86D5-F171FEFC23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3525" y="229880"/>
            <a:ext cx="11664950" cy="430887"/>
          </a:xfrm>
        </p:spPr>
        <p:txBody>
          <a:bodyPr/>
          <a:lstStyle/>
          <a:p>
            <a:pPr algn="ctr"/>
            <a:r>
              <a:rPr lang="ru-RU" sz="2800" dirty="0"/>
              <a:t>Германия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4F86036F-5B64-40EF-A30C-FB91D770E4BA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38F7086D-6BD5-47A0-AF86-25844EFFF46A}" type="datetime4">
              <a:rPr lang="ru-RU" smtClean="0"/>
              <a:t>2 июля 2024 г.</a:t>
            </a:fld>
            <a:endParaRPr lang="ru-RU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CCE8F53-0B61-4DEB-B99D-C6E266455CD7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7D3B735A-0712-4989-8931-598C2A0907B8}" type="slidenum">
              <a:rPr lang="ru-RU" smtClean="0"/>
              <a:pPr/>
              <a:t>7</a:t>
            </a:fld>
            <a:endParaRPr lang="ru-RU" dirty="0"/>
          </a:p>
        </p:txBody>
      </p:sp>
      <p:pic>
        <p:nvPicPr>
          <p:cNvPr id="8" name="Picture 23" descr="logoifcn">
            <a:extLst>
              <a:ext uri="{FF2B5EF4-FFF2-40B4-BE49-F238E27FC236}">
                <a16:creationId xmlns:a16="http://schemas.microsoft.com/office/drawing/2014/main" id="{00000000-0008-0000-0D00-0000030000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5756" y="229880"/>
            <a:ext cx="1220163" cy="6147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4" name="Diagramm 13">
            <a:extLst>
              <a:ext uri="{FF2B5EF4-FFF2-40B4-BE49-F238E27FC236}">
                <a16:creationId xmlns:a16="http://schemas.microsoft.com/office/drawing/2014/main" id="{00000000-0008-0000-0D00-00000C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81798303"/>
              </p:ext>
            </p:extLst>
          </p:nvPr>
        </p:nvGraphicFramePr>
        <p:xfrm>
          <a:off x="0" y="1051293"/>
          <a:ext cx="6096000" cy="53225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7" name="Diagramm 13">
            <a:extLst>
              <a:ext uri="{FF2B5EF4-FFF2-40B4-BE49-F238E27FC236}">
                <a16:creationId xmlns:a16="http://schemas.microsoft.com/office/drawing/2014/main" id="{00000000-0008-0000-0D00-00000E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07177125"/>
              </p:ext>
            </p:extLst>
          </p:nvPr>
        </p:nvGraphicFramePr>
        <p:xfrm>
          <a:off x="5962650" y="973470"/>
          <a:ext cx="5893269" cy="54268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</p:spTree>
    <p:extLst>
      <p:ext uri="{BB962C8B-B14F-4D97-AF65-F5344CB8AC3E}">
        <p14:creationId xmlns:p14="http://schemas.microsoft.com/office/powerpoint/2010/main" val="133131870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1" name="Objekt 20" hidden="1">
            <a:extLst>
              <a:ext uri="{FF2B5EF4-FFF2-40B4-BE49-F238E27FC236}">
                <a16:creationId xmlns:a16="http://schemas.microsoft.com/office/drawing/2014/main" id="{E39465E3-6D2E-4A00-93DC-39AF0B342694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4" imgW="344" imgH="345" progId="TCLayout.ActiveDocument.1">
                  <p:embed/>
                </p:oleObj>
              </mc:Choice>
              <mc:Fallback>
                <p:oleObj name="think-cell Folie" r:id="rId4" imgW="344" imgH="345" progId="TCLayout.ActiveDocument.1">
                  <p:embed/>
                  <p:pic>
                    <p:nvPicPr>
                      <p:cNvPr id="21" name="Objekt 20" hidden="1">
                        <a:extLst>
                          <a:ext uri="{FF2B5EF4-FFF2-40B4-BE49-F238E27FC236}">
                            <a16:creationId xmlns:a16="http://schemas.microsoft.com/office/drawing/2014/main" id="{E39465E3-6D2E-4A00-93DC-39AF0B34269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Titel 16">
            <a:extLst>
              <a:ext uri="{FF2B5EF4-FFF2-40B4-BE49-F238E27FC236}">
                <a16:creationId xmlns:a16="http://schemas.microsoft.com/office/drawing/2014/main" id="{3906F1E3-DA99-4B74-86D5-F171FEFC23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28850" y="231160"/>
            <a:ext cx="7594600" cy="430887"/>
          </a:xfrm>
        </p:spPr>
        <p:txBody>
          <a:bodyPr/>
          <a:lstStyle/>
          <a:p>
            <a:pPr algn="ctr"/>
            <a:r>
              <a:rPr lang="ru-RU" sz="2800" dirty="0"/>
              <a:t>США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4F86036F-5B64-40EF-A30C-FB91D770E4BA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38F7086D-6BD5-47A0-AF86-25844EFFF46A}" type="datetime4">
              <a:rPr lang="ru-RU" smtClean="0"/>
              <a:t>2 июля 2024 г.</a:t>
            </a:fld>
            <a:endParaRPr lang="ru-RU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CCE8F53-0B61-4DEB-B99D-C6E266455CD7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7D3B735A-0712-4989-8931-598C2A0907B8}" type="slidenum">
              <a:rPr lang="ru-RU" smtClean="0"/>
              <a:pPr/>
              <a:t>8</a:t>
            </a:fld>
            <a:endParaRPr lang="ru-RU" dirty="0"/>
          </a:p>
        </p:txBody>
      </p:sp>
      <p:pic>
        <p:nvPicPr>
          <p:cNvPr id="8" name="Picture 23" descr="logoifcn">
            <a:extLst>
              <a:ext uri="{FF2B5EF4-FFF2-40B4-BE49-F238E27FC236}">
                <a16:creationId xmlns:a16="http://schemas.microsoft.com/office/drawing/2014/main" id="{00000000-0008-0000-0D00-0000030000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5756" y="229880"/>
            <a:ext cx="1220163" cy="6147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0" name="Diagramm 13">
            <a:extLst>
              <a:ext uri="{FF2B5EF4-FFF2-40B4-BE49-F238E27FC236}">
                <a16:creationId xmlns:a16="http://schemas.microsoft.com/office/drawing/2014/main" id="{00000000-0008-0000-0D00-00000F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76314090"/>
              </p:ext>
            </p:extLst>
          </p:nvPr>
        </p:nvGraphicFramePr>
        <p:xfrm>
          <a:off x="438151" y="837839"/>
          <a:ext cx="5852450" cy="555564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11" name="Diagramm 40">
            <a:extLst>
              <a:ext uri="{FF2B5EF4-FFF2-40B4-BE49-F238E27FC236}">
                <a16:creationId xmlns:a16="http://schemas.microsoft.com/office/drawing/2014/main" id="{00000000-0008-0000-0D00-000015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1259501"/>
              </p:ext>
            </p:extLst>
          </p:nvPr>
        </p:nvGraphicFramePr>
        <p:xfrm>
          <a:off x="6290601" y="844628"/>
          <a:ext cx="5852450" cy="55488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</p:spTree>
    <p:extLst>
      <p:ext uri="{BB962C8B-B14F-4D97-AF65-F5344CB8AC3E}">
        <p14:creationId xmlns:p14="http://schemas.microsoft.com/office/powerpoint/2010/main" val="123180839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1" name="Objekt 20" hidden="1">
            <a:extLst>
              <a:ext uri="{FF2B5EF4-FFF2-40B4-BE49-F238E27FC236}">
                <a16:creationId xmlns:a16="http://schemas.microsoft.com/office/drawing/2014/main" id="{E39465E3-6D2E-4A00-93DC-39AF0B342694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4" imgW="344" imgH="345" progId="TCLayout.ActiveDocument.1">
                  <p:embed/>
                </p:oleObj>
              </mc:Choice>
              <mc:Fallback>
                <p:oleObj name="think-cell Folie" r:id="rId4" imgW="344" imgH="345" progId="TCLayout.ActiveDocument.1">
                  <p:embed/>
                  <p:pic>
                    <p:nvPicPr>
                      <p:cNvPr id="21" name="Objekt 20" hidden="1">
                        <a:extLst>
                          <a:ext uri="{FF2B5EF4-FFF2-40B4-BE49-F238E27FC236}">
                            <a16:creationId xmlns:a16="http://schemas.microsoft.com/office/drawing/2014/main" id="{E39465E3-6D2E-4A00-93DC-39AF0B34269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Titel 16">
            <a:extLst>
              <a:ext uri="{FF2B5EF4-FFF2-40B4-BE49-F238E27FC236}">
                <a16:creationId xmlns:a16="http://schemas.microsoft.com/office/drawing/2014/main" id="{3906F1E3-DA99-4B74-86D5-F171FEFC23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3525" y="229880"/>
            <a:ext cx="11664950" cy="430887"/>
          </a:xfrm>
        </p:spPr>
        <p:txBody>
          <a:bodyPr/>
          <a:lstStyle/>
          <a:p>
            <a:pPr algn="ctr"/>
            <a:r>
              <a:rPr lang="ru-RU" sz="2800" dirty="0"/>
              <a:t>США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4F86036F-5B64-40EF-A30C-FB91D770E4BA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38F7086D-6BD5-47A0-AF86-25844EFFF46A}" type="datetime4">
              <a:rPr lang="ru-RU" smtClean="0"/>
              <a:t>2 июля 2024 г.</a:t>
            </a:fld>
            <a:endParaRPr lang="ru-RU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CCE8F53-0B61-4DEB-B99D-C6E266455CD7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7D3B735A-0712-4989-8931-598C2A0907B8}" type="slidenum">
              <a:rPr lang="ru-RU" smtClean="0"/>
              <a:pPr/>
              <a:t>9</a:t>
            </a:fld>
            <a:endParaRPr lang="ru-RU" dirty="0"/>
          </a:p>
        </p:txBody>
      </p:sp>
      <p:pic>
        <p:nvPicPr>
          <p:cNvPr id="8" name="Picture 23" descr="logoifcn">
            <a:extLst>
              <a:ext uri="{FF2B5EF4-FFF2-40B4-BE49-F238E27FC236}">
                <a16:creationId xmlns:a16="http://schemas.microsoft.com/office/drawing/2014/main" id="{00000000-0008-0000-0D00-0000030000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5756" y="229880"/>
            <a:ext cx="1220163" cy="6147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" name="Diagramm 13">
            <a:extLst>
              <a:ext uri="{FF2B5EF4-FFF2-40B4-BE49-F238E27FC236}">
                <a16:creationId xmlns:a16="http://schemas.microsoft.com/office/drawing/2014/main" id="{00000000-0008-0000-0D00-00000C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52074485"/>
              </p:ext>
            </p:extLst>
          </p:nvPr>
        </p:nvGraphicFramePr>
        <p:xfrm>
          <a:off x="1" y="844629"/>
          <a:ext cx="6095999" cy="54037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3" name="Diagramm 13">
            <a:extLst>
              <a:ext uri="{FF2B5EF4-FFF2-40B4-BE49-F238E27FC236}">
                <a16:creationId xmlns:a16="http://schemas.microsoft.com/office/drawing/2014/main" id="{00000000-0008-0000-0D00-00000E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69392828"/>
              </p:ext>
            </p:extLst>
          </p:nvPr>
        </p:nvGraphicFramePr>
        <p:xfrm>
          <a:off x="6096000" y="1112293"/>
          <a:ext cx="6096001" cy="501228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</p:spTree>
    <p:extLst>
      <p:ext uri="{BB962C8B-B14F-4D97-AF65-F5344CB8AC3E}">
        <p14:creationId xmlns:p14="http://schemas.microsoft.com/office/powerpoint/2010/main" val="202821580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UNDODONOTDELETE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GEA_Template">
  <a:themeElements>
    <a:clrScheme name="GEA Branding">
      <a:dk1>
        <a:sysClr val="windowText" lastClr="000000"/>
      </a:dk1>
      <a:lt1>
        <a:sysClr val="window" lastClr="FFFFFF"/>
      </a:lt1>
      <a:dk2>
        <a:srgbClr val="0303B8"/>
      </a:dk2>
      <a:lt2>
        <a:srgbClr val="E6E6E6"/>
      </a:lt2>
      <a:accent1>
        <a:srgbClr val="0303B8"/>
      </a:accent1>
      <a:accent2>
        <a:srgbClr val="1F9DFF"/>
      </a:accent2>
      <a:accent3>
        <a:srgbClr val="000F41"/>
      </a:accent3>
      <a:accent4>
        <a:srgbClr val="E6E6E6"/>
      </a:accent4>
      <a:accent5>
        <a:srgbClr val="1AFF80"/>
      </a:accent5>
      <a:accent6>
        <a:srgbClr val="FF80FF"/>
      </a:accent6>
      <a:hlink>
        <a:srgbClr val="1F9DFF"/>
      </a:hlink>
      <a:folHlink>
        <a:srgbClr val="1F9DFF"/>
      </a:folHlink>
    </a:clrScheme>
    <a:fontScheme name="GEA_fonts">
      <a:majorFont>
        <a:latin typeface="Inter Medium"/>
        <a:ea typeface=""/>
        <a:cs typeface=""/>
      </a:majorFont>
      <a:minorFont>
        <a:latin typeface="Inter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tx2"/>
        </a:solidFill>
        <a:ln w="9525">
          <a:noFill/>
        </a:ln>
      </a:spPr>
      <a:bodyPr lIns="108000" tIns="72000" rIns="108000" bIns="72000" rtlCol="0" anchor="ctr"/>
      <a:lstStyle>
        <a:defPPr marL="174625" indent="-174625" algn="l">
          <a:buFont typeface="Wingdings" panose="05000000000000000000" pitchFamily="2" charset="2"/>
          <a:buChar char="§"/>
          <a:defRPr sz="1400"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9525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 algn="l">
          <a:buClr>
            <a:schemeClr val="accent1"/>
          </a:buClr>
          <a:defRPr sz="1400" dirty="0" err="1" smtClean="0"/>
        </a:defPPr>
      </a:lstStyle>
    </a:txDef>
  </a:objectDefaults>
  <a:extraClrSchemeLst/>
  <a:custClrLst>
    <a:custClr name="Dark Red">
      <a:srgbClr val="57021D"/>
    </a:custClr>
    <a:custClr name="Red">
      <a:srgbClr val="DB1E28"/>
    </a:custClr>
    <a:custClr name="Light Red">
      <a:srgbClr val="FFA4A9"/>
    </a:custClr>
    <a:custClr>
      <a:srgbClr val="FFFFFF"/>
    </a:custClr>
    <a:custClr>
      <a:srgbClr val="FFFFFF"/>
    </a:custClr>
    <a:custClr>
      <a:srgbClr val="FFFFFF"/>
    </a:custClr>
    <a:custClr>
      <a:srgbClr val="FFFFFF"/>
    </a:custClr>
    <a:custClr>
      <a:srgbClr val="FFFFFF"/>
    </a:custClr>
    <a:custClr>
      <a:srgbClr val="FFFFFF"/>
    </a:custClr>
    <a:custClr>
      <a:srgbClr val="FFFFFF"/>
    </a:custClr>
    <a:custClr name="Dark Green">
      <a:srgbClr val="0A3D1B"/>
    </a:custClr>
    <a:custClr name="Green">
      <a:srgbClr val="129C4D"/>
    </a:custClr>
    <a:custClr name="Light Green">
      <a:srgbClr val="53F99B"/>
    </a:custClr>
    <a:custClr>
      <a:srgbClr val="FFFFFF"/>
    </a:custClr>
    <a:custClr>
      <a:srgbClr val="FFFFFF"/>
    </a:custClr>
    <a:custClr>
      <a:srgbClr val="FFFFFF"/>
    </a:custClr>
    <a:custClr>
      <a:srgbClr val="FFFFFF"/>
    </a:custClr>
    <a:custClr>
      <a:srgbClr val="FFFFFF"/>
    </a:custClr>
    <a:custClr>
      <a:srgbClr val="FFFFFF"/>
    </a:custClr>
    <a:custClr>
      <a:srgbClr val="FFFFFF"/>
    </a:custClr>
    <a:custClr name="Dark Yellow">
      <a:srgbClr val="5F5407"/>
    </a:custClr>
    <a:custClr name="Yellow">
      <a:srgbClr val="F2CB00"/>
    </a:custClr>
    <a:custClr name="Light Yellow">
      <a:srgbClr val="FFEA7F"/>
    </a:custClr>
    <a:custClr>
      <a:srgbClr val="FFFFFF"/>
    </a:custClr>
    <a:custClr>
      <a:srgbClr val="FFFFFF"/>
    </a:custClr>
    <a:custClr>
      <a:srgbClr val="FFFFFF"/>
    </a:custClr>
    <a:custClr>
      <a:srgbClr val="FFFFFF"/>
    </a:custClr>
    <a:custClr>
      <a:srgbClr val="FFFFFF"/>
    </a:custClr>
    <a:custClr>
      <a:srgbClr val="FFFFFF"/>
    </a:custClr>
    <a:custClr>
      <a:srgbClr val="FFFFFF"/>
    </a:custClr>
  </a:custClrLst>
  <a:extLst>
    <a:ext uri="{05A4C25C-085E-4340-85A3-A5531E510DB2}">
      <thm15:themeFamily xmlns:thm15="http://schemas.microsoft.com/office/thememl/2012/main" name="GEA_PPT_VibrantBlue_template_20230606.potx" id="{9AF8882C-A27D-4672-8E4A-2C1A73591501}" vid="{07A73D8B-F8D8-4FC3-B0F1-B3EB9B3E307F}"/>
    </a:ext>
  </a:extLst>
</a:theme>
</file>

<file path=ppt/theme/theme2.xml><?xml version="1.0" encoding="utf-8"?>
<a:theme xmlns:a="http://schemas.openxmlformats.org/drawingml/2006/main" name="Office">
  <a:themeElements>
    <a:clrScheme name="GEA_Colors">
      <a:dk1>
        <a:sysClr val="windowText" lastClr="000000"/>
      </a:dk1>
      <a:lt1>
        <a:sysClr val="window" lastClr="FFFFFF"/>
      </a:lt1>
      <a:dk2>
        <a:srgbClr val="0303B8"/>
      </a:dk2>
      <a:lt2>
        <a:srgbClr val="E6E6E6"/>
      </a:lt2>
      <a:accent1>
        <a:srgbClr val="0303B8"/>
      </a:accent1>
      <a:accent2>
        <a:srgbClr val="1F9DFF"/>
      </a:accent2>
      <a:accent3>
        <a:srgbClr val="000F41"/>
      </a:accent3>
      <a:accent4>
        <a:srgbClr val="E6E6E6"/>
      </a:accent4>
      <a:accent5>
        <a:srgbClr val="1AFF80"/>
      </a:accent5>
      <a:accent6>
        <a:srgbClr val="FF80FF"/>
      </a:accent6>
      <a:hlink>
        <a:srgbClr val="1F9DFF"/>
      </a:hlink>
      <a:folHlink>
        <a:srgbClr val="1F9DFF"/>
      </a:folHlink>
    </a:clrScheme>
    <a:fontScheme name="GEA_fonts">
      <a:majorFont>
        <a:latin typeface="Inter Medium"/>
        <a:ea typeface=""/>
        <a:cs typeface=""/>
      </a:majorFont>
      <a:minorFont>
        <a:latin typeface="Inter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">
  <a:themeElements>
    <a:clrScheme name="GEA_Colors">
      <a:dk1>
        <a:sysClr val="windowText" lastClr="000000"/>
      </a:dk1>
      <a:lt1>
        <a:sysClr val="window" lastClr="FFFFFF"/>
      </a:lt1>
      <a:dk2>
        <a:srgbClr val="0303B8"/>
      </a:dk2>
      <a:lt2>
        <a:srgbClr val="E6E6E6"/>
      </a:lt2>
      <a:accent1>
        <a:srgbClr val="0303B8"/>
      </a:accent1>
      <a:accent2>
        <a:srgbClr val="1F9DFF"/>
      </a:accent2>
      <a:accent3>
        <a:srgbClr val="000F41"/>
      </a:accent3>
      <a:accent4>
        <a:srgbClr val="E6E6E6"/>
      </a:accent4>
      <a:accent5>
        <a:srgbClr val="1AFF80"/>
      </a:accent5>
      <a:accent6>
        <a:srgbClr val="FF80FF"/>
      </a:accent6>
      <a:hlink>
        <a:srgbClr val="1F9DFF"/>
      </a:hlink>
      <a:folHlink>
        <a:srgbClr val="1F9DFF"/>
      </a:folHlink>
    </a:clrScheme>
    <a:fontScheme name="GEA_fonts">
      <a:majorFont>
        <a:latin typeface="Inter Medium"/>
        <a:ea typeface=""/>
        <a:cs typeface=""/>
      </a:majorFont>
      <a:minorFont>
        <a:latin typeface="Inter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DD43F5AEF05A364D8EB4CB078F67AE45" ma:contentTypeVersion="5" ma:contentTypeDescription="Ein neues Dokument erstellen." ma:contentTypeScope="" ma:versionID="a2753bd3b1472f9357f5fe0c6575d684">
  <xsd:schema xmlns:xsd="http://www.w3.org/2001/XMLSchema" xmlns:xs="http://www.w3.org/2001/XMLSchema" xmlns:p="http://schemas.microsoft.com/office/2006/metadata/properties" xmlns:ns3="f7d9f479-4b77-4bc9-98c9-8a5926a06f21" xmlns:ns4="b1e9a345-1183-439c-b3e7-0d8e32e826ff" targetNamespace="http://schemas.microsoft.com/office/2006/metadata/properties" ma:root="true" ma:fieldsID="ae3c10fb3a6eef814953c7e28d9e4537" ns3:_="" ns4:_="">
    <xsd:import namespace="f7d9f479-4b77-4bc9-98c9-8a5926a06f21"/>
    <xsd:import namespace="b1e9a345-1183-439c-b3e7-0d8e32e826ff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4:SharedWithUsers" minOccurs="0"/>
                <xsd:element ref="ns4:SharedWithDetails" minOccurs="0"/>
                <xsd:element ref="ns4:SharingHintHas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7d9f479-4b77-4bc9-98c9-8a5926a06f2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e9a345-1183-439c-b3e7-0d8e32e826ff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Freigegeben für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Freigegeben für -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2" nillable="true" ma:displayName="Freigabehinweis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altstyp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55DAA371-9281-4A16-87B4-1156998AFEB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7d9f479-4b77-4bc9-98c9-8a5926a06f21"/>
    <ds:schemaRef ds:uri="b1e9a345-1183-439c-b3e7-0d8e32e826f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0E136110-E5D0-4A79-91EE-8674C725FD4B}">
  <ds:schemaRefs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b1e9a345-1183-439c-b3e7-0d8e32e826ff"/>
    <ds:schemaRef ds:uri="http://purl.org/dc/terms/"/>
    <ds:schemaRef ds:uri="http://schemas.openxmlformats.org/package/2006/metadata/core-properties"/>
    <ds:schemaRef ds:uri="f7d9f479-4b77-4bc9-98c9-8a5926a06f21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6D653B51-63DB-4D6A-AF62-DDC2C6587B6A}">
  <ds:schemaRefs>
    <ds:schemaRef ds:uri="http://schemas.microsoft.com/sharepoint/v3/contenttype/forms"/>
  </ds:schemaRefs>
</ds:datastoreItem>
</file>

<file path=docMetadata/LabelInfo.xml><?xml version="1.0" encoding="utf-8"?>
<clbl:labelList xmlns:clbl="http://schemas.microsoft.com/office/2020/mipLabelMetadata">
  <clbl:label id="{c8bab56c-cb8e-4113-8624-e46783b0d95b}" enabled="1" method="Privileged" siteId="{0e17f90f-88a3-4f93-a5d7-cc847cff307e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1044</TotalTime>
  <Words>1054</Words>
  <Application>Microsoft Office PowerPoint</Application>
  <PresentationFormat>Широкоэкранный</PresentationFormat>
  <Paragraphs>277</Paragraphs>
  <Slides>36</Slides>
  <Notes>29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36</vt:i4>
      </vt:variant>
    </vt:vector>
  </HeadingPairs>
  <TitlesOfParts>
    <vt:vector size="44" baseType="lpstr">
      <vt:lpstr>Arial</vt:lpstr>
      <vt:lpstr>GEA Sans Bold</vt:lpstr>
      <vt:lpstr>Inter</vt:lpstr>
      <vt:lpstr>Inter Medium</vt:lpstr>
      <vt:lpstr>Tahoma</vt:lpstr>
      <vt:lpstr>Wingdings</vt:lpstr>
      <vt:lpstr>GEA_Template</vt:lpstr>
      <vt:lpstr>think-cell Folie</vt:lpstr>
      <vt:lpstr>Современные тенденции развития молочнотоварных ферм в мире</vt:lpstr>
      <vt:lpstr>Республика Казахстан</vt:lpstr>
      <vt:lpstr>Республика Казахстан</vt:lpstr>
      <vt:lpstr>Россия</vt:lpstr>
      <vt:lpstr>Россия</vt:lpstr>
      <vt:lpstr>Германия</vt:lpstr>
      <vt:lpstr>Германия</vt:lpstr>
      <vt:lpstr>США</vt:lpstr>
      <vt:lpstr>США</vt:lpstr>
      <vt:lpstr>Китай</vt:lpstr>
      <vt:lpstr>Китай</vt:lpstr>
      <vt:lpstr>Потребление молока на душу населения</vt:lpstr>
      <vt:lpstr>Выводы</vt:lpstr>
      <vt:lpstr>Расположение ферм</vt:lpstr>
      <vt:lpstr>Xiugang pasture dairy </vt:lpstr>
      <vt:lpstr>Xiugang pasture dairy </vt:lpstr>
      <vt:lpstr>Презентация PowerPoint</vt:lpstr>
      <vt:lpstr>Презентация PowerPoint</vt:lpstr>
      <vt:lpstr>Xiugang pasture dairy </vt:lpstr>
      <vt:lpstr>Xiugang pasture dairy </vt:lpstr>
      <vt:lpstr>Xiugang pasture dairy  </vt:lpstr>
      <vt:lpstr>YST Dairy farm limited </vt:lpstr>
      <vt:lpstr>YST Dairy farm limited </vt:lpstr>
      <vt:lpstr>Презентация PowerPoint</vt:lpstr>
      <vt:lpstr>YST Dairy farm limited</vt:lpstr>
      <vt:lpstr>YST Dairy farm limited</vt:lpstr>
      <vt:lpstr>YST Dairy farm limited</vt:lpstr>
      <vt:lpstr>YST Dairy farm limited</vt:lpstr>
      <vt:lpstr>Презентация PowerPoint</vt:lpstr>
      <vt:lpstr> </vt:lpstr>
      <vt:lpstr>Презентация PowerPoint</vt:lpstr>
      <vt:lpstr>Ruihongda animal husbandry </vt:lpstr>
      <vt:lpstr>Ruihongda animal husbandry </vt:lpstr>
      <vt:lpstr>Ruihongda animal husbandry </vt:lpstr>
      <vt:lpstr>Вывод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Artyhov, Alexander</dc:creator>
  <cp:lastModifiedBy>Artyhov, Alexander</cp:lastModifiedBy>
  <cp:revision>4</cp:revision>
  <dcterms:created xsi:type="dcterms:W3CDTF">2024-06-13T13:10:32Z</dcterms:created>
  <dcterms:modified xsi:type="dcterms:W3CDTF">2024-07-02T16:24:29Z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0x010100DD43F5AEF05A364D8EB4CB078F67AE45</vt:lpwstr>
  </property>
</Properties>
</file>