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637" r:id="rId2"/>
    <p:sldId id="640" r:id="rId3"/>
    <p:sldId id="641" r:id="rId4"/>
    <p:sldId id="690" r:id="rId5"/>
    <p:sldId id="691" r:id="rId6"/>
    <p:sldId id="623" r:id="rId7"/>
    <p:sldId id="660" r:id="rId8"/>
    <p:sldId id="667" r:id="rId9"/>
    <p:sldId id="681" r:id="rId10"/>
    <p:sldId id="668" r:id="rId11"/>
    <p:sldId id="692" r:id="rId12"/>
    <p:sldId id="688" r:id="rId13"/>
    <p:sldId id="689" r:id="rId14"/>
    <p:sldId id="685" r:id="rId15"/>
    <p:sldId id="682" r:id="rId16"/>
    <p:sldId id="686" r:id="rId17"/>
    <p:sldId id="687" r:id="rId18"/>
    <p:sldId id="63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B414"/>
    <a:srgbClr val="007A7D"/>
    <a:srgbClr val="C2C923"/>
    <a:srgbClr val="CB1B4A"/>
    <a:srgbClr val="074D67"/>
    <a:srgbClr val="003764"/>
    <a:srgbClr val="42AFB6"/>
    <a:srgbClr val="282F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68" autoAdjust="0"/>
    <p:restoredTop sz="94669" autoAdjust="0"/>
  </p:normalViewPr>
  <p:slideViewPr>
    <p:cSldViewPr snapToGrid="0">
      <p:cViewPr varScale="1">
        <p:scale>
          <a:sx n="88" d="100"/>
          <a:sy n="88" d="100"/>
        </p:scale>
        <p:origin x="348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A20A62-921A-4DAE-826E-62E12ECA21D1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321F89-BA24-45CB-8F10-71FAD2D8B2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124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20C185-57B6-483C-A523-79299AB2CF38}" type="slidenum">
              <a:rPr lang="en-GB">
                <a:solidFill>
                  <a:prstClr val="black"/>
                </a:solidFill>
              </a:rPr>
              <a:pPr/>
              <a:t>1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9413" y="685800"/>
            <a:ext cx="6094412" cy="3429000"/>
          </a:xfrm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6538" y="4343113"/>
            <a:ext cx="5024928" cy="4115663"/>
          </a:xfrm>
        </p:spPr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13460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20C185-57B6-483C-A523-79299AB2CF38}" type="slidenum">
              <a:rPr lang="en-GB">
                <a:solidFill>
                  <a:prstClr val="black"/>
                </a:solidFill>
              </a:rPr>
              <a:pPr/>
              <a:t>15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9413" y="685800"/>
            <a:ext cx="6094412" cy="3429000"/>
          </a:xfrm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6538" y="4343113"/>
            <a:ext cx="5024928" cy="4115663"/>
          </a:xfrm>
        </p:spPr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98384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20C185-57B6-483C-A523-79299AB2CF38}" type="slidenum">
              <a:rPr lang="en-GB">
                <a:solidFill>
                  <a:prstClr val="black"/>
                </a:solidFill>
              </a:rPr>
              <a:pPr/>
              <a:t>2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9413" y="685800"/>
            <a:ext cx="6094412" cy="3429000"/>
          </a:xfrm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6538" y="4343113"/>
            <a:ext cx="5024928" cy="4115663"/>
          </a:xfrm>
        </p:spPr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91922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20C185-57B6-483C-A523-79299AB2CF38}" type="slidenum">
              <a:rPr lang="en-GB">
                <a:solidFill>
                  <a:prstClr val="black"/>
                </a:solidFill>
              </a:rPr>
              <a:pPr/>
              <a:t>3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9413" y="685800"/>
            <a:ext cx="6094412" cy="3429000"/>
          </a:xfrm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6538" y="4343113"/>
            <a:ext cx="5024928" cy="4115663"/>
          </a:xfrm>
        </p:spPr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22136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20C185-57B6-483C-A523-79299AB2CF38}" type="slidenum">
              <a:rPr lang="en-GB">
                <a:solidFill>
                  <a:prstClr val="black"/>
                </a:solidFill>
              </a:rPr>
              <a:pPr/>
              <a:t>7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9413" y="685800"/>
            <a:ext cx="6094412" cy="3429000"/>
          </a:xfrm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6538" y="4343113"/>
            <a:ext cx="5024928" cy="4115663"/>
          </a:xfrm>
        </p:spPr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8102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20C185-57B6-483C-A523-79299AB2CF38}" type="slidenum">
              <a:rPr lang="en-GB">
                <a:solidFill>
                  <a:prstClr val="black"/>
                </a:solidFill>
              </a:rPr>
              <a:pPr/>
              <a:t>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9413" y="685800"/>
            <a:ext cx="6094412" cy="3429000"/>
          </a:xfrm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6538" y="4343113"/>
            <a:ext cx="5024928" cy="4115663"/>
          </a:xfrm>
        </p:spPr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08013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20C185-57B6-483C-A523-79299AB2CF38}" type="slidenum">
              <a:rPr lang="en-GB">
                <a:solidFill>
                  <a:prstClr val="black"/>
                </a:solidFill>
              </a:rPr>
              <a:pPr/>
              <a:t>9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9413" y="685800"/>
            <a:ext cx="6094412" cy="3429000"/>
          </a:xfrm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6538" y="4343113"/>
            <a:ext cx="5024928" cy="4115663"/>
          </a:xfrm>
        </p:spPr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482107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20C185-57B6-483C-A523-79299AB2CF38}" type="slidenum">
              <a:rPr lang="en-GB">
                <a:solidFill>
                  <a:prstClr val="black"/>
                </a:solidFill>
              </a:rPr>
              <a:pPr/>
              <a:t>10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9413" y="685800"/>
            <a:ext cx="6094412" cy="3429000"/>
          </a:xfrm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6538" y="4343113"/>
            <a:ext cx="5024928" cy="4115663"/>
          </a:xfrm>
        </p:spPr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494398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63A4A0-2CE2-6BC3-3737-425A63A16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24BB780-E0C2-09BB-551F-DD4F00C542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20C185-57B6-483C-A523-79299AB2CF38}" type="slidenum">
              <a:rPr lang="en-GB">
                <a:solidFill>
                  <a:prstClr val="black"/>
                </a:solidFill>
              </a:rPr>
              <a:pPr/>
              <a:t>11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17090" name="Rectangle 2">
            <a:extLst>
              <a:ext uri="{FF2B5EF4-FFF2-40B4-BE49-F238E27FC236}">
                <a16:creationId xmlns:a16="http://schemas.microsoft.com/office/drawing/2014/main" id="{7E712508-7543-10F5-725D-30DC94E328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9413" y="685800"/>
            <a:ext cx="6094412" cy="3429000"/>
          </a:xfrm>
          <a:ln/>
        </p:spPr>
      </p:sp>
      <p:sp>
        <p:nvSpPr>
          <p:cNvPr id="217091" name="Rectangle 3">
            <a:extLst>
              <a:ext uri="{FF2B5EF4-FFF2-40B4-BE49-F238E27FC236}">
                <a16:creationId xmlns:a16="http://schemas.microsoft.com/office/drawing/2014/main" id="{CC14A675-5643-3B72-12F9-6E3317D797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6538" y="4343113"/>
            <a:ext cx="5024928" cy="4115663"/>
          </a:xfrm>
        </p:spPr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954454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20C185-57B6-483C-A523-79299AB2CF38}" type="slidenum">
              <a:rPr lang="en-GB">
                <a:solidFill>
                  <a:prstClr val="black"/>
                </a:solidFill>
              </a:rPr>
              <a:pPr/>
              <a:t>14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9413" y="685800"/>
            <a:ext cx="6094412" cy="3429000"/>
          </a:xfrm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6538" y="4343113"/>
            <a:ext cx="5024928" cy="4115663"/>
          </a:xfrm>
        </p:spPr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01951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A0BF8-6686-4F02-AB36-9614142B36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B406FE-1165-421C-8D35-96F0CFEA6D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B22AA-13F6-430C-B5C3-3ED6A1325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/>
              <a:t>20/11/2025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B799C-1B8A-42C0-AD53-6DBEF2EC7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C035E-958A-44D5-9920-E77375E90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2749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E3A36-A7B5-4AED-90CE-DAABE341C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6DD818-2AC6-4AD8-ADB0-757AE6DE1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61BE-2670-413D-B85D-350DC6A08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/>
              <a:t>20/11/2025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7469BC-9B02-4F1D-9332-C52CAA6CD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F37A4D-841D-4B35-BD23-CCB82FC1C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3148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4028CB-78B2-414A-9948-C32EA4A46C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2AA2E1-9030-407F-A8FB-98BCFFFDF7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22082-BED4-46DC-B1C0-9696140EF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/>
              <a:t>20/11/2025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485038-E165-45A4-8C75-C8A3CA817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D7943-C606-446E-B743-3AB1AE587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9305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28C7A-67F3-4CAD-9852-569FF656A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E717F-25DD-4AF6-8E4C-C3F0B72587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B9BF79-C6C8-4A28-B317-36AB52011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/>
              <a:t>20/11/2025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2C1D1-F1BF-42DD-A7C6-2ED272DF8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916BF-016F-4056-985B-466516E68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515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FAECB-6827-4D91-8EB5-800DD8EA2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CEBD6D-8344-4937-9A0D-E2DBE531B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598055-7F4B-4E57-92A1-C43CE07ED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/>
              <a:t>20/11/2025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8293C-337A-46B9-801C-405BA28F9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FE3A87-6EF6-4E32-958D-D3BDE968E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6121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C1E4F-8411-4152-A040-45E4E38D4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93C882-D441-40BC-AAB7-FB3EF79F6F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0FF742-A50B-4EB6-86AE-E67F120A5B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CB9172-F4DE-4657-A074-EF8778EE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/>
              <a:t>20/11/2025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507DBE-C8F7-423C-9124-EE7B3D22E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81AC0B-71D5-43A5-AD86-9668B4D92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3001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204D3-549C-4770-B620-7E3D4678A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306D22-9474-474E-A4DD-36D304E576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9ED9F3-E75B-4CB6-9C20-44656AF015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AB8604-4E78-4EF6-AF81-B832751C75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C7266C-4F95-4B63-B8A4-5D430A6FCB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A605C0-AC58-49C3-BFDA-E7ADCFC7B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/>
              <a:t>20/11/2025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CDB99B-8E2F-47DA-B6C3-50842D8C3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0ACA83-753D-4AEE-B568-755DCF5ED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662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38EDC-8D44-427B-90E0-FBD0FBAC9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AE544B-A36F-473A-86AF-50F024291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/>
              <a:t>20/11/2025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6F2748-531A-4318-A370-27EDE490E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AD6E57-F20B-43D2-A268-2449E7D4A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8752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EC2F6E-BB8D-4A07-B873-A379FEAE4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/>
              <a:t>20/11/2025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C64672-2E28-45BB-AB1E-9CA10E908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3CCF35-5028-4E4D-8F6E-2E2DF0FB4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6410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0471D-7A64-4A50-B9A6-0F3A7808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427B1-871E-4C56-AF97-3F78ADBFA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F52702-EC0A-4FBA-9939-DCF10E412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EDDBB8-93FE-4585-A97D-0E391EE24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/>
              <a:t>20/11/2025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77A2A-D97D-4B06-A029-77A3A88D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F4E011-48A8-486A-BF53-E7C085173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0896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A2B76-0D50-4AE7-8E70-B69B2F112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700288-1A1C-45A8-B99A-68E661D708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D19D42-4449-4938-BE9F-F8A026382E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5CB693-3AD5-4FB5-9BD7-DDA6EA895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/>
              <a:t>20/11/2025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28CAAB-378F-4646-836D-6723AF226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8A5F22-2F00-4B7E-95E3-D4E37EE6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739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73493B-E27E-4DC0-A41A-7E254FDDD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619A8B-408B-4DCB-AC39-AC640BF856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A87CC5-FBB1-4FE5-893F-7BD071C75E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1375A-C223-44C8-917C-F7C3A1BCD50F}" type="datetimeFigureOut">
              <a:rPr lang="en-GB" smtClean="0"/>
              <a:t>20/11/2025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E1BCB-E2F2-4D1B-BCFC-521169C8EA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11173B-B48E-4DCF-8715-580539054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3841B-0DB4-4C99-B5E5-79625F01DB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5411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bg2">
                <a:lumMod val="9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46" b="18125"/>
          <a:stretch/>
        </p:blipFill>
        <p:spPr>
          <a:xfrm rot="10800000">
            <a:off x="0" y="-28576"/>
            <a:ext cx="12192000" cy="69246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b="57613"/>
          <a:stretch/>
        </p:blipFill>
        <p:spPr>
          <a:xfrm>
            <a:off x="1512442" y="790392"/>
            <a:ext cx="9342449" cy="2663425"/>
          </a:xfrm>
          <a:prstGeom prst="rect">
            <a:avLst/>
          </a:prstGeom>
        </p:spPr>
      </p:pic>
      <p:sp>
        <p:nvSpPr>
          <p:cNvPr id="11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2284593" y="3549112"/>
            <a:ext cx="8060120" cy="1069383"/>
          </a:xfrm>
          <a:noFill/>
        </p:spPr>
        <p:txBody>
          <a:bodyPr>
            <a:noAutofit/>
          </a:bodyPr>
          <a:lstStyle/>
          <a:p>
            <a:pPr>
              <a:defRPr/>
            </a:pPr>
            <a:r>
              <a:rPr lang="en-US" sz="66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ALFA L SERVICE</a:t>
            </a:r>
            <a:endParaRPr lang="en-GB" sz="66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5" name="Rectangle 40"/>
          <p:cNvSpPr txBox="1">
            <a:spLocks noChangeArrowheads="1"/>
          </p:cNvSpPr>
          <p:nvPr/>
        </p:nvSpPr>
        <p:spPr>
          <a:xfrm>
            <a:off x="2284593" y="4809085"/>
            <a:ext cx="8060120" cy="545559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Проектирование и производство пищевого оборудования</a:t>
            </a:r>
            <a:endParaRPr lang="en-GB" sz="32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39707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grayscl/>
            <a:lum bright="-11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99" b="14800"/>
          <a:stretch/>
        </p:blipFill>
        <p:spPr>
          <a:xfrm rot="5400000">
            <a:off x="-2057400" y="2057399"/>
            <a:ext cx="6858000" cy="2743200"/>
          </a:xfrm>
          <a:prstGeom prst="rect">
            <a:avLst/>
          </a:prstGeom>
          <a:solidFill>
            <a:srgbClr val="FCB414"/>
          </a:solidFill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5080828-2C0C-49AD-BAB5-3A3969C24F8D}"/>
              </a:ext>
            </a:extLst>
          </p:cNvPr>
          <p:cNvSpPr txBox="1"/>
          <p:nvPr/>
        </p:nvSpPr>
        <p:spPr>
          <a:xfrm>
            <a:off x="504439" y="6141314"/>
            <a:ext cx="1952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000" b="1" noProof="0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Alfa</a:t>
            </a:r>
            <a:r>
              <a:rPr lang="ru-RU" sz="2000" b="1" noProof="0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</a:t>
            </a:r>
            <a:r>
              <a:rPr lang="en-US" sz="2000" b="1" noProof="0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</a:t>
            </a:r>
            <a:r>
              <a:rPr lang="ru-RU" sz="2000" b="1" noProof="0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</a:t>
            </a:r>
            <a:r>
              <a:rPr lang="en-US" sz="2000" b="1" noProof="0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Service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5080828-2C0C-49AD-BAB5-3A3969C24F8D}"/>
              </a:ext>
            </a:extLst>
          </p:cNvPr>
          <p:cNvSpPr txBox="1"/>
          <p:nvPr/>
        </p:nvSpPr>
        <p:spPr>
          <a:xfrm>
            <a:off x="0" y="1131665"/>
            <a:ext cx="27431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2400" dirty="0">
                <a:solidFill>
                  <a:schemeClr val="bg1"/>
                </a:solidFill>
              </a:rPr>
              <a:t>Принципиальная схема технологических процессов </a:t>
            </a:r>
            <a:r>
              <a:rPr lang="en-US" sz="24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PFD</a:t>
            </a:r>
            <a:endParaRPr lang="ru-RU" sz="24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lvl="0" algn="ctr">
              <a:defRPr/>
            </a:pPr>
            <a:r>
              <a:rPr lang="ru-RU" sz="24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схема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620" y="196500"/>
            <a:ext cx="26599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</a:rPr>
              <a:t>Графическая часть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5869" y="484818"/>
            <a:ext cx="9219912" cy="637664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784820" y="-5879"/>
            <a:ext cx="92206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70C0"/>
                </a:solidFill>
              </a:rPr>
              <a:t>Принципиальная схема технологических процессов</a:t>
            </a:r>
          </a:p>
        </p:txBody>
      </p:sp>
    </p:spTree>
    <p:extLst>
      <p:ext uri="{BB962C8B-B14F-4D97-AF65-F5344CB8AC3E}">
        <p14:creationId xmlns:p14="http://schemas.microsoft.com/office/powerpoint/2010/main" val="152444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6C1F6-405E-1000-FB4B-9BB7BF2DD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0335525-6FA9-3840-F213-D16A99187F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grayscl/>
            <a:lum bright="-11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99" b="14800"/>
          <a:stretch/>
        </p:blipFill>
        <p:spPr>
          <a:xfrm rot="5400000">
            <a:off x="-2057400" y="2057399"/>
            <a:ext cx="6858000" cy="2743200"/>
          </a:xfrm>
          <a:prstGeom prst="rect">
            <a:avLst/>
          </a:prstGeom>
          <a:solidFill>
            <a:srgbClr val="FCB414"/>
          </a:solidFill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14DCA58-DDEE-77E6-12DA-106AFB633E99}"/>
              </a:ext>
            </a:extLst>
          </p:cNvPr>
          <p:cNvSpPr txBox="1"/>
          <p:nvPr/>
        </p:nvSpPr>
        <p:spPr>
          <a:xfrm>
            <a:off x="504438" y="6141314"/>
            <a:ext cx="2022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000" b="1" noProof="0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Alfa</a:t>
            </a:r>
            <a:r>
              <a:rPr lang="ru-RU" sz="2000" b="1" noProof="0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</a:t>
            </a:r>
            <a:r>
              <a:rPr lang="en-US" sz="2000" b="1" noProof="0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</a:t>
            </a:r>
            <a:r>
              <a:rPr lang="ru-RU" sz="2000" b="1" noProof="0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</a:t>
            </a:r>
            <a:r>
              <a:rPr lang="en-US" sz="2000" b="1" noProof="0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Service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34921E-08EE-EA76-5A34-A19325F6ED27}"/>
              </a:ext>
            </a:extLst>
          </p:cNvPr>
          <p:cNvSpPr txBox="1"/>
          <p:nvPr/>
        </p:nvSpPr>
        <p:spPr>
          <a:xfrm>
            <a:off x="0" y="1131665"/>
            <a:ext cx="27431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2400" dirty="0">
                <a:solidFill>
                  <a:schemeClr val="bg1"/>
                </a:solidFill>
              </a:rPr>
              <a:t> Схема технологического процесса </a:t>
            </a:r>
            <a:r>
              <a:rPr lang="en-US" sz="24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P&amp;ID</a:t>
            </a:r>
            <a:endParaRPr lang="ru-RU" sz="24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lvl="0" algn="ctr">
              <a:defRPr/>
            </a:pPr>
            <a:r>
              <a:rPr lang="ru-RU" sz="24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схема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E40875B-A99A-4081-31C5-2068C6759C1B}"/>
              </a:ext>
            </a:extLst>
          </p:cNvPr>
          <p:cNvSpPr/>
          <p:nvPr/>
        </p:nvSpPr>
        <p:spPr>
          <a:xfrm>
            <a:off x="41620" y="196500"/>
            <a:ext cx="26599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</a:rPr>
              <a:t>Графическая часть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0DBECF3-B545-147B-CD98-0405F8C85EA5}"/>
              </a:ext>
            </a:extLst>
          </p:cNvPr>
          <p:cNvSpPr/>
          <p:nvPr/>
        </p:nvSpPr>
        <p:spPr>
          <a:xfrm>
            <a:off x="2784820" y="-5879"/>
            <a:ext cx="92206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70C0"/>
                </a:solidFill>
              </a:rPr>
              <a:t>Схема технологического процесса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C898E5-1350-D88F-9DD7-AC1DE2A291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199" y="723718"/>
            <a:ext cx="9109280" cy="552107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3F1D890-6075-29E3-6785-2316964658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8590" y="3066558"/>
            <a:ext cx="3891641" cy="3791441"/>
          </a:xfrm>
          <a:prstGeom prst="ellipse">
            <a:avLst/>
          </a:prstGeom>
          <a:ln w="6350" cap="rnd">
            <a:solidFill>
              <a:schemeClr val="accent6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14341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C1ADBCE-2F1E-41AF-B9C7-C342336FE4BD}"/>
              </a:ext>
            </a:extLst>
          </p:cNvPr>
          <p:cNvSpPr/>
          <p:nvPr/>
        </p:nvSpPr>
        <p:spPr>
          <a:xfrm>
            <a:off x="897193" y="3730181"/>
            <a:ext cx="855406" cy="1800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лачко с текстом: прямоугольное со скругленными углами 2">
            <a:extLst>
              <a:ext uri="{FF2B5EF4-FFF2-40B4-BE49-F238E27FC236}">
                <a16:creationId xmlns:a16="http://schemas.microsoft.com/office/drawing/2014/main" id="{274265EE-9543-4AA2-AB27-D2AC283A019E}"/>
              </a:ext>
            </a:extLst>
          </p:cNvPr>
          <p:cNvSpPr/>
          <p:nvPr/>
        </p:nvSpPr>
        <p:spPr>
          <a:xfrm>
            <a:off x="317862" y="5728885"/>
            <a:ext cx="1093839" cy="646332"/>
          </a:xfrm>
          <a:prstGeom prst="wedgeRoundRectCallout">
            <a:avLst>
              <a:gd name="adj1" fmla="val 11526"/>
              <a:gd name="adj2" fmla="val -100224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Приемка с запасом мощности </a:t>
            </a:r>
          </a:p>
        </p:txBody>
      </p:sp>
      <p:sp>
        <p:nvSpPr>
          <p:cNvPr id="14" name="Облачко с текстом: прямоугольное со скругленными углами 13">
            <a:extLst>
              <a:ext uri="{FF2B5EF4-FFF2-40B4-BE49-F238E27FC236}">
                <a16:creationId xmlns:a16="http://schemas.microsoft.com/office/drawing/2014/main" id="{9FFB7F70-F9B6-47BF-B892-7F6C026E632E}"/>
              </a:ext>
            </a:extLst>
          </p:cNvPr>
          <p:cNvSpPr/>
          <p:nvPr/>
        </p:nvSpPr>
        <p:spPr>
          <a:xfrm>
            <a:off x="842200" y="2850992"/>
            <a:ext cx="1461321" cy="646332"/>
          </a:xfrm>
          <a:prstGeom prst="wedgeRoundRectCallout">
            <a:avLst>
              <a:gd name="adj1" fmla="val 61414"/>
              <a:gd name="adj2" fmla="val 148498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err="1">
                <a:solidFill>
                  <a:schemeClr val="tx1"/>
                </a:solidFill>
              </a:rPr>
              <a:t>Сан.пропускник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4" name="Полилиния: фигура 23">
            <a:extLst>
              <a:ext uri="{FF2B5EF4-FFF2-40B4-BE49-F238E27FC236}">
                <a16:creationId xmlns:a16="http://schemas.microsoft.com/office/drawing/2014/main" id="{191AC0DC-3EB5-41B4-BA28-BDF854E69030}"/>
              </a:ext>
            </a:extLst>
          </p:cNvPr>
          <p:cNvSpPr/>
          <p:nvPr/>
        </p:nvSpPr>
        <p:spPr>
          <a:xfrm>
            <a:off x="3959155" y="1355748"/>
            <a:ext cx="446793" cy="2016766"/>
          </a:xfrm>
          <a:custGeom>
            <a:avLst/>
            <a:gdLst>
              <a:gd name="connsiteX0" fmla="*/ 516194 w 516194"/>
              <a:gd name="connsiteY0" fmla="*/ 14748 h 2138516"/>
              <a:gd name="connsiteX1" fmla="*/ 0 w 516194"/>
              <a:gd name="connsiteY1" fmla="*/ 0 h 2138516"/>
              <a:gd name="connsiteX2" fmla="*/ 14749 w 516194"/>
              <a:gd name="connsiteY2" fmla="*/ 2138516 h 2138516"/>
              <a:gd name="connsiteX3" fmla="*/ 501445 w 516194"/>
              <a:gd name="connsiteY3" fmla="*/ 2138516 h 2138516"/>
              <a:gd name="connsiteX0" fmla="*/ 516194 w 516194"/>
              <a:gd name="connsiteY0" fmla="*/ 0 h 2168014"/>
              <a:gd name="connsiteX1" fmla="*/ 0 w 516194"/>
              <a:gd name="connsiteY1" fmla="*/ 29498 h 2168014"/>
              <a:gd name="connsiteX2" fmla="*/ 14749 w 516194"/>
              <a:gd name="connsiteY2" fmla="*/ 2168014 h 2168014"/>
              <a:gd name="connsiteX3" fmla="*/ 501445 w 516194"/>
              <a:gd name="connsiteY3" fmla="*/ 2168014 h 2168014"/>
              <a:gd name="connsiteX0" fmla="*/ 516194 w 516194"/>
              <a:gd name="connsiteY0" fmla="*/ 0 h 2168014"/>
              <a:gd name="connsiteX1" fmla="*/ 0 w 516194"/>
              <a:gd name="connsiteY1" fmla="*/ 29498 h 2168014"/>
              <a:gd name="connsiteX2" fmla="*/ 14749 w 516194"/>
              <a:gd name="connsiteY2" fmla="*/ 2168014 h 2168014"/>
              <a:gd name="connsiteX3" fmla="*/ 501445 w 516194"/>
              <a:gd name="connsiteY3" fmla="*/ 2168014 h 2168014"/>
              <a:gd name="connsiteX0" fmla="*/ 516194 w 516194"/>
              <a:gd name="connsiteY0" fmla="*/ 0 h 2138517"/>
              <a:gd name="connsiteX1" fmla="*/ 0 w 516194"/>
              <a:gd name="connsiteY1" fmla="*/ 1 h 2138517"/>
              <a:gd name="connsiteX2" fmla="*/ 14749 w 516194"/>
              <a:gd name="connsiteY2" fmla="*/ 2138517 h 2138517"/>
              <a:gd name="connsiteX3" fmla="*/ 501445 w 516194"/>
              <a:gd name="connsiteY3" fmla="*/ 2138517 h 2138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194" h="2138517">
                <a:moveTo>
                  <a:pt x="516194" y="0"/>
                </a:moveTo>
                <a:lnTo>
                  <a:pt x="0" y="1"/>
                </a:lnTo>
                <a:lnTo>
                  <a:pt x="14749" y="2138517"/>
                </a:lnTo>
                <a:lnTo>
                  <a:pt x="501445" y="2138517"/>
                </a:lnTo>
              </a:path>
            </a:pathLst>
          </a:custGeom>
          <a:noFill/>
          <a:ln w="82550">
            <a:solidFill>
              <a:schemeClr val="accent2">
                <a:lumMod val="75000"/>
              </a:schemeClr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F694659-7398-431A-8391-3867D9E49201}"/>
              </a:ext>
            </a:extLst>
          </p:cNvPr>
          <p:cNvSpPr/>
          <p:nvPr/>
        </p:nvSpPr>
        <p:spPr>
          <a:xfrm>
            <a:off x="3244285" y="4624300"/>
            <a:ext cx="1100762" cy="806705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блачко с текстом: прямоугольное со скругленными углами 5">
            <a:extLst>
              <a:ext uri="{FF2B5EF4-FFF2-40B4-BE49-F238E27FC236}">
                <a16:creationId xmlns:a16="http://schemas.microsoft.com/office/drawing/2014/main" id="{4EF9EC96-3977-4AEE-874C-BAFAA7CA0991}"/>
              </a:ext>
            </a:extLst>
          </p:cNvPr>
          <p:cNvSpPr/>
          <p:nvPr/>
        </p:nvSpPr>
        <p:spPr>
          <a:xfrm>
            <a:off x="2794269" y="5628929"/>
            <a:ext cx="1256540" cy="806704"/>
          </a:xfrm>
          <a:prstGeom prst="wedgeRoundRectCallout">
            <a:avLst>
              <a:gd name="adj1" fmla="val -7350"/>
              <a:gd name="adj2" fmla="val -88815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Аппаратный цех с запасом мощности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A629EC2-419C-4F94-BEEF-19B4603F6CE0}"/>
              </a:ext>
            </a:extLst>
          </p:cNvPr>
          <p:cNvSpPr/>
          <p:nvPr/>
        </p:nvSpPr>
        <p:spPr>
          <a:xfrm>
            <a:off x="4462066" y="4639304"/>
            <a:ext cx="5977717" cy="806705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4ED5004-C8BB-4EF6-AC6D-394BB122B0F9}"/>
              </a:ext>
            </a:extLst>
          </p:cNvPr>
          <p:cNvSpPr/>
          <p:nvPr/>
        </p:nvSpPr>
        <p:spPr>
          <a:xfrm>
            <a:off x="3244285" y="3733047"/>
            <a:ext cx="1098895" cy="80670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114B6F-DD96-4361-A8DB-92BD56CB7416}"/>
              </a:ext>
            </a:extLst>
          </p:cNvPr>
          <p:cNvSpPr txBox="1"/>
          <p:nvPr/>
        </p:nvSpPr>
        <p:spPr>
          <a:xfrm rot="16200000">
            <a:off x="9007839" y="3226156"/>
            <a:ext cx="5619124" cy="319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B050"/>
                </a:solidFill>
              </a:rPr>
              <a:t>с т о р о н а      р а з в и т и я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9F849F4-43B3-4DC9-ACB9-7ABF2E69EFB6}"/>
              </a:ext>
            </a:extLst>
          </p:cNvPr>
          <p:cNvSpPr/>
          <p:nvPr/>
        </p:nvSpPr>
        <p:spPr>
          <a:xfrm>
            <a:off x="4457812" y="3733047"/>
            <a:ext cx="5977717" cy="80670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60F0102-0197-4C7D-BD0A-DFCE5E246CCC}"/>
              </a:ext>
            </a:extLst>
          </p:cNvPr>
          <p:cNvSpPr/>
          <p:nvPr/>
        </p:nvSpPr>
        <p:spPr>
          <a:xfrm>
            <a:off x="4457811" y="3164979"/>
            <a:ext cx="5977716" cy="468516"/>
          </a:xfrm>
          <a:prstGeom prst="rect">
            <a:avLst/>
          </a:prstGeom>
          <a:solidFill>
            <a:srgbClr val="FCB41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CB5EC736-FDE2-407A-B82E-BFD5DA4A0E64}"/>
              </a:ext>
            </a:extLst>
          </p:cNvPr>
          <p:cNvSpPr/>
          <p:nvPr/>
        </p:nvSpPr>
        <p:spPr>
          <a:xfrm>
            <a:off x="4463933" y="1998963"/>
            <a:ext cx="5977716" cy="10664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D35F685-5B14-404A-84E4-1E7F368F3816}"/>
              </a:ext>
            </a:extLst>
          </p:cNvPr>
          <p:cNvSpPr/>
          <p:nvPr/>
        </p:nvSpPr>
        <p:spPr>
          <a:xfrm>
            <a:off x="4150638" y="5586195"/>
            <a:ext cx="1608453" cy="672381"/>
          </a:xfrm>
          <a:prstGeom prst="rect">
            <a:avLst/>
          </a:prstGeom>
          <a:solidFill>
            <a:srgbClr val="C2C92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2D050"/>
              </a:solidFill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99028123-D297-4F9D-A8C8-431CCE30139C}"/>
              </a:ext>
            </a:extLst>
          </p:cNvPr>
          <p:cNvSpPr/>
          <p:nvPr/>
        </p:nvSpPr>
        <p:spPr>
          <a:xfrm>
            <a:off x="4463934" y="1998963"/>
            <a:ext cx="988786" cy="10703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5F678A7-4972-4137-87E8-8A6EA26AC343}"/>
              </a:ext>
            </a:extLst>
          </p:cNvPr>
          <p:cNvSpPr/>
          <p:nvPr/>
        </p:nvSpPr>
        <p:spPr>
          <a:xfrm>
            <a:off x="4470575" y="840345"/>
            <a:ext cx="5977716" cy="10664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авая фигурная скобка 24">
            <a:extLst>
              <a:ext uri="{FF2B5EF4-FFF2-40B4-BE49-F238E27FC236}">
                <a16:creationId xmlns:a16="http://schemas.microsoft.com/office/drawing/2014/main" id="{1D4F609B-32C0-450C-85A3-E7D79F9B4CFD}"/>
              </a:ext>
            </a:extLst>
          </p:cNvPr>
          <p:cNvSpPr/>
          <p:nvPr/>
        </p:nvSpPr>
        <p:spPr>
          <a:xfrm>
            <a:off x="10495102" y="3733047"/>
            <a:ext cx="187234" cy="1712961"/>
          </a:xfrm>
          <a:prstGeom prst="rightBrac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авая фигурная скобка 25">
            <a:extLst>
              <a:ext uri="{FF2B5EF4-FFF2-40B4-BE49-F238E27FC236}">
                <a16:creationId xmlns:a16="http://schemas.microsoft.com/office/drawing/2014/main" id="{63533083-DFAF-4941-979E-21BF11865304}"/>
              </a:ext>
            </a:extLst>
          </p:cNvPr>
          <p:cNvSpPr/>
          <p:nvPr/>
        </p:nvSpPr>
        <p:spPr>
          <a:xfrm>
            <a:off x="10499360" y="858585"/>
            <a:ext cx="182976" cy="2774910"/>
          </a:xfrm>
          <a:prstGeom prst="rightBrac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: вправо с вырезом 26">
            <a:extLst>
              <a:ext uri="{FF2B5EF4-FFF2-40B4-BE49-F238E27FC236}">
                <a16:creationId xmlns:a16="http://schemas.microsoft.com/office/drawing/2014/main" id="{C215FFD3-5E27-4153-ABD9-108ABCC02B83}"/>
              </a:ext>
            </a:extLst>
          </p:cNvPr>
          <p:cNvSpPr/>
          <p:nvPr/>
        </p:nvSpPr>
        <p:spPr>
          <a:xfrm>
            <a:off x="11176201" y="4215880"/>
            <a:ext cx="414604" cy="297147"/>
          </a:xfrm>
          <a:prstGeom prst="notched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: вправо с вырезом 27">
            <a:extLst>
              <a:ext uri="{FF2B5EF4-FFF2-40B4-BE49-F238E27FC236}">
                <a16:creationId xmlns:a16="http://schemas.microsoft.com/office/drawing/2014/main" id="{AE78CEF2-020D-499A-93E4-6B6CFFF06E72}"/>
              </a:ext>
            </a:extLst>
          </p:cNvPr>
          <p:cNvSpPr/>
          <p:nvPr/>
        </p:nvSpPr>
        <p:spPr>
          <a:xfrm>
            <a:off x="11180459" y="3678078"/>
            <a:ext cx="414604" cy="297147"/>
          </a:xfrm>
          <a:prstGeom prst="notched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: вправо с вырезом 28">
            <a:extLst>
              <a:ext uri="{FF2B5EF4-FFF2-40B4-BE49-F238E27FC236}">
                <a16:creationId xmlns:a16="http://schemas.microsoft.com/office/drawing/2014/main" id="{0D0A6169-3FC4-46BE-9CC7-058886F3A656}"/>
              </a:ext>
            </a:extLst>
          </p:cNvPr>
          <p:cNvSpPr/>
          <p:nvPr/>
        </p:nvSpPr>
        <p:spPr>
          <a:xfrm>
            <a:off x="11184715" y="3098548"/>
            <a:ext cx="414604" cy="297147"/>
          </a:xfrm>
          <a:prstGeom prst="notched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: вправо с вырезом 29">
            <a:extLst>
              <a:ext uri="{FF2B5EF4-FFF2-40B4-BE49-F238E27FC236}">
                <a16:creationId xmlns:a16="http://schemas.microsoft.com/office/drawing/2014/main" id="{230D0E81-2373-49B7-A20B-715DB7734B45}"/>
              </a:ext>
            </a:extLst>
          </p:cNvPr>
          <p:cNvSpPr/>
          <p:nvPr/>
        </p:nvSpPr>
        <p:spPr>
          <a:xfrm>
            <a:off x="11184717" y="2514383"/>
            <a:ext cx="414604" cy="297147"/>
          </a:xfrm>
          <a:prstGeom prst="notched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C4FFF7C-C5CE-4F8A-BB79-F4C0EB719B86}"/>
              </a:ext>
            </a:extLst>
          </p:cNvPr>
          <p:cNvSpPr txBox="1"/>
          <p:nvPr/>
        </p:nvSpPr>
        <p:spPr>
          <a:xfrm rot="16200000">
            <a:off x="10002771" y="4445702"/>
            <a:ext cx="1595294" cy="319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Чистая зона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1E9A855-569E-4ACC-9DE6-16E92508001C}"/>
              </a:ext>
            </a:extLst>
          </p:cNvPr>
          <p:cNvSpPr txBox="1"/>
          <p:nvPr/>
        </p:nvSpPr>
        <p:spPr>
          <a:xfrm rot="16200000">
            <a:off x="9404456" y="2049771"/>
            <a:ext cx="2774910" cy="319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Грязная зона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2475B76-8031-4B83-BD6D-4AAED8CFD811}"/>
              </a:ext>
            </a:extLst>
          </p:cNvPr>
          <p:cNvSpPr txBox="1"/>
          <p:nvPr/>
        </p:nvSpPr>
        <p:spPr>
          <a:xfrm>
            <a:off x="4376915" y="4976672"/>
            <a:ext cx="5817089" cy="348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Производственная часть завода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B64298A-A528-4E9D-B5DC-C7B2C239A6CB}"/>
              </a:ext>
            </a:extLst>
          </p:cNvPr>
          <p:cNvSpPr txBox="1"/>
          <p:nvPr/>
        </p:nvSpPr>
        <p:spPr>
          <a:xfrm>
            <a:off x="4538661" y="4010767"/>
            <a:ext cx="5817089" cy="348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Фасовка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FA4ED6E-4698-48D9-8BA7-08075BB41E8D}"/>
              </a:ext>
            </a:extLst>
          </p:cNvPr>
          <p:cNvSpPr txBox="1"/>
          <p:nvPr/>
        </p:nvSpPr>
        <p:spPr>
          <a:xfrm>
            <a:off x="4960289" y="3207933"/>
            <a:ext cx="4871853" cy="348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Фасовка + групповая упаковка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0D73256-227B-4552-BC63-AFB37B91225F}"/>
              </a:ext>
            </a:extLst>
          </p:cNvPr>
          <p:cNvSpPr txBox="1"/>
          <p:nvPr/>
        </p:nvSpPr>
        <p:spPr>
          <a:xfrm>
            <a:off x="4624029" y="2364910"/>
            <a:ext cx="5817089" cy="348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Холодный склад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CAF1B40-B9C8-4CCF-83C1-7D2CA52BC2C2}"/>
              </a:ext>
            </a:extLst>
          </p:cNvPr>
          <p:cNvSpPr txBox="1"/>
          <p:nvPr/>
        </p:nvSpPr>
        <p:spPr>
          <a:xfrm>
            <a:off x="4589991" y="1256853"/>
            <a:ext cx="5639957" cy="348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Тарный склад</a:t>
            </a:r>
          </a:p>
        </p:txBody>
      </p:sp>
      <p:sp>
        <p:nvSpPr>
          <p:cNvPr id="39" name="Облачко с текстом: прямоугольное со скругленными углами 38">
            <a:extLst>
              <a:ext uri="{FF2B5EF4-FFF2-40B4-BE49-F238E27FC236}">
                <a16:creationId xmlns:a16="http://schemas.microsoft.com/office/drawing/2014/main" id="{3BB399EF-FB43-400B-BCC0-C384D494E8B0}"/>
              </a:ext>
            </a:extLst>
          </p:cNvPr>
          <p:cNvSpPr/>
          <p:nvPr/>
        </p:nvSpPr>
        <p:spPr>
          <a:xfrm>
            <a:off x="2794269" y="1771156"/>
            <a:ext cx="1407307" cy="609535"/>
          </a:xfrm>
          <a:prstGeom prst="wedgeRoundRectCallout">
            <a:avLst>
              <a:gd name="adj1" fmla="val 87054"/>
              <a:gd name="adj2" fmla="val 109706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Комплектация заказов</a:t>
            </a:r>
          </a:p>
        </p:txBody>
      </p:sp>
      <p:sp>
        <p:nvSpPr>
          <p:cNvPr id="40" name="Стрелка: вправо 39">
            <a:extLst>
              <a:ext uri="{FF2B5EF4-FFF2-40B4-BE49-F238E27FC236}">
                <a16:creationId xmlns:a16="http://schemas.microsoft.com/office/drawing/2014/main" id="{C030A81B-0389-49EE-B27D-8A1A087F6C66}"/>
              </a:ext>
            </a:extLst>
          </p:cNvPr>
          <p:cNvSpPr/>
          <p:nvPr/>
        </p:nvSpPr>
        <p:spPr>
          <a:xfrm>
            <a:off x="2966363" y="4749479"/>
            <a:ext cx="630366" cy="35649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трелка: вправо 40">
            <a:extLst>
              <a:ext uri="{FF2B5EF4-FFF2-40B4-BE49-F238E27FC236}">
                <a16:creationId xmlns:a16="http://schemas.microsoft.com/office/drawing/2014/main" id="{283D268E-1598-4313-B7CA-CB02CF9CA154}"/>
              </a:ext>
            </a:extLst>
          </p:cNvPr>
          <p:cNvSpPr/>
          <p:nvPr/>
        </p:nvSpPr>
        <p:spPr>
          <a:xfrm>
            <a:off x="4196105" y="4754119"/>
            <a:ext cx="630366" cy="35649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трелка: вправо 41">
            <a:extLst>
              <a:ext uri="{FF2B5EF4-FFF2-40B4-BE49-F238E27FC236}">
                <a16:creationId xmlns:a16="http://schemas.microsoft.com/office/drawing/2014/main" id="{A5A10725-99B3-4F86-AF7C-69742380490A}"/>
              </a:ext>
            </a:extLst>
          </p:cNvPr>
          <p:cNvSpPr/>
          <p:nvPr/>
        </p:nvSpPr>
        <p:spPr>
          <a:xfrm rot="16200000">
            <a:off x="5137231" y="4499482"/>
            <a:ext cx="634738" cy="266005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Стрелка: вправо 42">
            <a:extLst>
              <a:ext uri="{FF2B5EF4-FFF2-40B4-BE49-F238E27FC236}">
                <a16:creationId xmlns:a16="http://schemas.microsoft.com/office/drawing/2014/main" id="{0F0CD07D-E464-430A-B7E5-2C7485F1A8CB}"/>
              </a:ext>
            </a:extLst>
          </p:cNvPr>
          <p:cNvSpPr/>
          <p:nvPr/>
        </p:nvSpPr>
        <p:spPr>
          <a:xfrm rot="16200000">
            <a:off x="6315912" y="4504120"/>
            <a:ext cx="634738" cy="266005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трелка: вправо 43">
            <a:extLst>
              <a:ext uri="{FF2B5EF4-FFF2-40B4-BE49-F238E27FC236}">
                <a16:creationId xmlns:a16="http://schemas.microsoft.com/office/drawing/2014/main" id="{7788C86C-E747-48DE-900A-AFA1B9F59871}"/>
              </a:ext>
            </a:extLst>
          </p:cNvPr>
          <p:cNvSpPr/>
          <p:nvPr/>
        </p:nvSpPr>
        <p:spPr>
          <a:xfrm rot="16200000">
            <a:off x="7507361" y="4508758"/>
            <a:ext cx="634738" cy="266005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Стрелка: вправо 44">
            <a:extLst>
              <a:ext uri="{FF2B5EF4-FFF2-40B4-BE49-F238E27FC236}">
                <a16:creationId xmlns:a16="http://schemas.microsoft.com/office/drawing/2014/main" id="{A5D26EBE-9DB5-4EBB-9D6D-55C9FCA09E9A}"/>
              </a:ext>
            </a:extLst>
          </p:cNvPr>
          <p:cNvSpPr/>
          <p:nvPr/>
        </p:nvSpPr>
        <p:spPr>
          <a:xfrm rot="16200000">
            <a:off x="8813699" y="4499490"/>
            <a:ext cx="634738" cy="266005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Стрелка: вправо 45">
            <a:extLst>
              <a:ext uri="{FF2B5EF4-FFF2-40B4-BE49-F238E27FC236}">
                <a16:creationId xmlns:a16="http://schemas.microsoft.com/office/drawing/2014/main" id="{6ED9D9CD-2CB7-4EC1-9078-7E1D845D8F90}"/>
              </a:ext>
            </a:extLst>
          </p:cNvPr>
          <p:cNvSpPr/>
          <p:nvPr/>
        </p:nvSpPr>
        <p:spPr>
          <a:xfrm rot="16200000">
            <a:off x="4041967" y="5430005"/>
            <a:ext cx="428941" cy="187235"/>
          </a:xfrm>
          <a:prstGeom prst="rightArrow">
            <a:avLst/>
          </a:prstGeom>
          <a:solidFill>
            <a:srgbClr val="C2C923"/>
          </a:solidFill>
          <a:ln>
            <a:solidFill>
              <a:srgbClr val="007A7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2D050"/>
              </a:solidFill>
            </a:endParaRPr>
          </a:p>
        </p:txBody>
      </p:sp>
      <p:sp>
        <p:nvSpPr>
          <p:cNvPr id="47" name="Стрелка: вправо 46">
            <a:extLst>
              <a:ext uri="{FF2B5EF4-FFF2-40B4-BE49-F238E27FC236}">
                <a16:creationId xmlns:a16="http://schemas.microsoft.com/office/drawing/2014/main" id="{D8AB0558-B566-4622-B1B1-DCAA39D7AD0F}"/>
              </a:ext>
            </a:extLst>
          </p:cNvPr>
          <p:cNvSpPr/>
          <p:nvPr/>
        </p:nvSpPr>
        <p:spPr>
          <a:xfrm rot="16200000">
            <a:off x="4722797" y="5420736"/>
            <a:ext cx="428941" cy="187235"/>
          </a:xfrm>
          <a:prstGeom prst="rightArrow">
            <a:avLst/>
          </a:prstGeom>
          <a:solidFill>
            <a:srgbClr val="C2C923"/>
          </a:solidFill>
          <a:ln>
            <a:solidFill>
              <a:srgbClr val="007A7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2D050"/>
              </a:solidFill>
            </a:endParaRPr>
          </a:p>
        </p:txBody>
      </p:sp>
      <p:sp>
        <p:nvSpPr>
          <p:cNvPr id="48" name="Стрелка: вправо 47">
            <a:extLst>
              <a:ext uri="{FF2B5EF4-FFF2-40B4-BE49-F238E27FC236}">
                <a16:creationId xmlns:a16="http://schemas.microsoft.com/office/drawing/2014/main" id="{72F41DA9-1440-47C8-AD0D-F88E4BFF92DE}"/>
              </a:ext>
            </a:extLst>
          </p:cNvPr>
          <p:cNvSpPr/>
          <p:nvPr/>
        </p:nvSpPr>
        <p:spPr>
          <a:xfrm rot="16200000">
            <a:off x="5429158" y="5425374"/>
            <a:ext cx="428941" cy="187235"/>
          </a:xfrm>
          <a:prstGeom prst="rightArrow">
            <a:avLst/>
          </a:prstGeom>
          <a:solidFill>
            <a:srgbClr val="C2C923"/>
          </a:solidFill>
          <a:ln>
            <a:solidFill>
              <a:srgbClr val="007A7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2D050"/>
              </a:solidFill>
            </a:endParaRPr>
          </a:p>
        </p:txBody>
      </p:sp>
      <p:sp>
        <p:nvSpPr>
          <p:cNvPr id="49" name="Стрелка: вправо 48">
            <a:extLst>
              <a:ext uri="{FF2B5EF4-FFF2-40B4-BE49-F238E27FC236}">
                <a16:creationId xmlns:a16="http://schemas.microsoft.com/office/drawing/2014/main" id="{8D20853E-35CD-485A-BBDC-39E69ECBAED9}"/>
              </a:ext>
            </a:extLst>
          </p:cNvPr>
          <p:cNvSpPr/>
          <p:nvPr/>
        </p:nvSpPr>
        <p:spPr>
          <a:xfrm rot="16200000">
            <a:off x="5059595" y="3620661"/>
            <a:ext cx="429983" cy="187235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трелка: вправо 49">
            <a:extLst>
              <a:ext uri="{FF2B5EF4-FFF2-40B4-BE49-F238E27FC236}">
                <a16:creationId xmlns:a16="http://schemas.microsoft.com/office/drawing/2014/main" id="{179C8820-6904-415F-B267-E3FD2B426AB1}"/>
              </a:ext>
            </a:extLst>
          </p:cNvPr>
          <p:cNvSpPr/>
          <p:nvPr/>
        </p:nvSpPr>
        <p:spPr>
          <a:xfrm rot="16200000">
            <a:off x="6958188" y="3625520"/>
            <a:ext cx="429983" cy="187235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трелка: вправо 50">
            <a:extLst>
              <a:ext uri="{FF2B5EF4-FFF2-40B4-BE49-F238E27FC236}">
                <a16:creationId xmlns:a16="http://schemas.microsoft.com/office/drawing/2014/main" id="{19D576F9-7F60-4FA2-830F-DA10492F09BE}"/>
              </a:ext>
            </a:extLst>
          </p:cNvPr>
          <p:cNvSpPr/>
          <p:nvPr/>
        </p:nvSpPr>
        <p:spPr>
          <a:xfrm rot="16200000">
            <a:off x="9119814" y="3630160"/>
            <a:ext cx="429983" cy="187235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трелка: вправо 51">
            <a:extLst>
              <a:ext uri="{FF2B5EF4-FFF2-40B4-BE49-F238E27FC236}">
                <a16:creationId xmlns:a16="http://schemas.microsoft.com/office/drawing/2014/main" id="{9B251BB0-BEA3-42C4-ABEA-D0F009B270ED}"/>
              </a:ext>
            </a:extLst>
          </p:cNvPr>
          <p:cNvSpPr/>
          <p:nvPr/>
        </p:nvSpPr>
        <p:spPr>
          <a:xfrm rot="16200000">
            <a:off x="5992261" y="3630160"/>
            <a:ext cx="429983" cy="187235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Стрелка: вправо 52">
            <a:extLst>
              <a:ext uri="{FF2B5EF4-FFF2-40B4-BE49-F238E27FC236}">
                <a16:creationId xmlns:a16="http://schemas.microsoft.com/office/drawing/2014/main" id="{5AB88E89-889A-4711-8A7A-C20CE90F4520}"/>
              </a:ext>
            </a:extLst>
          </p:cNvPr>
          <p:cNvSpPr/>
          <p:nvPr/>
        </p:nvSpPr>
        <p:spPr>
          <a:xfrm rot="16200000">
            <a:off x="8064532" y="3634797"/>
            <a:ext cx="429983" cy="187235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Стрелка: вправо 53">
            <a:extLst>
              <a:ext uri="{FF2B5EF4-FFF2-40B4-BE49-F238E27FC236}">
                <a16:creationId xmlns:a16="http://schemas.microsoft.com/office/drawing/2014/main" id="{6D173318-C985-4655-8994-728086A0DB1F}"/>
              </a:ext>
            </a:extLst>
          </p:cNvPr>
          <p:cNvSpPr/>
          <p:nvPr/>
        </p:nvSpPr>
        <p:spPr>
          <a:xfrm rot="16200000">
            <a:off x="6558197" y="2904496"/>
            <a:ext cx="429983" cy="34041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Стрелка: вправо 54">
            <a:extLst>
              <a:ext uri="{FF2B5EF4-FFF2-40B4-BE49-F238E27FC236}">
                <a16:creationId xmlns:a16="http://schemas.microsoft.com/office/drawing/2014/main" id="{EA542702-022C-4216-A4E1-7D9912604621}"/>
              </a:ext>
            </a:extLst>
          </p:cNvPr>
          <p:cNvSpPr/>
          <p:nvPr/>
        </p:nvSpPr>
        <p:spPr>
          <a:xfrm rot="16200000">
            <a:off x="7800708" y="2895228"/>
            <a:ext cx="429983" cy="34041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Стрелка: вправо 55">
            <a:extLst>
              <a:ext uri="{FF2B5EF4-FFF2-40B4-BE49-F238E27FC236}">
                <a16:creationId xmlns:a16="http://schemas.microsoft.com/office/drawing/2014/main" id="{3B74C418-8B66-4B10-B743-9BE2DDB11766}"/>
              </a:ext>
            </a:extLst>
          </p:cNvPr>
          <p:cNvSpPr/>
          <p:nvPr/>
        </p:nvSpPr>
        <p:spPr>
          <a:xfrm rot="10800000">
            <a:off x="5150174" y="2365771"/>
            <a:ext cx="630366" cy="35649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2" cstate="print">
            <a:grayscl/>
            <a:lum bright="-1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99" b="14800"/>
          <a:stretch/>
        </p:blipFill>
        <p:spPr>
          <a:xfrm rot="5400000">
            <a:off x="-2057400" y="2057399"/>
            <a:ext cx="6858000" cy="2743200"/>
          </a:xfrm>
          <a:prstGeom prst="rect">
            <a:avLst/>
          </a:prstGeom>
          <a:solidFill>
            <a:srgbClr val="FCB414"/>
          </a:solidFill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95080828-2C0C-49AD-BAB5-3A3969C24F8D}"/>
              </a:ext>
            </a:extLst>
          </p:cNvPr>
          <p:cNvSpPr txBox="1"/>
          <p:nvPr/>
        </p:nvSpPr>
        <p:spPr>
          <a:xfrm>
            <a:off x="504438" y="6141314"/>
            <a:ext cx="19440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000" b="1" noProof="0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Alfa</a:t>
            </a:r>
            <a:r>
              <a:rPr lang="ru-RU" sz="2000" b="1" noProof="0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</a:t>
            </a:r>
            <a:r>
              <a:rPr lang="en-US" sz="2000" b="1" noProof="0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</a:t>
            </a:r>
            <a:r>
              <a:rPr lang="ru-RU" sz="2000" b="1" noProof="0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</a:t>
            </a:r>
            <a:r>
              <a:rPr lang="en-US" sz="2000" b="1" noProof="0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Service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5080828-2C0C-49AD-BAB5-3A3969C24F8D}"/>
              </a:ext>
            </a:extLst>
          </p:cNvPr>
          <p:cNvSpPr txBox="1"/>
          <p:nvPr/>
        </p:nvSpPr>
        <p:spPr>
          <a:xfrm>
            <a:off x="0" y="558800"/>
            <a:ext cx="2743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2400" dirty="0">
                <a:solidFill>
                  <a:schemeClr val="bg1"/>
                </a:solidFill>
              </a:rPr>
              <a:t>Концептуальная схема завода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3916319" y="40776"/>
            <a:ext cx="62776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70C0"/>
                </a:solidFill>
              </a:rPr>
              <a:t>Концептуальная схема завода</a:t>
            </a:r>
          </a:p>
        </p:txBody>
      </p:sp>
    </p:spTree>
    <p:extLst>
      <p:ext uri="{BB962C8B-B14F-4D97-AF65-F5344CB8AC3E}">
        <p14:creationId xmlns:p14="http://schemas.microsoft.com/office/powerpoint/2010/main" val="939642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C1ADBCE-2F1E-41AF-B9C7-C342336FE4BD}"/>
              </a:ext>
            </a:extLst>
          </p:cNvPr>
          <p:cNvSpPr/>
          <p:nvPr/>
        </p:nvSpPr>
        <p:spPr>
          <a:xfrm>
            <a:off x="897193" y="3730181"/>
            <a:ext cx="855406" cy="1800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лачко с текстом: прямоугольное со скругленными углами 2">
            <a:extLst>
              <a:ext uri="{FF2B5EF4-FFF2-40B4-BE49-F238E27FC236}">
                <a16:creationId xmlns:a16="http://schemas.microsoft.com/office/drawing/2014/main" id="{274265EE-9543-4AA2-AB27-D2AC283A019E}"/>
              </a:ext>
            </a:extLst>
          </p:cNvPr>
          <p:cNvSpPr/>
          <p:nvPr/>
        </p:nvSpPr>
        <p:spPr>
          <a:xfrm>
            <a:off x="317862" y="5728885"/>
            <a:ext cx="1093839" cy="646332"/>
          </a:xfrm>
          <a:prstGeom prst="wedgeRoundRectCallout">
            <a:avLst>
              <a:gd name="adj1" fmla="val 11526"/>
              <a:gd name="adj2" fmla="val -100224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Приемка с запасом мощности </a:t>
            </a:r>
          </a:p>
        </p:txBody>
      </p:sp>
      <p:sp>
        <p:nvSpPr>
          <p:cNvPr id="6" name="Облачко с текстом: прямоугольное со скругленными углами 5">
            <a:extLst>
              <a:ext uri="{FF2B5EF4-FFF2-40B4-BE49-F238E27FC236}">
                <a16:creationId xmlns:a16="http://schemas.microsoft.com/office/drawing/2014/main" id="{4EF9EC96-3977-4AEE-874C-BAFAA7CA0991}"/>
              </a:ext>
            </a:extLst>
          </p:cNvPr>
          <p:cNvSpPr/>
          <p:nvPr/>
        </p:nvSpPr>
        <p:spPr>
          <a:xfrm>
            <a:off x="1489118" y="5740517"/>
            <a:ext cx="1241324" cy="855404"/>
          </a:xfrm>
          <a:prstGeom prst="wedgeRoundRectCallout">
            <a:avLst>
              <a:gd name="adj1" fmla="val -7350"/>
              <a:gd name="adj2" fmla="val -88815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Аппаратный цех с запасом мощности </a:t>
            </a:r>
          </a:p>
        </p:txBody>
      </p:sp>
      <p:sp>
        <p:nvSpPr>
          <p:cNvPr id="14" name="Облачко с текстом: прямоугольное со скругленными углами 13">
            <a:extLst>
              <a:ext uri="{FF2B5EF4-FFF2-40B4-BE49-F238E27FC236}">
                <a16:creationId xmlns:a16="http://schemas.microsoft.com/office/drawing/2014/main" id="{9FFB7F70-F9B6-47BF-B892-7F6C026E632E}"/>
              </a:ext>
            </a:extLst>
          </p:cNvPr>
          <p:cNvSpPr/>
          <p:nvPr/>
        </p:nvSpPr>
        <p:spPr>
          <a:xfrm>
            <a:off x="842200" y="2850992"/>
            <a:ext cx="1461321" cy="646332"/>
          </a:xfrm>
          <a:prstGeom prst="wedgeRoundRectCallout">
            <a:avLst>
              <a:gd name="adj1" fmla="val 61414"/>
              <a:gd name="adj2" fmla="val 148498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err="1">
                <a:solidFill>
                  <a:schemeClr val="tx1"/>
                </a:solidFill>
              </a:rPr>
              <a:t>Сан.пропускник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0" name="Стрелка: вправо 39">
            <a:extLst>
              <a:ext uri="{FF2B5EF4-FFF2-40B4-BE49-F238E27FC236}">
                <a16:creationId xmlns:a16="http://schemas.microsoft.com/office/drawing/2014/main" id="{C030A81B-0389-49EE-B27D-8A1A087F6C66}"/>
              </a:ext>
            </a:extLst>
          </p:cNvPr>
          <p:cNvSpPr/>
          <p:nvPr/>
        </p:nvSpPr>
        <p:spPr>
          <a:xfrm>
            <a:off x="1566701" y="4807975"/>
            <a:ext cx="728281" cy="378011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2" cstate="print">
            <a:grayscl/>
            <a:lum bright="-1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99" b="14800"/>
          <a:stretch/>
        </p:blipFill>
        <p:spPr>
          <a:xfrm rot="5400000">
            <a:off x="-2057400" y="2057399"/>
            <a:ext cx="6858000" cy="2743200"/>
          </a:xfrm>
          <a:prstGeom prst="rect">
            <a:avLst/>
          </a:prstGeom>
          <a:solidFill>
            <a:srgbClr val="FCB414"/>
          </a:solidFill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95080828-2C0C-49AD-BAB5-3A3969C24F8D}"/>
              </a:ext>
            </a:extLst>
          </p:cNvPr>
          <p:cNvSpPr txBox="1"/>
          <p:nvPr/>
        </p:nvSpPr>
        <p:spPr>
          <a:xfrm>
            <a:off x="504439" y="6141314"/>
            <a:ext cx="18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000" b="1" noProof="0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Alfa</a:t>
            </a:r>
            <a:r>
              <a:rPr lang="ru-RU" sz="2000" b="1" noProof="0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</a:t>
            </a:r>
            <a:r>
              <a:rPr lang="en-US" sz="2000" b="1" noProof="0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</a:t>
            </a:r>
            <a:r>
              <a:rPr lang="ru-RU" sz="2000" b="1" noProof="0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</a:t>
            </a:r>
            <a:r>
              <a:rPr lang="en-US" sz="2000" b="1" noProof="0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Service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5080828-2C0C-49AD-BAB5-3A3969C24F8D}"/>
              </a:ext>
            </a:extLst>
          </p:cNvPr>
          <p:cNvSpPr txBox="1"/>
          <p:nvPr/>
        </p:nvSpPr>
        <p:spPr>
          <a:xfrm>
            <a:off x="0" y="558800"/>
            <a:ext cx="2743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2400" dirty="0">
                <a:solidFill>
                  <a:schemeClr val="bg1"/>
                </a:solidFill>
              </a:rPr>
              <a:t>Общая планировка производственной части завода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2864633" y="-30481"/>
            <a:ext cx="93273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70C0"/>
                </a:solidFill>
              </a:rPr>
              <a:t>Общая планировка производственной части завода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199" y="554294"/>
            <a:ext cx="9448801" cy="630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0484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grayscl/>
            <a:lum bright="-11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99" b="14800"/>
          <a:stretch/>
        </p:blipFill>
        <p:spPr>
          <a:xfrm rot="5400000">
            <a:off x="-2057400" y="2057399"/>
            <a:ext cx="6858000" cy="2743200"/>
          </a:xfrm>
          <a:prstGeom prst="rect">
            <a:avLst/>
          </a:prstGeom>
          <a:solidFill>
            <a:srgbClr val="FCB414"/>
          </a:solidFill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5080828-2C0C-49AD-BAB5-3A3969C24F8D}"/>
              </a:ext>
            </a:extLst>
          </p:cNvPr>
          <p:cNvSpPr txBox="1"/>
          <p:nvPr/>
        </p:nvSpPr>
        <p:spPr>
          <a:xfrm>
            <a:off x="504439" y="6141314"/>
            <a:ext cx="1974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000" b="1" noProof="0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Alfa</a:t>
            </a:r>
            <a:r>
              <a:rPr lang="ru-RU" sz="2000" b="1" noProof="0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</a:t>
            </a:r>
            <a:r>
              <a:rPr lang="en-US" sz="2000" b="1" noProof="0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</a:t>
            </a:r>
            <a:r>
              <a:rPr lang="ru-RU" sz="2000" b="1" noProof="0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</a:t>
            </a:r>
            <a:r>
              <a:rPr lang="en-US" sz="2000" b="1" noProof="0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Service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1603" y="775453"/>
            <a:ext cx="26415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Циклограмма работы технологического оборудования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1620" y="196500"/>
            <a:ext cx="26599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</a:rPr>
              <a:t>Графическая часть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29F4AB2-D0CF-BFA5-96BA-7FD56E9178A5}"/>
              </a:ext>
            </a:extLst>
          </p:cNvPr>
          <p:cNvSpPr/>
          <p:nvPr/>
        </p:nvSpPr>
        <p:spPr>
          <a:xfrm>
            <a:off x="2864633" y="-30481"/>
            <a:ext cx="93273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70C0"/>
                </a:solidFill>
              </a:rPr>
              <a:t>Циклограмма работы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A84F11-3813-AD05-00AC-8EC083DABF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8204" y="836124"/>
            <a:ext cx="9246966" cy="54736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50237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grayscl/>
            <a:lum bright="-11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99" b="14800"/>
          <a:stretch/>
        </p:blipFill>
        <p:spPr>
          <a:xfrm rot="5400000">
            <a:off x="-2057400" y="2057399"/>
            <a:ext cx="6858000" cy="2743200"/>
          </a:xfrm>
          <a:prstGeom prst="rect">
            <a:avLst/>
          </a:prstGeom>
          <a:solidFill>
            <a:srgbClr val="FCB414"/>
          </a:solidFill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5080828-2C0C-49AD-BAB5-3A3969C24F8D}"/>
              </a:ext>
            </a:extLst>
          </p:cNvPr>
          <p:cNvSpPr txBox="1"/>
          <p:nvPr/>
        </p:nvSpPr>
        <p:spPr>
          <a:xfrm>
            <a:off x="504439" y="6141314"/>
            <a:ext cx="1759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000" b="1" noProof="0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Alfa</a:t>
            </a:r>
            <a:r>
              <a:rPr lang="ru-RU" sz="2000" b="1" noProof="0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</a:t>
            </a:r>
            <a:r>
              <a:rPr lang="en-US" sz="2000" b="1" noProof="0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</a:t>
            </a:r>
            <a:r>
              <a:rPr lang="ru-RU" sz="2000" b="1" noProof="0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</a:t>
            </a:r>
            <a:r>
              <a:rPr lang="en-US" sz="2000" b="1" noProof="0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Service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5080828-2C0C-49AD-BAB5-3A3969C24F8D}"/>
              </a:ext>
            </a:extLst>
          </p:cNvPr>
          <p:cNvSpPr txBox="1"/>
          <p:nvPr/>
        </p:nvSpPr>
        <p:spPr>
          <a:xfrm>
            <a:off x="0" y="561240"/>
            <a:ext cx="27431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2400" dirty="0">
                <a:solidFill>
                  <a:schemeClr val="bg1"/>
                </a:solidFill>
              </a:rPr>
              <a:t>Сводная таблица основного технологического оборудования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1620" y="196500"/>
            <a:ext cx="26599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</a:rPr>
              <a:t>Графическая часть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864633" y="-30481"/>
            <a:ext cx="93273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70C0"/>
                </a:solidFill>
              </a:rPr>
              <a:t>Сводная таблица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F84529D-6D39-E074-47FD-20FAD28F6A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2523" y="702051"/>
            <a:ext cx="8648003" cy="59238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67337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grayscl/>
            <a:lum bright="-1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99" b="14800"/>
          <a:stretch/>
        </p:blipFill>
        <p:spPr>
          <a:xfrm rot="5400000">
            <a:off x="-2057400" y="2057399"/>
            <a:ext cx="6858000" cy="2743200"/>
          </a:xfrm>
          <a:prstGeom prst="rect">
            <a:avLst/>
          </a:prstGeom>
          <a:solidFill>
            <a:srgbClr val="FCB414"/>
          </a:solidFill>
        </p:spPr>
      </p:pic>
      <p:sp>
        <p:nvSpPr>
          <p:cNvPr id="5" name="Прямоугольник 4"/>
          <p:cNvSpPr/>
          <p:nvPr/>
        </p:nvSpPr>
        <p:spPr>
          <a:xfrm>
            <a:off x="63330" y="776037"/>
            <a:ext cx="26415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Исходные данные: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756539" y="0"/>
            <a:ext cx="47760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</a:rPr>
              <a:t>Техническое задание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080828-2C0C-49AD-BAB5-3A3969C24F8D}"/>
              </a:ext>
            </a:extLst>
          </p:cNvPr>
          <p:cNvSpPr txBox="1"/>
          <p:nvPr/>
        </p:nvSpPr>
        <p:spPr>
          <a:xfrm>
            <a:off x="504439" y="6141314"/>
            <a:ext cx="18834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000" b="1" noProof="0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Alfa</a:t>
            </a:r>
            <a:r>
              <a:rPr lang="ru-RU" sz="2000" b="1" noProof="0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</a:t>
            </a:r>
            <a:r>
              <a:rPr lang="en-US" sz="2000" b="1" noProof="0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</a:t>
            </a:r>
            <a:r>
              <a:rPr lang="ru-RU" sz="2000" b="1" noProof="0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</a:t>
            </a:r>
            <a:r>
              <a:rPr lang="en-US" sz="2000" b="1" noProof="0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Service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06530" y="450614"/>
            <a:ext cx="922020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800" dirty="0"/>
              <a:t> </a:t>
            </a:r>
            <a:r>
              <a:rPr lang="ru-RU" sz="2400" dirty="0" err="1"/>
              <a:t>Топосъемка</a:t>
            </a:r>
            <a:r>
              <a:rPr lang="ru-RU" sz="2400" dirty="0"/>
              <a:t> земельного участка, на котором предполагается строительство (при наличии);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400" dirty="0"/>
              <a:t> ТУ на подключение к энергоносителям (при наличии);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400" dirty="0"/>
              <a:t> Техническое задание на проектирование (при наличии);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400" dirty="0"/>
              <a:t> Объем переработки, основные виды сырья;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400" dirty="0"/>
              <a:t> Ассортимент, объем фасовки и вид упаковки, желаемый срок хранения продукции;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400" dirty="0"/>
              <a:t> Перечень и характеристики импортного или существующего оборудования, которое необходимо интегрировать в проект;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400" dirty="0"/>
              <a:t> Требования к стандартам проектирования и изготовления оборудования (при наличии);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400" dirty="0"/>
              <a:t> Требования по организации складов хранения продукции, компонентов, вспомогательных материалов.</a:t>
            </a:r>
          </a:p>
        </p:txBody>
      </p:sp>
    </p:spTree>
    <p:extLst>
      <p:ext uri="{BB962C8B-B14F-4D97-AF65-F5344CB8AC3E}">
        <p14:creationId xmlns:p14="http://schemas.microsoft.com/office/powerpoint/2010/main" val="15686510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grayscl/>
            <a:lum bright="-1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99" b="14800"/>
          <a:stretch/>
        </p:blipFill>
        <p:spPr>
          <a:xfrm rot="5400000">
            <a:off x="-2057400" y="2057399"/>
            <a:ext cx="6858000" cy="2743200"/>
          </a:xfrm>
          <a:prstGeom prst="rect">
            <a:avLst/>
          </a:prstGeom>
          <a:solidFill>
            <a:srgbClr val="FCB414"/>
          </a:solidFill>
        </p:spPr>
      </p:pic>
      <p:sp>
        <p:nvSpPr>
          <p:cNvPr id="6" name="Прямоугольник 5"/>
          <p:cNvSpPr/>
          <p:nvPr/>
        </p:nvSpPr>
        <p:spPr>
          <a:xfrm>
            <a:off x="3255399" y="903"/>
            <a:ext cx="85022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70C0"/>
                </a:solidFill>
              </a:rPr>
              <a:t>Портфолио наших запущенных проектов на молочных заводах: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080828-2C0C-49AD-BAB5-3A3969C24F8D}"/>
              </a:ext>
            </a:extLst>
          </p:cNvPr>
          <p:cNvSpPr txBox="1"/>
          <p:nvPr/>
        </p:nvSpPr>
        <p:spPr>
          <a:xfrm>
            <a:off x="504438" y="6141314"/>
            <a:ext cx="19440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000" b="1" noProof="0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Alfa</a:t>
            </a:r>
            <a:r>
              <a:rPr lang="ru-RU" sz="2000" b="1" noProof="0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</a:t>
            </a:r>
            <a:r>
              <a:rPr lang="en-US" sz="2000" b="1" noProof="0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</a:t>
            </a:r>
            <a:r>
              <a:rPr lang="ru-RU" sz="2000" b="1" noProof="0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</a:t>
            </a:r>
            <a:r>
              <a:rPr lang="en-US" sz="2000" b="1" noProof="0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Service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76818" y="401608"/>
            <a:ext cx="9896182" cy="6694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457200" lvl="0" indent="-342900" algn="just">
              <a:spcBef>
                <a:spcPts val="20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8877300" algn="l"/>
                <a:tab pos="8969375" algn="l"/>
              </a:tabLst>
            </a:pPr>
            <a:r>
              <a:rPr lang="ru-RU" sz="1150" b="1" kern="100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Группа компаний “DANON” России </a:t>
            </a:r>
            <a:r>
              <a:rPr lang="ru-RU" sz="1150" kern="100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работаем с 2011 года поставка технологического оборудования, реконструкция и модернизация технологических участков в соответствии со стандартом </a:t>
            </a:r>
            <a:r>
              <a:rPr lang="ru-RU" sz="1150" kern="1000" dirty="0" err="1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Danon</a:t>
            </a:r>
            <a:r>
              <a:rPr lang="ru-RU" sz="1150" kern="100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50" kern="1000" dirty="0">
              <a:solidFill>
                <a:srgbClr val="595959"/>
              </a:solidFill>
              <a:latin typeface="Franklin Gothic Book" panose="020B0503020102020204" pitchFamily="34" charset="0"/>
              <a:ea typeface="Franklin Gothic Book" panose="020B0503020102020204" pitchFamily="34" charset="0"/>
              <a:cs typeface="Times New Roman" panose="02020603050405020304" pitchFamily="18" charset="0"/>
            </a:endParaRPr>
          </a:p>
          <a:p>
            <a:pPr marL="342900" marR="4572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8877300" algn="l"/>
                <a:tab pos="8969375" algn="l"/>
              </a:tabLst>
            </a:pPr>
            <a:r>
              <a:rPr lang="ru-RU" sz="1150" b="1" kern="100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Молочные предприятия компании “ВИММ БИЛЛЬ ДАНН” </a:t>
            </a:r>
            <a:r>
              <a:rPr lang="ru-RU" sz="1150" kern="100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работаем с 2008 года поставка технологического оборудования, реконструкция и модернизация технологических участков в соответствии со стандартом ВБД.</a:t>
            </a:r>
            <a:endParaRPr lang="ru-RU" sz="1150" kern="1000" dirty="0">
              <a:solidFill>
                <a:srgbClr val="595959"/>
              </a:solidFill>
              <a:latin typeface="Franklin Gothic Book" panose="020B0503020102020204" pitchFamily="34" charset="0"/>
              <a:ea typeface="Franklin Gothic Book" panose="020B0503020102020204" pitchFamily="34" charset="0"/>
              <a:cs typeface="Times New Roman" panose="02020603050405020304" pitchFamily="18" charset="0"/>
            </a:endParaRPr>
          </a:p>
          <a:p>
            <a:pPr marL="342900" marR="4572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8877300" algn="l"/>
                <a:tab pos="8969375" algn="l"/>
              </a:tabLst>
            </a:pPr>
            <a:r>
              <a:rPr lang="ru-RU" sz="1150" b="1" kern="100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ОАО "</a:t>
            </a:r>
            <a:r>
              <a:rPr lang="ru-RU" sz="1150" b="1" kern="1000" dirty="0" err="1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Петмол</a:t>
            </a:r>
            <a:r>
              <a:rPr lang="ru-RU" sz="1150" b="1" kern="100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 (</a:t>
            </a:r>
            <a:r>
              <a:rPr lang="ru-RU" sz="1150" b="1" kern="1000" dirty="0" err="1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Юнимилк</a:t>
            </a:r>
            <a:r>
              <a:rPr lang="ru-RU" sz="1150" b="1" kern="100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Санкт-Петербург </a:t>
            </a:r>
            <a:r>
              <a:rPr lang="ru-RU" sz="1150" kern="100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работаем с 2001 года, поставляем технологическое оборудование, запчасти и комплектующие, участвуем в модернизации технологического процесса. С 2006 по 2009 год выполняли монтаж новой площадки.</a:t>
            </a:r>
            <a:endParaRPr lang="ru-RU" sz="1150" kern="1000" dirty="0">
              <a:solidFill>
                <a:srgbClr val="595959"/>
              </a:solidFill>
              <a:latin typeface="Franklin Gothic Book" panose="020B0503020102020204" pitchFamily="34" charset="0"/>
              <a:ea typeface="Franklin Gothic Book" panose="020B0503020102020204" pitchFamily="34" charset="0"/>
              <a:cs typeface="Times New Roman" panose="02020603050405020304" pitchFamily="18" charset="0"/>
            </a:endParaRPr>
          </a:p>
          <a:p>
            <a:pPr marL="342900" marR="4572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8877300" algn="l"/>
                <a:tab pos="8969375" algn="l"/>
              </a:tabLst>
            </a:pPr>
            <a:r>
              <a:rPr lang="ru-RU" sz="1150" b="1" kern="100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ОАО "</a:t>
            </a:r>
            <a:r>
              <a:rPr lang="ru-RU" sz="1150" b="1" kern="1000" dirty="0" err="1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Лактис</a:t>
            </a:r>
            <a:r>
              <a:rPr lang="ru-RU" sz="1150" b="1" kern="100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", Великий Новгород </a:t>
            </a:r>
            <a:r>
              <a:rPr lang="ru-RU" sz="1150" kern="100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работаем с 2005 года, </a:t>
            </a:r>
            <a:r>
              <a:rPr lang="ru-RU" sz="1150" kern="1000" dirty="0" err="1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поставлям</a:t>
            </a:r>
            <a:r>
              <a:rPr lang="ru-RU" sz="1150" kern="100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технологическое оборудование, запчасти и комплектующие, участвуем в модернизации технологического процесса. В 2008 году установлена вторая асептическая установка (Стерильный танк) для применения на сливках.</a:t>
            </a:r>
            <a:endParaRPr lang="ru-RU" sz="1150" kern="1000" dirty="0">
              <a:solidFill>
                <a:srgbClr val="595959"/>
              </a:solidFill>
              <a:latin typeface="Franklin Gothic Book" panose="020B0503020102020204" pitchFamily="34" charset="0"/>
              <a:ea typeface="Franklin Gothic Book" panose="020B0503020102020204" pitchFamily="34" charset="0"/>
              <a:cs typeface="Times New Roman" panose="02020603050405020304" pitchFamily="18" charset="0"/>
            </a:endParaRPr>
          </a:p>
          <a:p>
            <a:pPr marL="342900" marR="4572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8877300" algn="l"/>
                <a:tab pos="8969375" algn="l"/>
              </a:tabLst>
            </a:pPr>
            <a:r>
              <a:rPr lang="ru-RU" sz="1150" b="1" kern="100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Санкт-Петербургский молочный завод "Пискаревский", Санкт-Петербург </a:t>
            </a:r>
            <a:r>
              <a:rPr lang="ru-RU" sz="1150" kern="100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работаем с 2003 года, поставляем технологическое оборудование, запчасти и комплектующие, участвуем в модернизации технологического процесса. В 2004 году установлена первая полная автоматическая универсальная пастеризационная установка с применением сепаратора – очистителя и гомогенизатора, производительность 25000 л\ч.</a:t>
            </a:r>
            <a:endParaRPr lang="ru-RU" sz="1150" kern="1000" dirty="0">
              <a:solidFill>
                <a:srgbClr val="595959"/>
              </a:solidFill>
              <a:latin typeface="Franklin Gothic Book" panose="020B0503020102020204" pitchFamily="34" charset="0"/>
              <a:ea typeface="Franklin Gothic Book" panose="020B0503020102020204" pitchFamily="34" charset="0"/>
              <a:cs typeface="Times New Roman" panose="02020603050405020304" pitchFamily="18" charset="0"/>
            </a:endParaRPr>
          </a:p>
          <a:p>
            <a:pPr marL="342900" marR="4572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8877300" algn="l"/>
                <a:tab pos="8969375" algn="l"/>
              </a:tabLst>
            </a:pPr>
            <a:r>
              <a:rPr lang="ru-RU" sz="1150" b="1" kern="100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Норильский молочный завод, Норильск </a:t>
            </a:r>
            <a:r>
              <a:rPr lang="ru-RU" sz="1150" kern="100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работаем с 2003 года, поставляем технологическое оборудование, запчасти и комплектующие.</a:t>
            </a:r>
            <a:endParaRPr lang="ru-RU" sz="1150" kern="1000" dirty="0">
              <a:solidFill>
                <a:srgbClr val="595959"/>
              </a:solidFill>
              <a:latin typeface="Franklin Gothic Book" panose="020B0503020102020204" pitchFamily="34" charset="0"/>
              <a:ea typeface="Franklin Gothic Book" panose="020B0503020102020204" pitchFamily="34" charset="0"/>
              <a:cs typeface="Times New Roman" panose="02020603050405020304" pitchFamily="18" charset="0"/>
            </a:endParaRPr>
          </a:p>
          <a:p>
            <a:pPr marL="342900" marR="4572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8877300" algn="l"/>
                <a:tab pos="8969375" algn="l"/>
              </a:tabLst>
            </a:pPr>
            <a:r>
              <a:rPr lang="ru-RU" sz="1150" b="1" kern="100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ЗАО "Нива-ГМЗ", Гатчина </a:t>
            </a:r>
            <a:r>
              <a:rPr lang="ru-RU" sz="1150" kern="100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работаем с 2003 года, поставляем технологическое оборудование, запчасти и комплектующие.</a:t>
            </a:r>
            <a:endParaRPr lang="ru-RU" sz="1150" kern="1000" dirty="0">
              <a:solidFill>
                <a:srgbClr val="595959"/>
              </a:solidFill>
              <a:latin typeface="Franklin Gothic Book" panose="020B0503020102020204" pitchFamily="34" charset="0"/>
              <a:ea typeface="Franklin Gothic Book" panose="020B0503020102020204" pitchFamily="34" charset="0"/>
              <a:cs typeface="Times New Roman" panose="02020603050405020304" pitchFamily="18" charset="0"/>
            </a:endParaRPr>
          </a:p>
          <a:p>
            <a:pPr marL="342900" marR="4572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8877300" algn="l"/>
                <a:tab pos="8969375" algn="l"/>
              </a:tabLst>
            </a:pPr>
            <a:r>
              <a:rPr lang="ru-RU" sz="1150" b="1" kern="100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ОАО “Гатчинский молочный завод”, Гатчина </a:t>
            </a:r>
            <a:r>
              <a:rPr lang="ru-RU" sz="1150" kern="100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работаем с 2008 года, поставляем технологическое оборудование, запчасти и комплектующие.</a:t>
            </a:r>
            <a:endParaRPr lang="ru-RU" sz="1150" kern="1000" dirty="0">
              <a:solidFill>
                <a:srgbClr val="595959"/>
              </a:solidFill>
              <a:latin typeface="Franklin Gothic Book" panose="020B0503020102020204" pitchFamily="34" charset="0"/>
              <a:ea typeface="Franklin Gothic Book" panose="020B0503020102020204" pitchFamily="34" charset="0"/>
              <a:cs typeface="Times New Roman" panose="02020603050405020304" pitchFamily="18" charset="0"/>
            </a:endParaRPr>
          </a:p>
          <a:p>
            <a:pPr marL="342900" marR="4572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8877300" algn="l"/>
                <a:tab pos="8969375" algn="l"/>
              </a:tabLst>
            </a:pPr>
            <a:r>
              <a:rPr lang="ru-RU" sz="1150" b="1" kern="100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ЗАО “МОЛОКО”, Белгородская область </a:t>
            </a:r>
            <a:r>
              <a:rPr lang="ru-RU" sz="1150" kern="100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работаем с 2006 года, поставляем технологическое оборудование, запчасти и комплектующие. Выполнена модернизация технологического оборудования с переводом на автоматическое управление.</a:t>
            </a:r>
            <a:endParaRPr lang="ru-RU" sz="1150" kern="1000" dirty="0">
              <a:solidFill>
                <a:srgbClr val="595959"/>
              </a:solidFill>
              <a:latin typeface="Franklin Gothic Book" panose="020B0503020102020204" pitchFamily="34" charset="0"/>
              <a:ea typeface="Franklin Gothic Book" panose="020B0503020102020204" pitchFamily="34" charset="0"/>
              <a:cs typeface="Times New Roman" panose="02020603050405020304" pitchFamily="18" charset="0"/>
            </a:endParaRPr>
          </a:p>
          <a:p>
            <a:pPr marL="342900" marR="4572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8877300" algn="l"/>
                <a:tab pos="8969375" algn="l"/>
              </a:tabLst>
            </a:pPr>
            <a:r>
              <a:rPr lang="ru-RU" sz="1150" b="1" kern="100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АО “МОЛОКО”, Городец </a:t>
            </a:r>
            <a:r>
              <a:rPr lang="ru-RU" sz="1150" kern="100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работаем с 2008 года, поставляем технологическое оборудование, запчасти и комплектующие. Выполнена реконструкция завода с переводом на автоматическое управление с применением АСУТП</a:t>
            </a:r>
            <a:r>
              <a:rPr lang="ru-RU" sz="1150" b="1" kern="100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50" kern="1000" dirty="0">
              <a:solidFill>
                <a:srgbClr val="595959"/>
              </a:solidFill>
              <a:latin typeface="Franklin Gothic Book" panose="020B0503020102020204" pitchFamily="34" charset="0"/>
              <a:ea typeface="Franklin Gothic Book" panose="020B0503020102020204" pitchFamily="34" charset="0"/>
              <a:cs typeface="Times New Roman" panose="02020603050405020304" pitchFamily="18" charset="0"/>
            </a:endParaRPr>
          </a:p>
          <a:p>
            <a:pPr marL="342900" marR="4572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8877300" algn="l"/>
                <a:tab pos="8969375" algn="l"/>
              </a:tabLst>
            </a:pPr>
            <a:r>
              <a:rPr lang="ru-RU" sz="1150" b="1" kern="100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“Гомельский молочный комбинат”, республика Беларусь </a:t>
            </a:r>
            <a:r>
              <a:rPr lang="ru-RU" sz="1150" kern="100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работаем с 2006 года, поставляем технологическое оборудование, запчасти и комплектующие. Выполнена модернизация технологического оборудования аппаратного цеха с переводом на автоматическое управление.</a:t>
            </a:r>
            <a:endParaRPr lang="ru-RU" sz="1150" kern="1000" dirty="0">
              <a:solidFill>
                <a:srgbClr val="595959"/>
              </a:solidFill>
              <a:latin typeface="Franklin Gothic Book" panose="020B0503020102020204" pitchFamily="34" charset="0"/>
              <a:ea typeface="Franklin Gothic Book" panose="020B0503020102020204" pitchFamily="34" charset="0"/>
              <a:cs typeface="Times New Roman" panose="02020603050405020304" pitchFamily="18" charset="0"/>
            </a:endParaRPr>
          </a:p>
          <a:p>
            <a:pPr marL="342900" marR="4572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8877300" algn="l"/>
                <a:tab pos="8969375" algn="l"/>
              </a:tabLst>
            </a:pPr>
            <a:r>
              <a:rPr lang="ru-RU" sz="1150" b="1" kern="100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“Молочный Мир”, республика Беларусь </a:t>
            </a:r>
            <a:r>
              <a:rPr lang="ru-RU" sz="1150" kern="100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работаем с 2008 года, поставляем технологическое оборудование, запчасти и комплектующие.</a:t>
            </a:r>
            <a:endParaRPr lang="ru-RU" sz="1150" kern="1000" dirty="0">
              <a:solidFill>
                <a:srgbClr val="595959"/>
              </a:solidFill>
              <a:latin typeface="Franklin Gothic Book" panose="020B0503020102020204" pitchFamily="34" charset="0"/>
              <a:ea typeface="Franklin Gothic Book" panose="020B0503020102020204" pitchFamily="34" charset="0"/>
              <a:cs typeface="Times New Roman" panose="02020603050405020304" pitchFamily="18" charset="0"/>
            </a:endParaRPr>
          </a:p>
          <a:p>
            <a:pPr marL="342900" marR="4572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8877300" algn="l"/>
                <a:tab pos="8969375" algn="l"/>
              </a:tabLst>
            </a:pPr>
            <a:r>
              <a:rPr lang="ru-RU" sz="1150" b="1" kern="100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2007 году построен “</a:t>
            </a:r>
            <a:r>
              <a:rPr lang="ru-RU" sz="1150" b="1" kern="1000" dirty="0" err="1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Кингисеппский</a:t>
            </a:r>
            <a:r>
              <a:rPr lang="ru-RU" sz="1150" b="1" kern="100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молочный комбинат” </a:t>
            </a:r>
            <a:r>
              <a:rPr lang="ru-RU" sz="1150" kern="100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выполнены работы по строительной, инженерной, технологической части, ввод в эксплуатацию и обслуживание. Завод выполнен в автоматическом управлении.</a:t>
            </a:r>
            <a:endParaRPr lang="ru-RU" sz="1150" kern="1000" dirty="0">
              <a:solidFill>
                <a:srgbClr val="595959"/>
              </a:solidFill>
              <a:latin typeface="Franklin Gothic Book" panose="020B0503020102020204" pitchFamily="34" charset="0"/>
              <a:ea typeface="Franklin Gothic Book" panose="020B0503020102020204" pitchFamily="34" charset="0"/>
              <a:cs typeface="Times New Roman" panose="02020603050405020304" pitchFamily="18" charset="0"/>
            </a:endParaRPr>
          </a:p>
          <a:p>
            <a:pPr marL="342900" marR="4572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8877300" algn="l"/>
                <a:tab pos="8969375" algn="l"/>
              </a:tabLst>
            </a:pPr>
            <a:r>
              <a:rPr lang="ru-RU" sz="1150" b="1" kern="100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ОАО "</a:t>
            </a:r>
            <a:r>
              <a:rPr lang="ru-RU" sz="1150" b="1" kern="1000" dirty="0" err="1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Петрохолод</a:t>
            </a:r>
            <a:r>
              <a:rPr lang="ru-RU" sz="1150" b="1" kern="100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", Санкт-Петербург </a:t>
            </a:r>
            <a:r>
              <a:rPr lang="ru-RU" sz="1150" kern="100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работаем с 2003 года, поставляем технологическое оборудование, запчасти и комплектующие.</a:t>
            </a:r>
            <a:endParaRPr lang="ru-RU" sz="1150" kern="1000" dirty="0">
              <a:solidFill>
                <a:srgbClr val="595959"/>
              </a:solidFill>
              <a:latin typeface="Franklin Gothic Book" panose="020B0503020102020204" pitchFamily="34" charset="0"/>
              <a:ea typeface="Franklin Gothic Book" panose="020B0503020102020204" pitchFamily="34" charset="0"/>
              <a:cs typeface="Times New Roman" panose="02020603050405020304" pitchFamily="18" charset="0"/>
            </a:endParaRPr>
          </a:p>
          <a:p>
            <a:pPr marL="342900" marR="4572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8877300" algn="l"/>
                <a:tab pos="8969375" algn="l"/>
              </a:tabLst>
            </a:pPr>
            <a:r>
              <a:rPr lang="ru-RU" sz="1150" b="1" kern="100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Пензенский молочный комбинат “</a:t>
            </a:r>
            <a:r>
              <a:rPr lang="ru-RU" sz="1150" b="1" kern="1000" dirty="0" err="1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МолКом</a:t>
            </a:r>
            <a:r>
              <a:rPr lang="ru-RU" sz="1150" b="1" kern="100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ru-RU" sz="1150" kern="100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работаем с 2010 года, реконструкция цеха приемки и первичной переработки молока, производительностью 400 т\с поставляем технологическое оборудование, запчасти и комплектующие.</a:t>
            </a:r>
            <a:endParaRPr lang="ru-RU" sz="1150" kern="1000" dirty="0">
              <a:solidFill>
                <a:srgbClr val="595959"/>
              </a:solidFill>
              <a:latin typeface="Franklin Gothic Book" panose="020B0503020102020204" pitchFamily="34" charset="0"/>
              <a:ea typeface="Franklin Gothic Book" panose="020B0503020102020204" pitchFamily="34" charset="0"/>
              <a:cs typeface="Times New Roman" panose="02020603050405020304" pitchFamily="18" charset="0"/>
            </a:endParaRPr>
          </a:p>
          <a:p>
            <a:pPr marL="342900" marR="4572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8877300" algn="l"/>
                <a:tab pos="8969375" algn="l"/>
              </a:tabLst>
            </a:pPr>
            <a:r>
              <a:rPr lang="ru-RU" sz="1150" b="1" kern="100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ЗАО «МОЛКОМ» г. Белинский, </a:t>
            </a:r>
            <a:r>
              <a:rPr lang="ru-RU" sz="1150" kern="100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2012 год строительство сырного завода</a:t>
            </a:r>
            <a:r>
              <a:rPr lang="ru-RU" sz="1150" b="1" kern="100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50" kern="1000" dirty="0">
              <a:solidFill>
                <a:srgbClr val="595959"/>
              </a:solidFill>
              <a:latin typeface="Franklin Gothic Book" panose="020B0503020102020204" pitchFamily="34" charset="0"/>
              <a:ea typeface="Franklin Gothic Book" panose="020B0503020102020204" pitchFamily="34" charset="0"/>
              <a:cs typeface="Times New Roman" panose="02020603050405020304" pitchFamily="18" charset="0"/>
            </a:endParaRPr>
          </a:p>
          <a:p>
            <a:pPr marL="342900" marR="4572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8877300" algn="l"/>
                <a:tab pos="8969375" algn="l"/>
              </a:tabLst>
            </a:pPr>
            <a:r>
              <a:rPr lang="ru-RU" sz="1150" b="1" kern="100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ООО «Курское молоко» г. Курск, </a:t>
            </a:r>
            <a:r>
              <a:rPr lang="ru-RU" sz="1150" kern="100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2011 год строительство молочного завода на 100 т/с.</a:t>
            </a:r>
            <a:endParaRPr lang="ru-RU" sz="1150" kern="1000" dirty="0">
              <a:solidFill>
                <a:srgbClr val="595959"/>
              </a:solidFill>
              <a:latin typeface="Franklin Gothic Book" panose="020B0503020102020204" pitchFamily="34" charset="0"/>
              <a:ea typeface="Franklin Gothic Book" panose="020B0503020102020204" pitchFamily="34" charset="0"/>
              <a:cs typeface="Times New Roman" panose="02020603050405020304" pitchFamily="18" charset="0"/>
            </a:endParaRPr>
          </a:p>
          <a:p>
            <a:pPr marL="342900" marR="4572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8877300" algn="l"/>
                <a:tab pos="8969375" algn="l"/>
              </a:tabLst>
            </a:pPr>
            <a:r>
              <a:rPr lang="ru-RU" sz="1150" b="1" kern="100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ЗАО «МОЛОКО» г. Кушва, </a:t>
            </a:r>
            <a:r>
              <a:rPr lang="ru-RU" sz="1150" kern="100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2014 год новый участок приготовления сметаны.</a:t>
            </a:r>
            <a:endParaRPr lang="ru-RU" sz="1150" kern="1000" dirty="0">
              <a:solidFill>
                <a:srgbClr val="595959"/>
              </a:solidFill>
              <a:latin typeface="Franklin Gothic Book" panose="020B0503020102020204" pitchFamily="34" charset="0"/>
              <a:ea typeface="Franklin Gothic Book" panose="020B0503020102020204" pitchFamily="34" charset="0"/>
              <a:cs typeface="Times New Roman" panose="02020603050405020304" pitchFamily="18" charset="0"/>
            </a:endParaRPr>
          </a:p>
          <a:p>
            <a:pPr marL="342900" marR="4572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8877300" algn="l"/>
                <a:tab pos="8969375" algn="l"/>
              </a:tabLst>
            </a:pPr>
            <a:r>
              <a:rPr lang="ru-RU" sz="1150" b="1" kern="100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ООО «Лебедянский молочный завод» </a:t>
            </a:r>
            <a:r>
              <a:rPr lang="ru-RU" sz="1150" kern="100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сотрудничаем с 2017 года. В 2019 году выполнили проект по увеличению объёма выпускаемой </a:t>
            </a:r>
            <a:r>
              <a:rPr lang="ru-RU" sz="1150" kern="10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продукции с 50 т в сутки до 600.</a:t>
            </a:r>
            <a:endParaRPr lang="ru-RU" sz="1150" kern="100" dirty="0">
              <a:solidFill>
                <a:srgbClr val="595959"/>
              </a:solidFill>
              <a:latin typeface="Franklin Gothic Book" panose="020B0503020102020204" pitchFamily="34" charset="0"/>
              <a:ea typeface="Franklin Gothic Book" panose="020B0503020102020204" pitchFamily="34" charset="0"/>
              <a:cs typeface="Times New Roman" panose="02020603050405020304" pitchFamily="18" charset="0"/>
            </a:endParaRPr>
          </a:p>
          <a:p>
            <a:pPr marL="342900" marR="457200" lvl="0" indent="-342900" algn="just">
              <a:buFont typeface="Symbol" panose="05050102010706020507" pitchFamily="18" charset="2"/>
              <a:buChar char=""/>
              <a:tabLst>
                <a:tab pos="8877300" algn="l"/>
                <a:tab pos="8969375" algn="l"/>
              </a:tabLst>
            </a:pPr>
            <a:r>
              <a:rPr lang="ru-RU" sz="1150" b="1" kern="10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ООО «</a:t>
            </a:r>
            <a:r>
              <a:rPr lang="ru-RU" sz="1150" b="1" kern="100" dirty="0" err="1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Томмолоко</a:t>
            </a:r>
            <a:r>
              <a:rPr lang="ru-RU" sz="1150" b="1" kern="10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ru-RU" sz="1150" kern="10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сотрудничаем с предприятием с 2019 года проводим полную реконструкцию и модернизацию производства объемом 270 тонн в сутки.</a:t>
            </a:r>
          </a:p>
          <a:p>
            <a:pPr marL="342900" marR="457200" lvl="0" indent="-342900" algn="just">
              <a:buFont typeface="Symbol" panose="05050102010706020507" pitchFamily="18" charset="2"/>
              <a:buChar char=""/>
              <a:tabLst>
                <a:tab pos="8877300" algn="l"/>
                <a:tab pos="8969375" algn="l"/>
              </a:tabLst>
            </a:pPr>
            <a:r>
              <a:rPr lang="ru-RU" sz="1150" b="1" kern="100" dirty="0">
                <a:solidFill>
                  <a:srgbClr val="595959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ООО «Мечта</a:t>
            </a:r>
            <a:r>
              <a:rPr lang="ru-RU" sz="1150" b="1" kern="1000" dirty="0">
                <a:solidFill>
                  <a:srgbClr val="595959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ru-RU" sz="1150" kern="1000" dirty="0">
                <a:solidFill>
                  <a:srgbClr val="595959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начато</a:t>
            </a:r>
            <a:r>
              <a:rPr lang="ru-RU" sz="1150" b="1" kern="1000" dirty="0">
                <a:solidFill>
                  <a:srgbClr val="595959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50" kern="1000" dirty="0">
                <a:solidFill>
                  <a:srgbClr val="595959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проектирование и строительство с 2023 года молочного завода мощностью по переработке до 600 тонн в сутки. В 2024 году запущена первая очередь производства, до конца 2024 года выход на полную проектную мощность.</a:t>
            </a:r>
            <a:endParaRPr lang="ru-RU" sz="1150" kern="1000" dirty="0">
              <a:solidFill>
                <a:srgbClr val="59595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5853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BDF9411-EA7D-4D4E-A03E-C99257532632}"/>
              </a:ext>
            </a:extLst>
          </p:cNvPr>
          <p:cNvSpPr txBox="1"/>
          <p:nvPr/>
        </p:nvSpPr>
        <p:spPr>
          <a:xfrm>
            <a:off x="1003442" y="1900731"/>
            <a:ext cx="6299149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000" dirty="0">
                <a:solidFill>
                  <a:srgbClr val="CB1B4A"/>
                </a:solidFill>
                <a:latin typeface="Noto Sans Disp SemCond SemBd" panose="020B0702040504020204" pitchFamily="34"/>
                <a:ea typeface="Noto Sans Disp SemCond SemBd" panose="020B0702040504020204" pitchFamily="34"/>
                <a:cs typeface="Noto Sans Disp SemCond SemBd" panose="020B0702040504020204" pitchFamily="34"/>
              </a:rPr>
              <a:t>СПАСИБО</a:t>
            </a:r>
            <a:r>
              <a:rPr lang="ru-RU" sz="7000" dirty="0">
                <a:solidFill>
                  <a:srgbClr val="FFFFFF"/>
                </a:solidFill>
                <a:latin typeface="Noto Sans Disp SemCond SemBd" panose="020B0702040504020204" pitchFamily="34"/>
                <a:ea typeface="Noto Sans Disp SemCond SemBd" panose="020B0702040504020204" pitchFamily="34"/>
                <a:cs typeface="Noto Sans Disp SemCond SemBd" panose="020B0702040504020204" pitchFamily="34"/>
              </a:rPr>
              <a:t> </a:t>
            </a:r>
            <a:endParaRPr lang="ru-RU" sz="7000" dirty="0">
              <a:solidFill>
                <a:srgbClr val="C2C923"/>
              </a:solidFill>
              <a:latin typeface="Noto Sans Disp SemCond SemBd" panose="020B0702040504020204" pitchFamily="34"/>
              <a:ea typeface="Noto Sans Disp SemCond SemBd" panose="020B0702040504020204" pitchFamily="34"/>
              <a:cs typeface="Noto Sans Disp SemCond SemBd" panose="020B0702040504020204" pitchFamily="3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0" b="0" i="0" u="none" strike="noStrike" kern="1200" cap="none" spc="0" normalizeH="0" baseline="0" noProof="0" dirty="0">
                <a:ln>
                  <a:noFill/>
                </a:ln>
                <a:solidFill>
                  <a:srgbClr val="C2C923"/>
                </a:solidFill>
                <a:effectLst/>
                <a:uLnTx/>
                <a:uFillTx/>
                <a:latin typeface="Noto Sans Disp SemCond SemBd" panose="020B0702040504020204" pitchFamily="34"/>
                <a:ea typeface="Noto Sans Disp SemCond SemBd" panose="020B0702040504020204" pitchFamily="34"/>
                <a:cs typeface="Noto Sans Disp SemCond SemBd" panose="020B0702040504020204" pitchFamily="34"/>
              </a:rPr>
              <a:t>ЗА</a:t>
            </a: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C2C923"/>
                </a:solidFill>
                <a:effectLst/>
                <a:uLnTx/>
                <a:uFillTx/>
                <a:latin typeface="Noto Sans Disp SemCond SemBd" panose="020B0702040504020204" pitchFamily="34"/>
                <a:ea typeface="Noto Sans Disp SemCond SemBd" panose="020B0702040504020204" pitchFamily="34"/>
                <a:cs typeface="Noto Sans Disp SemCond SemBd" panose="020B0702040504020204" pitchFamily="34"/>
              </a:rPr>
              <a:t> </a:t>
            </a:r>
            <a:r>
              <a:rPr kumimoji="0" lang="ru-RU" sz="7000" b="0" i="0" u="none" strike="noStrike" kern="1200" cap="none" spc="0" normalizeH="0" baseline="0" noProof="0" dirty="0">
                <a:ln>
                  <a:noFill/>
                </a:ln>
                <a:solidFill>
                  <a:srgbClr val="42AFB6"/>
                </a:solidFill>
                <a:effectLst/>
                <a:uLnTx/>
                <a:uFillTx/>
                <a:latin typeface="Noto Sans Disp SemCond SemBd" panose="020B0702040504020204" pitchFamily="34"/>
                <a:ea typeface="Noto Sans Disp SemCond SemBd" panose="020B0702040504020204" pitchFamily="34"/>
                <a:cs typeface="Noto Sans Disp SemCond SemBd" panose="020B0702040504020204" pitchFamily="34"/>
              </a:rPr>
              <a:t>ВНИМАНИЕ</a:t>
            </a:r>
            <a:endParaRPr kumimoji="0" lang="en-GB" sz="7000" b="0" i="0" u="none" strike="noStrike" kern="1200" cap="none" spc="0" normalizeH="0" baseline="0" noProof="0" dirty="0">
              <a:ln>
                <a:noFill/>
              </a:ln>
              <a:solidFill>
                <a:srgbClr val="007A7D"/>
              </a:solidFill>
              <a:effectLst/>
              <a:uLnTx/>
              <a:uFillTx/>
              <a:latin typeface="Noto Sans Disp SemCond SemBd" panose="020B0702040504020204" pitchFamily="34"/>
              <a:ea typeface="Noto Sans Disp SemCond SemBd" panose="020B0702040504020204" pitchFamily="34"/>
              <a:cs typeface="Noto Sans Disp SemCond SemBd" panose="020B0702040504020204" pitchFamily="3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4C6FAE-F26E-4E16-A872-4299131ECDB5}"/>
              </a:ext>
            </a:extLst>
          </p:cNvPr>
          <p:cNvSpPr/>
          <p:nvPr/>
        </p:nvSpPr>
        <p:spPr>
          <a:xfrm rot="19061577">
            <a:off x="10306661" y="-880441"/>
            <a:ext cx="548554" cy="5370184"/>
          </a:xfrm>
          <a:custGeom>
            <a:avLst/>
            <a:gdLst>
              <a:gd name="connsiteX0" fmla="*/ 0 w 539015"/>
              <a:gd name="connsiteY0" fmla="*/ 0 h 5903259"/>
              <a:gd name="connsiteX1" fmla="*/ 539015 w 539015"/>
              <a:gd name="connsiteY1" fmla="*/ 0 h 5903259"/>
              <a:gd name="connsiteX2" fmla="*/ 539015 w 539015"/>
              <a:gd name="connsiteY2" fmla="*/ 5903259 h 5903259"/>
              <a:gd name="connsiteX3" fmla="*/ 0 w 539015"/>
              <a:gd name="connsiteY3" fmla="*/ 5903259 h 5903259"/>
              <a:gd name="connsiteX4" fmla="*/ 0 w 539015"/>
              <a:gd name="connsiteY4" fmla="*/ 0 h 5903259"/>
              <a:gd name="connsiteX0" fmla="*/ 0 w 548554"/>
              <a:gd name="connsiteY0" fmla="*/ 0 h 6392775"/>
              <a:gd name="connsiteX1" fmla="*/ 548554 w 548554"/>
              <a:gd name="connsiteY1" fmla="*/ 489516 h 6392775"/>
              <a:gd name="connsiteX2" fmla="*/ 548554 w 548554"/>
              <a:gd name="connsiteY2" fmla="*/ 6392775 h 6392775"/>
              <a:gd name="connsiteX3" fmla="*/ 9539 w 548554"/>
              <a:gd name="connsiteY3" fmla="*/ 6392775 h 6392775"/>
              <a:gd name="connsiteX4" fmla="*/ 0 w 548554"/>
              <a:gd name="connsiteY4" fmla="*/ 0 h 6392775"/>
              <a:gd name="connsiteX0" fmla="*/ 0 w 548554"/>
              <a:gd name="connsiteY0" fmla="*/ 0 h 6392775"/>
              <a:gd name="connsiteX1" fmla="*/ 548554 w 548554"/>
              <a:gd name="connsiteY1" fmla="*/ 489516 h 6392775"/>
              <a:gd name="connsiteX2" fmla="*/ 540729 w 548554"/>
              <a:gd name="connsiteY2" fmla="*/ 4792891 h 6392775"/>
              <a:gd name="connsiteX3" fmla="*/ 9539 w 548554"/>
              <a:gd name="connsiteY3" fmla="*/ 6392775 h 6392775"/>
              <a:gd name="connsiteX4" fmla="*/ 0 w 548554"/>
              <a:gd name="connsiteY4" fmla="*/ 0 h 6392775"/>
              <a:gd name="connsiteX0" fmla="*/ 0 w 548554"/>
              <a:gd name="connsiteY0" fmla="*/ 0 h 5370184"/>
              <a:gd name="connsiteX1" fmla="*/ 548554 w 548554"/>
              <a:gd name="connsiteY1" fmla="*/ 489516 h 5370184"/>
              <a:gd name="connsiteX2" fmla="*/ 540729 w 548554"/>
              <a:gd name="connsiteY2" fmla="*/ 4792891 h 5370184"/>
              <a:gd name="connsiteX3" fmla="*/ 8639 w 548554"/>
              <a:gd name="connsiteY3" fmla="*/ 5370184 h 5370184"/>
              <a:gd name="connsiteX4" fmla="*/ 0 w 548554"/>
              <a:gd name="connsiteY4" fmla="*/ 0 h 5370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8554" h="5370184">
                <a:moveTo>
                  <a:pt x="0" y="0"/>
                </a:moveTo>
                <a:lnTo>
                  <a:pt x="548554" y="489516"/>
                </a:lnTo>
                <a:cubicBezTo>
                  <a:pt x="545946" y="1923974"/>
                  <a:pt x="543337" y="3358433"/>
                  <a:pt x="540729" y="4792891"/>
                </a:cubicBezTo>
                <a:lnTo>
                  <a:pt x="8639" y="5370184"/>
                </a:lnTo>
                <a:cubicBezTo>
                  <a:pt x="5459" y="3239259"/>
                  <a:pt x="3180" y="2130925"/>
                  <a:pt x="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E95EB1-1005-49A4-B60F-E441AEC9B9F1}"/>
              </a:ext>
            </a:extLst>
          </p:cNvPr>
          <p:cNvSpPr/>
          <p:nvPr/>
        </p:nvSpPr>
        <p:spPr>
          <a:xfrm rot="19061577">
            <a:off x="10682119" y="-733829"/>
            <a:ext cx="530340" cy="4315546"/>
          </a:xfrm>
          <a:custGeom>
            <a:avLst/>
            <a:gdLst>
              <a:gd name="connsiteX0" fmla="*/ 0 w 539015"/>
              <a:gd name="connsiteY0" fmla="*/ 0 h 5903259"/>
              <a:gd name="connsiteX1" fmla="*/ 539015 w 539015"/>
              <a:gd name="connsiteY1" fmla="*/ 0 h 5903259"/>
              <a:gd name="connsiteX2" fmla="*/ 539015 w 539015"/>
              <a:gd name="connsiteY2" fmla="*/ 5903259 h 5903259"/>
              <a:gd name="connsiteX3" fmla="*/ 0 w 539015"/>
              <a:gd name="connsiteY3" fmla="*/ 5903259 h 5903259"/>
              <a:gd name="connsiteX4" fmla="*/ 0 w 539015"/>
              <a:gd name="connsiteY4" fmla="*/ 0 h 5903259"/>
              <a:gd name="connsiteX0" fmla="*/ 14223 w 539015"/>
              <a:gd name="connsiteY0" fmla="*/ 0 h 6365424"/>
              <a:gd name="connsiteX1" fmla="*/ 539015 w 539015"/>
              <a:gd name="connsiteY1" fmla="*/ 462165 h 6365424"/>
              <a:gd name="connsiteX2" fmla="*/ 539015 w 539015"/>
              <a:gd name="connsiteY2" fmla="*/ 6365424 h 6365424"/>
              <a:gd name="connsiteX3" fmla="*/ 0 w 539015"/>
              <a:gd name="connsiteY3" fmla="*/ 6365424 h 6365424"/>
              <a:gd name="connsiteX4" fmla="*/ 14223 w 539015"/>
              <a:gd name="connsiteY4" fmla="*/ 0 h 6365424"/>
              <a:gd name="connsiteX0" fmla="*/ 20423 w 539015"/>
              <a:gd name="connsiteY0" fmla="*/ 0 h 6376953"/>
              <a:gd name="connsiteX1" fmla="*/ 539015 w 539015"/>
              <a:gd name="connsiteY1" fmla="*/ 473694 h 6376953"/>
              <a:gd name="connsiteX2" fmla="*/ 539015 w 539015"/>
              <a:gd name="connsiteY2" fmla="*/ 6376953 h 6376953"/>
              <a:gd name="connsiteX3" fmla="*/ 0 w 539015"/>
              <a:gd name="connsiteY3" fmla="*/ 6376953 h 6376953"/>
              <a:gd name="connsiteX4" fmla="*/ 20423 w 539015"/>
              <a:gd name="connsiteY4" fmla="*/ 0 h 6376953"/>
              <a:gd name="connsiteX0" fmla="*/ 11748 w 530340"/>
              <a:gd name="connsiteY0" fmla="*/ 0 h 6376953"/>
              <a:gd name="connsiteX1" fmla="*/ 530340 w 530340"/>
              <a:gd name="connsiteY1" fmla="*/ 473694 h 6376953"/>
              <a:gd name="connsiteX2" fmla="*/ 530340 w 530340"/>
              <a:gd name="connsiteY2" fmla="*/ 6376953 h 6376953"/>
              <a:gd name="connsiteX3" fmla="*/ 0 w 530340"/>
              <a:gd name="connsiteY3" fmla="*/ 4315546 h 6376953"/>
              <a:gd name="connsiteX4" fmla="*/ 11748 w 530340"/>
              <a:gd name="connsiteY4" fmla="*/ 0 h 6376953"/>
              <a:gd name="connsiteX0" fmla="*/ 11748 w 530340"/>
              <a:gd name="connsiteY0" fmla="*/ 0 h 4315546"/>
              <a:gd name="connsiteX1" fmla="*/ 530340 w 530340"/>
              <a:gd name="connsiteY1" fmla="*/ 473694 h 4315546"/>
              <a:gd name="connsiteX2" fmla="*/ 524835 w 530340"/>
              <a:gd name="connsiteY2" fmla="*/ 3727355 h 4315546"/>
              <a:gd name="connsiteX3" fmla="*/ 0 w 530340"/>
              <a:gd name="connsiteY3" fmla="*/ 4315546 h 4315546"/>
              <a:gd name="connsiteX4" fmla="*/ 11748 w 530340"/>
              <a:gd name="connsiteY4" fmla="*/ 0 h 4315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340" h="4315546">
                <a:moveTo>
                  <a:pt x="11748" y="0"/>
                </a:moveTo>
                <a:lnTo>
                  <a:pt x="530340" y="473694"/>
                </a:lnTo>
                <a:lnTo>
                  <a:pt x="524835" y="3727355"/>
                </a:lnTo>
                <a:lnTo>
                  <a:pt x="0" y="4315546"/>
                </a:lnTo>
                <a:cubicBezTo>
                  <a:pt x="6808" y="2189895"/>
                  <a:pt x="4940" y="2125651"/>
                  <a:pt x="117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B9B140-1DB1-4E5F-B3AB-58AB69C3E5F2}"/>
              </a:ext>
            </a:extLst>
          </p:cNvPr>
          <p:cNvSpPr/>
          <p:nvPr/>
        </p:nvSpPr>
        <p:spPr>
          <a:xfrm rot="19061577">
            <a:off x="9611521" y="-1141075"/>
            <a:ext cx="556134" cy="7463630"/>
          </a:xfrm>
          <a:custGeom>
            <a:avLst/>
            <a:gdLst>
              <a:gd name="connsiteX0" fmla="*/ 0 w 539015"/>
              <a:gd name="connsiteY0" fmla="*/ 0 h 9625038"/>
              <a:gd name="connsiteX1" fmla="*/ 539015 w 539015"/>
              <a:gd name="connsiteY1" fmla="*/ 0 h 9625038"/>
              <a:gd name="connsiteX2" fmla="*/ 539015 w 539015"/>
              <a:gd name="connsiteY2" fmla="*/ 9625038 h 9625038"/>
              <a:gd name="connsiteX3" fmla="*/ 0 w 539015"/>
              <a:gd name="connsiteY3" fmla="*/ 9625038 h 9625038"/>
              <a:gd name="connsiteX4" fmla="*/ 0 w 539015"/>
              <a:gd name="connsiteY4" fmla="*/ 0 h 9625038"/>
              <a:gd name="connsiteX0" fmla="*/ 0 w 539187"/>
              <a:gd name="connsiteY0" fmla="*/ 0 h 9625038"/>
              <a:gd name="connsiteX1" fmla="*/ 539187 w 539187"/>
              <a:gd name="connsiteY1" fmla="*/ 1660179 h 9625038"/>
              <a:gd name="connsiteX2" fmla="*/ 539015 w 539187"/>
              <a:gd name="connsiteY2" fmla="*/ 9625038 h 9625038"/>
              <a:gd name="connsiteX3" fmla="*/ 0 w 539187"/>
              <a:gd name="connsiteY3" fmla="*/ 9625038 h 9625038"/>
              <a:gd name="connsiteX4" fmla="*/ 0 w 539187"/>
              <a:gd name="connsiteY4" fmla="*/ 0 h 9625038"/>
              <a:gd name="connsiteX0" fmla="*/ 5003 w 539187"/>
              <a:gd name="connsiteY0" fmla="*/ 0 h 8435571"/>
              <a:gd name="connsiteX1" fmla="*/ 539187 w 539187"/>
              <a:gd name="connsiteY1" fmla="*/ 470712 h 8435571"/>
              <a:gd name="connsiteX2" fmla="*/ 539015 w 539187"/>
              <a:gd name="connsiteY2" fmla="*/ 8435571 h 8435571"/>
              <a:gd name="connsiteX3" fmla="*/ 0 w 539187"/>
              <a:gd name="connsiteY3" fmla="*/ 8435571 h 8435571"/>
              <a:gd name="connsiteX4" fmla="*/ 5003 w 539187"/>
              <a:gd name="connsiteY4" fmla="*/ 0 h 8435571"/>
              <a:gd name="connsiteX0" fmla="*/ 5003 w 539187"/>
              <a:gd name="connsiteY0" fmla="*/ 0 h 8435571"/>
              <a:gd name="connsiteX1" fmla="*/ 539187 w 539187"/>
              <a:gd name="connsiteY1" fmla="*/ 470712 h 8435571"/>
              <a:gd name="connsiteX2" fmla="*/ 536097 w 539187"/>
              <a:gd name="connsiteY2" fmla="*/ 6844446 h 8435571"/>
              <a:gd name="connsiteX3" fmla="*/ 0 w 539187"/>
              <a:gd name="connsiteY3" fmla="*/ 8435571 h 8435571"/>
              <a:gd name="connsiteX4" fmla="*/ 5003 w 539187"/>
              <a:gd name="connsiteY4" fmla="*/ 0 h 8435571"/>
              <a:gd name="connsiteX0" fmla="*/ 16799 w 550983"/>
              <a:gd name="connsiteY0" fmla="*/ 0 h 7420235"/>
              <a:gd name="connsiteX1" fmla="*/ 550983 w 550983"/>
              <a:gd name="connsiteY1" fmla="*/ 470712 h 7420235"/>
              <a:gd name="connsiteX2" fmla="*/ 547893 w 550983"/>
              <a:gd name="connsiteY2" fmla="*/ 6844446 h 7420235"/>
              <a:gd name="connsiteX3" fmla="*/ 0 w 550983"/>
              <a:gd name="connsiteY3" fmla="*/ 7420235 h 7420235"/>
              <a:gd name="connsiteX4" fmla="*/ 16799 w 550983"/>
              <a:gd name="connsiteY4" fmla="*/ 0 h 7420235"/>
              <a:gd name="connsiteX0" fmla="*/ 21950 w 556134"/>
              <a:gd name="connsiteY0" fmla="*/ 0 h 7463630"/>
              <a:gd name="connsiteX1" fmla="*/ 556134 w 556134"/>
              <a:gd name="connsiteY1" fmla="*/ 470712 h 7463630"/>
              <a:gd name="connsiteX2" fmla="*/ 553044 w 556134"/>
              <a:gd name="connsiteY2" fmla="*/ 6844446 h 7463630"/>
              <a:gd name="connsiteX3" fmla="*/ 0 w 556134"/>
              <a:gd name="connsiteY3" fmla="*/ 7463630 h 7463630"/>
              <a:gd name="connsiteX4" fmla="*/ 21950 w 556134"/>
              <a:gd name="connsiteY4" fmla="*/ 0 h 7463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6134" h="7463630">
                <a:moveTo>
                  <a:pt x="21950" y="0"/>
                </a:moveTo>
                <a:lnTo>
                  <a:pt x="556134" y="470712"/>
                </a:lnTo>
                <a:cubicBezTo>
                  <a:pt x="556077" y="3125665"/>
                  <a:pt x="553101" y="4189493"/>
                  <a:pt x="553044" y="6844446"/>
                </a:cubicBezTo>
                <a:lnTo>
                  <a:pt x="0" y="7463630"/>
                </a:lnTo>
                <a:cubicBezTo>
                  <a:pt x="1668" y="4651773"/>
                  <a:pt x="20282" y="2811857"/>
                  <a:pt x="219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45818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rgbClr val="282F3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74000"/>
                    </a14:imgEffect>
                    <a14:imgEffect>
                      <a14:brightnessContrast bright="-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167" b="2500"/>
          <a:stretch/>
        </p:blipFill>
        <p:spPr>
          <a:xfrm rot="10800000">
            <a:off x="0" y="-23339"/>
            <a:ext cx="12192000" cy="6888480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9B2346A2-C0D9-0127-0710-40CD9B2730F5}"/>
              </a:ext>
            </a:extLst>
          </p:cNvPr>
          <p:cNvGrpSpPr/>
          <p:nvPr/>
        </p:nvGrpSpPr>
        <p:grpSpPr>
          <a:xfrm>
            <a:off x="1797647" y="1642499"/>
            <a:ext cx="3866433" cy="1569160"/>
            <a:chOff x="2729064" y="1642501"/>
            <a:chExt cx="2833477" cy="1569160"/>
          </a:xfrm>
        </p:grpSpPr>
        <p:sp>
          <p:nvSpPr>
            <p:cNvPr id="28" name="Rectangle 96">
              <a:extLst>
                <a:ext uri="{FF2B5EF4-FFF2-40B4-BE49-F238E27FC236}">
                  <a16:creationId xmlns:a16="http://schemas.microsoft.com/office/drawing/2014/main" id="{DF3E9C22-C1A5-4803-ADE3-9C7CA48F9605}"/>
                </a:ext>
              </a:extLst>
            </p:cNvPr>
            <p:cNvSpPr/>
            <p:nvPr/>
          </p:nvSpPr>
          <p:spPr>
            <a:xfrm>
              <a:off x="2800126" y="1642502"/>
              <a:ext cx="2575559" cy="1569159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97">
              <a:extLst>
                <a:ext uri="{FF2B5EF4-FFF2-40B4-BE49-F238E27FC236}">
                  <a16:creationId xmlns:a16="http://schemas.microsoft.com/office/drawing/2014/main" id="{3EFF5D6F-D204-4352-B288-24D0B364F4E6}"/>
                </a:ext>
              </a:extLst>
            </p:cNvPr>
            <p:cNvSpPr/>
            <p:nvPr/>
          </p:nvSpPr>
          <p:spPr>
            <a:xfrm>
              <a:off x="5375685" y="1642501"/>
              <a:ext cx="186856" cy="156915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99">
              <a:extLst>
                <a:ext uri="{FF2B5EF4-FFF2-40B4-BE49-F238E27FC236}">
                  <a16:creationId xmlns:a16="http://schemas.microsoft.com/office/drawing/2014/main" id="{E44AFB8E-1424-40D2-A00A-20FBF266B8B8}"/>
                </a:ext>
              </a:extLst>
            </p:cNvPr>
            <p:cNvSpPr/>
            <p:nvPr/>
          </p:nvSpPr>
          <p:spPr>
            <a:xfrm>
              <a:off x="2729064" y="1642502"/>
              <a:ext cx="186856" cy="156915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534BFDA1-5BF7-4BC5-AE1C-C9200691F095}"/>
              </a:ext>
            </a:extLst>
          </p:cNvPr>
          <p:cNvSpPr txBox="1"/>
          <p:nvPr/>
        </p:nvSpPr>
        <p:spPr>
          <a:xfrm>
            <a:off x="2244422" y="2165468"/>
            <a:ext cx="3099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</a:rPr>
              <a:t>ИНЖИНИРИНГ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6B24B588-AE4D-D23D-4365-06EE9187CC02}"/>
              </a:ext>
            </a:extLst>
          </p:cNvPr>
          <p:cNvGrpSpPr/>
          <p:nvPr/>
        </p:nvGrpSpPr>
        <p:grpSpPr>
          <a:xfrm>
            <a:off x="1797648" y="3948821"/>
            <a:ext cx="3866432" cy="1569160"/>
            <a:chOff x="2729064" y="3948821"/>
            <a:chExt cx="2833477" cy="1569160"/>
          </a:xfrm>
        </p:grpSpPr>
        <p:sp>
          <p:nvSpPr>
            <p:cNvPr id="36" name="Rectangle 96">
              <a:extLst>
                <a:ext uri="{FF2B5EF4-FFF2-40B4-BE49-F238E27FC236}">
                  <a16:creationId xmlns:a16="http://schemas.microsoft.com/office/drawing/2014/main" id="{DF3E9C22-C1A5-4803-ADE3-9C7CA48F9605}"/>
                </a:ext>
              </a:extLst>
            </p:cNvPr>
            <p:cNvSpPr/>
            <p:nvPr/>
          </p:nvSpPr>
          <p:spPr>
            <a:xfrm>
              <a:off x="2800126" y="3948822"/>
              <a:ext cx="2575559" cy="1569159"/>
            </a:xfrm>
            <a:prstGeom prst="rect">
              <a:avLst/>
            </a:prstGeom>
            <a:solidFill>
              <a:schemeClr val="bg1">
                <a:lumMod val="7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97">
              <a:extLst>
                <a:ext uri="{FF2B5EF4-FFF2-40B4-BE49-F238E27FC236}">
                  <a16:creationId xmlns:a16="http://schemas.microsoft.com/office/drawing/2014/main" id="{3EFF5D6F-D204-4352-B288-24D0B364F4E6}"/>
                </a:ext>
              </a:extLst>
            </p:cNvPr>
            <p:cNvSpPr/>
            <p:nvPr/>
          </p:nvSpPr>
          <p:spPr>
            <a:xfrm>
              <a:off x="5375685" y="3948821"/>
              <a:ext cx="186856" cy="156915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99">
              <a:extLst>
                <a:ext uri="{FF2B5EF4-FFF2-40B4-BE49-F238E27FC236}">
                  <a16:creationId xmlns:a16="http://schemas.microsoft.com/office/drawing/2014/main" id="{E44AFB8E-1424-40D2-A00A-20FBF266B8B8}"/>
                </a:ext>
              </a:extLst>
            </p:cNvPr>
            <p:cNvSpPr/>
            <p:nvPr/>
          </p:nvSpPr>
          <p:spPr>
            <a:xfrm>
              <a:off x="2729064" y="3948822"/>
              <a:ext cx="186856" cy="156915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751360F1-487E-1878-5A67-9A71E2489533}"/>
              </a:ext>
            </a:extLst>
          </p:cNvPr>
          <p:cNvGrpSpPr/>
          <p:nvPr/>
        </p:nvGrpSpPr>
        <p:grpSpPr>
          <a:xfrm>
            <a:off x="6139963" y="3948821"/>
            <a:ext cx="3909770" cy="1569160"/>
            <a:chOff x="7026744" y="3948821"/>
            <a:chExt cx="2833477" cy="1569160"/>
          </a:xfrm>
        </p:grpSpPr>
        <p:sp>
          <p:nvSpPr>
            <p:cNvPr id="40" name="Rectangle 96">
              <a:extLst>
                <a:ext uri="{FF2B5EF4-FFF2-40B4-BE49-F238E27FC236}">
                  <a16:creationId xmlns:a16="http://schemas.microsoft.com/office/drawing/2014/main" id="{DF3E9C22-C1A5-4803-ADE3-9C7CA48F9605}"/>
                </a:ext>
              </a:extLst>
            </p:cNvPr>
            <p:cNvSpPr/>
            <p:nvPr/>
          </p:nvSpPr>
          <p:spPr>
            <a:xfrm>
              <a:off x="7097806" y="3948822"/>
              <a:ext cx="2575559" cy="1569159"/>
            </a:xfrm>
            <a:prstGeom prst="rect">
              <a:avLst/>
            </a:prstGeom>
            <a:solidFill>
              <a:srgbClr val="074D67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97">
              <a:extLst>
                <a:ext uri="{FF2B5EF4-FFF2-40B4-BE49-F238E27FC236}">
                  <a16:creationId xmlns:a16="http://schemas.microsoft.com/office/drawing/2014/main" id="{3EFF5D6F-D204-4352-B288-24D0B364F4E6}"/>
                </a:ext>
              </a:extLst>
            </p:cNvPr>
            <p:cNvSpPr/>
            <p:nvPr/>
          </p:nvSpPr>
          <p:spPr>
            <a:xfrm>
              <a:off x="9673365" y="3948821"/>
              <a:ext cx="186856" cy="1569159"/>
            </a:xfrm>
            <a:prstGeom prst="rect">
              <a:avLst/>
            </a:prstGeom>
            <a:solidFill>
              <a:srgbClr val="074D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99">
              <a:extLst>
                <a:ext uri="{FF2B5EF4-FFF2-40B4-BE49-F238E27FC236}">
                  <a16:creationId xmlns:a16="http://schemas.microsoft.com/office/drawing/2014/main" id="{E44AFB8E-1424-40D2-A00A-20FBF266B8B8}"/>
                </a:ext>
              </a:extLst>
            </p:cNvPr>
            <p:cNvSpPr/>
            <p:nvPr/>
          </p:nvSpPr>
          <p:spPr>
            <a:xfrm>
              <a:off x="7026744" y="3948822"/>
              <a:ext cx="186856" cy="1569159"/>
            </a:xfrm>
            <a:prstGeom prst="rect">
              <a:avLst/>
            </a:prstGeom>
            <a:solidFill>
              <a:srgbClr val="074D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534BFDA1-5BF7-4BC5-AE1C-C9200691F095}"/>
              </a:ext>
            </a:extLst>
          </p:cNvPr>
          <p:cNvSpPr txBox="1"/>
          <p:nvPr/>
        </p:nvSpPr>
        <p:spPr>
          <a:xfrm>
            <a:off x="6867623" y="4471789"/>
            <a:ext cx="2582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</a:rPr>
              <a:t>СЕРВИС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34BFDA1-5BF7-4BC5-AE1C-C9200691F095}"/>
              </a:ext>
            </a:extLst>
          </p:cNvPr>
          <p:cNvSpPr txBox="1"/>
          <p:nvPr/>
        </p:nvSpPr>
        <p:spPr>
          <a:xfrm>
            <a:off x="2038303" y="4256346"/>
            <a:ext cx="3433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</a:rPr>
              <a:t>ПОСТАВКА ОБОРУДОВАНИЯ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B557A52F-0329-20EE-77FE-B322F0719EB0}"/>
              </a:ext>
            </a:extLst>
          </p:cNvPr>
          <p:cNvGrpSpPr/>
          <p:nvPr/>
        </p:nvGrpSpPr>
        <p:grpSpPr>
          <a:xfrm>
            <a:off x="6139963" y="1642499"/>
            <a:ext cx="3866433" cy="1569160"/>
            <a:chOff x="7026744" y="1642501"/>
            <a:chExt cx="2833477" cy="1569160"/>
          </a:xfrm>
        </p:grpSpPr>
        <p:sp>
          <p:nvSpPr>
            <p:cNvPr id="32" name="Rectangle 96">
              <a:extLst>
                <a:ext uri="{FF2B5EF4-FFF2-40B4-BE49-F238E27FC236}">
                  <a16:creationId xmlns:a16="http://schemas.microsoft.com/office/drawing/2014/main" id="{DF3E9C22-C1A5-4803-ADE3-9C7CA48F9605}"/>
                </a:ext>
              </a:extLst>
            </p:cNvPr>
            <p:cNvSpPr/>
            <p:nvPr/>
          </p:nvSpPr>
          <p:spPr>
            <a:xfrm>
              <a:off x="7097806" y="1642502"/>
              <a:ext cx="2575559" cy="1569159"/>
            </a:xfrm>
            <a:prstGeom prst="rect">
              <a:avLst/>
            </a:prstGeom>
            <a:solidFill>
              <a:srgbClr val="007A7D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97">
              <a:extLst>
                <a:ext uri="{FF2B5EF4-FFF2-40B4-BE49-F238E27FC236}">
                  <a16:creationId xmlns:a16="http://schemas.microsoft.com/office/drawing/2014/main" id="{3EFF5D6F-D204-4352-B288-24D0B364F4E6}"/>
                </a:ext>
              </a:extLst>
            </p:cNvPr>
            <p:cNvSpPr/>
            <p:nvPr/>
          </p:nvSpPr>
          <p:spPr>
            <a:xfrm>
              <a:off x="9673365" y="1642501"/>
              <a:ext cx="186856" cy="1569159"/>
            </a:xfrm>
            <a:prstGeom prst="rect">
              <a:avLst/>
            </a:prstGeom>
            <a:solidFill>
              <a:srgbClr val="007A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99">
              <a:extLst>
                <a:ext uri="{FF2B5EF4-FFF2-40B4-BE49-F238E27FC236}">
                  <a16:creationId xmlns:a16="http://schemas.microsoft.com/office/drawing/2014/main" id="{E44AFB8E-1424-40D2-A00A-20FBF266B8B8}"/>
                </a:ext>
              </a:extLst>
            </p:cNvPr>
            <p:cNvSpPr/>
            <p:nvPr/>
          </p:nvSpPr>
          <p:spPr>
            <a:xfrm>
              <a:off x="7026744" y="1642502"/>
              <a:ext cx="186856" cy="1569159"/>
            </a:xfrm>
            <a:prstGeom prst="rect">
              <a:avLst/>
            </a:prstGeom>
            <a:solidFill>
              <a:srgbClr val="007A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534BFDA1-5BF7-4BC5-AE1C-C9200691F095}"/>
              </a:ext>
            </a:extLst>
          </p:cNvPr>
          <p:cNvSpPr txBox="1"/>
          <p:nvPr/>
        </p:nvSpPr>
        <p:spPr>
          <a:xfrm>
            <a:off x="6394938" y="1734582"/>
            <a:ext cx="33396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</a:rPr>
              <a:t>МОНТАЖ</a:t>
            </a:r>
            <a:r>
              <a:rPr kumimoji="0" lang="ru-RU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</a:rPr>
              <a:t> И ЗАПУСК ОБОРУДОВАНИЯ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388151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B4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grayscl/>
            <a:lum bright="-11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99" b="14800"/>
          <a:stretch/>
        </p:blipFill>
        <p:spPr>
          <a:xfrm rot="5400000">
            <a:off x="-1644106" y="1628775"/>
            <a:ext cx="6858000" cy="3600450"/>
          </a:xfrm>
          <a:prstGeom prst="rect">
            <a:avLst/>
          </a:prstGeom>
          <a:solidFill>
            <a:srgbClr val="FCB414"/>
          </a:solidFill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5080828-2C0C-49AD-BAB5-3A3969C24F8D}"/>
              </a:ext>
            </a:extLst>
          </p:cNvPr>
          <p:cNvSpPr txBox="1"/>
          <p:nvPr/>
        </p:nvSpPr>
        <p:spPr>
          <a:xfrm>
            <a:off x="177680" y="2306292"/>
            <a:ext cx="31725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b="1" noProof="0" dirty="0">
                <a:solidFill>
                  <a:srgbClr val="FCB414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Alfa</a:t>
            </a:r>
            <a:r>
              <a:rPr lang="ru-RU" sz="6000" b="1" noProof="0" dirty="0">
                <a:solidFill>
                  <a:srgbClr val="FCB414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</a:t>
            </a:r>
            <a:r>
              <a:rPr lang="en-US" sz="6000" b="1" noProof="0" dirty="0">
                <a:solidFill>
                  <a:srgbClr val="FCB414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</a:t>
            </a:r>
          </a:p>
          <a:p>
            <a:pPr lvl="0" algn="ctr">
              <a:defRPr/>
            </a:pPr>
            <a:r>
              <a:rPr lang="en-US" sz="6000" b="1" noProof="0" dirty="0">
                <a:solidFill>
                  <a:srgbClr val="FCB414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Service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srgbClr val="FCB414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080828-2C0C-49AD-BAB5-3A3969C24F8D}"/>
              </a:ext>
            </a:extLst>
          </p:cNvPr>
          <p:cNvSpPr txBox="1"/>
          <p:nvPr/>
        </p:nvSpPr>
        <p:spPr>
          <a:xfrm>
            <a:off x="504439" y="438172"/>
            <a:ext cx="308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2800" b="1" dirty="0">
                <a:solidFill>
                  <a:srgbClr val="FCB414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ИНЖИНИРИНГ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CB414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cxnSp>
        <p:nvCxnSpPr>
          <p:cNvPr id="24" name="Straight Connector 16">
            <a:extLst>
              <a:ext uri="{FF2B5EF4-FFF2-40B4-BE49-F238E27FC236}">
                <a16:creationId xmlns:a16="http://schemas.microsoft.com/office/drawing/2014/main" id="{272EDD84-AB90-4084-A84C-FF20C47844CA}"/>
              </a:ext>
            </a:extLst>
          </p:cNvPr>
          <p:cNvCxnSpPr>
            <a:cxnSpLocks/>
          </p:cNvCxnSpPr>
          <p:nvPr/>
        </p:nvCxnSpPr>
        <p:spPr>
          <a:xfrm>
            <a:off x="390525" y="1060139"/>
            <a:ext cx="3007056" cy="49275"/>
          </a:xfrm>
          <a:prstGeom prst="line">
            <a:avLst/>
          </a:prstGeom>
          <a:ln w="76200">
            <a:solidFill>
              <a:srgbClr val="FCB4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95080828-2C0C-49AD-BAB5-3A3969C24F8D}"/>
              </a:ext>
            </a:extLst>
          </p:cNvPr>
          <p:cNvSpPr txBox="1"/>
          <p:nvPr/>
        </p:nvSpPr>
        <p:spPr>
          <a:xfrm>
            <a:off x="3790950" y="161173"/>
            <a:ext cx="1887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Проектный</a:t>
            </a:r>
          </a:p>
          <a:p>
            <a:pPr lvl="0" algn="r"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отдел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cxnSp>
        <p:nvCxnSpPr>
          <p:cNvPr id="52" name="Straight Connector 16">
            <a:extLst>
              <a:ext uri="{FF2B5EF4-FFF2-40B4-BE49-F238E27FC236}">
                <a16:creationId xmlns:a16="http://schemas.microsoft.com/office/drawing/2014/main" id="{272EDD84-AB90-4084-A84C-FF20C47844CA}"/>
              </a:ext>
            </a:extLst>
          </p:cNvPr>
          <p:cNvCxnSpPr>
            <a:cxnSpLocks/>
          </p:cNvCxnSpPr>
          <p:nvPr/>
        </p:nvCxnSpPr>
        <p:spPr>
          <a:xfrm flipH="1">
            <a:off x="5681606" y="232943"/>
            <a:ext cx="1" cy="1432375"/>
          </a:xfrm>
          <a:prstGeom prst="line">
            <a:avLst/>
          </a:prstGeom>
          <a:ln w="31750" cmpd="sng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95080828-2C0C-49AD-BAB5-3A3969C24F8D}"/>
              </a:ext>
            </a:extLst>
          </p:cNvPr>
          <p:cNvSpPr txBox="1"/>
          <p:nvPr/>
        </p:nvSpPr>
        <p:spPr>
          <a:xfrm>
            <a:off x="5720209" y="162659"/>
            <a:ext cx="602398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Разработка технологических решений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Обследование объектов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Расчет производственных мощностей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Разработка принципиальных технологических схем (PFD диаграмм), схем распределения потоков (P&amp;ID диаграмм)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Расчеты и подбор оборудования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Разработка проектной и исполнительной документации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5080828-2C0C-49AD-BAB5-3A3969C24F8D}"/>
              </a:ext>
            </a:extLst>
          </p:cNvPr>
          <p:cNvSpPr txBox="1"/>
          <p:nvPr/>
        </p:nvSpPr>
        <p:spPr>
          <a:xfrm>
            <a:off x="3585119" y="1912858"/>
            <a:ext cx="2093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Конструкторский отдел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cxnSp>
        <p:nvCxnSpPr>
          <p:cNvPr id="55" name="Straight Connector 16">
            <a:extLst>
              <a:ext uri="{FF2B5EF4-FFF2-40B4-BE49-F238E27FC236}">
                <a16:creationId xmlns:a16="http://schemas.microsoft.com/office/drawing/2014/main" id="{272EDD84-AB90-4084-A84C-FF20C47844CA}"/>
              </a:ext>
            </a:extLst>
          </p:cNvPr>
          <p:cNvCxnSpPr>
            <a:cxnSpLocks/>
          </p:cNvCxnSpPr>
          <p:nvPr/>
        </p:nvCxnSpPr>
        <p:spPr>
          <a:xfrm flipH="1">
            <a:off x="5681612" y="1984628"/>
            <a:ext cx="1" cy="786044"/>
          </a:xfrm>
          <a:prstGeom prst="line">
            <a:avLst/>
          </a:prstGeom>
          <a:ln w="31750" cmpd="sng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95080828-2C0C-49AD-BAB5-3A3969C24F8D}"/>
              </a:ext>
            </a:extLst>
          </p:cNvPr>
          <p:cNvSpPr txBox="1"/>
          <p:nvPr/>
        </p:nvSpPr>
        <p:spPr>
          <a:xfrm>
            <a:off x="5720209" y="1894005"/>
            <a:ext cx="58255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Проектирование технологических линий предприятий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Планировки и трассировки магистралей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Подготовка конструкторской документации (3</a:t>
            </a: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d)</a:t>
            </a:r>
            <a:endParaRPr lang="ru-RU" sz="1400" b="1" dirty="0">
              <a:solidFill>
                <a:schemeClr val="bg1">
                  <a:lumMod val="95000"/>
                </a:schemeClr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Расчеты на прочность рам, емкостного оборудования</a:t>
            </a:r>
            <a:endParaRPr lang="en-US" sz="1400" b="1" dirty="0">
              <a:solidFill>
                <a:schemeClr val="bg1">
                  <a:lumMod val="95000"/>
                </a:schemeClr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5080828-2C0C-49AD-BAB5-3A3969C24F8D}"/>
              </a:ext>
            </a:extLst>
          </p:cNvPr>
          <p:cNvSpPr txBox="1"/>
          <p:nvPr/>
        </p:nvSpPr>
        <p:spPr>
          <a:xfrm>
            <a:off x="3790950" y="798529"/>
            <a:ext cx="18879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kumimoji="0" lang="ru-RU" sz="11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19 сотрудников</a:t>
            </a:r>
            <a:endParaRPr kumimoji="0" lang="en-GB" sz="110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5080828-2C0C-49AD-BAB5-3A3969C24F8D}"/>
              </a:ext>
            </a:extLst>
          </p:cNvPr>
          <p:cNvSpPr txBox="1"/>
          <p:nvPr/>
        </p:nvSpPr>
        <p:spPr>
          <a:xfrm>
            <a:off x="3790950" y="2478444"/>
            <a:ext cx="18879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12</a:t>
            </a:r>
            <a:r>
              <a:rPr kumimoji="0" lang="ru-RU" sz="11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сотрудников</a:t>
            </a:r>
            <a:endParaRPr kumimoji="0" lang="en-GB" sz="110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5080828-2C0C-49AD-BAB5-3A3969C24F8D}"/>
              </a:ext>
            </a:extLst>
          </p:cNvPr>
          <p:cNvSpPr txBox="1"/>
          <p:nvPr/>
        </p:nvSpPr>
        <p:spPr>
          <a:xfrm>
            <a:off x="3790950" y="2968152"/>
            <a:ext cx="18879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Отдел 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КИПиА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cxnSp>
        <p:nvCxnSpPr>
          <p:cNvPr id="60" name="Straight Connector 16">
            <a:extLst>
              <a:ext uri="{FF2B5EF4-FFF2-40B4-BE49-F238E27FC236}">
                <a16:creationId xmlns:a16="http://schemas.microsoft.com/office/drawing/2014/main" id="{272EDD84-AB90-4084-A84C-FF20C47844CA}"/>
              </a:ext>
            </a:extLst>
          </p:cNvPr>
          <p:cNvCxnSpPr>
            <a:cxnSpLocks/>
          </p:cNvCxnSpPr>
          <p:nvPr/>
        </p:nvCxnSpPr>
        <p:spPr>
          <a:xfrm flipH="1">
            <a:off x="5681613" y="3039922"/>
            <a:ext cx="1" cy="880751"/>
          </a:xfrm>
          <a:prstGeom prst="line">
            <a:avLst/>
          </a:prstGeom>
          <a:ln w="31750" cmpd="sng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95080828-2C0C-49AD-BAB5-3A3969C24F8D}"/>
              </a:ext>
            </a:extLst>
          </p:cNvPr>
          <p:cNvSpPr txBox="1"/>
          <p:nvPr/>
        </p:nvSpPr>
        <p:spPr>
          <a:xfrm>
            <a:off x="5741018" y="2979021"/>
            <a:ext cx="637586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Разработка электрических и пневматических схем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Сборка шкафов управлений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Обвязка модулей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Пуско-наладка оборудования на объектах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1400" b="1" dirty="0">
              <a:solidFill>
                <a:schemeClr val="bg1">
                  <a:lumMod val="95000"/>
                </a:schemeClr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1400" b="1" dirty="0">
              <a:solidFill>
                <a:schemeClr val="bg1">
                  <a:lumMod val="95000"/>
                </a:schemeClr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ru-RU" sz="1400" b="1" dirty="0">
              <a:solidFill>
                <a:schemeClr val="bg1">
                  <a:lumMod val="95000"/>
                </a:schemeClr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5080828-2C0C-49AD-BAB5-3A3969C24F8D}"/>
              </a:ext>
            </a:extLst>
          </p:cNvPr>
          <p:cNvSpPr txBox="1"/>
          <p:nvPr/>
        </p:nvSpPr>
        <p:spPr>
          <a:xfrm>
            <a:off x="3790950" y="3325420"/>
            <a:ext cx="18879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kumimoji="0" lang="ru-RU" sz="11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8 сотрудников</a:t>
            </a:r>
            <a:endParaRPr kumimoji="0" lang="en-GB" sz="110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5080828-2C0C-49AD-BAB5-3A3969C24F8D}"/>
              </a:ext>
            </a:extLst>
          </p:cNvPr>
          <p:cNvSpPr txBox="1"/>
          <p:nvPr/>
        </p:nvSpPr>
        <p:spPr>
          <a:xfrm>
            <a:off x="3501129" y="4135873"/>
            <a:ext cx="2174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Отдел автоматизации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cxnSp>
        <p:nvCxnSpPr>
          <p:cNvPr id="64" name="Straight Connector 16">
            <a:extLst>
              <a:ext uri="{FF2B5EF4-FFF2-40B4-BE49-F238E27FC236}">
                <a16:creationId xmlns:a16="http://schemas.microsoft.com/office/drawing/2014/main" id="{272EDD84-AB90-4084-A84C-FF20C47844CA}"/>
              </a:ext>
            </a:extLst>
          </p:cNvPr>
          <p:cNvCxnSpPr>
            <a:cxnSpLocks/>
          </p:cNvCxnSpPr>
          <p:nvPr/>
        </p:nvCxnSpPr>
        <p:spPr>
          <a:xfrm flipH="1">
            <a:off x="5681612" y="4186437"/>
            <a:ext cx="1" cy="786044"/>
          </a:xfrm>
          <a:prstGeom prst="line">
            <a:avLst/>
          </a:prstGeom>
          <a:ln w="31750" cmpd="sng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95080828-2C0C-49AD-BAB5-3A3969C24F8D}"/>
              </a:ext>
            </a:extLst>
          </p:cNvPr>
          <p:cNvSpPr txBox="1"/>
          <p:nvPr/>
        </p:nvSpPr>
        <p:spPr>
          <a:xfrm>
            <a:off x="5741018" y="4064036"/>
            <a:ext cx="63108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Разработка программного обеспечения (алгоритмов и кода)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Разработка программного обеспечения АСУ ТП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Пуско-наладка оборудования на объектах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Создание инструкции оператора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5080828-2C0C-49AD-BAB5-3A3969C24F8D}"/>
              </a:ext>
            </a:extLst>
          </p:cNvPr>
          <p:cNvSpPr txBox="1"/>
          <p:nvPr/>
        </p:nvSpPr>
        <p:spPr>
          <a:xfrm>
            <a:off x="3790950" y="4741052"/>
            <a:ext cx="18879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kumimoji="0" lang="ru-RU" sz="11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6 сотрудников</a:t>
            </a:r>
            <a:endParaRPr kumimoji="0" lang="en-GB" sz="110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5080828-2C0C-49AD-BAB5-3A3969C24F8D}"/>
              </a:ext>
            </a:extLst>
          </p:cNvPr>
          <p:cNvSpPr txBox="1"/>
          <p:nvPr/>
        </p:nvSpPr>
        <p:spPr>
          <a:xfrm>
            <a:off x="3692271" y="5230992"/>
            <a:ext cx="1986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Отдел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ведения проектов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cxnSp>
        <p:nvCxnSpPr>
          <p:cNvPr id="68" name="Straight Connector 16">
            <a:extLst>
              <a:ext uri="{FF2B5EF4-FFF2-40B4-BE49-F238E27FC236}">
                <a16:creationId xmlns:a16="http://schemas.microsoft.com/office/drawing/2014/main" id="{272EDD84-AB90-4084-A84C-FF20C47844CA}"/>
              </a:ext>
            </a:extLst>
          </p:cNvPr>
          <p:cNvCxnSpPr>
            <a:cxnSpLocks/>
          </p:cNvCxnSpPr>
          <p:nvPr/>
        </p:nvCxnSpPr>
        <p:spPr>
          <a:xfrm flipH="1">
            <a:off x="5681612" y="5302762"/>
            <a:ext cx="1" cy="786044"/>
          </a:xfrm>
          <a:prstGeom prst="line">
            <a:avLst/>
          </a:prstGeom>
          <a:ln w="31750" cmpd="sng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95080828-2C0C-49AD-BAB5-3A3969C24F8D}"/>
              </a:ext>
            </a:extLst>
          </p:cNvPr>
          <p:cNvSpPr txBox="1"/>
          <p:nvPr/>
        </p:nvSpPr>
        <p:spPr>
          <a:xfrm>
            <a:off x="5819408" y="5326452"/>
            <a:ext cx="58255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Составление графиков ведения проекта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Отслеживание исполнения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Составление отчетов для Заказчика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5080828-2C0C-49AD-BAB5-3A3969C24F8D}"/>
              </a:ext>
            </a:extLst>
          </p:cNvPr>
          <p:cNvSpPr txBox="1"/>
          <p:nvPr/>
        </p:nvSpPr>
        <p:spPr>
          <a:xfrm>
            <a:off x="3790950" y="5900485"/>
            <a:ext cx="18879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kumimoji="0" lang="ru-RU" sz="11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7 сотрудников</a:t>
            </a:r>
            <a:endParaRPr kumimoji="0" lang="en-GB" sz="110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40310532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9F9517-E6F0-CB2B-B14E-4B1EE10AF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0">
            <a:extLst>
              <a:ext uri="{FF2B5EF4-FFF2-40B4-BE49-F238E27FC236}">
                <a16:creationId xmlns:a16="http://schemas.microsoft.com/office/drawing/2014/main" id="{8319D5AD-1A35-3542-6205-3FC054DA9FEA}"/>
              </a:ext>
            </a:extLst>
          </p:cNvPr>
          <p:cNvSpPr txBox="1">
            <a:spLocks noChangeArrowheads="1"/>
          </p:cNvSpPr>
          <p:nvPr/>
        </p:nvSpPr>
        <p:spPr>
          <a:xfrm>
            <a:off x="2020239" y="1646787"/>
            <a:ext cx="8060120" cy="148036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4800" b="1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«Проектирование                молочного завода»</a:t>
            </a:r>
            <a:endParaRPr lang="en-GB" sz="4800" b="1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493F9AB9-33B7-1589-DEC8-256AC882386C}"/>
              </a:ext>
            </a:extLst>
          </p:cNvPr>
          <p:cNvSpPr txBox="1">
            <a:spLocks noChangeArrowheads="1"/>
          </p:cNvSpPr>
          <p:nvPr/>
        </p:nvSpPr>
        <p:spPr>
          <a:xfrm>
            <a:off x="2159638" y="3900285"/>
            <a:ext cx="8060120" cy="839702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4800" b="1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С чего начать…?</a:t>
            </a:r>
            <a:endParaRPr lang="en-GB" sz="4800" b="1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422027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47CE79-4EF4-6906-C5C7-C2851695C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6A96B0-8BA0-02BD-848A-20FE372F62A9}"/>
              </a:ext>
            </a:extLst>
          </p:cNvPr>
          <p:cNvSpPr txBox="1"/>
          <p:nvPr/>
        </p:nvSpPr>
        <p:spPr>
          <a:xfrm>
            <a:off x="1599320" y="227165"/>
            <a:ext cx="8047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НАЧАЛО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411165-E1A8-B385-DA44-A222E796F6D2}"/>
              </a:ext>
            </a:extLst>
          </p:cNvPr>
          <p:cNvSpPr txBox="1"/>
          <p:nvPr/>
        </p:nvSpPr>
        <p:spPr>
          <a:xfrm>
            <a:off x="1364947" y="839290"/>
            <a:ext cx="8453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1200" normalizeH="0" baseline="0" noProof="0" dirty="0"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позиции</a:t>
            </a:r>
            <a:endParaRPr kumimoji="0" lang="en-GB" sz="2000" i="0" u="none" strike="noStrike" kern="1200" normalizeH="0" baseline="0" noProof="0" dirty="0"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" name="Rectangle 40">
            <a:extLst>
              <a:ext uri="{FF2B5EF4-FFF2-40B4-BE49-F238E27FC236}">
                <a16:creationId xmlns:a16="http://schemas.microsoft.com/office/drawing/2014/main" id="{AB1A0525-AA09-8463-4A6F-4217925D615D}"/>
              </a:ext>
            </a:extLst>
          </p:cNvPr>
          <p:cNvSpPr txBox="1">
            <a:spLocks noChangeArrowheads="1"/>
          </p:cNvSpPr>
          <p:nvPr/>
        </p:nvSpPr>
        <p:spPr>
          <a:xfrm>
            <a:off x="2352658" y="1367397"/>
            <a:ext cx="7016178" cy="460024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400" b="1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1. Есть деньги, но что делать не знаю…</a:t>
            </a:r>
            <a:endParaRPr lang="en-GB" sz="2400" b="1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3E39A989-0DF8-2A40-6F4E-EE2D77AD7D79}"/>
              </a:ext>
            </a:extLst>
          </p:cNvPr>
          <p:cNvSpPr txBox="1">
            <a:spLocks noChangeArrowheads="1"/>
          </p:cNvSpPr>
          <p:nvPr/>
        </p:nvSpPr>
        <p:spPr>
          <a:xfrm>
            <a:off x="962071" y="2716659"/>
            <a:ext cx="9915389" cy="46002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400" b="1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3. Есть понимание что производить, но нужны расчеты.</a:t>
            </a:r>
            <a:endParaRPr lang="en-GB" sz="2400" b="1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3881BE38-2662-9F5C-85DB-6F10DE7E11EF}"/>
              </a:ext>
            </a:extLst>
          </p:cNvPr>
          <p:cNvSpPr txBox="1">
            <a:spLocks noChangeArrowheads="1"/>
          </p:cNvSpPr>
          <p:nvPr/>
        </p:nvSpPr>
        <p:spPr>
          <a:xfrm>
            <a:off x="1364947" y="2011263"/>
            <a:ext cx="8991599" cy="4600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400" b="1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2. Есть сырьё, но нет понимания, что производить.</a:t>
            </a:r>
            <a:endParaRPr lang="en-GB" sz="2400" b="1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2294B168-82CC-65B0-8645-BC49CBEFC843}"/>
              </a:ext>
            </a:extLst>
          </p:cNvPr>
          <p:cNvSpPr/>
          <p:nvPr/>
        </p:nvSpPr>
        <p:spPr>
          <a:xfrm>
            <a:off x="5213380" y="3265565"/>
            <a:ext cx="819060" cy="98695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2102F1-9D14-8DEA-7E0A-30E779EEAF85}"/>
              </a:ext>
            </a:extLst>
          </p:cNvPr>
          <p:cNvSpPr txBox="1"/>
          <p:nvPr/>
        </p:nvSpPr>
        <p:spPr>
          <a:xfrm>
            <a:off x="1837157" y="4316651"/>
            <a:ext cx="80471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ru-RU" sz="36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СДЕЛАТЬ ПРЕДПРОЕКТНУЮ ДОКУМЕНТАЦИЮ</a:t>
            </a:r>
            <a:endParaRPr kumimoji="0" lang="en-GB" sz="36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8" name="Стрелка: вниз 7">
            <a:extLst>
              <a:ext uri="{FF2B5EF4-FFF2-40B4-BE49-F238E27FC236}">
                <a16:creationId xmlns:a16="http://schemas.microsoft.com/office/drawing/2014/main" id="{02A58931-AB4A-16D6-E2E8-C33EE699B80A}"/>
              </a:ext>
            </a:extLst>
          </p:cNvPr>
          <p:cNvSpPr/>
          <p:nvPr/>
        </p:nvSpPr>
        <p:spPr>
          <a:xfrm>
            <a:off x="5395393" y="5460267"/>
            <a:ext cx="515704" cy="51150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27E0C4-F59A-F7D6-9E52-FFB5A2ADC32E}"/>
              </a:ext>
            </a:extLst>
          </p:cNvPr>
          <p:cNvSpPr txBox="1"/>
          <p:nvPr/>
        </p:nvSpPr>
        <p:spPr>
          <a:xfrm>
            <a:off x="1431179" y="6094899"/>
            <a:ext cx="8453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1200" normalizeH="0" baseline="0" noProof="0" dirty="0"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РАЗРАБОТАТЬ БИЗНЕС-ПЛАН</a:t>
            </a:r>
            <a:endParaRPr kumimoji="0" lang="en-GB" sz="2000" i="0" u="none" strike="noStrike" kern="1200" normalizeH="0" baseline="0" noProof="0" dirty="0"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23137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0A9C50-B290-4C30-A65A-9D7AB111D154}"/>
              </a:ext>
            </a:extLst>
          </p:cNvPr>
          <p:cNvSpPr txBox="1"/>
          <p:nvPr/>
        </p:nvSpPr>
        <p:spPr>
          <a:xfrm>
            <a:off x="1953443" y="233824"/>
            <a:ext cx="8047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ЭТАПЫ ПРОЕКТА/ПРЕДПРОЕКТА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EB6B5D-84A6-4EA6-9AB4-A42F13EA240B}"/>
              </a:ext>
            </a:extLst>
          </p:cNvPr>
          <p:cNvSpPr txBox="1"/>
          <p:nvPr/>
        </p:nvSpPr>
        <p:spPr>
          <a:xfrm>
            <a:off x="1750454" y="802791"/>
            <a:ext cx="8453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Основные</a:t>
            </a:r>
            <a:r>
              <a:rPr kumimoji="0" lang="ru-RU" sz="2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шаги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52" name="Freeform 5">
            <a:extLst>
              <a:ext uri="{FF2B5EF4-FFF2-40B4-BE49-F238E27FC236}">
                <a16:creationId xmlns:a16="http://schemas.microsoft.com/office/drawing/2014/main" id="{768FB9FD-508C-45FB-B9A4-5A199142D858}"/>
              </a:ext>
            </a:extLst>
          </p:cNvPr>
          <p:cNvSpPr>
            <a:spLocks/>
          </p:cNvSpPr>
          <p:nvPr/>
        </p:nvSpPr>
        <p:spPr bwMode="auto">
          <a:xfrm rot="16200000">
            <a:off x="-223729" y="3538597"/>
            <a:ext cx="4207960" cy="1586703"/>
          </a:xfrm>
          <a:custGeom>
            <a:avLst/>
            <a:gdLst>
              <a:gd name="T0" fmla="*/ 2969 w 3735"/>
              <a:gd name="T1" fmla="*/ 207 h 1395"/>
              <a:gd name="T2" fmla="*/ 2969 w 3735"/>
              <a:gd name="T3" fmla="*/ 206 h 1395"/>
              <a:gd name="T4" fmla="*/ 2969 w 3735"/>
              <a:gd name="T5" fmla="*/ 206 h 1395"/>
              <a:gd name="T6" fmla="*/ 3317 w 3735"/>
              <a:gd name="T7" fmla="*/ 350 h 1395"/>
              <a:gd name="T8" fmla="*/ 3317 w 3735"/>
              <a:gd name="T9" fmla="*/ 1045 h 1395"/>
              <a:gd name="T10" fmla="*/ 2969 w 3735"/>
              <a:gd name="T11" fmla="*/ 1189 h 1395"/>
              <a:gd name="T12" fmla="*/ 2622 w 3735"/>
              <a:gd name="T13" fmla="*/ 1045 h 1395"/>
              <a:gd name="T14" fmla="*/ 2476 w 3735"/>
              <a:gd name="T15" fmla="*/ 1191 h 1395"/>
              <a:gd name="T16" fmla="*/ 2969 w 3735"/>
              <a:gd name="T17" fmla="*/ 1395 h 1395"/>
              <a:gd name="T18" fmla="*/ 3462 w 3735"/>
              <a:gd name="T19" fmla="*/ 1191 h 1395"/>
              <a:gd name="T20" fmla="*/ 3462 w 3735"/>
              <a:gd name="T21" fmla="*/ 204 h 1395"/>
              <a:gd name="T22" fmla="*/ 2969 w 3735"/>
              <a:gd name="T23" fmla="*/ 0 h 1395"/>
              <a:gd name="T24" fmla="*/ 2969 w 3735"/>
              <a:gd name="T25" fmla="*/ 0 h 1395"/>
              <a:gd name="T26" fmla="*/ 2969 w 3735"/>
              <a:gd name="T27" fmla="*/ 0 h 1395"/>
              <a:gd name="T28" fmla="*/ 0 w 3735"/>
              <a:gd name="T29" fmla="*/ 0 h 1395"/>
              <a:gd name="T30" fmla="*/ 0 w 3735"/>
              <a:gd name="T31" fmla="*/ 207 h 1395"/>
              <a:gd name="T32" fmla="*/ 2969 w 3735"/>
              <a:gd name="T33" fmla="*/ 207 h 13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735" h="1395">
                <a:moveTo>
                  <a:pt x="2969" y="207"/>
                </a:moveTo>
                <a:cubicBezTo>
                  <a:pt x="2969" y="206"/>
                  <a:pt x="2969" y="206"/>
                  <a:pt x="2969" y="206"/>
                </a:cubicBezTo>
                <a:cubicBezTo>
                  <a:pt x="2969" y="206"/>
                  <a:pt x="2969" y="206"/>
                  <a:pt x="2969" y="206"/>
                </a:cubicBezTo>
                <a:cubicBezTo>
                  <a:pt x="3095" y="206"/>
                  <a:pt x="3221" y="254"/>
                  <a:pt x="3317" y="350"/>
                </a:cubicBezTo>
                <a:cubicBezTo>
                  <a:pt x="3508" y="542"/>
                  <a:pt x="3508" y="853"/>
                  <a:pt x="3317" y="1045"/>
                </a:cubicBezTo>
                <a:cubicBezTo>
                  <a:pt x="3221" y="1141"/>
                  <a:pt x="3095" y="1188"/>
                  <a:pt x="2969" y="1189"/>
                </a:cubicBezTo>
                <a:cubicBezTo>
                  <a:pt x="2844" y="1189"/>
                  <a:pt x="2718" y="1141"/>
                  <a:pt x="2622" y="1045"/>
                </a:cubicBezTo>
                <a:cubicBezTo>
                  <a:pt x="2476" y="1191"/>
                  <a:pt x="2476" y="1191"/>
                  <a:pt x="2476" y="1191"/>
                </a:cubicBezTo>
                <a:cubicBezTo>
                  <a:pt x="2612" y="1327"/>
                  <a:pt x="2791" y="1395"/>
                  <a:pt x="2969" y="1395"/>
                </a:cubicBezTo>
                <a:cubicBezTo>
                  <a:pt x="3148" y="1395"/>
                  <a:pt x="3326" y="1327"/>
                  <a:pt x="3462" y="1191"/>
                </a:cubicBezTo>
                <a:cubicBezTo>
                  <a:pt x="3735" y="918"/>
                  <a:pt x="3735" y="477"/>
                  <a:pt x="3462" y="204"/>
                </a:cubicBezTo>
                <a:cubicBezTo>
                  <a:pt x="3326" y="68"/>
                  <a:pt x="3148" y="0"/>
                  <a:pt x="2969" y="0"/>
                </a:cubicBezTo>
                <a:cubicBezTo>
                  <a:pt x="2969" y="0"/>
                  <a:pt x="2969" y="0"/>
                  <a:pt x="2969" y="0"/>
                </a:cubicBezTo>
                <a:cubicBezTo>
                  <a:pt x="2969" y="0"/>
                  <a:pt x="2969" y="0"/>
                  <a:pt x="2969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07"/>
                  <a:pt x="0" y="207"/>
                  <a:pt x="0" y="207"/>
                </a:cubicBezTo>
                <a:lnTo>
                  <a:pt x="2969" y="20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9" name="Freeform 9">
            <a:extLst>
              <a:ext uri="{FF2B5EF4-FFF2-40B4-BE49-F238E27FC236}">
                <a16:creationId xmlns:a16="http://schemas.microsoft.com/office/drawing/2014/main" id="{AD7D17C0-A22A-4CE5-84C6-BED275614EBE}"/>
              </a:ext>
            </a:extLst>
          </p:cNvPr>
          <p:cNvSpPr>
            <a:spLocks/>
          </p:cNvSpPr>
          <p:nvPr/>
        </p:nvSpPr>
        <p:spPr bwMode="auto">
          <a:xfrm rot="16200000">
            <a:off x="2125920" y="3322384"/>
            <a:ext cx="1419316" cy="1740142"/>
          </a:xfrm>
          <a:custGeom>
            <a:avLst/>
            <a:gdLst>
              <a:gd name="T0" fmla="*/ 1113 w 1258"/>
              <a:gd name="T1" fmla="*/ 1112 h 1530"/>
              <a:gd name="T2" fmla="*/ 418 w 1258"/>
              <a:gd name="T3" fmla="*/ 1112 h 1530"/>
              <a:gd name="T4" fmla="*/ 418 w 1258"/>
              <a:gd name="T5" fmla="*/ 418 h 1530"/>
              <a:gd name="T6" fmla="*/ 1113 w 1258"/>
              <a:gd name="T7" fmla="*/ 418 h 1530"/>
              <a:gd name="T8" fmla="*/ 1258 w 1258"/>
              <a:gd name="T9" fmla="*/ 272 h 1530"/>
              <a:gd name="T10" fmla="*/ 272 w 1258"/>
              <a:gd name="T11" fmla="*/ 272 h 1530"/>
              <a:gd name="T12" fmla="*/ 272 w 1258"/>
              <a:gd name="T13" fmla="*/ 1258 h 1530"/>
              <a:gd name="T14" fmla="*/ 1258 w 1258"/>
              <a:gd name="T15" fmla="*/ 1258 h 1530"/>
              <a:gd name="T16" fmla="*/ 1258 w 1258"/>
              <a:gd name="T17" fmla="*/ 1258 h 1530"/>
              <a:gd name="T18" fmla="*/ 1113 w 1258"/>
              <a:gd name="T19" fmla="*/ 1112 h 1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58" h="1530">
                <a:moveTo>
                  <a:pt x="1113" y="1112"/>
                </a:moveTo>
                <a:cubicBezTo>
                  <a:pt x="921" y="1304"/>
                  <a:pt x="610" y="1304"/>
                  <a:pt x="418" y="1112"/>
                </a:cubicBezTo>
                <a:cubicBezTo>
                  <a:pt x="226" y="920"/>
                  <a:pt x="226" y="609"/>
                  <a:pt x="418" y="418"/>
                </a:cubicBezTo>
                <a:cubicBezTo>
                  <a:pt x="610" y="226"/>
                  <a:pt x="921" y="226"/>
                  <a:pt x="1113" y="418"/>
                </a:cubicBezTo>
                <a:cubicBezTo>
                  <a:pt x="1258" y="272"/>
                  <a:pt x="1258" y="272"/>
                  <a:pt x="1258" y="272"/>
                </a:cubicBezTo>
                <a:cubicBezTo>
                  <a:pt x="986" y="0"/>
                  <a:pt x="545" y="0"/>
                  <a:pt x="272" y="272"/>
                </a:cubicBezTo>
                <a:cubicBezTo>
                  <a:pt x="0" y="544"/>
                  <a:pt x="0" y="986"/>
                  <a:pt x="272" y="1258"/>
                </a:cubicBezTo>
                <a:cubicBezTo>
                  <a:pt x="545" y="1530"/>
                  <a:pt x="986" y="1530"/>
                  <a:pt x="1258" y="1258"/>
                </a:cubicBezTo>
                <a:cubicBezTo>
                  <a:pt x="1258" y="1258"/>
                  <a:pt x="1258" y="1258"/>
                  <a:pt x="1258" y="1258"/>
                </a:cubicBezTo>
                <a:cubicBezTo>
                  <a:pt x="1113" y="1112"/>
                  <a:pt x="1113" y="1112"/>
                  <a:pt x="1113" y="111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0" name="Freeform 9">
            <a:extLst>
              <a:ext uri="{FF2B5EF4-FFF2-40B4-BE49-F238E27FC236}">
                <a16:creationId xmlns:a16="http://schemas.microsoft.com/office/drawing/2014/main" id="{3B8477D8-C61C-4124-90F8-8E57DF85ABA7}"/>
              </a:ext>
            </a:extLst>
          </p:cNvPr>
          <p:cNvSpPr>
            <a:spLocks/>
          </p:cNvSpPr>
          <p:nvPr/>
        </p:nvSpPr>
        <p:spPr bwMode="auto">
          <a:xfrm rot="5400000">
            <a:off x="3081255" y="2067556"/>
            <a:ext cx="1419316" cy="1740142"/>
          </a:xfrm>
          <a:custGeom>
            <a:avLst/>
            <a:gdLst>
              <a:gd name="T0" fmla="*/ 1113 w 1258"/>
              <a:gd name="T1" fmla="*/ 1112 h 1530"/>
              <a:gd name="T2" fmla="*/ 418 w 1258"/>
              <a:gd name="T3" fmla="*/ 1112 h 1530"/>
              <a:gd name="T4" fmla="*/ 418 w 1258"/>
              <a:gd name="T5" fmla="*/ 418 h 1530"/>
              <a:gd name="T6" fmla="*/ 1113 w 1258"/>
              <a:gd name="T7" fmla="*/ 418 h 1530"/>
              <a:gd name="T8" fmla="*/ 1258 w 1258"/>
              <a:gd name="T9" fmla="*/ 272 h 1530"/>
              <a:gd name="T10" fmla="*/ 272 w 1258"/>
              <a:gd name="T11" fmla="*/ 272 h 1530"/>
              <a:gd name="T12" fmla="*/ 272 w 1258"/>
              <a:gd name="T13" fmla="*/ 1258 h 1530"/>
              <a:gd name="T14" fmla="*/ 1258 w 1258"/>
              <a:gd name="T15" fmla="*/ 1258 h 1530"/>
              <a:gd name="T16" fmla="*/ 1258 w 1258"/>
              <a:gd name="T17" fmla="*/ 1258 h 1530"/>
              <a:gd name="T18" fmla="*/ 1113 w 1258"/>
              <a:gd name="T19" fmla="*/ 1112 h 1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58" h="1530">
                <a:moveTo>
                  <a:pt x="1113" y="1112"/>
                </a:moveTo>
                <a:cubicBezTo>
                  <a:pt x="921" y="1304"/>
                  <a:pt x="610" y="1304"/>
                  <a:pt x="418" y="1112"/>
                </a:cubicBezTo>
                <a:cubicBezTo>
                  <a:pt x="226" y="920"/>
                  <a:pt x="226" y="609"/>
                  <a:pt x="418" y="418"/>
                </a:cubicBezTo>
                <a:cubicBezTo>
                  <a:pt x="610" y="226"/>
                  <a:pt x="921" y="226"/>
                  <a:pt x="1113" y="418"/>
                </a:cubicBezTo>
                <a:cubicBezTo>
                  <a:pt x="1258" y="272"/>
                  <a:pt x="1258" y="272"/>
                  <a:pt x="1258" y="272"/>
                </a:cubicBezTo>
                <a:cubicBezTo>
                  <a:pt x="986" y="0"/>
                  <a:pt x="545" y="0"/>
                  <a:pt x="272" y="272"/>
                </a:cubicBezTo>
                <a:cubicBezTo>
                  <a:pt x="0" y="544"/>
                  <a:pt x="0" y="986"/>
                  <a:pt x="272" y="1258"/>
                </a:cubicBezTo>
                <a:cubicBezTo>
                  <a:pt x="545" y="1530"/>
                  <a:pt x="986" y="1530"/>
                  <a:pt x="1258" y="1258"/>
                </a:cubicBezTo>
                <a:cubicBezTo>
                  <a:pt x="1258" y="1258"/>
                  <a:pt x="1258" y="1258"/>
                  <a:pt x="1258" y="1258"/>
                </a:cubicBezTo>
                <a:cubicBezTo>
                  <a:pt x="1113" y="1112"/>
                  <a:pt x="1113" y="1112"/>
                  <a:pt x="1113" y="111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1" name="Freeform 5">
            <a:extLst>
              <a:ext uri="{FF2B5EF4-FFF2-40B4-BE49-F238E27FC236}">
                <a16:creationId xmlns:a16="http://schemas.microsoft.com/office/drawing/2014/main" id="{67F0108F-9039-4399-9773-91DE2C3041A0}"/>
              </a:ext>
            </a:extLst>
          </p:cNvPr>
          <p:cNvSpPr>
            <a:spLocks/>
          </p:cNvSpPr>
          <p:nvPr/>
        </p:nvSpPr>
        <p:spPr bwMode="auto">
          <a:xfrm rot="5400000">
            <a:off x="8387437" y="2003199"/>
            <a:ext cx="4207960" cy="1586703"/>
          </a:xfrm>
          <a:custGeom>
            <a:avLst/>
            <a:gdLst>
              <a:gd name="T0" fmla="*/ 2969 w 3735"/>
              <a:gd name="T1" fmla="*/ 207 h 1395"/>
              <a:gd name="T2" fmla="*/ 2969 w 3735"/>
              <a:gd name="T3" fmla="*/ 206 h 1395"/>
              <a:gd name="T4" fmla="*/ 2969 w 3735"/>
              <a:gd name="T5" fmla="*/ 206 h 1395"/>
              <a:gd name="T6" fmla="*/ 3317 w 3735"/>
              <a:gd name="T7" fmla="*/ 350 h 1395"/>
              <a:gd name="T8" fmla="*/ 3317 w 3735"/>
              <a:gd name="T9" fmla="*/ 1045 h 1395"/>
              <a:gd name="T10" fmla="*/ 2969 w 3735"/>
              <a:gd name="T11" fmla="*/ 1189 h 1395"/>
              <a:gd name="T12" fmla="*/ 2622 w 3735"/>
              <a:gd name="T13" fmla="*/ 1045 h 1395"/>
              <a:gd name="T14" fmla="*/ 2476 w 3735"/>
              <a:gd name="T15" fmla="*/ 1191 h 1395"/>
              <a:gd name="T16" fmla="*/ 2969 w 3735"/>
              <a:gd name="T17" fmla="*/ 1395 h 1395"/>
              <a:gd name="T18" fmla="*/ 3462 w 3735"/>
              <a:gd name="T19" fmla="*/ 1191 h 1395"/>
              <a:gd name="T20" fmla="*/ 3462 w 3735"/>
              <a:gd name="T21" fmla="*/ 204 h 1395"/>
              <a:gd name="T22" fmla="*/ 2969 w 3735"/>
              <a:gd name="T23" fmla="*/ 0 h 1395"/>
              <a:gd name="T24" fmla="*/ 2969 w 3735"/>
              <a:gd name="T25" fmla="*/ 0 h 1395"/>
              <a:gd name="T26" fmla="*/ 2969 w 3735"/>
              <a:gd name="T27" fmla="*/ 0 h 1395"/>
              <a:gd name="T28" fmla="*/ 0 w 3735"/>
              <a:gd name="T29" fmla="*/ 0 h 1395"/>
              <a:gd name="T30" fmla="*/ 0 w 3735"/>
              <a:gd name="T31" fmla="*/ 207 h 1395"/>
              <a:gd name="T32" fmla="*/ 2969 w 3735"/>
              <a:gd name="T33" fmla="*/ 207 h 13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735" h="1395">
                <a:moveTo>
                  <a:pt x="2969" y="207"/>
                </a:moveTo>
                <a:cubicBezTo>
                  <a:pt x="2969" y="206"/>
                  <a:pt x="2969" y="206"/>
                  <a:pt x="2969" y="206"/>
                </a:cubicBezTo>
                <a:cubicBezTo>
                  <a:pt x="2969" y="206"/>
                  <a:pt x="2969" y="206"/>
                  <a:pt x="2969" y="206"/>
                </a:cubicBezTo>
                <a:cubicBezTo>
                  <a:pt x="3095" y="206"/>
                  <a:pt x="3221" y="254"/>
                  <a:pt x="3317" y="350"/>
                </a:cubicBezTo>
                <a:cubicBezTo>
                  <a:pt x="3508" y="542"/>
                  <a:pt x="3508" y="853"/>
                  <a:pt x="3317" y="1045"/>
                </a:cubicBezTo>
                <a:cubicBezTo>
                  <a:pt x="3221" y="1141"/>
                  <a:pt x="3095" y="1188"/>
                  <a:pt x="2969" y="1189"/>
                </a:cubicBezTo>
                <a:cubicBezTo>
                  <a:pt x="2844" y="1189"/>
                  <a:pt x="2718" y="1141"/>
                  <a:pt x="2622" y="1045"/>
                </a:cubicBezTo>
                <a:cubicBezTo>
                  <a:pt x="2476" y="1191"/>
                  <a:pt x="2476" y="1191"/>
                  <a:pt x="2476" y="1191"/>
                </a:cubicBezTo>
                <a:cubicBezTo>
                  <a:pt x="2612" y="1327"/>
                  <a:pt x="2791" y="1395"/>
                  <a:pt x="2969" y="1395"/>
                </a:cubicBezTo>
                <a:cubicBezTo>
                  <a:pt x="3148" y="1395"/>
                  <a:pt x="3326" y="1327"/>
                  <a:pt x="3462" y="1191"/>
                </a:cubicBezTo>
                <a:cubicBezTo>
                  <a:pt x="3735" y="918"/>
                  <a:pt x="3735" y="477"/>
                  <a:pt x="3462" y="204"/>
                </a:cubicBezTo>
                <a:cubicBezTo>
                  <a:pt x="3326" y="68"/>
                  <a:pt x="3148" y="0"/>
                  <a:pt x="2969" y="0"/>
                </a:cubicBezTo>
                <a:cubicBezTo>
                  <a:pt x="2969" y="0"/>
                  <a:pt x="2969" y="0"/>
                  <a:pt x="2969" y="0"/>
                </a:cubicBezTo>
                <a:cubicBezTo>
                  <a:pt x="2969" y="0"/>
                  <a:pt x="2969" y="0"/>
                  <a:pt x="2969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07"/>
                  <a:pt x="0" y="207"/>
                  <a:pt x="0" y="207"/>
                </a:cubicBezTo>
                <a:lnTo>
                  <a:pt x="2969" y="207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3" name="Freeform 9">
            <a:extLst>
              <a:ext uri="{FF2B5EF4-FFF2-40B4-BE49-F238E27FC236}">
                <a16:creationId xmlns:a16="http://schemas.microsoft.com/office/drawing/2014/main" id="{320A28BC-AE81-4C0B-AB73-E7F89498D279}"/>
              </a:ext>
            </a:extLst>
          </p:cNvPr>
          <p:cNvSpPr>
            <a:spLocks/>
          </p:cNvSpPr>
          <p:nvPr/>
        </p:nvSpPr>
        <p:spPr bwMode="auto">
          <a:xfrm rot="16200000">
            <a:off x="4037967" y="3322384"/>
            <a:ext cx="1419316" cy="1740142"/>
          </a:xfrm>
          <a:custGeom>
            <a:avLst/>
            <a:gdLst>
              <a:gd name="T0" fmla="*/ 1113 w 1258"/>
              <a:gd name="T1" fmla="*/ 1112 h 1530"/>
              <a:gd name="T2" fmla="*/ 418 w 1258"/>
              <a:gd name="T3" fmla="*/ 1112 h 1530"/>
              <a:gd name="T4" fmla="*/ 418 w 1258"/>
              <a:gd name="T5" fmla="*/ 418 h 1530"/>
              <a:gd name="T6" fmla="*/ 1113 w 1258"/>
              <a:gd name="T7" fmla="*/ 418 h 1530"/>
              <a:gd name="T8" fmla="*/ 1258 w 1258"/>
              <a:gd name="T9" fmla="*/ 272 h 1530"/>
              <a:gd name="T10" fmla="*/ 272 w 1258"/>
              <a:gd name="T11" fmla="*/ 272 h 1530"/>
              <a:gd name="T12" fmla="*/ 272 w 1258"/>
              <a:gd name="T13" fmla="*/ 1258 h 1530"/>
              <a:gd name="T14" fmla="*/ 1258 w 1258"/>
              <a:gd name="T15" fmla="*/ 1258 h 1530"/>
              <a:gd name="T16" fmla="*/ 1258 w 1258"/>
              <a:gd name="T17" fmla="*/ 1258 h 1530"/>
              <a:gd name="T18" fmla="*/ 1113 w 1258"/>
              <a:gd name="T19" fmla="*/ 1112 h 1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58" h="1530">
                <a:moveTo>
                  <a:pt x="1113" y="1112"/>
                </a:moveTo>
                <a:cubicBezTo>
                  <a:pt x="921" y="1304"/>
                  <a:pt x="610" y="1304"/>
                  <a:pt x="418" y="1112"/>
                </a:cubicBezTo>
                <a:cubicBezTo>
                  <a:pt x="226" y="920"/>
                  <a:pt x="226" y="609"/>
                  <a:pt x="418" y="418"/>
                </a:cubicBezTo>
                <a:cubicBezTo>
                  <a:pt x="610" y="226"/>
                  <a:pt x="921" y="226"/>
                  <a:pt x="1113" y="418"/>
                </a:cubicBezTo>
                <a:cubicBezTo>
                  <a:pt x="1258" y="272"/>
                  <a:pt x="1258" y="272"/>
                  <a:pt x="1258" y="272"/>
                </a:cubicBezTo>
                <a:cubicBezTo>
                  <a:pt x="986" y="0"/>
                  <a:pt x="545" y="0"/>
                  <a:pt x="272" y="272"/>
                </a:cubicBezTo>
                <a:cubicBezTo>
                  <a:pt x="0" y="544"/>
                  <a:pt x="0" y="986"/>
                  <a:pt x="272" y="1258"/>
                </a:cubicBezTo>
                <a:cubicBezTo>
                  <a:pt x="545" y="1530"/>
                  <a:pt x="986" y="1530"/>
                  <a:pt x="1258" y="1258"/>
                </a:cubicBezTo>
                <a:cubicBezTo>
                  <a:pt x="1258" y="1258"/>
                  <a:pt x="1258" y="1258"/>
                  <a:pt x="1258" y="1258"/>
                </a:cubicBezTo>
                <a:cubicBezTo>
                  <a:pt x="1113" y="1112"/>
                  <a:pt x="1113" y="1112"/>
                  <a:pt x="1113" y="111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4" name="Freeform 9">
            <a:extLst>
              <a:ext uri="{FF2B5EF4-FFF2-40B4-BE49-F238E27FC236}">
                <a16:creationId xmlns:a16="http://schemas.microsoft.com/office/drawing/2014/main" id="{C3A22756-C715-4C00-916F-5C1529273802}"/>
              </a:ext>
            </a:extLst>
          </p:cNvPr>
          <p:cNvSpPr>
            <a:spLocks/>
          </p:cNvSpPr>
          <p:nvPr/>
        </p:nvSpPr>
        <p:spPr bwMode="auto">
          <a:xfrm rot="5400000">
            <a:off x="4994679" y="2067556"/>
            <a:ext cx="1419316" cy="1740142"/>
          </a:xfrm>
          <a:custGeom>
            <a:avLst/>
            <a:gdLst>
              <a:gd name="T0" fmla="*/ 1113 w 1258"/>
              <a:gd name="T1" fmla="*/ 1112 h 1530"/>
              <a:gd name="T2" fmla="*/ 418 w 1258"/>
              <a:gd name="T3" fmla="*/ 1112 h 1530"/>
              <a:gd name="T4" fmla="*/ 418 w 1258"/>
              <a:gd name="T5" fmla="*/ 418 h 1530"/>
              <a:gd name="T6" fmla="*/ 1113 w 1258"/>
              <a:gd name="T7" fmla="*/ 418 h 1530"/>
              <a:gd name="T8" fmla="*/ 1258 w 1258"/>
              <a:gd name="T9" fmla="*/ 272 h 1530"/>
              <a:gd name="T10" fmla="*/ 272 w 1258"/>
              <a:gd name="T11" fmla="*/ 272 h 1530"/>
              <a:gd name="T12" fmla="*/ 272 w 1258"/>
              <a:gd name="T13" fmla="*/ 1258 h 1530"/>
              <a:gd name="T14" fmla="*/ 1258 w 1258"/>
              <a:gd name="T15" fmla="*/ 1258 h 1530"/>
              <a:gd name="T16" fmla="*/ 1258 w 1258"/>
              <a:gd name="T17" fmla="*/ 1258 h 1530"/>
              <a:gd name="T18" fmla="*/ 1113 w 1258"/>
              <a:gd name="T19" fmla="*/ 1112 h 1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58" h="1530">
                <a:moveTo>
                  <a:pt x="1113" y="1112"/>
                </a:moveTo>
                <a:cubicBezTo>
                  <a:pt x="921" y="1304"/>
                  <a:pt x="610" y="1304"/>
                  <a:pt x="418" y="1112"/>
                </a:cubicBezTo>
                <a:cubicBezTo>
                  <a:pt x="226" y="920"/>
                  <a:pt x="226" y="609"/>
                  <a:pt x="418" y="418"/>
                </a:cubicBezTo>
                <a:cubicBezTo>
                  <a:pt x="610" y="226"/>
                  <a:pt x="921" y="226"/>
                  <a:pt x="1113" y="418"/>
                </a:cubicBezTo>
                <a:cubicBezTo>
                  <a:pt x="1258" y="272"/>
                  <a:pt x="1258" y="272"/>
                  <a:pt x="1258" y="272"/>
                </a:cubicBezTo>
                <a:cubicBezTo>
                  <a:pt x="986" y="0"/>
                  <a:pt x="545" y="0"/>
                  <a:pt x="272" y="272"/>
                </a:cubicBezTo>
                <a:cubicBezTo>
                  <a:pt x="0" y="544"/>
                  <a:pt x="0" y="986"/>
                  <a:pt x="272" y="1258"/>
                </a:cubicBezTo>
                <a:cubicBezTo>
                  <a:pt x="545" y="1530"/>
                  <a:pt x="986" y="1530"/>
                  <a:pt x="1258" y="1258"/>
                </a:cubicBezTo>
                <a:cubicBezTo>
                  <a:pt x="1258" y="1258"/>
                  <a:pt x="1258" y="1258"/>
                  <a:pt x="1258" y="1258"/>
                </a:cubicBezTo>
                <a:cubicBezTo>
                  <a:pt x="1113" y="1112"/>
                  <a:pt x="1113" y="1112"/>
                  <a:pt x="1113" y="111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6" name="Freeform 9">
            <a:extLst>
              <a:ext uri="{FF2B5EF4-FFF2-40B4-BE49-F238E27FC236}">
                <a16:creationId xmlns:a16="http://schemas.microsoft.com/office/drawing/2014/main" id="{A29FB220-28A5-4D27-ADA3-21E1B897EF58}"/>
              </a:ext>
            </a:extLst>
          </p:cNvPr>
          <p:cNvSpPr>
            <a:spLocks/>
          </p:cNvSpPr>
          <p:nvPr/>
        </p:nvSpPr>
        <p:spPr bwMode="auto">
          <a:xfrm rot="16200000">
            <a:off x="5947955" y="3322384"/>
            <a:ext cx="1419316" cy="1740142"/>
          </a:xfrm>
          <a:custGeom>
            <a:avLst/>
            <a:gdLst>
              <a:gd name="T0" fmla="*/ 1113 w 1258"/>
              <a:gd name="T1" fmla="*/ 1112 h 1530"/>
              <a:gd name="T2" fmla="*/ 418 w 1258"/>
              <a:gd name="T3" fmla="*/ 1112 h 1530"/>
              <a:gd name="T4" fmla="*/ 418 w 1258"/>
              <a:gd name="T5" fmla="*/ 418 h 1530"/>
              <a:gd name="T6" fmla="*/ 1113 w 1258"/>
              <a:gd name="T7" fmla="*/ 418 h 1530"/>
              <a:gd name="T8" fmla="*/ 1258 w 1258"/>
              <a:gd name="T9" fmla="*/ 272 h 1530"/>
              <a:gd name="T10" fmla="*/ 272 w 1258"/>
              <a:gd name="T11" fmla="*/ 272 h 1530"/>
              <a:gd name="T12" fmla="*/ 272 w 1258"/>
              <a:gd name="T13" fmla="*/ 1258 h 1530"/>
              <a:gd name="T14" fmla="*/ 1258 w 1258"/>
              <a:gd name="T15" fmla="*/ 1258 h 1530"/>
              <a:gd name="T16" fmla="*/ 1258 w 1258"/>
              <a:gd name="T17" fmla="*/ 1258 h 1530"/>
              <a:gd name="T18" fmla="*/ 1113 w 1258"/>
              <a:gd name="T19" fmla="*/ 1112 h 1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58" h="1530">
                <a:moveTo>
                  <a:pt x="1113" y="1112"/>
                </a:moveTo>
                <a:cubicBezTo>
                  <a:pt x="921" y="1304"/>
                  <a:pt x="610" y="1304"/>
                  <a:pt x="418" y="1112"/>
                </a:cubicBezTo>
                <a:cubicBezTo>
                  <a:pt x="226" y="920"/>
                  <a:pt x="226" y="609"/>
                  <a:pt x="418" y="418"/>
                </a:cubicBezTo>
                <a:cubicBezTo>
                  <a:pt x="610" y="226"/>
                  <a:pt x="921" y="226"/>
                  <a:pt x="1113" y="418"/>
                </a:cubicBezTo>
                <a:cubicBezTo>
                  <a:pt x="1258" y="272"/>
                  <a:pt x="1258" y="272"/>
                  <a:pt x="1258" y="272"/>
                </a:cubicBezTo>
                <a:cubicBezTo>
                  <a:pt x="986" y="0"/>
                  <a:pt x="545" y="0"/>
                  <a:pt x="272" y="272"/>
                </a:cubicBezTo>
                <a:cubicBezTo>
                  <a:pt x="0" y="544"/>
                  <a:pt x="0" y="986"/>
                  <a:pt x="272" y="1258"/>
                </a:cubicBezTo>
                <a:cubicBezTo>
                  <a:pt x="545" y="1530"/>
                  <a:pt x="986" y="1530"/>
                  <a:pt x="1258" y="1258"/>
                </a:cubicBezTo>
                <a:cubicBezTo>
                  <a:pt x="1258" y="1258"/>
                  <a:pt x="1258" y="1258"/>
                  <a:pt x="1258" y="1258"/>
                </a:cubicBezTo>
                <a:cubicBezTo>
                  <a:pt x="1113" y="1112"/>
                  <a:pt x="1113" y="1112"/>
                  <a:pt x="1113" y="111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7" name="Freeform 9">
            <a:extLst>
              <a:ext uri="{FF2B5EF4-FFF2-40B4-BE49-F238E27FC236}">
                <a16:creationId xmlns:a16="http://schemas.microsoft.com/office/drawing/2014/main" id="{BC83BD00-A1EF-4D37-AAC7-5990B201595C}"/>
              </a:ext>
            </a:extLst>
          </p:cNvPr>
          <p:cNvSpPr>
            <a:spLocks/>
          </p:cNvSpPr>
          <p:nvPr/>
        </p:nvSpPr>
        <p:spPr bwMode="auto">
          <a:xfrm rot="5400000">
            <a:off x="6904667" y="2067556"/>
            <a:ext cx="1419316" cy="1740142"/>
          </a:xfrm>
          <a:custGeom>
            <a:avLst/>
            <a:gdLst>
              <a:gd name="T0" fmla="*/ 1113 w 1258"/>
              <a:gd name="T1" fmla="*/ 1112 h 1530"/>
              <a:gd name="T2" fmla="*/ 418 w 1258"/>
              <a:gd name="T3" fmla="*/ 1112 h 1530"/>
              <a:gd name="T4" fmla="*/ 418 w 1258"/>
              <a:gd name="T5" fmla="*/ 418 h 1530"/>
              <a:gd name="T6" fmla="*/ 1113 w 1258"/>
              <a:gd name="T7" fmla="*/ 418 h 1530"/>
              <a:gd name="T8" fmla="*/ 1258 w 1258"/>
              <a:gd name="T9" fmla="*/ 272 h 1530"/>
              <a:gd name="T10" fmla="*/ 272 w 1258"/>
              <a:gd name="T11" fmla="*/ 272 h 1530"/>
              <a:gd name="T12" fmla="*/ 272 w 1258"/>
              <a:gd name="T13" fmla="*/ 1258 h 1530"/>
              <a:gd name="T14" fmla="*/ 1258 w 1258"/>
              <a:gd name="T15" fmla="*/ 1258 h 1530"/>
              <a:gd name="T16" fmla="*/ 1258 w 1258"/>
              <a:gd name="T17" fmla="*/ 1258 h 1530"/>
              <a:gd name="T18" fmla="*/ 1113 w 1258"/>
              <a:gd name="T19" fmla="*/ 1112 h 1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58" h="1530">
                <a:moveTo>
                  <a:pt x="1113" y="1112"/>
                </a:moveTo>
                <a:cubicBezTo>
                  <a:pt x="921" y="1304"/>
                  <a:pt x="610" y="1304"/>
                  <a:pt x="418" y="1112"/>
                </a:cubicBezTo>
                <a:cubicBezTo>
                  <a:pt x="226" y="920"/>
                  <a:pt x="226" y="609"/>
                  <a:pt x="418" y="418"/>
                </a:cubicBezTo>
                <a:cubicBezTo>
                  <a:pt x="610" y="226"/>
                  <a:pt x="921" y="226"/>
                  <a:pt x="1113" y="418"/>
                </a:cubicBezTo>
                <a:cubicBezTo>
                  <a:pt x="1258" y="272"/>
                  <a:pt x="1258" y="272"/>
                  <a:pt x="1258" y="272"/>
                </a:cubicBezTo>
                <a:cubicBezTo>
                  <a:pt x="986" y="0"/>
                  <a:pt x="545" y="0"/>
                  <a:pt x="272" y="272"/>
                </a:cubicBezTo>
                <a:cubicBezTo>
                  <a:pt x="0" y="544"/>
                  <a:pt x="0" y="986"/>
                  <a:pt x="272" y="1258"/>
                </a:cubicBezTo>
                <a:cubicBezTo>
                  <a:pt x="545" y="1530"/>
                  <a:pt x="986" y="1530"/>
                  <a:pt x="1258" y="1258"/>
                </a:cubicBezTo>
                <a:cubicBezTo>
                  <a:pt x="1258" y="1258"/>
                  <a:pt x="1258" y="1258"/>
                  <a:pt x="1258" y="1258"/>
                </a:cubicBezTo>
                <a:cubicBezTo>
                  <a:pt x="1113" y="1112"/>
                  <a:pt x="1113" y="1112"/>
                  <a:pt x="1113" y="111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B234739F-137F-4F62-9B52-DCFB13D83C1C}"/>
              </a:ext>
            </a:extLst>
          </p:cNvPr>
          <p:cNvSpPr/>
          <p:nvPr/>
        </p:nvSpPr>
        <p:spPr>
          <a:xfrm>
            <a:off x="3399255" y="2705441"/>
            <a:ext cx="782452" cy="78245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3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5636EE2E-9B2C-48F7-83F4-AB4F1F6244B3}"/>
              </a:ext>
            </a:extLst>
          </p:cNvPr>
          <p:cNvSpPr/>
          <p:nvPr/>
        </p:nvSpPr>
        <p:spPr>
          <a:xfrm>
            <a:off x="1494255" y="2705441"/>
            <a:ext cx="782452" cy="78245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1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D104A93C-8179-48EB-AABC-80CB03EBE7B2}"/>
              </a:ext>
            </a:extLst>
          </p:cNvPr>
          <p:cNvSpPr/>
          <p:nvPr/>
        </p:nvSpPr>
        <p:spPr>
          <a:xfrm>
            <a:off x="7209255" y="2705441"/>
            <a:ext cx="782452" cy="78245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7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A9A48D46-CBA8-4B56-91FF-07438AF0E3FF}"/>
              </a:ext>
            </a:extLst>
          </p:cNvPr>
          <p:cNvSpPr/>
          <p:nvPr/>
        </p:nvSpPr>
        <p:spPr>
          <a:xfrm>
            <a:off x="5304255" y="2705441"/>
            <a:ext cx="782452" cy="78245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5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811A07DF-A3C0-42E0-90E8-C6F5026DD306}"/>
              </a:ext>
            </a:extLst>
          </p:cNvPr>
          <p:cNvSpPr/>
          <p:nvPr/>
        </p:nvSpPr>
        <p:spPr>
          <a:xfrm>
            <a:off x="2446755" y="3657941"/>
            <a:ext cx="782452" cy="782452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2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0B0341B7-8D48-478C-B9E3-628E56FFD7F9}"/>
              </a:ext>
            </a:extLst>
          </p:cNvPr>
          <p:cNvSpPr/>
          <p:nvPr/>
        </p:nvSpPr>
        <p:spPr>
          <a:xfrm>
            <a:off x="4377155" y="3657941"/>
            <a:ext cx="782452" cy="782452"/>
          </a:xfrm>
          <a:prstGeom prst="ellipse">
            <a:avLst/>
          </a:prstGeom>
          <a:solidFill>
            <a:srgbClr val="074D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4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DE87EE82-E6FC-4E13-8748-4212CE5C8594}"/>
              </a:ext>
            </a:extLst>
          </p:cNvPr>
          <p:cNvSpPr/>
          <p:nvPr/>
        </p:nvSpPr>
        <p:spPr>
          <a:xfrm>
            <a:off x="6244055" y="3657941"/>
            <a:ext cx="782452" cy="78245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6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00A0E844-2ADE-4280-A67B-DEFE37A04949}"/>
              </a:ext>
            </a:extLst>
          </p:cNvPr>
          <p:cNvSpPr/>
          <p:nvPr/>
        </p:nvSpPr>
        <p:spPr>
          <a:xfrm>
            <a:off x="10052091" y="3596929"/>
            <a:ext cx="878651" cy="844159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10</a:t>
            </a:r>
            <a:endParaRPr lang="en-GB" sz="3000" b="1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6498E4F-91B4-4D6C-8874-BADEA5D6EF9C}"/>
              </a:ext>
            </a:extLst>
          </p:cNvPr>
          <p:cNvSpPr txBox="1"/>
          <p:nvPr/>
        </p:nvSpPr>
        <p:spPr>
          <a:xfrm>
            <a:off x="100761" y="6108239"/>
            <a:ext cx="1070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START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733E881-F96F-4ED4-B46F-556D8861301E}"/>
              </a:ext>
            </a:extLst>
          </p:cNvPr>
          <p:cNvSpPr txBox="1"/>
          <p:nvPr/>
        </p:nvSpPr>
        <p:spPr>
          <a:xfrm>
            <a:off x="10681157" y="232433"/>
            <a:ext cx="10152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20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FINISH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15115CF-F0E3-449F-88AB-FE290723C434}"/>
              </a:ext>
            </a:extLst>
          </p:cNvPr>
          <p:cNvSpPr txBox="1"/>
          <p:nvPr/>
        </p:nvSpPr>
        <p:spPr>
          <a:xfrm>
            <a:off x="1173173" y="1540827"/>
            <a:ext cx="14246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4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Выезд </a:t>
            </a:r>
          </a:p>
          <a:p>
            <a:pPr lvl="0" algn="ctr">
              <a:defRPr/>
            </a:pPr>
            <a:r>
              <a:rPr lang="ru-RU" sz="14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Главного технолога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5E54607-3BEC-458E-B4FE-7DB065A67E2C}"/>
              </a:ext>
            </a:extLst>
          </p:cNvPr>
          <p:cNvSpPr txBox="1"/>
          <p:nvPr/>
        </p:nvSpPr>
        <p:spPr>
          <a:xfrm>
            <a:off x="2694667" y="1521132"/>
            <a:ext cx="22169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Разработка предпроектной документации. 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CA5FBD4-D95A-432E-AEEB-614C3B9DA45B}"/>
              </a:ext>
            </a:extLst>
          </p:cNvPr>
          <p:cNvSpPr txBox="1"/>
          <p:nvPr/>
        </p:nvSpPr>
        <p:spPr>
          <a:xfrm>
            <a:off x="3743334" y="5077258"/>
            <a:ext cx="19589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Разбивка на этапы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EC460DC-FAB8-413E-B445-7D5FEAAA4BE3}"/>
              </a:ext>
            </a:extLst>
          </p:cNvPr>
          <p:cNvSpPr txBox="1"/>
          <p:nvPr/>
        </p:nvSpPr>
        <p:spPr>
          <a:xfrm>
            <a:off x="6886546" y="1758492"/>
            <a:ext cx="1482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Производство оборудования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F88C297-16B0-4D4B-8967-03E94E623EA4}"/>
              </a:ext>
            </a:extLst>
          </p:cNvPr>
          <p:cNvSpPr txBox="1"/>
          <p:nvPr/>
        </p:nvSpPr>
        <p:spPr>
          <a:xfrm>
            <a:off x="2131866" y="4931058"/>
            <a:ext cx="1474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Техническое задание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103E2CD6-3F36-4312-8299-A62A8CECD383}"/>
              </a:ext>
            </a:extLst>
          </p:cNvPr>
          <p:cNvSpPr txBox="1"/>
          <p:nvPr/>
        </p:nvSpPr>
        <p:spPr>
          <a:xfrm>
            <a:off x="5005304" y="1628854"/>
            <a:ext cx="1362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Подготовка договора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7B49B69-B9A3-40BA-8CA5-3E250C770847}"/>
              </a:ext>
            </a:extLst>
          </p:cNvPr>
          <p:cNvSpPr txBox="1"/>
          <p:nvPr/>
        </p:nvSpPr>
        <p:spPr>
          <a:xfrm>
            <a:off x="5727829" y="4944885"/>
            <a:ext cx="18993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Разработка конструкторской документации. Согласование.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C5DCBA2-575B-4A72-881F-2E187D3FF7CA}"/>
              </a:ext>
            </a:extLst>
          </p:cNvPr>
          <p:cNvSpPr txBox="1"/>
          <p:nvPr/>
        </p:nvSpPr>
        <p:spPr>
          <a:xfrm>
            <a:off x="9577647" y="5034238"/>
            <a:ext cx="19352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Подписание Акта выполненных работ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0" name="Freeform 9">
            <a:extLst>
              <a:ext uri="{FF2B5EF4-FFF2-40B4-BE49-F238E27FC236}">
                <a16:creationId xmlns:a16="http://schemas.microsoft.com/office/drawing/2014/main" id="{A29FB220-28A5-4D27-ADA3-21E1B897EF58}"/>
              </a:ext>
            </a:extLst>
          </p:cNvPr>
          <p:cNvSpPr>
            <a:spLocks/>
          </p:cNvSpPr>
          <p:nvPr/>
        </p:nvSpPr>
        <p:spPr bwMode="auto">
          <a:xfrm rot="16200000">
            <a:off x="7863433" y="3322383"/>
            <a:ext cx="1419316" cy="1740142"/>
          </a:xfrm>
          <a:custGeom>
            <a:avLst/>
            <a:gdLst>
              <a:gd name="T0" fmla="*/ 1113 w 1258"/>
              <a:gd name="T1" fmla="*/ 1112 h 1530"/>
              <a:gd name="T2" fmla="*/ 418 w 1258"/>
              <a:gd name="T3" fmla="*/ 1112 h 1530"/>
              <a:gd name="T4" fmla="*/ 418 w 1258"/>
              <a:gd name="T5" fmla="*/ 418 h 1530"/>
              <a:gd name="T6" fmla="*/ 1113 w 1258"/>
              <a:gd name="T7" fmla="*/ 418 h 1530"/>
              <a:gd name="T8" fmla="*/ 1258 w 1258"/>
              <a:gd name="T9" fmla="*/ 272 h 1530"/>
              <a:gd name="T10" fmla="*/ 272 w 1258"/>
              <a:gd name="T11" fmla="*/ 272 h 1530"/>
              <a:gd name="T12" fmla="*/ 272 w 1258"/>
              <a:gd name="T13" fmla="*/ 1258 h 1530"/>
              <a:gd name="T14" fmla="*/ 1258 w 1258"/>
              <a:gd name="T15" fmla="*/ 1258 h 1530"/>
              <a:gd name="T16" fmla="*/ 1258 w 1258"/>
              <a:gd name="T17" fmla="*/ 1258 h 1530"/>
              <a:gd name="T18" fmla="*/ 1113 w 1258"/>
              <a:gd name="T19" fmla="*/ 1112 h 1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58" h="1530">
                <a:moveTo>
                  <a:pt x="1113" y="1112"/>
                </a:moveTo>
                <a:cubicBezTo>
                  <a:pt x="921" y="1304"/>
                  <a:pt x="610" y="1304"/>
                  <a:pt x="418" y="1112"/>
                </a:cubicBezTo>
                <a:cubicBezTo>
                  <a:pt x="226" y="920"/>
                  <a:pt x="226" y="609"/>
                  <a:pt x="418" y="418"/>
                </a:cubicBezTo>
                <a:cubicBezTo>
                  <a:pt x="610" y="226"/>
                  <a:pt x="921" y="226"/>
                  <a:pt x="1113" y="418"/>
                </a:cubicBezTo>
                <a:cubicBezTo>
                  <a:pt x="1258" y="272"/>
                  <a:pt x="1258" y="272"/>
                  <a:pt x="1258" y="272"/>
                </a:cubicBezTo>
                <a:cubicBezTo>
                  <a:pt x="986" y="0"/>
                  <a:pt x="545" y="0"/>
                  <a:pt x="272" y="272"/>
                </a:cubicBezTo>
                <a:cubicBezTo>
                  <a:pt x="0" y="544"/>
                  <a:pt x="0" y="986"/>
                  <a:pt x="272" y="1258"/>
                </a:cubicBezTo>
                <a:cubicBezTo>
                  <a:pt x="545" y="1530"/>
                  <a:pt x="986" y="1530"/>
                  <a:pt x="1258" y="1258"/>
                </a:cubicBezTo>
                <a:cubicBezTo>
                  <a:pt x="1258" y="1258"/>
                  <a:pt x="1258" y="1258"/>
                  <a:pt x="1258" y="1258"/>
                </a:cubicBezTo>
                <a:cubicBezTo>
                  <a:pt x="1113" y="1112"/>
                  <a:pt x="1113" y="1112"/>
                  <a:pt x="1113" y="1112"/>
                </a:cubicBezTo>
                <a:close/>
              </a:path>
            </a:pathLst>
          </a:custGeom>
          <a:solidFill>
            <a:srgbClr val="282F3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" name="Freeform 9">
            <a:extLst>
              <a:ext uri="{FF2B5EF4-FFF2-40B4-BE49-F238E27FC236}">
                <a16:creationId xmlns:a16="http://schemas.microsoft.com/office/drawing/2014/main" id="{BC83BD00-A1EF-4D37-AAC7-5990B201595C}"/>
              </a:ext>
            </a:extLst>
          </p:cNvPr>
          <p:cNvSpPr>
            <a:spLocks/>
          </p:cNvSpPr>
          <p:nvPr/>
        </p:nvSpPr>
        <p:spPr bwMode="auto">
          <a:xfrm rot="5400000">
            <a:off x="8820145" y="2067555"/>
            <a:ext cx="1419316" cy="1740142"/>
          </a:xfrm>
          <a:custGeom>
            <a:avLst/>
            <a:gdLst>
              <a:gd name="T0" fmla="*/ 1113 w 1258"/>
              <a:gd name="T1" fmla="*/ 1112 h 1530"/>
              <a:gd name="T2" fmla="*/ 418 w 1258"/>
              <a:gd name="T3" fmla="*/ 1112 h 1530"/>
              <a:gd name="T4" fmla="*/ 418 w 1258"/>
              <a:gd name="T5" fmla="*/ 418 h 1530"/>
              <a:gd name="T6" fmla="*/ 1113 w 1258"/>
              <a:gd name="T7" fmla="*/ 418 h 1530"/>
              <a:gd name="T8" fmla="*/ 1258 w 1258"/>
              <a:gd name="T9" fmla="*/ 272 h 1530"/>
              <a:gd name="T10" fmla="*/ 272 w 1258"/>
              <a:gd name="T11" fmla="*/ 272 h 1530"/>
              <a:gd name="T12" fmla="*/ 272 w 1258"/>
              <a:gd name="T13" fmla="*/ 1258 h 1530"/>
              <a:gd name="T14" fmla="*/ 1258 w 1258"/>
              <a:gd name="T15" fmla="*/ 1258 h 1530"/>
              <a:gd name="T16" fmla="*/ 1258 w 1258"/>
              <a:gd name="T17" fmla="*/ 1258 h 1530"/>
              <a:gd name="T18" fmla="*/ 1113 w 1258"/>
              <a:gd name="T19" fmla="*/ 1112 h 1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58" h="1530">
                <a:moveTo>
                  <a:pt x="1113" y="1112"/>
                </a:moveTo>
                <a:cubicBezTo>
                  <a:pt x="921" y="1304"/>
                  <a:pt x="610" y="1304"/>
                  <a:pt x="418" y="1112"/>
                </a:cubicBezTo>
                <a:cubicBezTo>
                  <a:pt x="226" y="920"/>
                  <a:pt x="226" y="609"/>
                  <a:pt x="418" y="418"/>
                </a:cubicBezTo>
                <a:cubicBezTo>
                  <a:pt x="610" y="226"/>
                  <a:pt x="921" y="226"/>
                  <a:pt x="1113" y="418"/>
                </a:cubicBezTo>
                <a:cubicBezTo>
                  <a:pt x="1258" y="272"/>
                  <a:pt x="1258" y="272"/>
                  <a:pt x="1258" y="272"/>
                </a:cubicBezTo>
                <a:cubicBezTo>
                  <a:pt x="986" y="0"/>
                  <a:pt x="545" y="0"/>
                  <a:pt x="272" y="272"/>
                </a:cubicBezTo>
                <a:cubicBezTo>
                  <a:pt x="0" y="544"/>
                  <a:pt x="0" y="986"/>
                  <a:pt x="272" y="1258"/>
                </a:cubicBezTo>
                <a:cubicBezTo>
                  <a:pt x="545" y="1530"/>
                  <a:pt x="986" y="1530"/>
                  <a:pt x="1258" y="1258"/>
                </a:cubicBezTo>
                <a:cubicBezTo>
                  <a:pt x="1258" y="1258"/>
                  <a:pt x="1258" y="1258"/>
                  <a:pt x="1258" y="1258"/>
                </a:cubicBezTo>
                <a:cubicBezTo>
                  <a:pt x="1113" y="1112"/>
                  <a:pt x="1113" y="1112"/>
                  <a:pt x="1113" y="1112"/>
                </a:cubicBezTo>
                <a:close/>
              </a:path>
            </a:pathLst>
          </a:custGeom>
          <a:solidFill>
            <a:srgbClr val="074D6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" name="Oval 70">
            <a:extLst>
              <a:ext uri="{FF2B5EF4-FFF2-40B4-BE49-F238E27FC236}">
                <a16:creationId xmlns:a16="http://schemas.microsoft.com/office/drawing/2014/main" id="{D104A93C-8179-48EB-AABC-80CB03EBE7B2}"/>
              </a:ext>
            </a:extLst>
          </p:cNvPr>
          <p:cNvSpPr/>
          <p:nvPr/>
        </p:nvSpPr>
        <p:spPr>
          <a:xfrm>
            <a:off x="9124733" y="2705440"/>
            <a:ext cx="782452" cy="782452"/>
          </a:xfrm>
          <a:prstGeom prst="ellipse">
            <a:avLst/>
          </a:prstGeom>
          <a:solidFill>
            <a:srgbClr val="074D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9</a:t>
            </a:r>
            <a:endParaRPr lang="en-GB" sz="3000" b="1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3" name="Oval 74">
            <a:extLst>
              <a:ext uri="{FF2B5EF4-FFF2-40B4-BE49-F238E27FC236}">
                <a16:creationId xmlns:a16="http://schemas.microsoft.com/office/drawing/2014/main" id="{DE87EE82-E6FC-4E13-8748-4212CE5C8594}"/>
              </a:ext>
            </a:extLst>
          </p:cNvPr>
          <p:cNvSpPr/>
          <p:nvPr/>
        </p:nvSpPr>
        <p:spPr>
          <a:xfrm>
            <a:off x="8159533" y="3657940"/>
            <a:ext cx="782452" cy="782452"/>
          </a:xfrm>
          <a:prstGeom prst="ellipse">
            <a:avLst/>
          </a:prstGeom>
          <a:solidFill>
            <a:srgbClr val="282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8</a:t>
            </a:r>
            <a:endParaRPr lang="en-GB" sz="3000" b="1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EC460DC-FAB8-413E-B445-7D5FEAAA4BE3}"/>
              </a:ext>
            </a:extLst>
          </p:cNvPr>
          <p:cNvSpPr txBox="1"/>
          <p:nvPr/>
        </p:nvSpPr>
        <p:spPr>
          <a:xfrm>
            <a:off x="8639652" y="1581678"/>
            <a:ext cx="16941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Пуско-наладка и обучение персонала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B49B69-B9A3-40BA-8CA5-3E250C770847}"/>
              </a:ext>
            </a:extLst>
          </p:cNvPr>
          <p:cNvSpPr txBox="1"/>
          <p:nvPr/>
        </p:nvSpPr>
        <p:spPr>
          <a:xfrm>
            <a:off x="7652738" y="4933645"/>
            <a:ext cx="189939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Доставка. Проведение монтажных и электромонтажных работ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4065740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bg2">
                <a:lumMod val="9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46" b="18125"/>
          <a:stretch/>
        </p:blipFill>
        <p:spPr>
          <a:xfrm rot="10800000">
            <a:off x="0" y="-28576"/>
            <a:ext cx="12192000" cy="6924674"/>
          </a:xfrm>
          <a:prstGeom prst="rect">
            <a:avLst/>
          </a:prstGeom>
        </p:spPr>
      </p:pic>
      <p:grpSp>
        <p:nvGrpSpPr>
          <p:cNvPr id="6" name="Group 509">
            <a:extLst>
              <a:ext uri="{FF2B5EF4-FFF2-40B4-BE49-F238E27FC236}">
                <a16:creationId xmlns:a16="http://schemas.microsoft.com/office/drawing/2014/main" id="{6B6C453E-5405-4C26-8062-837ABAA0B06A}"/>
              </a:ext>
            </a:extLst>
          </p:cNvPr>
          <p:cNvGrpSpPr/>
          <p:nvPr/>
        </p:nvGrpSpPr>
        <p:grpSpPr>
          <a:xfrm>
            <a:off x="1990690" y="0"/>
            <a:ext cx="8210620" cy="6709067"/>
            <a:chOff x="6268975" y="1629754"/>
            <a:chExt cx="5138785" cy="4199007"/>
          </a:xfrm>
          <a:solidFill>
            <a:schemeClr val="accent4">
              <a:lumMod val="75000"/>
            </a:schemeClr>
          </a:solidFill>
        </p:grpSpPr>
        <p:sp>
          <p:nvSpPr>
            <p:cNvPr id="7" name="Freeform 421">
              <a:extLst>
                <a:ext uri="{FF2B5EF4-FFF2-40B4-BE49-F238E27FC236}">
                  <a16:creationId xmlns:a16="http://schemas.microsoft.com/office/drawing/2014/main" id="{58B15234-B17C-4D92-B0E2-06A5748866FF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8392" y="2399573"/>
              <a:ext cx="2055514" cy="2831330"/>
            </a:xfrm>
            <a:custGeom>
              <a:avLst/>
              <a:gdLst>
                <a:gd name="T0" fmla="*/ 327 w 513"/>
                <a:gd name="T1" fmla="*/ 561 h 706"/>
                <a:gd name="T2" fmla="*/ 346 w 513"/>
                <a:gd name="T3" fmla="*/ 491 h 706"/>
                <a:gd name="T4" fmla="*/ 275 w 513"/>
                <a:gd name="T5" fmla="*/ 628 h 706"/>
                <a:gd name="T6" fmla="*/ 335 w 513"/>
                <a:gd name="T7" fmla="*/ 480 h 706"/>
                <a:gd name="T8" fmla="*/ 329 w 513"/>
                <a:gd name="T9" fmla="*/ 453 h 706"/>
                <a:gd name="T10" fmla="*/ 323 w 513"/>
                <a:gd name="T11" fmla="*/ 440 h 706"/>
                <a:gd name="T12" fmla="*/ 339 w 513"/>
                <a:gd name="T13" fmla="*/ 337 h 706"/>
                <a:gd name="T14" fmla="*/ 313 w 513"/>
                <a:gd name="T15" fmla="*/ 437 h 706"/>
                <a:gd name="T16" fmla="*/ 181 w 513"/>
                <a:gd name="T17" fmla="*/ 388 h 706"/>
                <a:gd name="T18" fmla="*/ 250 w 513"/>
                <a:gd name="T19" fmla="*/ 333 h 706"/>
                <a:gd name="T20" fmla="*/ 184 w 513"/>
                <a:gd name="T21" fmla="*/ 337 h 706"/>
                <a:gd name="T22" fmla="*/ 253 w 513"/>
                <a:gd name="T23" fmla="*/ 182 h 706"/>
                <a:gd name="T24" fmla="*/ 335 w 513"/>
                <a:gd name="T25" fmla="*/ 273 h 706"/>
                <a:gd name="T26" fmla="*/ 313 w 513"/>
                <a:gd name="T27" fmla="*/ 115 h 706"/>
                <a:gd name="T28" fmla="*/ 375 w 513"/>
                <a:gd name="T29" fmla="*/ 187 h 706"/>
                <a:gd name="T30" fmla="*/ 366 w 513"/>
                <a:gd name="T31" fmla="*/ 265 h 706"/>
                <a:gd name="T32" fmla="*/ 436 w 513"/>
                <a:gd name="T33" fmla="*/ 133 h 706"/>
                <a:gd name="T34" fmla="*/ 401 w 513"/>
                <a:gd name="T35" fmla="*/ 117 h 706"/>
                <a:gd name="T36" fmla="*/ 415 w 513"/>
                <a:gd name="T37" fmla="*/ 10 h 706"/>
                <a:gd name="T38" fmla="*/ 323 w 513"/>
                <a:gd name="T39" fmla="*/ 103 h 706"/>
                <a:gd name="T40" fmla="*/ 400 w 513"/>
                <a:gd name="T41" fmla="*/ 0 h 706"/>
                <a:gd name="T42" fmla="*/ 266 w 513"/>
                <a:gd name="T43" fmla="*/ 93 h 706"/>
                <a:gd name="T44" fmla="*/ 229 w 513"/>
                <a:gd name="T45" fmla="*/ 96 h 706"/>
                <a:gd name="T46" fmla="*/ 242 w 513"/>
                <a:gd name="T47" fmla="*/ 146 h 706"/>
                <a:gd name="T48" fmla="*/ 212 w 513"/>
                <a:gd name="T49" fmla="*/ 121 h 706"/>
                <a:gd name="T50" fmla="*/ 192 w 513"/>
                <a:gd name="T51" fmla="*/ 163 h 706"/>
                <a:gd name="T52" fmla="*/ 184 w 513"/>
                <a:gd name="T53" fmla="*/ 118 h 706"/>
                <a:gd name="T54" fmla="*/ 176 w 513"/>
                <a:gd name="T55" fmla="*/ 256 h 706"/>
                <a:gd name="T56" fmla="*/ 119 w 513"/>
                <a:gd name="T57" fmla="*/ 335 h 706"/>
                <a:gd name="T58" fmla="*/ 170 w 513"/>
                <a:gd name="T59" fmla="*/ 340 h 706"/>
                <a:gd name="T60" fmla="*/ 126 w 513"/>
                <a:gd name="T61" fmla="*/ 360 h 706"/>
                <a:gd name="T62" fmla="*/ 148 w 513"/>
                <a:gd name="T63" fmla="*/ 379 h 706"/>
                <a:gd name="T64" fmla="*/ 121 w 513"/>
                <a:gd name="T65" fmla="*/ 380 h 706"/>
                <a:gd name="T66" fmla="*/ 165 w 513"/>
                <a:gd name="T67" fmla="*/ 510 h 706"/>
                <a:gd name="T68" fmla="*/ 180 w 513"/>
                <a:gd name="T69" fmla="*/ 401 h 706"/>
                <a:gd name="T70" fmla="*/ 231 w 513"/>
                <a:gd name="T71" fmla="*/ 513 h 706"/>
                <a:gd name="T72" fmla="*/ 274 w 513"/>
                <a:gd name="T73" fmla="*/ 505 h 706"/>
                <a:gd name="T74" fmla="*/ 201 w 513"/>
                <a:gd name="T75" fmla="*/ 614 h 706"/>
                <a:gd name="T76" fmla="*/ 177 w 513"/>
                <a:gd name="T77" fmla="*/ 582 h 706"/>
                <a:gd name="T78" fmla="*/ 36 w 513"/>
                <a:gd name="T79" fmla="*/ 582 h 706"/>
                <a:gd name="T80" fmla="*/ 73 w 513"/>
                <a:gd name="T81" fmla="*/ 599 h 706"/>
                <a:gd name="T82" fmla="*/ 212 w 513"/>
                <a:gd name="T83" fmla="*/ 671 h 706"/>
                <a:gd name="T84" fmla="*/ 205 w 513"/>
                <a:gd name="T85" fmla="*/ 627 h 706"/>
                <a:gd name="T86" fmla="*/ 247 w 513"/>
                <a:gd name="T87" fmla="*/ 699 h 706"/>
                <a:gd name="T88" fmla="*/ 273 w 513"/>
                <a:gd name="T89" fmla="*/ 637 h 706"/>
                <a:gd name="T90" fmla="*/ 265 w 513"/>
                <a:gd name="T91" fmla="*/ 706 h 706"/>
                <a:gd name="T92" fmla="*/ 401 w 513"/>
                <a:gd name="T93" fmla="*/ 662 h 706"/>
                <a:gd name="T94" fmla="*/ 417 w 513"/>
                <a:gd name="T95" fmla="*/ 655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13" h="706">
                  <a:moveTo>
                    <a:pt x="353" y="643"/>
                  </a:moveTo>
                  <a:cubicBezTo>
                    <a:pt x="336" y="639"/>
                    <a:pt x="319" y="636"/>
                    <a:pt x="302" y="633"/>
                  </a:cubicBezTo>
                  <a:cubicBezTo>
                    <a:pt x="300" y="633"/>
                    <a:pt x="298" y="632"/>
                    <a:pt x="296" y="632"/>
                  </a:cubicBezTo>
                  <a:cubicBezTo>
                    <a:pt x="306" y="608"/>
                    <a:pt x="316" y="584"/>
                    <a:pt x="327" y="561"/>
                  </a:cubicBezTo>
                  <a:cubicBezTo>
                    <a:pt x="336" y="539"/>
                    <a:pt x="345" y="518"/>
                    <a:pt x="354" y="497"/>
                  </a:cubicBezTo>
                  <a:cubicBezTo>
                    <a:pt x="354" y="496"/>
                    <a:pt x="354" y="495"/>
                    <a:pt x="355" y="495"/>
                  </a:cubicBezTo>
                  <a:cubicBezTo>
                    <a:pt x="352" y="494"/>
                    <a:pt x="349" y="492"/>
                    <a:pt x="346" y="491"/>
                  </a:cubicBezTo>
                  <a:cubicBezTo>
                    <a:pt x="346" y="491"/>
                    <a:pt x="346" y="491"/>
                    <a:pt x="346" y="491"/>
                  </a:cubicBezTo>
                  <a:cubicBezTo>
                    <a:pt x="339" y="506"/>
                    <a:pt x="333" y="521"/>
                    <a:pt x="327" y="536"/>
                  </a:cubicBezTo>
                  <a:cubicBezTo>
                    <a:pt x="317" y="558"/>
                    <a:pt x="308" y="580"/>
                    <a:pt x="299" y="602"/>
                  </a:cubicBezTo>
                  <a:cubicBezTo>
                    <a:pt x="295" y="610"/>
                    <a:pt x="286" y="630"/>
                    <a:pt x="286" y="630"/>
                  </a:cubicBezTo>
                  <a:cubicBezTo>
                    <a:pt x="286" y="630"/>
                    <a:pt x="278" y="628"/>
                    <a:pt x="275" y="628"/>
                  </a:cubicBezTo>
                  <a:cubicBezTo>
                    <a:pt x="278" y="618"/>
                    <a:pt x="280" y="609"/>
                    <a:pt x="282" y="599"/>
                  </a:cubicBezTo>
                  <a:cubicBezTo>
                    <a:pt x="287" y="581"/>
                    <a:pt x="291" y="563"/>
                    <a:pt x="296" y="544"/>
                  </a:cubicBezTo>
                  <a:cubicBezTo>
                    <a:pt x="299" y="535"/>
                    <a:pt x="311" y="491"/>
                    <a:pt x="311" y="491"/>
                  </a:cubicBezTo>
                  <a:cubicBezTo>
                    <a:pt x="311" y="491"/>
                    <a:pt x="332" y="480"/>
                    <a:pt x="335" y="480"/>
                  </a:cubicBezTo>
                  <a:cubicBezTo>
                    <a:pt x="333" y="477"/>
                    <a:pt x="331" y="473"/>
                    <a:pt x="330" y="470"/>
                  </a:cubicBezTo>
                  <a:cubicBezTo>
                    <a:pt x="325" y="472"/>
                    <a:pt x="320" y="474"/>
                    <a:pt x="314" y="477"/>
                  </a:cubicBezTo>
                  <a:cubicBezTo>
                    <a:pt x="316" y="467"/>
                    <a:pt x="318" y="459"/>
                    <a:pt x="320" y="450"/>
                  </a:cubicBezTo>
                  <a:cubicBezTo>
                    <a:pt x="324" y="451"/>
                    <a:pt x="326" y="452"/>
                    <a:pt x="329" y="453"/>
                  </a:cubicBezTo>
                  <a:cubicBezTo>
                    <a:pt x="329" y="453"/>
                    <a:pt x="329" y="453"/>
                    <a:pt x="330" y="453"/>
                  </a:cubicBezTo>
                  <a:cubicBezTo>
                    <a:pt x="330" y="450"/>
                    <a:pt x="331" y="447"/>
                    <a:pt x="333" y="444"/>
                  </a:cubicBezTo>
                  <a:cubicBezTo>
                    <a:pt x="332" y="444"/>
                    <a:pt x="331" y="444"/>
                    <a:pt x="330" y="443"/>
                  </a:cubicBezTo>
                  <a:cubicBezTo>
                    <a:pt x="328" y="442"/>
                    <a:pt x="326" y="441"/>
                    <a:pt x="323" y="440"/>
                  </a:cubicBezTo>
                  <a:cubicBezTo>
                    <a:pt x="325" y="433"/>
                    <a:pt x="327" y="425"/>
                    <a:pt x="328" y="418"/>
                  </a:cubicBezTo>
                  <a:cubicBezTo>
                    <a:pt x="335" y="393"/>
                    <a:pt x="341" y="367"/>
                    <a:pt x="348" y="342"/>
                  </a:cubicBezTo>
                  <a:cubicBezTo>
                    <a:pt x="348" y="341"/>
                    <a:pt x="349" y="340"/>
                    <a:pt x="349" y="340"/>
                  </a:cubicBezTo>
                  <a:cubicBezTo>
                    <a:pt x="346" y="339"/>
                    <a:pt x="342" y="338"/>
                    <a:pt x="339" y="337"/>
                  </a:cubicBezTo>
                  <a:cubicBezTo>
                    <a:pt x="339" y="338"/>
                    <a:pt x="339" y="339"/>
                    <a:pt x="339" y="340"/>
                  </a:cubicBezTo>
                  <a:cubicBezTo>
                    <a:pt x="334" y="357"/>
                    <a:pt x="330" y="375"/>
                    <a:pt x="325" y="392"/>
                  </a:cubicBezTo>
                  <a:cubicBezTo>
                    <a:pt x="322" y="406"/>
                    <a:pt x="318" y="420"/>
                    <a:pt x="315" y="434"/>
                  </a:cubicBezTo>
                  <a:cubicBezTo>
                    <a:pt x="314" y="435"/>
                    <a:pt x="314" y="436"/>
                    <a:pt x="313" y="437"/>
                  </a:cubicBezTo>
                  <a:cubicBezTo>
                    <a:pt x="305" y="434"/>
                    <a:pt x="296" y="431"/>
                    <a:pt x="288" y="428"/>
                  </a:cubicBezTo>
                  <a:cubicBezTo>
                    <a:pt x="269" y="422"/>
                    <a:pt x="250" y="415"/>
                    <a:pt x="231" y="409"/>
                  </a:cubicBezTo>
                  <a:cubicBezTo>
                    <a:pt x="215" y="403"/>
                    <a:pt x="199" y="397"/>
                    <a:pt x="183" y="391"/>
                  </a:cubicBezTo>
                  <a:cubicBezTo>
                    <a:pt x="182" y="391"/>
                    <a:pt x="181" y="389"/>
                    <a:pt x="181" y="388"/>
                  </a:cubicBezTo>
                  <a:cubicBezTo>
                    <a:pt x="181" y="375"/>
                    <a:pt x="182" y="363"/>
                    <a:pt x="183" y="350"/>
                  </a:cubicBezTo>
                  <a:cubicBezTo>
                    <a:pt x="183" y="349"/>
                    <a:pt x="184" y="347"/>
                    <a:pt x="186" y="347"/>
                  </a:cubicBezTo>
                  <a:cubicBezTo>
                    <a:pt x="196" y="344"/>
                    <a:pt x="206" y="342"/>
                    <a:pt x="216" y="340"/>
                  </a:cubicBezTo>
                  <a:cubicBezTo>
                    <a:pt x="227" y="338"/>
                    <a:pt x="239" y="335"/>
                    <a:pt x="250" y="333"/>
                  </a:cubicBezTo>
                  <a:cubicBezTo>
                    <a:pt x="267" y="329"/>
                    <a:pt x="284" y="325"/>
                    <a:pt x="302" y="321"/>
                  </a:cubicBezTo>
                  <a:cubicBezTo>
                    <a:pt x="308" y="320"/>
                    <a:pt x="314" y="319"/>
                    <a:pt x="320" y="317"/>
                  </a:cubicBezTo>
                  <a:cubicBezTo>
                    <a:pt x="319" y="314"/>
                    <a:pt x="318" y="311"/>
                    <a:pt x="317" y="308"/>
                  </a:cubicBezTo>
                  <a:cubicBezTo>
                    <a:pt x="273" y="318"/>
                    <a:pt x="228" y="328"/>
                    <a:pt x="184" y="337"/>
                  </a:cubicBezTo>
                  <a:cubicBezTo>
                    <a:pt x="184" y="329"/>
                    <a:pt x="184" y="320"/>
                    <a:pt x="184" y="312"/>
                  </a:cubicBezTo>
                  <a:cubicBezTo>
                    <a:pt x="185" y="296"/>
                    <a:pt x="186" y="280"/>
                    <a:pt x="187" y="264"/>
                  </a:cubicBezTo>
                  <a:cubicBezTo>
                    <a:pt x="187" y="260"/>
                    <a:pt x="188" y="257"/>
                    <a:pt x="190" y="254"/>
                  </a:cubicBezTo>
                  <a:cubicBezTo>
                    <a:pt x="211" y="230"/>
                    <a:pt x="232" y="206"/>
                    <a:pt x="253" y="182"/>
                  </a:cubicBezTo>
                  <a:cubicBezTo>
                    <a:pt x="254" y="182"/>
                    <a:pt x="254" y="181"/>
                    <a:pt x="255" y="180"/>
                  </a:cubicBezTo>
                  <a:cubicBezTo>
                    <a:pt x="265" y="194"/>
                    <a:pt x="318" y="266"/>
                    <a:pt x="327" y="279"/>
                  </a:cubicBezTo>
                  <a:cubicBezTo>
                    <a:pt x="327" y="279"/>
                    <a:pt x="327" y="279"/>
                    <a:pt x="327" y="279"/>
                  </a:cubicBezTo>
                  <a:cubicBezTo>
                    <a:pt x="330" y="277"/>
                    <a:pt x="332" y="275"/>
                    <a:pt x="335" y="273"/>
                  </a:cubicBezTo>
                  <a:cubicBezTo>
                    <a:pt x="322" y="256"/>
                    <a:pt x="286" y="205"/>
                    <a:pt x="279" y="197"/>
                  </a:cubicBezTo>
                  <a:cubicBezTo>
                    <a:pt x="273" y="189"/>
                    <a:pt x="268" y="181"/>
                    <a:pt x="262" y="173"/>
                  </a:cubicBezTo>
                  <a:cubicBezTo>
                    <a:pt x="270" y="163"/>
                    <a:pt x="279" y="153"/>
                    <a:pt x="287" y="143"/>
                  </a:cubicBezTo>
                  <a:cubicBezTo>
                    <a:pt x="296" y="134"/>
                    <a:pt x="304" y="124"/>
                    <a:pt x="313" y="115"/>
                  </a:cubicBezTo>
                  <a:cubicBezTo>
                    <a:pt x="314" y="113"/>
                    <a:pt x="317" y="112"/>
                    <a:pt x="318" y="112"/>
                  </a:cubicBezTo>
                  <a:cubicBezTo>
                    <a:pt x="328" y="114"/>
                    <a:pt x="338" y="116"/>
                    <a:pt x="347" y="117"/>
                  </a:cubicBezTo>
                  <a:cubicBezTo>
                    <a:pt x="359" y="119"/>
                    <a:pt x="389" y="125"/>
                    <a:pt x="389" y="125"/>
                  </a:cubicBezTo>
                  <a:cubicBezTo>
                    <a:pt x="389" y="125"/>
                    <a:pt x="377" y="178"/>
                    <a:pt x="375" y="187"/>
                  </a:cubicBezTo>
                  <a:cubicBezTo>
                    <a:pt x="369" y="210"/>
                    <a:pt x="364" y="233"/>
                    <a:pt x="359" y="256"/>
                  </a:cubicBezTo>
                  <a:cubicBezTo>
                    <a:pt x="358" y="260"/>
                    <a:pt x="357" y="264"/>
                    <a:pt x="356" y="268"/>
                  </a:cubicBezTo>
                  <a:cubicBezTo>
                    <a:pt x="359" y="269"/>
                    <a:pt x="362" y="269"/>
                    <a:pt x="365" y="270"/>
                  </a:cubicBezTo>
                  <a:cubicBezTo>
                    <a:pt x="366" y="269"/>
                    <a:pt x="366" y="268"/>
                    <a:pt x="366" y="265"/>
                  </a:cubicBezTo>
                  <a:cubicBezTo>
                    <a:pt x="372" y="241"/>
                    <a:pt x="377" y="217"/>
                    <a:pt x="383" y="193"/>
                  </a:cubicBezTo>
                  <a:cubicBezTo>
                    <a:pt x="384" y="187"/>
                    <a:pt x="386" y="180"/>
                    <a:pt x="387" y="174"/>
                  </a:cubicBezTo>
                  <a:cubicBezTo>
                    <a:pt x="388" y="172"/>
                    <a:pt x="398" y="127"/>
                    <a:pt x="398" y="127"/>
                  </a:cubicBezTo>
                  <a:cubicBezTo>
                    <a:pt x="404" y="128"/>
                    <a:pt x="431" y="132"/>
                    <a:pt x="436" y="133"/>
                  </a:cubicBezTo>
                  <a:cubicBezTo>
                    <a:pt x="457" y="137"/>
                    <a:pt x="478" y="140"/>
                    <a:pt x="499" y="144"/>
                  </a:cubicBezTo>
                  <a:cubicBezTo>
                    <a:pt x="503" y="145"/>
                    <a:pt x="508" y="146"/>
                    <a:pt x="512" y="147"/>
                  </a:cubicBezTo>
                  <a:cubicBezTo>
                    <a:pt x="512" y="144"/>
                    <a:pt x="512" y="140"/>
                    <a:pt x="513" y="137"/>
                  </a:cubicBezTo>
                  <a:cubicBezTo>
                    <a:pt x="489" y="133"/>
                    <a:pt x="401" y="117"/>
                    <a:pt x="401" y="117"/>
                  </a:cubicBezTo>
                  <a:cubicBezTo>
                    <a:pt x="401" y="117"/>
                    <a:pt x="407" y="88"/>
                    <a:pt x="410" y="75"/>
                  </a:cubicBezTo>
                  <a:cubicBezTo>
                    <a:pt x="415" y="55"/>
                    <a:pt x="419" y="34"/>
                    <a:pt x="424" y="13"/>
                  </a:cubicBezTo>
                  <a:cubicBezTo>
                    <a:pt x="424" y="13"/>
                    <a:pt x="424" y="13"/>
                    <a:pt x="424" y="12"/>
                  </a:cubicBezTo>
                  <a:cubicBezTo>
                    <a:pt x="421" y="12"/>
                    <a:pt x="418" y="11"/>
                    <a:pt x="415" y="10"/>
                  </a:cubicBezTo>
                  <a:cubicBezTo>
                    <a:pt x="415" y="11"/>
                    <a:pt x="415" y="11"/>
                    <a:pt x="415" y="11"/>
                  </a:cubicBezTo>
                  <a:cubicBezTo>
                    <a:pt x="408" y="38"/>
                    <a:pt x="403" y="65"/>
                    <a:pt x="396" y="92"/>
                  </a:cubicBezTo>
                  <a:cubicBezTo>
                    <a:pt x="395" y="100"/>
                    <a:pt x="393" y="107"/>
                    <a:pt x="391" y="115"/>
                  </a:cubicBezTo>
                  <a:cubicBezTo>
                    <a:pt x="369" y="111"/>
                    <a:pt x="346" y="107"/>
                    <a:pt x="323" y="103"/>
                  </a:cubicBezTo>
                  <a:cubicBezTo>
                    <a:pt x="328" y="97"/>
                    <a:pt x="332" y="92"/>
                    <a:pt x="337" y="87"/>
                  </a:cubicBezTo>
                  <a:cubicBezTo>
                    <a:pt x="360" y="60"/>
                    <a:pt x="383" y="34"/>
                    <a:pt x="407" y="7"/>
                  </a:cubicBezTo>
                  <a:cubicBezTo>
                    <a:pt x="407" y="7"/>
                    <a:pt x="407" y="7"/>
                    <a:pt x="408" y="7"/>
                  </a:cubicBezTo>
                  <a:cubicBezTo>
                    <a:pt x="405" y="5"/>
                    <a:pt x="403" y="3"/>
                    <a:pt x="400" y="0"/>
                  </a:cubicBezTo>
                  <a:cubicBezTo>
                    <a:pt x="388" y="15"/>
                    <a:pt x="375" y="30"/>
                    <a:pt x="361" y="45"/>
                  </a:cubicBezTo>
                  <a:cubicBezTo>
                    <a:pt x="346" y="62"/>
                    <a:pt x="331" y="80"/>
                    <a:pt x="315" y="97"/>
                  </a:cubicBezTo>
                  <a:cubicBezTo>
                    <a:pt x="313" y="100"/>
                    <a:pt x="310" y="101"/>
                    <a:pt x="307" y="101"/>
                  </a:cubicBezTo>
                  <a:cubicBezTo>
                    <a:pt x="293" y="98"/>
                    <a:pt x="280" y="95"/>
                    <a:pt x="266" y="93"/>
                  </a:cubicBezTo>
                  <a:cubicBezTo>
                    <a:pt x="253" y="91"/>
                    <a:pt x="241" y="89"/>
                    <a:pt x="228" y="86"/>
                  </a:cubicBezTo>
                  <a:cubicBezTo>
                    <a:pt x="228" y="86"/>
                    <a:pt x="228" y="86"/>
                    <a:pt x="228" y="86"/>
                  </a:cubicBezTo>
                  <a:cubicBezTo>
                    <a:pt x="227" y="89"/>
                    <a:pt x="227" y="92"/>
                    <a:pt x="226" y="95"/>
                  </a:cubicBezTo>
                  <a:cubicBezTo>
                    <a:pt x="227" y="95"/>
                    <a:pt x="228" y="96"/>
                    <a:pt x="229" y="96"/>
                  </a:cubicBezTo>
                  <a:cubicBezTo>
                    <a:pt x="249" y="100"/>
                    <a:pt x="269" y="103"/>
                    <a:pt x="289" y="107"/>
                  </a:cubicBezTo>
                  <a:cubicBezTo>
                    <a:pt x="294" y="108"/>
                    <a:pt x="299" y="109"/>
                    <a:pt x="304" y="110"/>
                  </a:cubicBezTo>
                  <a:cubicBezTo>
                    <a:pt x="288" y="128"/>
                    <a:pt x="272" y="146"/>
                    <a:pt x="256" y="165"/>
                  </a:cubicBezTo>
                  <a:cubicBezTo>
                    <a:pt x="251" y="158"/>
                    <a:pt x="246" y="152"/>
                    <a:pt x="242" y="146"/>
                  </a:cubicBezTo>
                  <a:cubicBezTo>
                    <a:pt x="233" y="134"/>
                    <a:pt x="225" y="123"/>
                    <a:pt x="217" y="112"/>
                  </a:cubicBezTo>
                  <a:cubicBezTo>
                    <a:pt x="216" y="111"/>
                    <a:pt x="216" y="111"/>
                    <a:pt x="216" y="110"/>
                  </a:cubicBezTo>
                  <a:cubicBezTo>
                    <a:pt x="213" y="112"/>
                    <a:pt x="210" y="114"/>
                    <a:pt x="207" y="116"/>
                  </a:cubicBezTo>
                  <a:cubicBezTo>
                    <a:pt x="209" y="116"/>
                    <a:pt x="210" y="118"/>
                    <a:pt x="212" y="121"/>
                  </a:cubicBezTo>
                  <a:cubicBezTo>
                    <a:pt x="225" y="138"/>
                    <a:pt x="237" y="155"/>
                    <a:pt x="249" y="172"/>
                  </a:cubicBezTo>
                  <a:cubicBezTo>
                    <a:pt x="229" y="195"/>
                    <a:pt x="209" y="218"/>
                    <a:pt x="188" y="242"/>
                  </a:cubicBezTo>
                  <a:cubicBezTo>
                    <a:pt x="189" y="227"/>
                    <a:pt x="189" y="213"/>
                    <a:pt x="190" y="199"/>
                  </a:cubicBezTo>
                  <a:cubicBezTo>
                    <a:pt x="191" y="187"/>
                    <a:pt x="191" y="175"/>
                    <a:pt x="192" y="163"/>
                  </a:cubicBezTo>
                  <a:cubicBezTo>
                    <a:pt x="193" y="149"/>
                    <a:pt x="194" y="136"/>
                    <a:pt x="194" y="122"/>
                  </a:cubicBezTo>
                  <a:cubicBezTo>
                    <a:pt x="194" y="121"/>
                    <a:pt x="194" y="120"/>
                    <a:pt x="195" y="119"/>
                  </a:cubicBezTo>
                  <a:cubicBezTo>
                    <a:pt x="194" y="119"/>
                    <a:pt x="193" y="119"/>
                    <a:pt x="192" y="119"/>
                  </a:cubicBezTo>
                  <a:cubicBezTo>
                    <a:pt x="189" y="119"/>
                    <a:pt x="187" y="119"/>
                    <a:pt x="184" y="118"/>
                  </a:cubicBezTo>
                  <a:cubicBezTo>
                    <a:pt x="185" y="120"/>
                    <a:pt x="185" y="121"/>
                    <a:pt x="185" y="123"/>
                  </a:cubicBezTo>
                  <a:cubicBezTo>
                    <a:pt x="183" y="150"/>
                    <a:pt x="182" y="178"/>
                    <a:pt x="180" y="205"/>
                  </a:cubicBezTo>
                  <a:cubicBezTo>
                    <a:pt x="180" y="220"/>
                    <a:pt x="179" y="236"/>
                    <a:pt x="178" y="251"/>
                  </a:cubicBezTo>
                  <a:cubicBezTo>
                    <a:pt x="178" y="253"/>
                    <a:pt x="177" y="255"/>
                    <a:pt x="176" y="256"/>
                  </a:cubicBezTo>
                  <a:cubicBezTo>
                    <a:pt x="154" y="282"/>
                    <a:pt x="131" y="307"/>
                    <a:pt x="108" y="333"/>
                  </a:cubicBezTo>
                  <a:cubicBezTo>
                    <a:pt x="108" y="333"/>
                    <a:pt x="108" y="333"/>
                    <a:pt x="107" y="334"/>
                  </a:cubicBezTo>
                  <a:cubicBezTo>
                    <a:pt x="110" y="336"/>
                    <a:pt x="113" y="338"/>
                    <a:pt x="115" y="341"/>
                  </a:cubicBezTo>
                  <a:cubicBezTo>
                    <a:pt x="115" y="339"/>
                    <a:pt x="117" y="338"/>
                    <a:pt x="119" y="335"/>
                  </a:cubicBezTo>
                  <a:cubicBezTo>
                    <a:pt x="138" y="314"/>
                    <a:pt x="157" y="292"/>
                    <a:pt x="176" y="270"/>
                  </a:cubicBezTo>
                  <a:cubicBezTo>
                    <a:pt x="176" y="275"/>
                    <a:pt x="176" y="280"/>
                    <a:pt x="176" y="284"/>
                  </a:cubicBezTo>
                  <a:cubicBezTo>
                    <a:pt x="175" y="301"/>
                    <a:pt x="174" y="318"/>
                    <a:pt x="174" y="335"/>
                  </a:cubicBezTo>
                  <a:cubicBezTo>
                    <a:pt x="173" y="338"/>
                    <a:pt x="173" y="340"/>
                    <a:pt x="170" y="340"/>
                  </a:cubicBezTo>
                  <a:cubicBezTo>
                    <a:pt x="154" y="344"/>
                    <a:pt x="138" y="348"/>
                    <a:pt x="122" y="351"/>
                  </a:cubicBezTo>
                  <a:cubicBezTo>
                    <a:pt x="122" y="351"/>
                    <a:pt x="121" y="351"/>
                    <a:pt x="121" y="351"/>
                  </a:cubicBezTo>
                  <a:cubicBezTo>
                    <a:pt x="122" y="354"/>
                    <a:pt x="123" y="357"/>
                    <a:pt x="123" y="361"/>
                  </a:cubicBezTo>
                  <a:cubicBezTo>
                    <a:pt x="124" y="360"/>
                    <a:pt x="125" y="360"/>
                    <a:pt x="126" y="360"/>
                  </a:cubicBezTo>
                  <a:cubicBezTo>
                    <a:pt x="137" y="358"/>
                    <a:pt x="149" y="355"/>
                    <a:pt x="160" y="352"/>
                  </a:cubicBezTo>
                  <a:cubicBezTo>
                    <a:pt x="164" y="351"/>
                    <a:pt x="168" y="351"/>
                    <a:pt x="173" y="350"/>
                  </a:cubicBezTo>
                  <a:cubicBezTo>
                    <a:pt x="172" y="363"/>
                    <a:pt x="172" y="374"/>
                    <a:pt x="171" y="387"/>
                  </a:cubicBezTo>
                  <a:cubicBezTo>
                    <a:pt x="163" y="384"/>
                    <a:pt x="156" y="382"/>
                    <a:pt x="148" y="379"/>
                  </a:cubicBezTo>
                  <a:cubicBezTo>
                    <a:pt x="140" y="377"/>
                    <a:pt x="133" y="374"/>
                    <a:pt x="125" y="371"/>
                  </a:cubicBezTo>
                  <a:cubicBezTo>
                    <a:pt x="124" y="371"/>
                    <a:pt x="123" y="371"/>
                    <a:pt x="123" y="370"/>
                  </a:cubicBezTo>
                  <a:cubicBezTo>
                    <a:pt x="122" y="374"/>
                    <a:pt x="121" y="377"/>
                    <a:pt x="119" y="380"/>
                  </a:cubicBezTo>
                  <a:cubicBezTo>
                    <a:pt x="120" y="380"/>
                    <a:pt x="120" y="380"/>
                    <a:pt x="121" y="380"/>
                  </a:cubicBezTo>
                  <a:cubicBezTo>
                    <a:pt x="136" y="385"/>
                    <a:pt x="151" y="391"/>
                    <a:pt x="167" y="396"/>
                  </a:cubicBezTo>
                  <a:cubicBezTo>
                    <a:pt x="170" y="397"/>
                    <a:pt x="170" y="399"/>
                    <a:pt x="170" y="401"/>
                  </a:cubicBezTo>
                  <a:cubicBezTo>
                    <a:pt x="168" y="437"/>
                    <a:pt x="166" y="473"/>
                    <a:pt x="165" y="509"/>
                  </a:cubicBezTo>
                  <a:cubicBezTo>
                    <a:pt x="165" y="509"/>
                    <a:pt x="165" y="510"/>
                    <a:pt x="165" y="510"/>
                  </a:cubicBezTo>
                  <a:cubicBezTo>
                    <a:pt x="166" y="510"/>
                    <a:pt x="167" y="510"/>
                    <a:pt x="168" y="510"/>
                  </a:cubicBezTo>
                  <a:cubicBezTo>
                    <a:pt x="170" y="510"/>
                    <a:pt x="172" y="510"/>
                    <a:pt x="174" y="511"/>
                  </a:cubicBezTo>
                  <a:cubicBezTo>
                    <a:pt x="176" y="474"/>
                    <a:pt x="178" y="438"/>
                    <a:pt x="180" y="402"/>
                  </a:cubicBezTo>
                  <a:cubicBezTo>
                    <a:pt x="180" y="402"/>
                    <a:pt x="180" y="401"/>
                    <a:pt x="180" y="401"/>
                  </a:cubicBezTo>
                  <a:cubicBezTo>
                    <a:pt x="224" y="416"/>
                    <a:pt x="267" y="431"/>
                    <a:pt x="311" y="447"/>
                  </a:cubicBezTo>
                  <a:cubicBezTo>
                    <a:pt x="308" y="458"/>
                    <a:pt x="306" y="469"/>
                    <a:pt x="303" y="480"/>
                  </a:cubicBezTo>
                  <a:cubicBezTo>
                    <a:pt x="302" y="481"/>
                    <a:pt x="301" y="483"/>
                    <a:pt x="299" y="483"/>
                  </a:cubicBezTo>
                  <a:cubicBezTo>
                    <a:pt x="277" y="493"/>
                    <a:pt x="254" y="503"/>
                    <a:pt x="231" y="513"/>
                  </a:cubicBezTo>
                  <a:cubicBezTo>
                    <a:pt x="220" y="518"/>
                    <a:pt x="209" y="522"/>
                    <a:pt x="198" y="527"/>
                  </a:cubicBezTo>
                  <a:cubicBezTo>
                    <a:pt x="200" y="530"/>
                    <a:pt x="201" y="533"/>
                    <a:pt x="202" y="536"/>
                  </a:cubicBezTo>
                  <a:cubicBezTo>
                    <a:pt x="202" y="536"/>
                    <a:pt x="203" y="536"/>
                    <a:pt x="203" y="536"/>
                  </a:cubicBezTo>
                  <a:cubicBezTo>
                    <a:pt x="227" y="525"/>
                    <a:pt x="250" y="515"/>
                    <a:pt x="274" y="505"/>
                  </a:cubicBezTo>
                  <a:cubicBezTo>
                    <a:pt x="282" y="501"/>
                    <a:pt x="290" y="498"/>
                    <a:pt x="299" y="494"/>
                  </a:cubicBezTo>
                  <a:cubicBezTo>
                    <a:pt x="288" y="538"/>
                    <a:pt x="277" y="582"/>
                    <a:pt x="266" y="626"/>
                  </a:cubicBezTo>
                  <a:cubicBezTo>
                    <a:pt x="249" y="623"/>
                    <a:pt x="234" y="620"/>
                    <a:pt x="218" y="617"/>
                  </a:cubicBezTo>
                  <a:cubicBezTo>
                    <a:pt x="213" y="616"/>
                    <a:pt x="201" y="614"/>
                    <a:pt x="201" y="614"/>
                  </a:cubicBezTo>
                  <a:cubicBezTo>
                    <a:pt x="201" y="614"/>
                    <a:pt x="190" y="589"/>
                    <a:pt x="188" y="585"/>
                  </a:cubicBezTo>
                  <a:cubicBezTo>
                    <a:pt x="187" y="582"/>
                    <a:pt x="186" y="579"/>
                    <a:pt x="186" y="576"/>
                  </a:cubicBezTo>
                  <a:cubicBezTo>
                    <a:pt x="183" y="578"/>
                    <a:pt x="180" y="580"/>
                    <a:pt x="176" y="580"/>
                  </a:cubicBezTo>
                  <a:cubicBezTo>
                    <a:pt x="176" y="581"/>
                    <a:pt x="177" y="581"/>
                    <a:pt x="177" y="582"/>
                  </a:cubicBezTo>
                  <a:cubicBezTo>
                    <a:pt x="178" y="586"/>
                    <a:pt x="189" y="612"/>
                    <a:pt x="189" y="612"/>
                  </a:cubicBezTo>
                  <a:cubicBezTo>
                    <a:pt x="189" y="612"/>
                    <a:pt x="155" y="605"/>
                    <a:pt x="149" y="604"/>
                  </a:cubicBezTo>
                  <a:cubicBezTo>
                    <a:pt x="129" y="601"/>
                    <a:pt x="110" y="597"/>
                    <a:pt x="90" y="593"/>
                  </a:cubicBezTo>
                  <a:cubicBezTo>
                    <a:pt x="72" y="590"/>
                    <a:pt x="54" y="586"/>
                    <a:pt x="36" y="582"/>
                  </a:cubicBezTo>
                  <a:cubicBezTo>
                    <a:pt x="25" y="580"/>
                    <a:pt x="14" y="578"/>
                    <a:pt x="3" y="576"/>
                  </a:cubicBezTo>
                  <a:cubicBezTo>
                    <a:pt x="3" y="580"/>
                    <a:pt x="2" y="583"/>
                    <a:pt x="0" y="586"/>
                  </a:cubicBezTo>
                  <a:cubicBezTo>
                    <a:pt x="5" y="586"/>
                    <a:pt x="10" y="587"/>
                    <a:pt x="14" y="588"/>
                  </a:cubicBezTo>
                  <a:cubicBezTo>
                    <a:pt x="34" y="592"/>
                    <a:pt x="53" y="595"/>
                    <a:pt x="73" y="599"/>
                  </a:cubicBezTo>
                  <a:cubicBezTo>
                    <a:pt x="86" y="602"/>
                    <a:pt x="99" y="604"/>
                    <a:pt x="112" y="607"/>
                  </a:cubicBezTo>
                  <a:cubicBezTo>
                    <a:pt x="124" y="609"/>
                    <a:pt x="137" y="611"/>
                    <a:pt x="149" y="614"/>
                  </a:cubicBezTo>
                  <a:cubicBezTo>
                    <a:pt x="151" y="614"/>
                    <a:pt x="193" y="623"/>
                    <a:pt x="193" y="623"/>
                  </a:cubicBezTo>
                  <a:cubicBezTo>
                    <a:pt x="193" y="623"/>
                    <a:pt x="206" y="656"/>
                    <a:pt x="212" y="671"/>
                  </a:cubicBezTo>
                  <a:cubicBezTo>
                    <a:pt x="217" y="682"/>
                    <a:pt x="221" y="692"/>
                    <a:pt x="225" y="703"/>
                  </a:cubicBezTo>
                  <a:cubicBezTo>
                    <a:pt x="228" y="702"/>
                    <a:pt x="231" y="701"/>
                    <a:pt x="234" y="700"/>
                  </a:cubicBezTo>
                  <a:cubicBezTo>
                    <a:pt x="234" y="699"/>
                    <a:pt x="233" y="697"/>
                    <a:pt x="232" y="695"/>
                  </a:cubicBezTo>
                  <a:cubicBezTo>
                    <a:pt x="223" y="672"/>
                    <a:pt x="214" y="649"/>
                    <a:pt x="205" y="627"/>
                  </a:cubicBezTo>
                  <a:cubicBezTo>
                    <a:pt x="205" y="626"/>
                    <a:pt x="204" y="624"/>
                    <a:pt x="204" y="624"/>
                  </a:cubicBezTo>
                  <a:cubicBezTo>
                    <a:pt x="204" y="624"/>
                    <a:pt x="243" y="632"/>
                    <a:pt x="263" y="635"/>
                  </a:cubicBezTo>
                  <a:cubicBezTo>
                    <a:pt x="261" y="643"/>
                    <a:pt x="260" y="650"/>
                    <a:pt x="258" y="657"/>
                  </a:cubicBezTo>
                  <a:cubicBezTo>
                    <a:pt x="254" y="671"/>
                    <a:pt x="251" y="685"/>
                    <a:pt x="247" y="699"/>
                  </a:cubicBezTo>
                  <a:cubicBezTo>
                    <a:pt x="247" y="699"/>
                    <a:pt x="247" y="699"/>
                    <a:pt x="247" y="699"/>
                  </a:cubicBezTo>
                  <a:cubicBezTo>
                    <a:pt x="250" y="700"/>
                    <a:pt x="253" y="700"/>
                    <a:pt x="256" y="702"/>
                  </a:cubicBezTo>
                  <a:cubicBezTo>
                    <a:pt x="257" y="696"/>
                    <a:pt x="261" y="684"/>
                    <a:pt x="262" y="680"/>
                  </a:cubicBezTo>
                  <a:cubicBezTo>
                    <a:pt x="265" y="668"/>
                    <a:pt x="273" y="637"/>
                    <a:pt x="273" y="637"/>
                  </a:cubicBezTo>
                  <a:cubicBezTo>
                    <a:pt x="283" y="639"/>
                    <a:pt x="283" y="639"/>
                    <a:pt x="283" y="639"/>
                  </a:cubicBezTo>
                  <a:cubicBezTo>
                    <a:pt x="283" y="639"/>
                    <a:pt x="260" y="693"/>
                    <a:pt x="256" y="702"/>
                  </a:cubicBezTo>
                  <a:cubicBezTo>
                    <a:pt x="259" y="703"/>
                    <a:pt x="262" y="705"/>
                    <a:pt x="264" y="706"/>
                  </a:cubicBezTo>
                  <a:cubicBezTo>
                    <a:pt x="264" y="706"/>
                    <a:pt x="265" y="706"/>
                    <a:pt x="265" y="706"/>
                  </a:cubicBezTo>
                  <a:cubicBezTo>
                    <a:pt x="273" y="687"/>
                    <a:pt x="280" y="668"/>
                    <a:pt x="289" y="650"/>
                  </a:cubicBezTo>
                  <a:cubicBezTo>
                    <a:pt x="293" y="640"/>
                    <a:pt x="293" y="641"/>
                    <a:pt x="303" y="643"/>
                  </a:cubicBezTo>
                  <a:cubicBezTo>
                    <a:pt x="323" y="647"/>
                    <a:pt x="342" y="650"/>
                    <a:pt x="362" y="654"/>
                  </a:cubicBezTo>
                  <a:cubicBezTo>
                    <a:pt x="375" y="656"/>
                    <a:pt x="388" y="659"/>
                    <a:pt x="401" y="662"/>
                  </a:cubicBezTo>
                  <a:cubicBezTo>
                    <a:pt x="405" y="662"/>
                    <a:pt x="410" y="663"/>
                    <a:pt x="414" y="664"/>
                  </a:cubicBezTo>
                  <a:cubicBezTo>
                    <a:pt x="415" y="664"/>
                    <a:pt x="415" y="664"/>
                    <a:pt x="416" y="664"/>
                  </a:cubicBezTo>
                  <a:cubicBezTo>
                    <a:pt x="416" y="661"/>
                    <a:pt x="417" y="658"/>
                    <a:pt x="418" y="655"/>
                  </a:cubicBezTo>
                  <a:cubicBezTo>
                    <a:pt x="418" y="655"/>
                    <a:pt x="417" y="655"/>
                    <a:pt x="417" y="655"/>
                  </a:cubicBezTo>
                  <a:cubicBezTo>
                    <a:pt x="395" y="651"/>
                    <a:pt x="374" y="647"/>
                    <a:pt x="353" y="6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422">
              <a:extLst>
                <a:ext uri="{FF2B5EF4-FFF2-40B4-BE49-F238E27FC236}">
                  <a16:creationId xmlns:a16="http://schemas.microsoft.com/office/drawing/2014/main" id="{C5D5B478-0569-4E3B-BCCD-2BDA78515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4038" y="4369106"/>
              <a:ext cx="283933" cy="585862"/>
            </a:xfrm>
            <a:custGeom>
              <a:avLst/>
              <a:gdLst>
                <a:gd name="T0" fmla="*/ 67 w 71"/>
                <a:gd name="T1" fmla="*/ 137 h 146"/>
                <a:gd name="T2" fmla="*/ 42 w 71"/>
                <a:gd name="T3" fmla="*/ 78 h 146"/>
                <a:gd name="T4" fmla="*/ 15 w 71"/>
                <a:gd name="T5" fmla="*/ 13 h 146"/>
                <a:gd name="T6" fmla="*/ 10 w 71"/>
                <a:gd name="T7" fmla="*/ 1 h 146"/>
                <a:gd name="T8" fmla="*/ 9 w 71"/>
                <a:gd name="T9" fmla="*/ 0 h 146"/>
                <a:gd name="T10" fmla="*/ 0 w 71"/>
                <a:gd name="T11" fmla="*/ 4 h 146"/>
                <a:gd name="T12" fmla="*/ 3 w 71"/>
                <a:gd name="T13" fmla="*/ 8 h 146"/>
                <a:gd name="T14" fmla="*/ 33 w 71"/>
                <a:gd name="T15" fmla="*/ 80 h 146"/>
                <a:gd name="T16" fmla="*/ 57 w 71"/>
                <a:gd name="T17" fmla="*/ 138 h 146"/>
                <a:gd name="T18" fmla="*/ 60 w 71"/>
                <a:gd name="T19" fmla="*/ 145 h 146"/>
                <a:gd name="T20" fmla="*/ 60 w 71"/>
                <a:gd name="T21" fmla="*/ 146 h 146"/>
                <a:gd name="T22" fmla="*/ 71 w 71"/>
                <a:gd name="T23" fmla="*/ 142 h 146"/>
                <a:gd name="T24" fmla="*/ 67 w 71"/>
                <a:gd name="T25" fmla="*/ 137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1" h="146">
                  <a:moveTo>
                    <a:pt x="67" y="137"/>
                  </a:moveTo>
                  <a:cubicBezTo>
                    <a:pt x="59" y="117"/>
                    <a:pt x="51" y="98"/>
                    <a:pt x="42" y="78"/>
                  </a:cubicBezTo>
                  <a:cubicBezTo>
                    <a:pt x="33" y="56"/>
                    <a:pt x="24" y="34"/>
                    <a:pt x="15" y="13"/>
                  </a:cubicBezTo>
                  <a:cubicBezTo>
                    <a:pt x="13" y="9"/>
                    <a:pt x="11" y="5"/>
                    <a:pt x="10" y="1"/>
                  </a:cubicBezTo>
                  <a:cubicBezTo>
                    <a:pt x="10" y="1"/>
                    <a:pt x="10" y="1"/>
                    <a:pt x="9" y="0"/>
                  </a:cubicBezTo>
                  <a:cubicBezTo>
                    <a:pt x="7" y="2"/>
                    <a:pt x="4" y="3"/>
                    <a:pt x="0" y="4"/>
                  </a:cubicBezTo>
                  <a:cubicBezTo>
                    <a:pt x="1" y="5"/>
                    <a:pt x="2" y="6"/>
                    <a:pt x="3" y="8"/>
                  </a:cubicBezTo>
                  <a:cubicBezTo>
                    <a:pt x="12" y="32"/>
                    <a:pt x="23" y="56"/>
                    <a:pt x="33" y="80"/>
                  </a:cubicBezTo>
                  <a:cubicBezTo>
                    <a:pt x="41" y="99"/>
                    <a:pt x="49" y="118"/>
                    <a:pt x="57" y="138"/>
                  </a:cubicBezTo>
                  <a:cubicBezTo>
                    <a:pt x="58" y="140"/>
                    <a:pt x="60" y="142"/>
                    <a:pt x="60" y="145"/>
                  </a:cubicBezTo>
                  <a:cubicBezTo>
                    <a:pt x="60" y="145"/>
                    <a:pt x="60" y="146"/>
                    <a:pt x="60" y="146"/>
                  </a:cubicBezTo>
                  <a:cubicBezTo>
                    <a:pt x="63" y="144"/>
                    <a:pt x="67" y="143"/>
                    <a:pt x="71" y="142"/>
                  </a:cubicBezTo>
                  <a:cubicBezTo>
                    <a:pt x="69" y="141"/>
                    <a:pt x="68" y="139"/>
                    <a:pt x="67" y="1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423">
              <a:extLst>
                <a:ext uri="{FF2B5EF4-FFF2-40B4-BE49-F238E27FC236}">
                  <a16:creationId xmlns:a16="http://schemas.microsoft.com/office/drawing/2014/main" id="{436CBE4C-A446-44D8-BE5B-BB5B1D83E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42013" y="4185150"/>
              <a:ext cx="355916" cy="67984"/>
            </a:xfrm>
            <a:custGeom>
              <a:avLst/>
              <a:gdLst>
                <a:gd name="T0" fmla="*/ 1 w 89"/>
                <a:gd name="T1" fmla="*/ 7 h 17"/>
                <a:gd name="T2" fmla="*/ 0 w 89"/>
                <a:gd name="T3" fmla="*/ 7 h 17"/>
                <a:gd name="T4" fmla="*/ 0 w 89"/>
                <a:gd name="T5" fmla="*/ 15 h 17"/>
                <a:gd name="T6" fmla="*/ 0 w 89"/>
                <a:gd name="T7" fmla="*/ 17 h 17"/>
                <a:gd name="T8" fmla="*/ 8 w 89"/>
                <a:gd name="T9" fmla="*/ 16 h 17"/>
                <a:gd name="T10" fmla="*/ 71 w 89"/>
                <a:gd name="T11" fmla="*/ 11 h 17"/>
                <a:gd name="T12" fmla="*/ 89 w 89"/>
                <a:gd name="T13" fmla="*/ 9 h 17"/>
                <a:gd name="T14" fmla="*/ 88 w 89"/>
                <a:gd name="T15" fmla="*/ 2 h 17"/>
                <a:gd name="T16" fmla="*/ 88 w 89"/>
                <a:gd name="T17" fmla="*/ 0 h 17"/>
                <a:gd name="T18" fmla="*/ 83 w 89"/>
                <a:gd name="T19" fmla="*/ 0 h 17"/>
                <a:gd name="T20" fmla="*/ 1 w 89"/>
                <a:gd name="T21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9" h="17">
                  <a:moveTo>
                    <a:pt x="1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10"/>
                    <a:pt x="0" y="12"/>
                    <a:pt x="0" y="15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3" y="17"/>
                    <a:pt x="6" y="16"/>
                    <a:pt x="8" y="16"/>
                  </a:cubicBezTo>
                  <a:cubicBezTo>
                    <a:pt x="29" y="14"/>
                    <a:pt x="50" y="12"/>
                    <a:pt x="71" y="11"/>
                  </a:cubicBezTo>
                  <a:cubicBezTo>
                    <a:pt x="77" y="10"/>
                    <a:pt x="83" y="10"/>
                    <a:pt x="89" y="9"/>
                  </a:cubicBezTo>
                  <a:cubicBezTo>
                    <a:pt x="88" y="7"/>
                    <a:pt x="88" y="4"/>
                    <a:pt x="88" y="2"/>
                  </a:cubicBezTo>
                  <a:cubicBezTo>
                    <a:pt x="88" y="1"/>
                    <a:pt x="88" y="0"/>
                    <a:pt x="88" y="0"/>
                  </a:cubicBezTo>
                  <a:cubicBezTo>
                    <a:pt x="87" y="0"/>
                    <a:pt x="85" y="0"/>
                    <a:pt x="83" y="0"/>
                  </a:cubicBezTo>
                  <a:cubicBezTo>
                    <a:pt x="56" y="2"/>
                    <a:pt x="28" y="5"/>
                    <a:pt x="1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424">
              <a:extLst>
                <a:ext uri="{FF2B5EF4-FFF2-40B4-BE49-F238E27FC236}">
                  <a16:creationId xmlns:a16="http://schemas.microsoft.com/office/drawing/2014/main" id="{663948AE-27BF-434B-BD9B-8204B018B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0389" y="4585055"/>
              <a:ext cx="521877" cy="99976"/>
            </a:xfrm>
            <a:custGeom>
              <a:avLst/>
              <a:gdLst>
                <a:gd name="T0" fmla="*/ 117 w 130"/>
                <a:gd name="T1" fmla="*/ 11 h 25"/>
                <a:gd name="T2" fmla="*/ 130 w 130"/>
                <a:gd name="T3" fmla="*/ 10 h 25"/>
                <a:gd name="T4" fmla="*/ 130 w 130"/>
                <a:gd name="T5" fmla="*/ 10 h 25"/>
                <a:gd name="T6" fmla="*/ 129 w 130"/>
                <a:gd name="T7" fmla="*/ 1 h 25"/>
                <a:gd name="T8" fmla="*/ 129 w 130"/>
                <a:gd name="T9" fmla="*/ 0 h 25"/>
                <a:gd name="T10" fmla="*/ 129 w 130"/>
                <a:gd name="T11" fmla="*/ 0 h 25"/>
                <a:gd name="T12" fmla="*/ 91 w 130"/>
                <a:gd name="T13" fmla="*/ 5 h 25"/>
                <a:gd name="T14" fmla="*/ 47 w 130"/>
                <a:gd name="T15" fmla="*/ 10 h 25"/>
                <a:gd name="T16" fmla="*/ 0 w 130"/>
                <a:gd name="T17" fmla="*/ 15 h 25"/>
                <a:gd name="T18" fmla="*/ 1 w 130"/>
                <a:gd name="T19" fmla="*/ 24 h 25"/>
                <a:gd name="T20" fmla="*/ 1 w 130"/>
                <a:gd name="T21" fmla="*/ 25 h 25"/>
                <a:gd name="T22" fmla="*/ 34 w 130"/>
                <a:gd name="T23" fmla="*/ 21 h 25"/>
                <a:gd name="T24" fmla="*/ 117 w 130"/>
                <a:gd name="T25" fmla="*/ 1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" h="25">
                  <a:moveTo>
                    <a:pt x="117" y="11"/>
                  </a:moveTo>
                  <a:cubicBezTo>
                    <a:pt x="121" y="11"/>
                    <a:pt x="125" y="10"/>
                    <a:pt x="130" y="10"/>
                  </a:cubicBezTo>
                  <a:cubicBezTo>
                    <a:pt x="130" y="10"/>
                    <a:pt x="130" y="10"/>
                    <a:pt x="130" y="10"/>
                  </a:cubicBezTo>
                  <a:cubicBezTo>
                    <a:pt x="129" y="7"/>
                    <a:pt x="129" y="4"/>
                    <a:pt x="129" y="1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16" y="2"/>
                    <a:pt x="104" y="3"/>
                    <a:pt x="91" y="5"/>
                  </a:cubicBezTo>
                  <a:cubicBezTo>
                    <a:pt x="76" y="7"/>
                    <a:pt x="61" y="8"/>
                    <a:pt x="47" y="10"/>
                  </a:cubicBezTo>
                  <a:cubicBezTo>
                    <a:pt x="31" y="12"/>
                    <a:pt x="15" y="14"/>
                    <a:pt x="0" y="15"/>
                  </a:cubicBezTo>
                  <a:cubicBezTo>
                    <a:pt x="1" y="18"/>
                    <a:pt x="1" y="21"/>
                    <a:pt x="1" y="24"/>
                  </a:cubicBezTo>
                  <a:cubicBezTo>
                    <a:pt x="1" y="24"/>
                    <a:pt x="1" y="25"/>
                    <a:pt x="1" y="25"/>
                  </a:cubicBezTo>
                  <a:cubicBezTo>
                    <a:pt x="12" y="24"/>
                    <a:pt x="23" y="23"/>
                    <a:pt x="34" y="21"/>
                  </a:cubicBezTo>
                  <a:cubicBezTo>
                    <a:pt x="62" y="18"/>
                    <a:pt x="89" y="14"/>
                    <a:pt x="117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425">
              <a:extLst>
                <a:ext uri="{FF2B5EF4-FFF2-40B4-BE49-F238E27FC236}">
                  <a16:creationId xmlns:a16="http://schemas.microsoft.com/office/drawing/2014/main" id="{09FF81D1-8F70-4D90-B108-A24D1AD02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66409" y="3971201"/>
              <a:ext cx="367913" cy="597859"/>
            </a:xfrm>
            <a:custGeom>
              <a:avLst/>
              <a:gdLst>
                <a:gd name="T0" fmla="*/ 61 w 92"/>
                <a:gd name="T1" fmla="*/ 58 h 149"/>
                <a:gd name="T2" fmla="*/ 92 w 92"/>
                <a:gd name="T3" fmla="*/ 5 h 149"/>
                <a:gd name="T4" fmla="*/ 84 w 92"/>
                <a:gd name="T5" fmla="*/ 0 h 149"/>
                <a:gd name="T6" fmla="*/ 83 w 92"/>
                <a:gd name="T7" fmla="*/ 1 h 149"/>
                <a:gd name="T8" fmla="*/ 62 w 92"/>
                <a:gd name="T9" fmla="*/ 37 h 149"/>
                <a:gd name="T10" fmla="*/ 23 w 92"/>
                <a:gd name="T11" fmla="*/ 104 h 149"/>
                <a:gd name="T12" fmla="*/ 0 w 92"/>
                <a:gd name="T13" fmla="*/ 144 h 149"/>
                <a:gd name="T14" fmla="*/ 8 w 92"/>
                <a:gd name="T15" fmla="*/ 149 h 149"/>
                <a:gd name="T16" fmla="*/ 30 w 92"/>
                <a:gd name="T17" fmla="*/ 112 h 149"/>
                <a:gd name="T18" fmla="*/ 61 w 92"/>
                <a:gd name="T19" fmla="*/ 5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2" h="149">
                  <a:moveTo>
                    <a:pt x="61" y="58"/>
                  </a:moveTo>
                  <a:cubicBezTo>
                    <a:pt x="71" y="40"/>
                    <a:pt x="82" y="22"/>
                    <a:pt x="92" y="5"/>
                  </a:cubicBezTo>
                  <a:cubicBezTo>
                    <a:pt x="89" y="4"/>
                    <a:pt x="86" y="2"/>
                    <a:pt x="84" y="0"/>
                  </a:cubicBezTo>
                  <a:cubicBezTo>
                    <a:pt x="84" y="0"/>
                    <a:pt x="84" y="0"/>
                    <a:pt x="83" y="1"/>
                  </a:cubicBezTo>
                  <a:cubicBezTo>
                    <a:pt x="76" y="13"/>
                    <a:pt x="69" y="25"/>
                    <a:pt x="62" y="37"/>
                  </a:cubicBezTo>
                  <a:cubicBezTo>
                    <a:pt x="49" y="59"/>
                    <a:pt x="36" y="82"/>
                    <a:pt x="23" y="104"/>
                  </a:cubicBezTo>
                  <a:cubicBezTo>
                    <a:pt x="15" y="117"/>
                    <a:pt x="8" y="131"/>
                    <a:pt x="0" y="144"/>
                  </a:cubicBezTo>
                  <a:cubicBezTo>
                    <a:pt x="3" y="145"/>
                    <a:pt x="6" y="147"/>
                    <a:pt x="8" y="149"/>
                  </a:cubicBezTo>
                  <a:cubicBezTo>
                    <a:pt x="15" y="137"/>
                    <a:pt x="22" y="124"/>
                    <a:pt x="30" y="112"/>
                  </a:cubicBezTo>
                  <a:cubicBezTo>
                    <a:pt x="40" y="94"/>
                    <a:pt x="50" y="76"/>
                    <a:pt x="61" y="5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26">
              <a:extLst>
                <a:ext uri="{FF2B5EF4-FFF2-40B4-BE49-F238E27FC236}">
                  <a16:creationId xmlns:a16="http://schemas.microsoft.com/office/drawing/2014/main" id="{356FD05E-6A68-46CE-9730-5D8E4BCA3A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1863" y="3117402"/>
              <a:ext cx="255939" cy="521877"/>
            </a:xfrm>
            <a:custGeom>
              <a:avLst/>
              <a:gdLst>
                <a:gd name="T0" fmla="*/ 2 w 64"/>
                <a:gd name="T1" fmla="*/ 6 h 130"/>
                <a:gd name="T2" fmla="*/ 48 w 64"/>
                <a:gd name="T3" fmla="*/ 112 h 130"/>
                <a:gd name="T4" fmla="*/ 55 w 64"/>
                <a:gd name="T5" fmla="*/ 129 h 130"/>
                <a:gd name="T6" fmla="*/ 55 w 64"/>
                <a:gd name="T7" fmla="*/ 130 h 130"/>
                <a:gd name="T8" fmla="*/ 64 w 64"/>
                <a:gd name="T9" fmla="*/ 127 h 130"/>
                <a:gd name="T10" fmla="*/ 59 w 64"/>
                <a:gd name="T11" fmla="*/ 115 h 130"/>
                <a:gd name="T12" fmla="*/ 28 w 64"/>
                <a:gd name="T13" fmla="*/ 44 h 130"/>
                <a:gd name="T14" fmla="*/ 10 w 64"/>
                <a:gd name="T15" fmla="*/ 1 h 130"/>
                <a:gd name="T16" fmla="*/ 9 w 64"/>
                <a:gd name="T17" fmla="*/ 0 h 130"/>
                <a:gd name="T18" fmla="*/ 0 w 64"/>
                <a:gd name="T19" fmla="*/ 4 h 130"/>
                <a:gd name="T20" fmla="*/ 2 w 64"/>
                <a:gd name="T21" fmla="*/ 6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" h="130">
                  <a:moveTo>
                    <a:pt x="2" y="6"/>
                  </a:moveTo>
                  <a:cubicBezTo>
                    <a:pt x="17" y="42"/>
                    <a:pt x="32" y="77"/>
                    <a:pt x="48" y="112"/>
                  </a:cubicBezTo>
                  <a:cubicBezTo>
                    <a:pt x="50" y="118"/>
                    <a:pt x="53" y="123"/>
                    <a:pt x="55" y="129"/>
                  </a:cubicBezTo>
                  <a:cubicBezTo>
                    <a:pt x="55" y="129"/>
                    <a:pt x="55" y="130"/>
                    <a:pt x="55" y="130"/>
                  </a:cubicBezTo>
                  <a:cubicBezTo>
                    <a:pt x="58" y="129"/>
                    <a:pt x="61" y="128"/>
                    <a:pt x="64" y="127"/>
                  </a:cubicBezTo>
                  <a:cubicBezTo>
                    <a:pt x="62" y="123"/>
                    <a:pt x="61" y="119"/>
                    <a:pt x="59" y="115"/>
                  </a:cubicBezTo>
                  <a:cubicBezTo>
                    <a:pt x="49" y="91"/>
                    <a:pt x="38" y="67"/>
                    <a:pt x="28" y="44"/>
                  </a:cubicBezTo>
                  <a:cubicBezTo>
                    <a:pt x="22" y="30"/>
                    <a:pt x="16" y="15"/>
                    <a:pt x="10" y="1"/>
                  </a:cubicBezTo>
                  <a:cubicBezTo>
                    <a:pt x="10" y="1"/>
                    <a:pt x="9" y="0"/>
                    <a:pt x="9" y="0"/>
                  </a:cubicBezTo>
                  <a:cubicBezTo>
                    <a:pt x="6" y="2"/>
                    <a:pt x="4" y="3"/>
                    <a:pt x="0" y="4"/>
                  </a:cubicBezTo>
                  <a:cubicBezTo>
                    <a:pt x="1" y="4"/>
                    <a:pt x="1" y="5"/>
                    <a:pt x="2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27">
              <a:extLst>
                <a:ext uri="{FF2B5EF4-FFF2-40B4-BE49-F238E27FC236}">
                  <a16:creationId xmlns:a16="http://schemas.microsoft.com/office/drawing/2014/main" id="{52546682-DF7C-45F4-86A5-879E2759C6BC}"/>
                </a:ext>
              </a:extLst>
            </p:cNvPr>
            <p:cNvSpPr>
              <a:spLocks/>
            </p:cNvSpPr>
            <p:nvPr/>
          </p:nvSpPr>
          <p:spPr bwMode="auto">
            <a:xfrm>
              <a:off x="8746390" y="1761723"/>
              <a:ext cx="873794" cy="111974"/>
            </a:xfrm>
            <a:custGeom>
              <a:avLst/>
              <a:gdLst>
                <a:gd name="T0" fmla="*/ 0 w 218"/>
                <a:gd name="T1" fmla="*/ 10 h 28"/>
                <a:gd name="T2" fmla="*/ 217 w 218"/>
                <a:gd name="T3" fmla="*/ 28 h 28"/>
                <a:gd name="T4" fmla="*/ 217 w 218"/>
                <a:gd name="T5" fmla="*/ 26 h 28"/>
                <a:gd name="T6" fmla="*/ 218 w 218"/>
                <a:gd name="T7" fmla="*/ 18 h 28"/>
                <a:gd name="T8" fmla="*/ 215 w 218"/>
                <a:gd name="T9" fmla="*/ 18 h 28"/>
                <a:gd name="T10" fmla="*/ 156 w 218"/>
                <a:gd name="T11" fmla="*/ 13 h 28"/>
                <a:gd name="T12" fmla="*/ 98 w 218"/>
                <a:gd name="T13" fmla="*/ 9 h 28"/>
                <a:gd name="T14" fmla="*/ 5 w 218"/>
                <a:gd name="T15" fmla="*/ 1 h 28"/>
                <a:gd name="T16" fmla="*/ 1 w 218"/>
                <a:gd name="T17" fmla="*/ 0 h 28"/>
                <a:gd name="T18" fmla="*/ 1 w 218"/>
                <a:gd name="T19" fmla="*/ 3 h 28"/>
                <a:gd name="T20" fmla="*/ 0 w 218"/>
                <a:gd name="T21" fmla="*/ 1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8" h="28">
                  <a:moveTo>
                    <a:pt x="0" y="10"/>
                  </a:moveTo>
                  <a:cubicBezTo>
                    <a:pt x="72" y="16"/>
                    <a:pt x="145" y="22"/>
                    <a:pt x="217" y="28"/>
                  </a:cubicBezTo>
                  <a:cubicBezTo>
                    <a:pt x="217" y="27"/>
                    <a:pt x="217" y="27"/>
                    <a:pt x="217" y="26"/>
                  </a:cubicBezTo>
                  <a:cubicBezTo>
                    <a:pt x="217" y="23"/>
                    <a:pt x="217" y="20"/>
                    <a:pt x="218" y="18"/>
                  </a:cubicBezTo>
                  <a:cubicBezTo>
                    <a:pt x="217" y="18"/>
                    <a:pt x="216" y="18"/>
                    <a:pt x="215" y="18"/>
                  </a:cubicBezTo>
                  <a:cubicBezTo>
                    <a:pt x="195" y="16"/>
                    <a:pt x="175" y="15"/>
                    <a:pt x="156" y="13"/>
                  </a:cubicBezTo>
                  <a:cubicBezTo>
                    <a:pt x="136" y="12"/>
                    <a:pt x="117" y="10"/>
                    <a:pt x="98" y="9"/>
                  </a:cubicBezTo>
                  <a:cubicBezTo>
                    <a:pt x="67" y="6"/>
                    <a:pt x="36" y="3"/>
                    <a:pt x="5" y="1"/>
                  </a:cubicBezTo>
                  <a:cubicBezTo>
                    <a:pt x="3" y="1"/>
                    <a:pt x="2" y="0"/>
                    <a:pt x="1" y="0"/>
                  </a:cubicBezTo>
                  <a:cubicBezTo>
                    <a:pt x="1" y="1"/>
                    <a:pt x="1" y="2"/>
                    <a:pt x="1" y="3"/>
                  </a:cubicBezTo>
                  <a:cubicBezTo>
                    <a:pt x="1" y="5"/>
                    <a:pt x="1" y="8"/>
                    <a:pt x="0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28">
              <a:extLst>
                <a:ext uri="{FF2B5EF4-FFF2-40B4-BE49-F238E27FC236}">
                  <a16:creationId xmlns:a16="http://schemas.microsoft.com/office/drawing/2014/main" id="{70A20C9A-15BF-43FA-A6B7-DFC5167D5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8124" y="1925684"/>
              <a:ext cx="477888" cy="317925"/>
            </a:xfrm>
            <a:custGeom>
              <a:avLst/>
              <a:gdLst>
                <a:gd name="T0" fmla="*/ 1 w 119"/>
                <a:gd name="T1" fmla="*/ 9 h 79"/>
                <a:gd name="T2" fmla="*/ 62 w 119"/>
                <a:gd name="T3" fmla="*/ 48 h 79"/>
                <a:gd name="T4" fmla="*/ 111 w 119"/>
                <a:gd name="T5" fmla="*/ 78 h 79"/>
                <a:gd name="T6" fmla="*/ 113 w 119"/>
                <a:gd name="T7" fmla="*/ 79 h 79"/>
                <a:gd name="T8" fmla="*/ 119 w 119"/>
                <a:gd name="T9" fmla="*/ 71 h 79"/>
                <a:gd name="T10" fmla="*/ 110 w 119"/>
                <a:gd name="T11" fmla="*/ 67 h 79"/>
                <a:gd name="T12" fmla="*/ 6 w 119"/>
                <a:gd name="T13" fmla="*/ 1 h 79"/>
                <a:gd name="T14" fmla="*/ 5 w 119"/>
                <a:gd name="T15" fmla="*/ 0 h 79"/>
                <a:gd name="T16" fmla="*/ 0 w 119"/>
                <a:gd name="T17" fmla="*/ 8 h 79"/>
                <a:gd name="T18" fmla="*/ 1 w 119"/>
                <a:gd name="T19" fmla="*/ 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9" h="79">
                  <a:moveTo>
                    <a:pt x="1" y="9"/>
                  </a:moveTo>
                  <a:cubicBezTo>
                    <a:pt x="21" y="22"/>
                    <a:pt x="42" y="35"/>
                    <a:pt x="62" y="48"/>
                  </a:cubicBezTo>
                  <a:cubicBezTo>
                    <a:pt x="78" y="58"/>
                    <a:pt x="94" y="68"/>
                    <a:pt x="111" y="78"/>
                  </a:cubicBezTo>
                  <a:cubicBezTo>
                    <a:pt x="111" y="78"/>
                    <a:pt x="112" y="79"/>
                    <a:pt x="113" y="79"/>
                  </a:cubicBezTo>
                  <a:cubicBezTo>
                    <a:pt x="114" y="76"/>
                    <a:pt x="116" y="73"/>
                    <a:pt x="119" y="71"/>
                  </a:cubicBezTo>
                  <a:cubicBezTo>
                    <a:pt x="116" y="70"/>
                    <a:pt x="113" y="69"/>
                    <a:pt x="110" y="67"/>
                  </a:cubicBezTo>
                  <a:cubicBezTo>
                    <a:pt x="75" y="44"/>
                    <a:pt x="40" y="23"/>
                    <a:pt x="6" y="1"/>
                  </a:cubicBezTo>
                  <a:cubicBezTo>
                    <a:pt x="5" y="1"/>
                    <a:pt x="5" y="1"/>
                    <a:pt x="5" y="0"/>
                  </a:cubicBezTo>
                  <a:cubicBezTo>
                    <a:pt x="3" y="3"/>
                    <a:pt x="2" y="6"/>
                    <a:pt x="0" y="8"/>
                  </a:cubicBezTo>
                  <a:cubicBezTo>
                    <a:pt x="0" y="8"/>
                    <a:pt x="0" y="9"/>
                    <a:pt x="1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29">
              <a:extLst>
                <a:ext uri="{FF2B5EF4-FFF2-40B4-BE49-F238E27FC236}">
                  <a16:creationId xmlns:a16="http://schemas.microsoft.com/office/drawing/2014/main" id="{BCE22E3D-59E5-4F02-BFC4-A4F3B14279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6035" y="3699265"/>
              <a:ext cx="495883" cy="417902"/>
            </a:xfrm>
            <a:custGeom>
              <a:avLst/>
              <a:gdLst>
                <a:gd name="T0" fmla="*/ 8 w 124"/>
                <a:gd name="T1" fmla="*/ 1 h 104"/>
                <a:gd name="T2" fmla="*/ 7 w 124"/>
                <a:gd name="T3" fmla="*/ 0 h 104"/>
                <a:gd name="T4" fmla="*/ 0 w 124"/>
                <a:gd name="T5" fmla="*/ 7 h 104"/>
                <a:gd name="T6" fmla="*/ 22 w 124"/>
                <a:gd name="T7" fmla="*/ 25 h 104"/>
                <a:gd name="T8" fmla="*/ 116 w 124"/>
                <a:gd name="T9" fmla="*/ 102 h 104"/>
                <a:gd name="T10" fmla="*/ 118 w 124"/>
                <a:gd name="T11" fmla="*/ 104 h 104"/>
                <a:gd name="T12" fmla="*/ 124 w 124"/>
                <a:gd name="T13" fmla="*/ 96 h 104"/>
                <a:gd name="T14" fmla="*/ 123 w 124"/>
                <a:gd name="T15" fmla="*/ 96 h 104"/>
                <a:gd name="T16" fmla="*/ 8 w 124"/>
                <a:gd name="T17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4" h="104">
                  <a:moveTo>
                    <a:pt x="8" y="1"/>
                  </a:moveTo>
                  <a:cubicBezTo>
                    <a:pt x="7" y="1"/>
                    <a:pt x="7" y="0"/>
                    <a:pt x="7" y="0"/>
                  </a:cubicBezTo>
                  <a:cubicBezTo>
                    <a:pt x="5" y="3"/>
                    <a:pt x="3" y="5"/>
                    <a:pt x="0" y="7"/>
                  </a:cubicBezTo>
                  <a:cubicBezTo>
                    <a:pt x="8" y="13"/>
                    <a:pt x="15" y="19"/>
                    <a:pt x="22" y="25"/>
                  </a:cubicBezTo>
                  <a:cubicBezTo>
                    <a:pt x="54" y="51"/>
                    <a:pt x="85" y="76"/>
                    <a:pt x="116" y="102"/>
                  </a:cubicBezTo>
                  <a:cubicBezTo>
                    <a:pt x="117" y="103"/>
                    <a:pt x="117" y="103"/>
                    <a:pt x="118" y="104"/>
                  </a:cubicBezTo>
                  <a:cubicBezTo>
                    <a:pt x="119" y="101"/>
                    <a:pt x="121" y="98"/>
                    <a:pt x="124" y="96"/>
                  </a:cubicBezTo>
                  <a:cubicBezTo>
                    <a:pt x="124" y="96"/>
                    <a:pt x="123" y="96"/>
                    <a:pt x="123" y="96"/>
                  </a:cubicBezTo>
                  <a:cubicBezTo>
                    <a:pt x="85" y="64"/>
                    <a:pt x="46" y="32"/>
                    <a:pt x="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430">
              <a:extLst>
                <a:ext uri="{FF2B5EF4-FFF2-40B4-BE49-F238E27FC236}">
                  <a16:creationId xmlns:a16="http://schemas.microsoft.com/office/drawing/2014/main" id="{8053281B-2C9B-4317-92E3-D57E739708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8620" y="3667273"/>
              <a:ext cx="1205716" cy="973770"/>
            </a:xfrm>
            <a:custGeom>
              <a:avLst/>
              <a:gdLst>
                <a:gd name="T0" fmla="*/ 105 w 301"/>
                <a:gd name="T1" fmla="*/ 179 h 243"/>
                <a:gd name="T2" fmla="*/ 108 w 301"/>
                <a:gd name="T3" fmla="*/ 174 h 243"/>
                <a:gd name="T4" fmla="*/ 244 w 301"/>
                <a:gd name="T5" fmla="*/ 99 h 243"/>
                <a:gd name="T6" fmla="*/ 301 w 301"/>
                <a:gd name="T7" fmla="*/ 69 h 243"/>
                <a:gd name="T8" fmla="*/ 296 w 301"/>
                <a:gd name="T9" fmla="*/ 60 h 243"/>
                <a:gd name="T10" fmla="*/ 296 w 301"/>
                <a:gd name="T11" fmla="*/ 61 h 243"/>
                <a:gd name="T12" fmla="*/ 252 w 301"/>
                <a:gd name="T13" fmla="*/ 84 h 243"/>
                <a:gd name="T14" fmla="*/ 186 w 301"/>
                <a:gd name="T15" fmla="*/ 120 h 243"/>
                <a:gd name="T16" fmla="*/ 115 w 301"/>
                <a:gd name="T17" fmla="*/ 159 h 243"/>
                <a:gd name="T18" fmla="*/ 103 w 301"/>
                <a:gd name="T19" fmla="*/ 165 h 243"/>
                <a:gd name="T20" fmla="*/ 93 w 301"/>
                <a:gd name="T21" fmla="*/ 87 h 243"/>
                <a:gd name="T22" fmla="*/ 83 w 301"/>
                <a:gd name="T23" fmla="*/ 15 h 243"/>
                <a:gd name="T24" fmla="*/ 82 w 301"/>
                <a:gd name="T25" fmla="*/ 1 h 243"/>
                <a:gd name="T26" fmla="*/ 82 w 301"/>
                <a:gd name="T27" fmla="*/ 0 h 243"/>
                <a:gd name="T28" fmla="*/ 72 w 301"/>
                <a:gd name="T29" fmla="*/ 2 h 243"/>
                <a:gd name="T30" fmla="*/ 72 w 301"/>
                <a:gd name="T31" fmla="*/ 3 h 243"/>
                <a:gd name="T32" fmla="*/ 78 w 301"/>
                <a:gd name="T33" fmla="*/ 50 h 243"/>
                <a:gd name="T34" fmla="*/ 88 w 301"/>
                <a:gd name="T35" fmla="*/ 123 h 243"/>
                <a:gd name="T36" fmla="*/ 94 w 301"/>
                <a:gd name="T37" fmla="*/ 170 h 243"/>
                <a:gd name="T38" fmla="*/ 0 w 301"/>
                <a:gd name="T39" fmla="*/ 221 h 243"/>
                <a:gd name="T40" fmla="*/ 0 w 301"/>
                <a:gd name="T41" fmla="*/ 221 h 243"/>
                <a:gd name="T42" fmla="*/ 5 w 301"/>
                <a:gd name="T43" fmla="*/ 230 h 243"/>
                <a:gd name="T44" fmla="*/ 96 w 301"/>
                <a:gd name="T45" fmla="*/ 181 h 243"/>
                <a:gd name="T46" fmla="*/ 104 w 301"/>
                <a:gd name="T47" fmla="*/ 243 h 243"/>
                <a:gd name="T48" fmla="*/ 113 w 301"/>
                <a:gd name="T49" fmla="*/ 241 h 243"/>
                <a:gd name="T50" fmla="*/ 113 w 301"/>
                <a:gd name="T51" fmla="*/ 240 h 243"/>
                <a:gd name="T52" fmla="*/ 105 w 301"/>
                <a:gd name="T53" fmla="*/ 179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01" h="243">
                  <a:moveTo>
                    <a:pt x="105" y="179"/>
                  </a:moveTo>
                  <a:cubicBezTo>
                    <a:pt x="105" y="177"/>
                    <a:pt x="106" y="175"/>
                    <a:pt x="108" y="174"/>
                  </a:cubicBezTo>
                  <a:cubicBezTo>
                    <a:pt x="153" y="149"/>
                    <a:pt x="199" y="124"/>
                    <a:pt x="244" y="99"/>
                  </a:cubicBezTo>
                  <a:cubicBezTo>
                    <a:pt x="263" y="89"/>
                    <a:pt x="282" y="79"/>
                    <a:pt x="301" y="69"/>
                  </a:cubicBezTo>
                  <a:cubicBezTo>
                    <a:pt x="299" y="66"/>
                    <a:pt x="297" y="63"/>
                    <a:pt x="296" y="60"/>
                  </a:cubicBezTo>
                  <a:cubicBezTo>
                    <a:pt x="296" y="60"/>
                    <a:pt x="296" y="61"/>
                    <a:pt x="296" y="61"/>
                  </a:cubicBezTo>
                  <a:cubicBezTo>
                    <a:pt x="281" y="68"/>
                    <a:pt x="267" y="76"/>
                    <a:pt x="252" y="84"/>
                  </a:cubicBezTo>
                  <a:cubicBezTo>
                    <a:pt x="230" y="96"/>
                    <a:pt x="208" y="108"/>
                    <a:pt x="186" y="120"/>
                  </a:cubicBezTo>
                  <a:cubicBezTo>
                    <a:pt x="162" y="133"/>
                    <a:pt x="138" y="146"/>
                    <a:pt x="115" y="159"/>
                  </a:cubicBezTo>
                  <a:cubicBezTo>
                    <a:pt x="111" y="161"/>
                    <a:pt x="107" y="163"/>
                    <a:pt x="103" y="165"/>
                  </a:cubicBezTo>
                  <a:cubicBezTo>
                    <a:pt x="100" y="139"/>
                    <a:pt x="97" y="113"/>
                    <a:pt x="93" y="87"/>
                  </a:cubicBezTo>
                  <a:cubicBezTo>
                    <a:pt x="90" y="63"/>
                    <a:pt x="87" y="39"/>
                    <a:pt x="83" y="15"/>
                  </a:cubicBezTo>
                  <a:cubicBezTo>
                    <a:pt x="83" y="10"/>
                    <a:pt x="82" y="6"/>
                    <a:pt x="82" y="1"/>
                  </a:cubicBezTo>
                  <a:cubicBezTo>
                    <a:pt x="82" y="1"/>
                    <a:pt x="82" y="1"/>
                    <a:pt x="82" y="0"/>
                  </a:cubicBezTo>
                  <a:cubicBezTo>
                    <a:pt x="79" y="1"/>
                    <a:pt x="75" y="2"/>
                    <a:pt x="72" y="2"/>
                  </a:cubicBezTo>
                  <a:cubicBezTo>
                    <a:pt x="72" y="2"/>
                    <a:pt x="72" y="3"/>
                    <a:pt x="72" y="3"/>
                  </a:cubicBezTo>
                  <a:cubicBezTo>
                    <a:pt x="74" y="19"/>
                    <a:pt x="76" y="34"/>
                    <a:pt x="78" y="50"/>
                  </a:cubicBezTo>
                  <a:cubicBezTo>
                    <a:pt x="82" y="74"/>
                    <a:pt x="85" y="99"/>
                    <a:pt x="88" y="123"/>
                  </a:cubicBezTo>
                  <a:cubicBezTo>
                    <a:pt x="90" y="139"/>
                    <a:pt x="92" y="154"/>
                    <a:pt x="94" y="170"/>
                  </a:cubicBezTo>
                  <a:cubicBezTo>
                    <a:pt x="63" y="187"/>
                    <a:pt x="32" y="204"/>
                    <a:pt x="0" y="221"/>
                  </a:cubicBezTo>
                  <a:cubicBezTo>
                    <a:pt x="0" y="221"/>
                    <a:pt x="0" y="221"/>
                    <a:pt x="0" y="221"/>
                  </a:cubicBezTo>
                  <a:cubicBezTo>
                    <a:pt x="2" y="224"/>
                    <a:pt x="3" y="227"/>
                    <a:pt x="5" y="230"/>
                  </a:cubicBezTo>
                  <a:cubicBezTo>
                    <a:pt x="35" y="214"/>
                    <a:pt x="65" y="197"/>
                    <a:pt x="96" y="181"/>
                  </a:cubicBezTo>
                  <a:cubicBezTo>
                    <a:pt x="98" y="202"/>
                    <a:pt x="101" y="222"/>
                    <a:pt x="104" y="243"/>
                  </a:cubicBezTo>
                  <a:cubicBezTo>
                    <a:pt x="107" y="242"/>
                    <a:pt x="110" y="241"/>
                    <a:pt x="113" y="241"/>
                  </a:cubicBezTo>
                  <a:cubicBezTo>
                    <a:pt x="113" y="241"/>
                    <a:pt x="113" y="241"/>
                    <a:pt x="113" y="240"/>
                  </a:cubicBezTo>
                  <a:cubicBezTo>
                    <a:pt x="110" y="220"/>
                    <a:pt x="108" y="199"/>
                    <a:pt x="105" y="1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431">
              <a:extLst>
                <a:ext uri="{FF2B5EF4-FFF2-40B4-BE49-F238E27FC236}">
                  <a16:creationId xmlns:a16="http://schemas.microsoft.com/office/drawing/2014/main" id="{94C7B624-B06C-4F28-B81B-08886E3A04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90025" y="3133398"/>
              <a:ext cx="837803" cy="919782"/>
            </a:xfrm>
            <a:custGeom>
              <a:avLst/>
              <a:gdLst>
                <a:gd name="T0" fmla="*/ 156 w 209"/>
                <a:gd name="T1" fmla="*/ 141 h 229"/>
                <a:gd name="T2" fmla="*/ 152 w 209"/>
                <a:gd name="T3" fmla="*/ 136 h 229"/>
                <a:gd name="T4" fmla="*/ 159 w 209"/>
                <a:gd name="T5" fmla="*/ 50 h 229"/>
                <a:gd name="T6" fmla="*/ 163 w 209"/>
                <a:gd name="T7" fmla="*/ 1 h 229"/>
                <a:gd name="T8" fmla="*/ 160 w 209"/>
                <a:gd name="T9" fmla="*/ 1 h 229"/>
                <a:gd name="T10" fmla="*/ 153 w 209"/>
                <a:gd name="T11" fmla="*/ 0 h 229"/>
                <a:gd name="T12" fmla="*/ 142 w 209"/>
                <a:gd name="T13" fmla="*/ 139 h 229"/>
                <a:gd name="T14" fmla="*/ 2 w 209"/>
                <a:gd name="T15" fmla="*/ 122 h 229"/>
                <a:gd name="T16" fmla="*/ 0 w 209"/>
                <a:gd name="T17" fmla="*/ 131 h 229"/>
                <a:gd name="T18" fmla="*/ 26 w 209"/>
                <a:gd name="T19" fmla="*/ 134 h 229"/>
                <a:gd name="T20" fmla="*/ 69 w 209"/>
                <a:gd name="T21" fmla="*/ 140 h 229"/>
                <a:gd name="T22" fmla="*/ 105 w 209"/>
                <a:gd name="T23" fmla="*/ 144 h 229"/>
                <a:gd name="T24" fmla="*/ 138 w 209"/>
                <a:gd name="T25" fmla="*/ 148 h 229"/>
                <a:gd name="T26" fmla="*/ 142 w 209"/>
                <a:gd name="T27" fmla="*/ 152 h 229"/>
                <a:gd name="T28" fmla="*/ 136 w 209"/>
                <a:gd name="T29" fmla="*/ 216 h 229"/>
                <a:gd name="T30" fmla="*/ 136 w 209"/>
                <a:gd name="T31" fmla="*/ 226 h 229"/>
                <a:gd name="T32" fmla="*/ 135 w 209"/>
                <a:gd name="T33" fmla="*/ 228 h 229"/>
                <a:gd name="T34" fmla="*/ 137 w 209"/>
                <a:gd name="T35" fmla="*/ 228 h 229"/>
                <a:gd name="T36" fmla="*/ 145 w 209"/>
                <a:gd name="T37" fmla="*/ 229 h 229"/>
                <a:gd name="T38" fmla="*/ 151 w 209"/>
                <a:gd name="T39" fmla="*/ 150 h 229"/>
                <a:gd name="T40" fmla="*/ 200 w 209"/>
                <a:gd name="T41" fmla="*/ 156 h 229"/>
                <a:gd name="T42" fmla="*/ 207 w 209"/>
                <a:gd name="T43" fmla="*/ 157 h 229"/>
                <a:gd name="T44" fmla="*/ 209 w 209"/>
                <a:gd name="T45" fmla="*/ 148 h 229"/>
                <a:gd name="T46" fmla="*/ 208 w 209"/>
                <a:gd name="T47" fmla="*/ 148 h 229"/>
                <a:gd name="T48" fmla="*/ 156 w 209"/>
                <a:gd name="T49" fmla="*/ 141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9" h="229">
                  <a:moveTo>
                    <a:pt x="156" y="141"/>
                  </a:moveTo>
                  <a:cubicBezTo>
                    <a:pt x="152" y="141"/>
                    <a:pt x="152" y="139"/>
                    <a:pt x="152" y="136"/>
                  </a:cubicBezTo>
                  <a:cubicBezTo>
                    <a:pt x="154" y="107"/>
                    <a:pt x="157" y="78"/>
                    <a:pt x="159" y="50"/>
                  </a:cubicBezTo>
                  <a:cubicBezTo>
                    <a:pt x="160" y="33"/>
                    <a:pt x="162" y="17"/>
                    <a:pt x="163" y="1"/>
                  </a:cubicBezTo>
                  <a:cubicBezTo>
                    <a:pt x="162" y="1"/>
                    <a:pt x="161" y="1"/>
                    <a:pt x="160" y="1"/>
                  </a:cubicBezTo>
                  <a:cubicBezTo>
                    <a:pt x="158" y="1"/>
                    <a:pt x="156" y="1"/>
                    <a:pt x="153" y="0"/>
                  </a:cubicBezTo>
                  <a:cubicBezTo>
                    <a:pt x="150" y="46"/>
                    <a:pt x="146" y="92"/>
                    <a:pt x="142" y="139"/>
                  </a:cubicBezTo>
                  <a:cubicBezTo>
                    <a:pt x="95" y="134"/>
                    <a:pt x="48" y="128"/>
                    <a:pt x="2" y="122"/>
                  </a:cubicBezTo>
                  <a:cubicBezTo>
                    <a:pt x="2" y="125"/>
                    <a:pt x="1" y="128"/>
                    <a:pt x="0" y="131"/>
                  </a:cubicBezTo>
                  <a:cubicBezTo>
                    <a:pt x="9" y="132"/>
                    <a:pt x="18" y="133"/>
                    <a:pt x="26" y="134"/>
                  </a:cubicBezTo>
                  <a:cubicBezTo>
                    <a:pt x="41" y="136"/>
                    <a:pt x="55" y="138"/>
                    <a:pt x="69" y="140"/>
                  </a:cubicBezTo>
                  <a:cubicBezTo>
                    <a:pt x="81" y="141"/>
                    <a:pt x="93" y="143"/>
                    <a:pt x="105" y="144"/>
                  </a:cubicBezTo>
                  <a:cubicBezTo>
                    <a:pt x="116" y="146"/>
                    <a:pt x="127" y="147"/>
                    <a:pt x="138" y="148"/>
                  </a:cubicBezTo>
                  <a:cubicBezTo>
                    <a:pt x="141" y="148"/>
                    <a:pt x="142" y="149"/>
                    <a:pt x="142" y="152"/>
                  </a:cubicBezTo>
                  <a:cubicBezTo>
                    <a:pt x="140" y="173"/>
                    <a:pt x="138" y="195"/>
                    <a:pt x="136" y="216"/>
                  </a:cubicBezTo>
                  <a:cubicBezTo>
                    <a:pt x="136" y="219"/>
                    <a:pt x="136" y="222"/>
                    <a:pt x="136" y="226"/>
                  </a:cubicBezTo>
                  <a:cubicBezTo>
                    <a:pt x="136" y="227"/>
                    <a:pt x="135" y="227"/>
                    <a:pt x="135" y="228"/>
                  </a:cubicBezTo>
                  <a:cubicBezTo>
                    <a:pt x="136" y="228"/>
                    <a:pt x="136" y="228"/>
                    <a:pt x="137" y="228"/>
                  </a:cubicBezTo>
                  <a:cubicBezTo>
                    <a:pt x="140" y="228"/>
                    <a:pt x="142" y="228"/>
                    <a:pt x="145" y="229"/>
                  </a:cubicBezTo>
                  <a:cubicBezTo>
                    <a:pt x="147" y="203"/>
                    <a:pt x="149" y="177"/>
                    <a:pt x="151" y="150"/>
                  </a:cubicBezTo>
                  <a:cubicBezTo>
                    <a:pt x="168" y="152"/>
                    <a:pt x="184" y="154"/>
                    <a:pt x="200" y="156"/>
                  </a:cubicBezTo>
                  <a:cubicBezTo>
                    <a:pt x="203" y="156"/>
                    <a:pt x="205" y="156"/>
                    <a:pt x="207" y="157"/>
                  </a:cubicBezTo>
                  <a:cubicBezTo>
                    <a:pt x="207" y="154"/>
                    <a:pt x="208" y="151"/>
                    <a:pt x="209" y="148"/>
                  </a:cubicBezTo>
                  <a:cubicBezTo>
                    <a:pt x="208" y="148"/>
                    <a:pt x="208" y="148"/>
                    <a:pt x="208" y="148"/>
                  </a:cubicBezTo>
                  <a:cubicBezTo>
                    <a:pt x="191" y="145"/>
                    <a:pt x="174" y="143"/>
                    <a:pt x="156" y="14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432">
              <a:extLst>
                <a:ext uri="{FF2B5EF4-FFF2-40B4-BE49-F238E27FC236}">
                  <a16:creationId xmlns:a16="http://schemas.microsoft.com/office/drawing/2014/main" id="{98A4DFB7-2237-436C-BEEA-18274D2543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0911" y="2299596"/>
              <a:ext cx="1291695" cy="777817"/>
            </a:xfrm>
            <a:custGeom>
              <a:avLst/>
              <a:gdLst>
                <a:gd name="T0" fmla="*/ 153 w 322"/>
                <a:gd name="T1" fmla="*/ 193 h 194"/>
                <a:gd name="T2" fmla="*/ 155 w 322"/>
                <a:gd name="T3" fmla="*/ 193 h 194"/>
                <a:gd name="T4" fmla="*/ 163 w 322"/>
                <a:gd name="T5" fmla="*/ 194 h 194"/>
                <a:gd name="T6" fmla="*/ 165 w 322"/>
                <a:gd name="T7" fmla="*/ 167 h 194"/>
                <a:gd name="T8" fmla="*/ 167 w 322"/>
                <a:gd name="T9" fmla="*/ 145 h 194"/>
                <a:gd name="T10" fmla="*/ 172 w 322"/>
                <a:gd name="T11" fmla="*/ 138 h 194"/>
                <a:gd name="T12" fmla="*/ 211 w 322"/>
                <a:gd name="T13" fmla="*/ 126 h 194"/>
                <a:gd name="T14" fmla="*/ 254 w 322"/>
                <a:gd name="T15" fmla="*/ 113 h 194"/>
                <a:gd name="T16" fmla="*/ 316 w 322"/>
                <a:gd name="T17" fmla="*/ 94 h 194"/>
                <a:gd name="T18" fmla="*/ 322 w 322"/>
                <a:gd name="T19" fmla="*/ 92 h 194"/>
                <a:gd name="T20" fmla="*/ 319 w 322"/>
                <a:gd name="T21" fmla="*/ 83 h 194"/>
                <a:gd name="T22" fmla="*/ 235 w 322"/>
                <a:gd name="T23" fmla="*/ 109 h 194"/>
                <a:gd name="T24" fmla="*/ 174 w 322"/>
                <a:gd name="T25" fmla="*/ 128 h 194"/>
                <a:gd name="T26" fmla="*/ 169 w 322"/>
                <a:gd name="T27" fmla="*/ 129 h 194"/>
                <a:gd name="T28" fmla="*/ 171 w 322"/>
                <a:gd name="T29" fmla="*/ 103 h 194"/>
                <a:gd name="T30" fmla="*/ 176 w 322"/>
                <a:gd name="T31" fmla="*/ 45 h 194"/>
                <a:gd name="T32" fmla="*/ 180 w 322"/>
                <a:gd name="T33" fmla="*/ 2 h 194"/>
                <a:gd name="T34" fmla="*/ 178 w 322"/>
                <a:gd name="T35" fmla="*/ 2 h 194"/>
                <a:gd name="T36" fmla="*/ 169 w 322"/>
                <a:gd name="T37" fmla="*/ 0 h 194"/>
                <a:gd name="T38" fmla="*/ 170 w 322"/>
                <a:gd name="T39" fmla="*/ 4 h 194"/>
                <a:gd name="T40" fmla="*/ 170 w 322"/>
                <a:gd name="T41" fmla="*/ 11 h 194"/>
                <a:gd name="T42" fmla="*/ 159 w 322"/>
                <a:gd name="T43" fmla="*/ 129 h 194"/>
                <a:gd name="T44" fmla="*/ 154 w 322"/>
                <a:gd name="T45" fmla="*/ 134 h 194"/>
                <a:gd name="T46" fmla="*/ 102 w 322"/>
                <a:gd name="T47" fmla="*/ 150 h 194"/>
                <a:gd name="T48" fmla="*/ 32 w 322"/>
                <a:gd name="T49" fmla="*/ 172 h 194"/>
                <a:gd name="T50" fmla="*/ 0 w 322"/>
                <a:gd name="T51" fmla="*/ 182 h 194"/>
                <a:gd name="T52" fmla="*/ 3 w 322"/>
                <a:gd name="T53" fmla="*/ 191 h 194"/>
                <a:gd name="T54" fmla="*/ 158 w 322"/>
                <a:gd name="T55" fmla="*/ 143 h 194"/>
                <a:gd name="T56" fmla="*/ 153 w 322"/>
                <a:gd name="T57" fmla="*/ 193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22" h="194">
                  <a:moveTo>
                    <a:pt x="153" y="193"/>
                  </a:moveTo>
                  <a:cubicBezTo>
                    <a:pt x="154" y="193"/>
                    <a:pt x="154" y="193"/>
                    <a:pt x="155" y="193"/>
                  </a:cubicBezTo>
                  <a:cubicBezTo>
                    <a:pt x="158" y="193"/>
                    <a:pt x="160" y="193"/>
                    <a:pt x="163" y="194"/>
                  </a:cubicBezTo>
                  <a:cubicBezTo>
                    <a:pt x="164" y="185"/>
                    <a:pt x="164" y="176"/>
                    <a:pt x="165" y="167"/>
                  </a:cubicBezTo>
                  <a:cubicBezTo>
                    <a:pt x="166" y="160"/>
                    <a:pt x="167" y="152"/>
                    <a:pt x="167" y="145"/>
                  </a:cubicBezTo>
                  <a:cubicBezTo>
                    <a:pt x="167" y="141"/>
                    <a:pt x="168" y="139"/>
                    <a:pt x="172" y="138"/>
                  </a:cubicBezTo>
                  <a:cubicBezTo>
                    <a:pt x="185" y="134"/>
                    <a:pt x="198" y="130"/>
                    <a:pt x="211" y="126"/>
                  </a:cubicBezTo>
                  <a:cubicBezTo>
                    <a:pt x="226" y="122"/>
                    <a:pt x="240" y="117"/>
                    <a:pt x="254" y="113"/>
                  </a:cubicBezTo>
                  <a:cubicBezTo>
                    <a:pt x="275" y="107"/>
                    <a:pt x="295" y="100"/>
                    <a:pt x="316" y="94"/>
                  </a:cubicBezTo>
                  <a:cubicBezTo>
                    <a:pt x="318" y="93"/>
                    <a:pt x="320" y="93"/>
                    <a:pt x="322" y="92"/>
                  </a:cubicBezTo>
                  <a:cubicBezTo>
                    <a:pt x="320" y="89"/>
                    <a:pt x="319" y="86"/>
                    <a:pt x="319" y="83"/>
                  </a:cubicBezTo>
                  <a:cubicBezTo>
                    <a:pt x="291" y="91"/>
                    <a:pt x="263" y="100"/>
                    <a:pt x="235" y="109"/>
                  </a:cubicBezTo>
                  <a:cubicBezTo>
                    <a:pt x="215" y="115"/>
                    <a:pt x="195" y="122"/>
                    <a:pt x="174" y="128"/>
                  </a:cubicBezTo>
                  <a:cubicBezTo>
                    <a:pt x="173" y="128"/>
                    <a:pt x="171" y="129"/>
                    <a:pt x="169" y="129"/>
                  </a:cubicBezTo>
                  <a:cubicBezTo>
                    <a:pt x="169" y="120"/>
                    <a:pt x="170" y="111"/>
                    <a:pt x="171" y="103"/>
                  </a:cubicBezTo>
                  <a:cubicBezTo>
                    <a:pt x="172" y="84"/>
                    <a:pt x="174" y="65"/>
                    <a:pt x="176" y="45"/>
                  </a:cubicBezTo>
                  <a:cubicBezTo>
                    <a:pt x="177" y="31"/>
                    <a:pt x="178" y="16"/>
                    <a:pt x="180" y="2"/>
                  </a:cubicBezTo>
                  <a:cubicBezTo>
                    <a:pt x="180" y="2"/>
                    <a:pt x="179" y="2"/>
                    <a:pt x="178" y="2"/>
                  </a:cubicBezTo>
                  <a:cubicBezTo>
                    <a:pt x="175" y="2"/>
                    <a:pt x="172" y="1"/>
                    <a:pt x="169" y="0"/>
                  </a:cubicBezTo>
                  <a:cubicBezTo>
                    <a:pt x="169" y="2"/>
                    <a:pt x="170" y="3"/>
                    <a:pt x="170" y="4"/>
                  </a:cubicBezTo>
                  <a:cubicBezTo>
                    <a:pt x="170" y="6"/>
                    <a:pt x="170" y="9"/>
                    <a:pt x="170" y="11"/>
                  </a:cubicBezTo>
                  <a:cubicBezTo>
                    <a:pt x="166" y="51"/>
                    <a:pt x="162" y="90"/>
                    <a:pt x="159" y="129"/>
                  </a:cubicBezTo>
                  <a:cubicBezTo>
                    <a:pt x="159" y="133"/>
                    <a:pt x="157" y="133"/>
                    <a:pt x="154" y="134"/>
                  </a:cubicBezTo>
                  <a:cubicBezTo>
                    <a:pt x="137" y="140"/>
                    <a:pt x="120" y="145"/>
                    <a:pt x="102" y="150"/>
                  </a:cubicBezTo>
                  <a:cubicBezTo>
                    <a:pt x="79" y="157"/>
                    <a:pt x="55" y="165"/>
                    <a:pt x="32" y="172"/>
                  </a:cubicBezTo>
                  <a:cubicBezTo>
                    <a:pt x="21" y="175"/>
                    <a:pt x="11" y="179"/>
                    <a:pt x="0" y="182"/>
                  </a:cubicBezTo>
                  <a:cubicBezTo>
                    <a:pt x="2" y="185"/>
                    <a:pt x="3" y="188"/>
                    <a:pt x="3" y="191"/>
                  </a:cubicBezTo>
                  <a:cubicBezTo>
                    <a:pt x="54" y="175"/>
                    <a:pt x="106" y="159"/>
                    <a:pt x="158" y="143"/>
                  </a:cubicBezTo>
                  <a:cubicBezTo>
                    <a:pt x="156" y="160"/>
                    <a:pt x="155" y="177"/>
                    <a:pt x="153" y="19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433">
              <a:extLst>
                <a:ext uri="{FF2B5EF4-FFF2-40B4-BE49-F238E27FC236}">
                  <a16:creationId xmlns:a16="http://schemas.microsoft.com/office/drawing/2014/main" id="{02189DC9-9445-4EE3-9205-3411E47DF9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2741" y="2681505"/>
              <a:ext cx="597859" cy="467889"/>
            </a:xfrm>
            <a:custGeom>
              <a:avLst/>
              <a:gdLst>
                <a:gd name="T0" fmla="*/ 53 w 149"/>
                <a:gd name="T1" fmla="*/ 80 h 117"/>
                <a:gd name="T2" fmla="*/ 147 w 149"/>
                <a:gd name="T3" fmla="*/ 8 h 117"/>
                <a:gd name="T4" fmla="*/ 149 w 149"/>
                <a:gd name="T5" fmla="*/ 8 h 117"/>
                <a:gd name="T6" fmla="*/ 143 w 149"/>
                <a:gd name="T7" fmla="*/ 0 h 117"/>
                <a:gd name="T8" fmla="*/ 0 w 149"/>
                <a:gd name="T9" fmla="*/ 109 h 117"/>
                <a:gd name="T10" fmla="*/ 6 w 149"/>
                <a:gd name="T11" fmla="*/ 117 h 117"/>
                <a:gd name="T12" fmla="*/ 6 w 149"/>
                <a:gd name="T13" fmla="*/ 116 h 117"/>
                <a:gd name="T14" fmla="*/ 53 w 149"/>
                <a:gd name="T15" fmla="*/ 8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9" h="117">
                  <a:moveTo>
                    <a:pt x="53" y="80"/>
                  </a:moveTo>
                  <a:cubicBezTo>
                    <a:pt x="85" y="56"/>
                    <a:pt x="116" y="32"/>
                    <a:pt x="147" y="8"/>
                  </a:cubicBezTo>
                  <a:cubicBezTo>
                    <a:pt x="148" y="8"/>
                    <a:pt x="148" y="8"/>
                    <a:pt x="149" y="8"/>
                  </a:cubicBezTo>
                  <a:cubicBezTo>
                    <a:pt x="146" y="5"/>
                    <a:pt x="144" y="3"/>
                    <a:pt x="143" y="0"/>
                  </a:cubicBezTo>
                  <a:cubicBezTo>
                    <a:pt x="95" y="36"/>
                    <a:pt x="48" y="73"/>
                    <a:pt x="0" y="109"/>
                  </a:cubicBezTo>
                  <a:cubicBezTo>
                    <a:pt x="3" y="111"/>
                    <a:pt x="5" y="114"/>
                    <a:pt x="6" y="117"/>
                  </a:cubicBezTo>
                  <a:cubicBezTo>
                    <a:pt x="6" y="116"/>
                    <a:pt x="6" y="116"/>
                    <a:pt x="6" y="116"/>
                  </a:cubicBezTo>
                  <a:cubicBezTo>
                    <a:pt x="22" y="104"/>
                    <a:pt x="38" y="92"/>
                    <a:pt x="53" y="8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434">
              <a:extLst>
                <a:ext uri="{FF2B5EF4-FFF2-40B4-BE49-F238E27FC236}">
                  <a16:creationId xmlns:a16="http://schemas.microsoft.com/office/drawing/2014/main" id="{5299EDCD-9A2B-4749-B268-B21AA2F0EC81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2348" y="3351347"/>
              <a:ext cx="147965" cy="375911"/>
            </a:xfrm>
            <a:custGeom>
              <a:avLst/>
              <a:gdLst>
                <a:gd name="T0" fmla="*/ 1 w 37"/>
                <a:gd name="T1" fmla="*/ 4 h 94"/>
                <a:gd name="T2" fmla="*/ 17 w 37"/>
                <a:gd name="T3" fmla="*/ 58 h 94"/>
                <a:gd name="T4" fmla="*/ 27 w 37"/>
                <a:gd name="T5" fmla="*/ 94 h 94"/>
                <a:gd name="T6" fmla="*/ 37 w 37"/>
                <a:gd name="T7" fmla="*/ 91 h 94"/>
                <a:gd name="T8" fmla="*/ 37 w 37"/>
                <a:gd name="T9" fmla="*/ 91 h 94"/>
                <a:gd name="T10" fmla="*/ 19 w 37"/>
                <a:gd name="T11" fmla="*/ 33 h 94"/>
                <a:gd name="T12" fmla="*/ 10 w 37"/>
                <a:gd name="T13" fmla="*/ 2 h 94"/>
                <a:gd name="T14" fmla="*/ 10 w 37"/>
                <a:gd name="T15" fmla="*/ 0 h 94"/>
                <a:gd name="T16" fmla="*/ 0 w 37"/>
                <a:gd name="T17" fmla="*/ 3 h 94"/>
                <a:gd name="T18" fmla="*/ 1 w 37"/>
                <a:gd name="T19" fmla="*/ 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94">
                  <a:moveTo>
                    <a:pt x="1" y="4"/>
                  </a:moveTo>
                  <a:cubicBezTo>
                    <a:pt x="6" y="22"/>
                    <a:pt x="11" y="40"/>
                    <a:pt x="17" y="58"/>
                  </a:cubicBezTo>
                  <a:cubicBezTo>
                    <a:pt x="20" y="71"/>
                    <a:pt x="24" y="83"/>
                    <a:pt x="27" y="94"/>
                  </a:cubicBezTo>
                  <a:cubicBezTo>
                    <a:pt x="30" y="92"/>
                    <a:pt x="34" y="92"/>
                    <a:pt x="37" y="91"/>
                  </a:cubicBezTo>
                  <a:cubicBezTo>
                    <a:pt x="37" y="91"/>
                    <a:pt x="37" y="91"/>
                    <a:pt x="37" y="91"/>
                  </a:cubicBezTo>
                  <a:cubicBezTo>
                    <a:pt x="31" y="72"/>
                    <a:pt x="25" y="52"/>
                    <a:pt x="19" y="33"/>
                  </a:cubicBezTo>
                  <a:cubicBezTo>
                    <a:pt x="16" y="22"/>
                    <a:pt x="13" y="12"/>
                    <a:pt x="10" y="2"/>
                  </a:cubicBezTo>
                  <a:cubicBezTo>
                    <a:pt x="10" y="1"/>
                    <a:pt x="10" y="1"/>
                    <a:pt x="10" y="0"/>
                  </a:cubicBezTo>
                  <a:cubicBezTo>
                    <a:pt x="7" y="2"/>
                    <a:pt x="4" y="3"/>
                    <a:pt x="0" y="3"/>
                  </a:cubicBezTo>
                  <a:cubicBezTo>
                    <a:pt x="0" y="3"/>
                    <a:pt x="1" y="4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435">
              <a:extLst>
                <a:ext uri="{FF2B5EF4-FFF2-40B4-BE49-F238E27FC236}">
                  <a16:creationId xmlns:a16="http://schemas.microsoft.com/office/drawing/2014/main" id="{41C3B3A3-9B23-4AB3-A5E8-6E180A5DE6C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2329" y="2809475"/>
              <a:ext cx="409904" cy="335921"/>
            </a:xfrm>
            <a:custGeom>
              <a:avLst/>
              <a:gdLst>
                <a:gd name="T0" fmla="*/ 92 w 102"/>
                <a:gd name="T1" fmla="*/ 3 h 84"/>
                <a:gd name="T2" fmla="*/ 0 w 102"/>
                <a:gd name="T3" fmla="*/ 76 h 84"/>
                <a:gd name="T4" fmla="*/ 0 w 102"/>
                <a:gd name="T5" fmla="*/ 76 h 84"/>
                <a:gd name="T6" fmla="*/ 6 w 102"/>
                <a:gd name="T7" fmla="*/ 84 h 84"/>
                <a:gd name="T8" fmla="*/ 29 w 102"/>
                <a:gd name="T9" fmla="*/ 65 h 84"/>
                <a:gd name="T10" fmla="*/ 99 w 102"/>
                <a:gd name="T11" fmla="*/ 9 h 84"/>
                <a:gd name="T12" fmla="*/ 102 w 102"/>
                <a:gd name="T13" fmla="*/ 8 h 84"/>
                <a:gd name="T14" fmla="*/ 95 w 102"/>
                <a:gd name="T15" fmla="*/ 0 h 84"/>
                <a:gd name="T16" fmla="*/ 92 w 102"/>
                <a:gd name="T17" fmla="*/ 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" h="84">
                  <a:moveTo>
                    <a:pt x="92" y="3"/>
                  </a:moveTo>
                  <a:cubicBezTo>
                    <a:pt x="62" y="27"/>
                    <a:pt x="31" y="51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2" y="79"/>
                    <a:pt x="4" y="81"/>
                    <a:pt x="6" y="84"/>
                  </a:cubicBezTo>
                  <a:cubicBezTo>
                    <a:pt x="14" y="78"/>
                    <a:pt x="21" y="71"/>
                    <a:pt x="29" y="65"/>
                  </a:cubicBezTo>
                  <a:cubicBezTo>
                    <a:pt x="53" y="46"/>
                    <a:pt x="76" y="28"/>
                    <a:pt x="99" y="9"/>
                  </a:cubicBezTo>
                  <a:cubicBezTo>
                    <a:pt x="100" y="8"/>
                    <a:pt x="101" y="8"/>
                    <a:pt x="102" y="8"/>
                  </a:cubicBezTo>
                  <a:cubicBezTo>
                    <a:pt x="99" y="5"/>
                    <a:pt x="97" y="3"/>
                    <a:pt x="95" y="0"/>
                  </a:cubicBezTo>
                  <a:cubicBezTo>
                    <a:pt x="95" y="1"/>
                    <a:pt x="94" y="2"/>
                    <a:pt x="9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436">
              <a:extLst>
                <a:ext uri="{FF2B5EF4-FFF2-40B4-BE49-F238E27FC236}">
                  <a16:creationId xmlns:a16="http://schemas.microsoft.com/office/drawing/2014/main" id="{208EAEED-FB1D-4644-B969-51684FBAEE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4033" y="3069414"/>
              <a:ext cx="579863" cy="477888"/>
            </a:xfrm>
            <a:custGeom>
              <a:avLst/>
              <a:gdLst>
                <a:gd name="T0" fmla="*/ 78 w 145"/>
                <a:gd name="T1" fmla="*/ 49 h 119"/>
                <a:gd name="T2" fmla="*/ 1 w 145"/>
                <a:gd name="T3" fmla="*/ 111 h 119"/>
                <a:gd name="T4" fmla="*/ 0 w 145"/>
                <a:gd name="T5" fmla="*/ 112 h 119"/>
                <a:gd name="T6" fmla="*/ 6 w 145"/>
                <a:gd name="T7" fmla="*/ 119 h 119"/>
                <a:gd name="T8" fmla="*/ 10 w 145"/>
                <a:gd name="T9" fmla="*/ 116 h 119"/>
                <a:gd name="T10" fmla="*/ 144 w 145"/>
                <a:gd name="T11" fmla="*/ 8 h 119"/>
                <a:gd name="T12" fmla="*/ 145 w 145"/>
                <a:gd name="T13" fmla="*/ 7 h 119"/>
                <a:gd name="T14" fmla="*/ 139 w 145"/>
                <a:gd name="T15" fmla="*/ 0 h 119"/>
                <a:gd name="T16" fmla="*/ 139 w 145"/>
                <a:gd name="T17" fmla="*/ 0 h 119"/>
                <a:gd name="T18" fmla="*/ 78 w 145"/>
                <a:gd name="T19" fmla="*/ 4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5" h="119">
                  <a:moveTo>
                    <a:pt x="78" y="49"/>
                  </a:moveTo>
                  <a:cubicBezTo>
                    <a:pt x="53" y="70"/>
                    <a:pt x="27" y="90"/>
                    <a:pt x="1" y="111"/>
                  </a:cubicBezTo>
                  <a:cubicBezTo>
                    <a:pt x="1" y="111"/>
                    <a:pt x="0" y="111"/>
                    <a:pt x="0" y="112"/>
                  </a:cubicBezTo>
                  <a:cubicBezTo>
                    <a:pt x="2" y="114"/>
                    <a:pt x="4" y="116"/>
                    <a:pt x="6" y="119"/>
                  </a:cubicBezTo>
                  <a:cubicBezTo>
                    <a:pt x="7" y="118"/>
                    <a:pt x="8" y="117"/>
                    <a:pt x="10" y="116"/>
                  </a:cubicBezTo>
                  <a:cubicBezTo>
                    <a:pt x="55" y="80"/>
                    <a:pt x="100" y="44"/>
                    <a:pt x="144" y="8"/>
                  </a:cubicBezTo>
                  <a:cubicBezTo>
                    <a:pt x="145" y="8"/>
                    <a:pt x="145" y="8"/>
                    <a:pt x="145" y="7"/>
                  </a:cubicBezTo>
                  <a:cubicBezTo>
                    <a:pt x="143" y="5"/>
                    <a:pt x="141" y="3"/>
                    <a:pt x="139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19" y="16"/>
                    <a:pt x="99" y="33"/>
                    <a:pt x="78" y="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437">
              <a:extLst>
                <a:ext uri="{FF2B5EF4-FFF2-40B4-BE49-F238E27FC236}">
                  <a16:creationId xmlns:a16="http://schemas.microsoft.com/office/drawing/2014/main" id="{0ADFB3D1-3915-46EB-A6E3-03F46F901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4522" y="3555299"/>
              <a:ext cx="773818" cy="275935"/>
            </a:xfrm>
            <a:custGeom>
              <a:avLst/>
              <a:gdLst>
                <a:gd name="T0" fmla="*/ 85 w 193"/>
                <a:gd name="T1" fmla="*/ 26 h 69"/>
                <a:gd name="T2" fmla="*/ 37 w 193"/>
                <a:gd name="T3" fmla="*/ 10 h 69"/>
                <a:gd name="T4" fmla="*/ 4 w 193"/>
                <a:gd name="T5" fmla="*/ 0 h 69"/>
                <a:gd name="T6" fmla="*/ 3 w 193"/>
                <a:gd name="T7" fmla="*/ 0 h 69"/>
                <a:gd name="T8" fmla="*/ 0 w 193"/>
                <a:gd name="T9" fmla="*/ 9 h 69"/>
                <a:gd name="T10" fmla="*/ 1 w 193"/>
                <a:gd name="T11" fmla="*/ 9 h 69"/>
                <a:gd name="T12" fmla="*/ 51 w 193"/>
                <a:gd name="T13" fmla="*/ 25 h 69"/>
                <a:gd name="T14" fmla="*/ 110 w 193"/>
                <a:gd name="T15" fmla="*/ 43 h 69"/>
                <a:gd name="T16" fmla="*/ 168 w 193"/>
                <a:gd name="T17" fmla="*/ 62 h 69"/>
                <a:gd name="T18" fmla="*/ 190 w 193"/>
                <a:gd name="T19" fmla="*/ 69 h 69"/>
                <a:gd name="T20" fmla="*/ 190 w 193"/>
                <a:gd name="T21" fmla="*/ 69 h 69"/>
                <a:gd name="T22" fmla="*/ 193 w 193"/>
                <a:gd name="T23" fmla="*/ 60 h 69"/>
                <a:gd name="T24" fmla="*/ 146 w 193"/>
                <a:gd name="T25" fmla="*/ 45 h 69"/>
                <a:gd name="T26" fmla="*/ 85 w 193"/>
                <a:gd name="T27" fmla="*/ 2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3" h="69">
                  <a:moveTo>
                    <a:pt x="85" y="26"/>
                  </a:moveTo>
                  <a:cubicBezTo>
                    <a:pt x="69" y="21"/>
                    <a:pt x="53" y="16"/>
                    <a:pt x="37" y="10"/>
                  </a:cubicBezTo>
                  <a:cubicBezTo>
                    <a:pt x="26" y="7"/>
                    <a:pt x="15" y="3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3"/>
                    <a:pt x="2" y="6"/>
                    <a:pt x="0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8" y="14"/>
                    <a:pt x="34" y="20"/>
                    <a:pt x="51" y="25"/>
                  </a:cubicBezTo>
                  <a:cubicBezTo>
                    <a:pt x="70" y="31"/>
                    <a:pt x="90" y="37"/>
                    <a:pt x="110" y="43"/>
                  </a:cubicBezTo>
                  <a:cubicBezTo>
                    <a:pt x="130" y="50"/>
                    <a:pt x="149" y="56"/>
                    <a:pt x="168" y="62"/>
                  </a:cubicBezTo>
                  <a:cubicBezTo>
                    <a:pt x="176" y="64"/>
                    <a:pt x="183" y="67"/>
                    <a:pt x="190" y="69"/>
                  </a:cubicBezTo>
                  <a:cubicBezTo>
                    <a:pt x="190" y="69"/>
                    <a:pt x="190" y="69"/>
                    <a:pt x="190" y="69"/>
                  </a:cubicBezTo>
                  <a:cubicBezTo>
                    <a:pt x="191" y="66"/>
                    <a:pt x="192" y="63"/>
                    <a:pt x="193" y="60"/>
                  </a:cubicBezTo>
                  <a:cubicBezTo>
                    <a:pt x="177" y="55"/>
                    <a:pt x="162" y="50"/>
                    <a:pt x="146" y="45"/>
                  </a:cubicBezTo>
                  <a:cubicBezTo>
                    <a:pt x="125" y="38"/>
                    <a:pt x="105" y="32"/>
                    <a:pt x="85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438">
              <a:extLst>
                <a:ext uri="{FF2B5EF4-FFF2-40B4-BE49-F238E27FC236}">
                  <a16:creationId xmlns:a16="http://schemas.microsoft.com/office/drawing/2014/main" id="{C8A2AEBA-C025-4A4E-9684-265E1E044A8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2712" y="1793715"/>
              <a:ext cx="1091742" cy="341920"/>
            </a:xfrm>
            <a:custGeom>
              <a:avLst/>
              <a:gdLst>
                <a:gd name="T0" fmla="*/ 76 w 272"/>
                <a:gd name="T1" fmla="*/ 65 h 85"/>
                <a:gd name="T2" fmla="*/ 143 w 272"/>
                <a:gd name="T3" fmla="*/ 46 h 85"/>
                <a:gd name="T4" fmla="*/ 219 w 272"/>
                <a:gd name="T5" fmla="*/ 24 h 85"/>
                <a:gd name="T6" fmla="*/ 265 w 272"/>
                <a:gd name="T7" fmla="*/ 11 h 85"/>
                <a:gd name="T8" fmla="*/ 271 w 272"/>
                <a:gd name="T9" fmla="*/ 9 h 85"/>
                <a:gd name="T10" fmla="*/ 272 w 272"/>
                <a:gd name="T11" fmla="*/ 9 h 85"/>
                <a:gd name="T12" fmla="*/ 270 w 272"/>
                <a:gd name="T13" fmla="*/ 0 h 85"/>
                <a:gd name="T14" fmla="*/ 269 w 272"/>
                <a:gd name="T15" fmla="*/ 0 h 85"/>
                <a:gd name="T16" fmla="*/ 246 w 272"/>
                <a:gd name="T17" fmla="*/ 7 h 85"/>
                <a:gd name="T18" fmla="*/ 188 w 272"/>
                <a:gd name="T19" fmla="*/ 23 h 85"/>
                <a:gd name="T20" fmla="*/ 145 w 272"/>
                <a:gd name="T21" fmla="*/ 36 h 85"/>
                <a:gd name="T22" fmla="*/ 88 w 272"/>
                <a:gd name="T23" fmla="*/ 52 h 85"/>
                <a:gd name="T24" fmla="*/ 0 w 272"/>
                <a:gd name="T25" fmla="*/ 74 h 85"/>
                <a:gd name="T26" fmla="*/ 4 w 272"/>
                <a:gd name="T27" fmla="*/ 85 h 85"/>
                <a:gd name="T28" fmla="*/ 76 w 272"/>
                <a:gd name="T29" fmla="*/ 6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2" h="85">
                  <a:moveTo>
                    <a:pt x="76" y="65"/>
                  </a:moveTo>
                  <a:cubicBezTo>
                    <a:pt x="98" y="58"/>
                    <a:pt x="121" y="52"/>
                    <a:pt x="143" y="46"/>
                  </a:cubicBezTo>
                  <a:cubicBezTo>
                    <a:pt x="168" y="39"/>
                    <a:pt x="194" y="31"/>
                    <a:pt x="219" y="24"/>
                  </a:cubicBezTo>
                  <a:cubicBezTo>
                    <a:pt x="234" y="20"/>
                    <a:pt x="250" y="15"/>
                    <a:pt x="265" y="11"/>
                  </a:cubicBezTo>
                  <a:cubicBezTo>
                    <a:pt x="267" y="10"/>
                    <a:pt x="269" y="10"/>
                    <a:pt x="271" y="9"/>
                  </a:cubicBezTo>
                  <a:cubicBezTo>
                    <a:pt x="271" y="9"/>
                    <a:pt x="272" y="9"/>
                    <a:pt x="272" y="9"/>
                  </a:cubicBezTo>
                  <a:cubicBezTo>
                    <a:pt x="271" y="6"/>
                    <a:pt x="270" y="3"/>
                    <a:pt x="270" y="0"/>
                  </a:cubicBezTo>
                  <a:cubicBezTo>
                    <a:pt x="270" y="0"/>
                    <a:pt x="270" y="0"/>
                    <a:pt x="269" y="0"/>
                  </a:cubicBezTo>
                  <a:cubicBezTo>
                    <a:pt x="261" y="2"/>
                    <a:pt x="254" y="4"/>
                    <a:pt x="246" y="7"/>
                  </a:cubicBezTo>
                  <a:cubicBezTo>
                    <a:pt x="226" y="12"/>
                    <a:pt x="207" y="18"/>
                    <a:pt x="188" y="23"/>
                  </a:cubicBezTo>
                  <a:cubicBezTo>
                    <a:pt x="174" y="27"/>
                    <a:pt x="159" y="31"/>
                    <a:pt x="145" y="36"/>
                  </a:cubicBezTo>
                  <a:cubicBezTo>
                    <a:pt x="126" y="41"/>
                    <a:pt x="107" y="46"/>
                    <a:pt x="88" y="52"/>
                  </a:cubicBezTo>
                  <a:cubicBezTo>
                    <a:pt x="75" y="55"/>
                    <a:pt x="14" y="73"/>
                    <a:pt x="0" y="74"/>
                  </a:cubicBezTo>
                  <a:cubicBezTo>
                    <a:pt x="2" y="78"/>
                    <a:pt x="3" y="81"/>
                    <a:pt x="4" y="85"/>
                  </a:cubicBezTo>
                  <a:cubicBezTo>
                    <a:pt x="18" y="80"/>
                    <a:pt x="61" y="69"/>
                    <a:pt x="76" y="6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439">
              <a:extLst>
                <a:ext uri="{FF2B5EF4-FFF2-40B4-BE49-F238E27FC236}">
                  <a16:creationId xmlns:a16="http://schemas.microsoft.com/office/drawing/2014/main" id="{BA3A6812-964F-4440-A5E5-D1127AF81C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0843" y="3339350"/>
              <a:ext cx="295930" cy="631851"/>
            </a:xfrm>
            <a:custGeom>
              <a:avLst/>
              <a:gdLst>
                <a:gd name="T0" fmla="*/ 39 w 74"/>
                <a:gd name="T1" fmla="*/ 87 h 158"/>
                <a:gd name="T2" fmla="*/ 66 w 74"/>
                <a:gd name="T3" fmla="*/ 22 h 158"/>
                <a:gd name="T4" fmla="*/ 73 w 74"/>
                <a:gd name="T5" fmla="*/ 5 h 158"/>
                <a:gd name="T6" fmla="*/ 74 w 74"/>
                <a:gd name="T7" fmla="*/ 4 h 158"/>
                <a:gd name="T8" fmla="*/ 64 w 74"/>
                <a:gd name="T9" fmla="*/ 0 h 158"/>
                <a:gd name="T10" fmla="*/ 64 w 74"/>
                <a:gd name="T11" fmla="*/ 1 h 158"/>
                <a:gd name="T12" fmla="*/ 36 w 74"/>
                <a:gd name="T13" fmla="*/ 67 h 158"/>
                <a:gd name="T14" fmla="*/ 17 w 74"/>
                <a:gd name="T15" fmla="*/ 113 h 158"/>
                <a:gd name="T16" fmla="*/ 0 w 74"/>
                <a:gd name="T17" fmla="*/ 154 h 158"/>
                <a:gd name="T18" fmla="*/ 9 w 74"/>
                <a:gd name="T19" fmla="*/ 158 h 158"/>
                <a:gd name="T20" fmla="*/ 12 w 74"/>
                <a:gd name="T21" fmla="*/ 150 h 158"/>
                <a:gd name="T22" fmla="*/ 39 w 74"/>
                <a:gd name="T23" fmla="*/ 8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4" h="158">
                  <a:moveTo>
                    <a:pt x="39" y="87"/>
                  </a:moveTo>
                  <a:cubicBezTo>
                    <a:pt x="48" y="65"/>
                    <a:pt x="57" y="43"/>
                    <a:pt x="66" y="22"/>
                  </a:cubicBezTo>
                  <a:cubicBezTo>
                    <a:pt x="69" y="16"/>
                    <a:pt x="71" y="11"/>
                    <a:pt x="73" y="5"/>
                  </a:cubicBezTo>
                  <a:cubicBezTo>
                    <a:pt x="73" y="5"/>
                    <a:pt x="73" y="5"/>
                    <a:pt x="74" y="4"/>
                  </a:cubicBezTo>
                  <a:cubicBezTo>
                    <a:pt x="70" y="3"/>
                    <a:pt x="67" y="2"/>
                    <a:pt x="64" y="0"/>
                  </a:cubicBezTo>
                  <a:cubicBezTo>
                    <a:pt x="64" y="1"/>
                    <a:pt x="64" y="1"/>
                    <a:pt x="64" y="1"/>
                  </a:cubicBezTo>
                  <a:cubicBezTo>
                    <a:pt x="55" y="23"/>
                    <a:pt x="45" y="45"/>
                    <a:pt x="36" y="67"/>
                  </a:cubicBezTo>
                  <a:cubicBezTo>
                    <a:pt x="30" y="82"/>
                    <a:pt x="24" y="98"/>
                    <a:pt x="17" y="113"/>
                  </a:cubicBezTo>
                  <a:cubicBezTo>
                    <a:pt x="12" y="127"/>
                    <a:pt x="6" y="141"/>
                    <a:pt x="0" y="154"/>
                  </a:cubicBezTo>
                  <a:cubicBezTo>
                    <a:pt x="3" y="155"/>
                    <a:pt x="6" y="156"/>
                    <a:pt x="9" y="158"/>
                  </a:cubicBezTo>
                  <a:cubicBezTo>
                    <a:pt x="9" y="155"/>
                    <a:pt x="10" y="153"/>
                    <a:pt x="12" y="150"/>
                  </a:cubicBezTo>
                  <a:cubicBezTo>
                    <a:pt x="21" y="129"/>
                    <a:pt x="30" y="108"/>
                    <a:pt x="39" y="8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440">
              <a:extLst>
                <a:ext uri="{FF2B5EF4-FFF2-40B4-BE49-F238E27FC236}">
                  <a16:creationId xmlns:a16="http://schemas.microsoft.com/office/drawing/2014/main" id="{E705A4C9-30F0-445C-98CD-C6C6453F06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98732" y="1861699"/>
              <a:ext cx="3011288" cy="1585626"/>
            </a:xfrm>
            <a:custGeom>
              <a:avLst/>
              <a:gdLst>
                <a:gd name="T0" fmla="*/ 191 w 751"/>
                <a:gd name="T1" fmla="*/ 160 h 395"/>
                <a:gd name="T2" fmla="*/ 333 w 751"/>
                <a:gd name="T3" fmla="*/ 94 h 395"/>
                <a:gd name="T4" fmla="*/ 436 w 751"/>
                <a:gd name="T5" fmla="*/ 102 h 395"/>
                <a:gd name="T6" fmla="*/ 337 w 751"/>
                <a:gd name="T7" fmla="*/ 257 h 395"/>
                <a:gd name="T8" fmla="*/ 212 w 751"/>
                <a:gd name="T9" fmla="*/ 210 h 395"/>
                <a:gd name="T10" fmla="*/ 193 w 751"/>
                <a:gd name="T11" fmla="*/ 209 h 395"/>
                <a:gd name="T12" fmla="*/ 282 w 751"/>
                <a:gd name="T13" fmla="*/ 267 h 395"/>
                <a:gd name="T14" fmla="*/ 174 w 751"/>
                <a:gd name="T15" fmla="*/ 222 h 395"/>
                <a:gd name="T16" fmla="*/ 165 w 751"/>
                <a:gd name="T17" fmla="*/ 224 h 395"/>
                <a:gd name="T18" fmla="*/ 167 w 751"/>
                <a:gd name="T19" fmla="*/ 292 h 395"/>
                <a:gd name="T20" fmla="*/ 0 w 751"/>
                <a:gd name="T21" fmla="*/ 326 h 395"/>
                <a:gd name="T22" fmla="*/ 69 w 751"/>
                <a:gd name="T23" fmla="*/ 322 h 395"/>
                <a:gd name="T24" fmla="*/ 173 w 751"/>
                <a:gd name="T25" fmla="*/ 301 h 395"/>
                <a:gd name="T26" fmla="*/ 181 w 751"/>
                <a:gd name="T27" fmla="*/ 381 h 395"/>
                <a:gd name="T28" fmla="*/ 190 w 751"/>
                <a:gd name="T29" fmla="*/ 379 h 395"/>
                <a:gd name="T30" fmla="*/ 183 w 751"/>
                <a:gd name="T31" fmla="*/ 299 h 395"/>
                <a:gd name="T32" fmla="*/ 296 w 751"/>
                <a:gd name="T33" fmla="*/ 277 h 395"/>
                <a:gd name="T34" fmla="*/ 213 w 751"/>
                <a:gd name="T35" fmla="*/ 386 h 395"/>
                <a:gd name="T36" fmla="*/ 219 w 751"/>
                <a:gd name="T37" fmla="*/ 393 h 395"/>
                <a:gd name="T38" fmla="*/ 368 w 751"/>
                <a:gd name="T39" fmla="*/ 323 h 395"/>
                <a:gd name="T40" fmla="*/ 328 w 751"/>
                <a:gd name="T41" fmla="*/ 286 h 395"/>
                <a:gd name="T42" fmla="*/ 420 w 751"/>
                <a:gd name="T43" fmla="*/ 250 h 395"/>
                <a:gd name="T44" fmla="*/ 515 w 751"/>
                <a:gd name="T45" fmla="*/ 221 h 395"/>
                <a:gd name="T46" fmla="*/ 523 w 751"/>
                <a:gd name="T47" fmla="*/ 196 h 395"/>
                <a:gd name="T48" fmla="*/ 483 w 751"/>
                <a:gd name="T49" fmla="*/ 134 h 395"/>
                <a:gd name="T50" fmla="*/ 577 w 751"/>
                <a:gd name="T51" fmla="*/ 106 h 395"/>
                <a:gd name="T52" fmla="*/ 565 w 751"/>
                <a:gd name="T53" fmla="*/ 184 h 395"/>
                <a:gd name="T54" fmla="*/ 586 w 751"/>
                <a:gd name="T55" fmla="*/ 109 h 395"/>
                <a:gd name="T56" fmla="*/ 750 w 751"/>
                <a:gd name="T57" fmla="*/ 114 h 395"/>
                <a:gd name="T58" fmla="*/ 751 w 751"/>
                <a:gd name="T59" fmla="*/ 104 h 395"/>
                <a:gd name="T60" fmla="*/ 594 w 751"/>
                <a:gd name="T61" fmla="*/ 97 h 395"/>
                <a:gd name="T62" fmla="*/ 606 w 751"/>
                <a:gd name="T63" fmla="*/ 40 h 395"/>
                <a:gd name="T64" fmla="*/ 597 w 751"/>
                <a:gd name="T65" fmla="*/ 37 h 395"/>
                <a:gd name="T66" fmla="*/ 525 w 751"/>
                <a:gd name="T67" fmla="*/ 93 h 395"/>
                <a:gd name="T68" fmla="*/ 584 w 751"/>
                <a:gd name="T69" fmla="*/ 22 h 395"/>
                <a:gd name="T70" fmla="*/ 446 w 751"/>
                <a:gd name="T71" fmla="*/ 90 h 395"/>
                <a:gd name="T72" fmla="*/ 348 w 751"/>
                <a:gd name="T73" fmla="*/ 7 h 395"/>
                <a:gd name="T74" fmla="*/ 267 w 751"/>
                <a:gd name="T75" fmla="*/ 62 h 395"/>
                <a:gd name="T76" fmla="*/ 301 w 751"/>
                <a:gd name="T77" fmla="*/ 3 h 395"/>
                <a:gd name="T78" fmla="*/ 237 w 751"/>
                <a:gd name="T79" fmla="*/ 80 h 395"/>
                <a:gd name="T80" fmla="*/ 37 w 751"/>
                <a:gd name="T81" fmla="*/ 71 h 395"/>
                <a:gd name="T82" fmla="*/ 25 w 751"/>
                <a:gd name="T83" fmla="*/ 75 h 395"/>
                <a:gd name="T84" fmla="*/ 183 w 751"/>
                <a:gd name="T85" fmla="*/ 156 h 395"/>
                <a:gd name="T86" fmla="*/ 332 w 751"/>
                <a:gd name="T87" fmla="*/ 268 h 395"/>
                <a:gd name="T88" fmla="*/ 500 w 751"/>
                <a:gd name="T89" fmla="*/ 102 h 395"/>
                <a:gd name="T90" fmla="*/ 448 w 751"/>
                <a:gd name="T91" fmla="*/ 10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51" h="395">
                  <a:moveTo>
                    <a:pt x="183" y="156"/>
                  </a:moveTo>
                  <a:cubicBezTo>
                    <a:pt x="186" y="157"/>
                    <a:pt x="188" y="159"/>
                    <a:pt x="191" y="161"/>
                  </a:cubicBezTo>
                  <a:cubicBezTo>
                    <a:pt x="191" y="161"/>
                    <a:pt x="191" y="160"/>
                    <a:pt x="191" y="160"/>
                  </a:cubicBezTo>
                  <a:cubicBezTo>
                    <a:pt x="209" y="137"/>
                    <a:pt x="226" y="115"/>
                    <a:pt x="244" y="93"/>
                  </a:cubicBezTo>
                  <a:cubicBezTo>
                    <a:pt x="244" y="91"/>
                    <a:pt x="247" y="91"/>
                    <a:pt x="248" y="91"/>
                  </a:cubicBezTo>
                  <a:cubicBezTo>
                    <a:pt x="276" y="92"/>
                    <a:pt x="305" y="93"/>
                    <a:pt x="333" y="94"/>
                  </a:cubicBezTo>
                  <a:cubicBezTo>
                    <a:pt x="346" y="95"/>
                    <a:pt x="360" y="96"/>
                    <a:pt x="373" y="96"/>
                  </a:cubicBezTo>
                  <a:cubicBezTo>
                    <a:pt x="392" y="97"/>
                    <a:pt x="411" y="98"/>
                    <a:pt x="430" y="99"/>
                  </a:cubicBezTo>
                  <a:cubicBezTo>
                    <a:pt x="432" y="99"/>
                    <a:pt x="434" y="100"/>
                    <a:pt x="436" y="102"/>
                  </a:cubicBezTo>
                  <a:cubicBezTo>
                    <a:pt x="446" y="113"/>
                    <a:pt x="457" y="124"/>
                    <a:pt x="468" y="136"/>
                  </a:cubicBezTo>
                  <a:cubicBezTo>
                    <a:pt x="428" y="175"/>
                    <a:pt x="388" y="214"/>
                    <a:pt x="348" y="253"/>
                  </a:cubicBezTo>
                  <a:cubicBezTo>
                    <a:pt x="345" y="256"/>
                    <a:pt x="341" y="257"/>
                    <a:pt x="337" y="257"/>
                  </a:cubicBezTo>
                  <a:cubicBezTo>
                    <a:pt x="325" y="260"/>
                    <a:pt x="313" y="262"/>
                    <a:pt x="302" y="264"/>
                  </a:cubicBezTo>
                  <a:cubicBezTo>
                    <a:pt x="299" y="265"/>
                    <a:pt x="296" y="265"/>
                    <a:pt x="293" y="263"/>
                  </a:cubicBezTo>
                  <a:cubicBezTo>
                    <a:pt x="266" y="246"/>
                    <a:pt x="239" y="228"/>
                    <a:pt x="212" y="210"/>
                  </a:cubicBezTo>
                  <a:cubicBezTo>
                    <a:pt x="208" y="208"/>
                    <a:pt x="205" y="206"/>
                    <a:pt x="202" y="203"/>
                  </a:cubicBezTo>
                  <a:cubicBezTo>
                    <a:pt x="200" y="202"/>
                    <a:pt x="199" y="202"/>
                    <a:pt x="198" y="201"/>
                  </a:cubicBezTo>
                  <a:cubicBezTo>
                    <a:pt x="197" y="204"/>
                    <a:pt x="195" y="207"/>
                    <a:pt x="193" y="209"/>
                  </a:cubicBezTo>
                  <a:cubicBezTo>
                    <a:pt x="193" y="209"/>
                    <a:pt x="193" y="209"/>
                    <a:pt x="194" y="209"/>
                  </a:cubicBezTo>
                  <a:cubicBezTo>
                    <a:pt x="214" y="223"/>
                    <a:pt x="235" y="236"/>
                    <a:pt x="256" y="250"/>
                  </a:cubicBezTo>
                  <a:cubicBezTo>
                    <a:pt x="265" y="256"/>
                    <a:pt x="273" y="262"/>
                    <a:pt x="282" y="267"/>
                  </a:cubicBezTo>
                  <a:cubicBezTo>
                    <a:pt x="282" y="268"/>
                    <a:pt x="282" y="268"/>
                    <a:pt x="282" y="269"/>
                  </a:cubicBezTo>
                  <a:cubicBezTo>
                    <a:pt x="249" y="275"/>
                    <a:pt x="215" y="282"/>
                    <a:pt x="181" y="289"/>
                  </a:cubicBezTo>
                  <a:cubicBezTo>
                    <a:pt x="179" y="266"/>
                    <a:pt x="176" y="244"/>
                    <a:pt x="174" y="222"/>
                  </a:cubicBezTo>
                  <a:cubicBezTo>
                    <a:pt x="171" y="222"/>
                    <a:pt x="168" y="223"/>
                    <a:pt x="165" y="223"/>
                  </a:cubicBezTo>
                  <a:cubicBezTo>
                    <a:pt x="165" y="223"/>
                    <a:pt x="165" y="223"/>
                    <a:pt x="165" y="223"/>
                  </a:cubicBezTo>
                  <a:cubicBezTo>
                    <a:pt x="165" y="223"/>
                    <a:pt x="165" y="224"/>
                    <a:pt x="165" y="224"/>
                  </a:cubicBezTo>
                  <a:cubicBezTo>
                    <a:pt x="166" y="233"/>
                    <a:pt x="167" y="242"/>
                    <a:pt x="168" y="250"/>
                  </a:cubicBezTo>
                  <a:cubicBezTo>
                    <a:pt x="169" y="263"/>
                    <a:pt x="170" y="275"/>
                    <a:pt x="171" y="287"/>
                  </a:cubicBezTo>
                  <a:cubicBezTo>
                    <a:pt x="172" y="291"/>
                    <a:pt x="170" y="292"/>
                    <a:pt x="167" y="292"/>
                  </a:cubicBezTo>
                  <a:cubicBezTo>
                    <a:pt x="154" y="295"/>
                    <a:pt x="47" y="317"/>
                    <a:pt x="30" y="320"/>
                  </a:cubicBezTo>
                  <a:cubicBezTo>
                    <a:pt x="20" y="323"/>
                    <a:pt x="10" y="325"/>
                    <a:pt x="0" y="326"/>
                  </a:cubicBezTo>
                  <a:cubicBezTo>
                    <a:pt x="0" y="327"/>
                    <a:pt x="0" y="326"/>
                    <a:pt x="0" y="326"/>
                  </a:cubicBezTo>
                  <a:cubicBezTo>
                    <a:pt x="1" y="329"/>
                    <a:pt x="1" y="333"/>
                    <a:pt x="1" y="336"/>
                  </a:cubicBezTo>
                  <a:cubicBezTo>
                    <a:pt x="2" y="336"/>
                    <a:pt x="2" y="336"/>
                    <a:pt x="2" y="336"/>
                  </a:cubicBezTo>
                  <a:cubicBezTo>
                    <a:pt x="24" y="331"/>
                    <a:pt x="46" y="326"/>
                    <a:pt x="69" y="322"/>
                  </a:cubicBezTo>
                  <a:cubicBezTo>
                    <a:pt x="86" y="318"/>
                    <a:pt x="104" y="315"/>
                    <a:pt x="121" y="311"/>
                  </a:cubicBezTo>
                  <a:cubicBezTo>
                    <a:pt x="137" y="308"/>
                    <a:pt x="153" y="305"/>
                    <a:pt x="169" y="301"/>
                  </a:cubicBezTo>
                  <a:cubicBezTo>
                    <a:pt x="170" y="301"/>
                    <a:pt x="171" y="301"/>
                    <a:pt x="173" y="301"/>
                  </a:cubicBezTo>
                  <a:cubicBezTo>
                    <a:pt x="173" y="308"/>
                    <a:pt x="174" y="315"/>
                    <a:pt x="175" y="321"/>
                  </a:cubicBezTo>
                  <a:cubicBezTo>
                    <a:pt x="177" y="341"/>
                    <a:pt x="179" y="361"/>
                    <a:pt x="181" y="380"/>
                  </a:cubicBezTo>
                  <a:cubicBezTo>
                    <a:pt x="181" y="381"/>
                    <a:pt x="181" y="381"/>
                    <a:pt x="181" y="381"/>
                  </a:cubicBezTo>
                  <a:cubicBezTo>
                    <a:pt x="183" y="380"/>
                    <a:pt x="186" y="380"/>
                    <a:pt x="189" y="380"/>
                  </a:cubicBezTo>
                  <a:cubicBezTo>
                    <a:pt x="190" y="380"/>
                    <a:pt x="190" y="380"/>
                    <a:pt x="191" y="380"/>
                  </a:cubicBezTo>
                  <a:cubicBezTo>
                    <a:pt x="191" y="380"/>
                    <a:pt x="190" y="380"/>
                    <a:pt x="190" y="379"/>
                  </a:cubicBezTo>
                  <a:cubicBezTo>
                    <a:pt x="189" y="365"/>
                    <a:pt x="187" y="350"/>
                    <a:pt x="186" y="336"/>
                  </a:cubicBezTo>
                  <a:cubicBezTo>
                    <a:pt x="185" y="325"/>
                    <a:pt x="184" y="313"/>
                    <a:pt x="182" y="302"/>
                  </a:cubicBezTo>
                  <a:cubicBezTo>
                    <a:pt x="182" y="301"/>
                    <a:pt x="183" y="300"/>
                    <a:pt x="183" y="299"/>
                  </a:cubicBezTo>
                  <a:cubicBezTo>
                    <a:pt x="201" y="295"/>
                    <a:pt x="220" y="291"/>
                    <a:pt x="238" y="287"/>
                  </a:cubicBezTo>
                  <a:cubicBezTo>
                    <a:pt x="256" y="283"/>
                    <a:pt x="274" y="280"/>
                    <a:pt x="293" y="276"/>
                  </a:cubicBezTo>
                  <a:cubicBezTo>
                    <a:pt x="294" y="276"/>
                    <a:pt x="295" y="276"/>
                    <a:pt x="296" y="277"/>
                  </a:cubicBezTo>
                  <a:cubicBezTo>
                    <a:pt x="302" y="280"/>
                    <a:pt x="307" y="284"/>
                    <a:pt x="313" y="288"/>
                  </a:cubicBezTo>
                  <a:cubicBezTo>
                    <a:pt x="307" y="294"/>
                    <a:pt x="301" y="300"/>
                    <a:pt x="294" y="306"/>
                  </a:cubicBezTo>
                  <a:cubicBezTo>
                    <a:pt x="267" y="333"/>
                    <a:pt x="240" y="359"/>
                    <a:pt x="213" y="386"/>
                  </a:cubicBezTo>
                  <a:cubicBezTo>
                    <a:pt x="212" y="387"/>
                    <a:pt x="211" y="387"/>
                    <a:pt x="211" y="388"/>
                  </a:cubicBezTo>
                  <a:cubicBezTo>
                    <a:pt x="213" y="390"/>
                    <a:pt x="216" y="392"/>
                    <a:pt x="218" y="395"/>
                  </a:cubicBezTo>
                  <a:cubicBezTo>
                    <a:pt x="218" y="394"/>
                    <a:pt x="218" y="394"/>
                    <a:pt x="219" y="393"/>
                  </a:cubicBezTo>
                  <a:cubicBezTo>
                    <a:pt x="252" y="361"/>
                    <a:pt x="285" y="328"/>
                    <a:pt x="318" y="296"/>
                  </a:cubicBezTo>
                  <a:cubicBezTo>
                    <a:pt x="319" y="295"/>
                    <a:pt x="320" y="294"/>
                    <a:pt x="322" y="293"/>
                  </a:cubicBezTo>
                  <a:cubicBezTo>
                    <a:pt x="337" y="303"/>
                    <a:pt x="353" y="313"/>
                    <a:pt x="368" y="323"/>
                  </a:cubicBezTo>
                  <a:cubicBezTo>
                    <a:pt x="370" y="320"/>
                    <a:pt x="371" y="318"/>
                    <a:pt x="374" y="315"/>
                  </a:cubicBezTo>
                  <a:cubicBezTo>
                    <a:pt x="373" y="315"/>
                    <a:pt x="373" y="315"/>
                    <a:pt x="373" y="315"/>
                  </a:cubicBezTo>
                  <a:cubicBezTo>
                    <a:pt x="358" y="305"/>
                    <a:pt x="344" y="296"/>
                    <a:pt x="328" y="286"/>
                  </a:cubicBezTo>
                  <a:cubicBezTo>
                    <a:pt x="334" y="280"/>
                    <a:pt x="340" y="275"/>
                    <a:pt x="345" y="269"/>
                  </a:cubicBezTo>
                  <a:cubicBezTo>
                    <a:pt x="351" y="262"/>
                    <a:pt x="359" y="263"/>
                    <a:pt x="366" y="261"/>
                  </a:cubicBezTo>
                  <a:cubicBezTo>
                    <a:pt x="384" y="257"/>
                    <a:pt x="402" y="254"/>
                    <a:pt x="420" y="250"/>
                  </a:cubicBezTo>
                  <a:cubicBezTo>
                    <a:pt x="438" y="246"/>
                    <a:pt x="455" y="243"/>
                    <a:pt x="473" y="239"/>
                  </a:cubicBezTo>
                  <a:cubicBezTo>
                    <a:pt x="488" y="236"/>
                    <a:pt x="503" y="233"/>
                    <a:pt x="517" y="230"/>
                  </a:cubicBezTo>
                  <a:cubicBezTo>
                    <a:pt x="516" y="227"/>
                    <a:pt x="516" y="224"/>
                    <a:pt x="515" y="221"/>
                  </a:cubicBezTo>
                  <a:cubicBezTo>
                    <a:pt x="466" y="231"/>
                    <a:pt x="415" y="241"/>
                    <a:pt x="363" y="252"/>
                  </a:cubicBezTo>
                  <a:cubicBezTo>
                    <a:pt x="401" y="215"/>
                    <a:pt x="437" y="179"/>
                    <a:pt x="474" y="143"/>
                  </a:cubicBezTo>
                  <a:cubicBezTo>
                    <a:pt x="491" y="161"/>
                    <a:pt x="507" y="179"/>
                    <a:pt x="523" y="196"/>
                  </a:cubicBezTo>
                  <a:cubicBezTo>
                    <a:pt x="525" y="193"/>
                    <a:pt x="527" y="191"/>
                    <a:pt x="529" y="189"/>
                  </a:cubicBezTo>
                  <a:cubicBezTo>
                    <a:pt x="514" y="172"/>
                    <a:pt x="498" y="156"/>
                    <a:pt x="483" y="139"/>
                  </a:cubicBezTo>
                  <a:cubicBezTo>
                    <a:pt x="482" y="138"/>
                    <a:pt x="482" y="135"/>
                    <a:pt x="483" y="134"/>
                  </a:cubicBezTo>
                  <a:cubicBezTo>
                    <a:pt x="493" y="124"/>
                    <a:pt x="503" y="115"/>
                    <a:pt x="513" y="105"/>
                  </a:cubicBezTo>
                  <a:cubicBezTo>
                    <a:pt x="515" y="104"/>
                    <a:pt x="516" y="103"/>
                    <a:pt x="518" y="103"/>
                  </a:cubicBezTo>
                  <a:cubicBezTo>
                    <a:pt x="537" y="104"/>
                    <a:pt x="557" y="105"/>
                    <a:pt x="577" y="106"/>
                  </a:cubicBezTo>
                  <a:cubicBezTo>
                    <a:pt x="576" y="110"/>
                    <a:pt x="575" y="114"/>
                    <a:pt x="574" y="118"/>
                  </a:cubicBezTo>
                  <a:cubicBezTo>
                    <a:pt x="568" y="139"/>
                    <a:pt x="562" y="161"/>
                    <a:pt x="556" y="182"/>
                  </a:cubicBezTo>
                  <a:cubicBezTo>
                    <a:pt x="559" y="182"/>
                    <a:pt x="562" y="183"/>
                    <a:pt x="565" y="184"/>
                  </a:cubicBezTo>
                  <a:cubicBezTo>
                    <a:pt x="567" y="179"/>
                    <a:pt x="569" y="173"/>
                    <a:pt x="570" y="168"/>
                  </a:cubicBezTo>
                  <a:cubicBezTo>
                    <a:pt x="574" y="156"/>
                    <a:pt x="577" y="144"/>
                    <a:pt x="580" y="132"/>
                  </a:cubicBezTo>
                  <a:cubicBezTo>
                    <a:pt x="582" y="124"/>
                    <a:pt x="584" y="117"/>
                    <a:pt x="586" y="109"/>
                  </a:cubicBezTo>
                  <a:cubicBezTo>
                    <a:pt x="587" y="106"/>
                    <a:pt x="589" y="106"/>
                    <a:pt x="591" y="106"/>
                  </a:cubicBezTo>
                  <a:cubicBezTo>
                    <a:pt x="619" y="108"/>
                    <a:pt x="646" y="109"/>
                    <a:pt x="673" y="110"/>
                  </a:cubicBezTo>
                  <a:cubicBezTo>
                    <a:pt x="698" y="111"/>
                    <a:pt x="724" y="112"/>
                    <a:pt x="750" y="114"/>
                  </a:cubicBezTo>
                  <a:cubicBezTo>
                    <a:pt x="750" y="114"/>
                    <a:pt x="750" y="114"/>
                    <a:pt x="751" y="114"/>
                  </a:cubicBezTo>
                  <a:cubicBezTo>
                    <a:pt x="750" y="113"/>
                    <a:pt x="750" y="112"/>
                    <a:pt x="750" y="111"/>
                  </a:cubicBezTo>
                  <a:cubicBezTo>
                    <a:pt x="750" y="108"/>
                    <a:pt x="751" y="106"/>
                    <a:pt x="751" y="104"/>
                  </a:cubicBezTo>
                  <a:cubicBezTo>
                    <a:pt x="751" y="104"/>
                    <a:pt x="751" y="104"/>
                    <a:pt x="751" y="104"/>
                  </a:cubicBezTo>
                  <a:cubicBezTo>
                    <a:pt x="722" y="103"/>
                    <a:pt x="694" y="101"/>
                    <a:pt x="666" y="100"/>
                  </a:cubicBezTo>
                  <a:cubicBezTo>
                    <a:pt x="642" y="99"/>
                    <a:pt x="618" y="98"/>
                    <a:pt x="594" y="97"/>
                  </a:cubicBezTo>
                  <a:cubicBezTo>
                    <a:pt x="593" y="97"/>
                    <a:pt x="592" y="97"/>
                    <a:pt x="590" y="96"/>
                  </a:cubicBezTo>
                  <a:cubicBezTo>
                    <a:pt x="593" y="87"/>
                    <a:pt x="596" y="77"/>
                    <a:pt x="598" y="68"/>
                  </a:cubicBezTo>
                  <a:cubicBezTo>
                    <a:pt x="601" y="58"/>
                    <a:pt x="604" y="49"/>
                    <a:pt x="606" y="40"/>
                  </a:cubicBezTo>
                  <a:cubicBezTo>
                    <a:pt x="606" y="38"/>
                    <a:pt x="607" y="37"/>
                    <a:pt x="607" y="36"/>
                  </a:cubicBezTo>
                  <a:cubicBezTo>
                    <a:pt x="604" y="36"/>
                    <a:pt x="601" y="35"/>
                    <a:pt x="598" y="34"/>
                  </a:cubicBezTo>
                  <a:cubicBezTo>
                    <a:pt x="598" y="35"/>
                    <a:pt x="598" y="36"/>
                    <a:pt x="597" y="37"/>
                  </a:cubicBezTo>
                  <a:cubicBezTo>
                    <a:pt x="594" y="48"/>
                    <a:pt x="591" y="59"/>
                    <a:pt x="588" y="71"/>
                  </a:cubicBezTo>
                  <a:cubicBezTo>
                    <a:pt x="585" y="79"/>
                    <a:pt x="583" y="88"/>
                    <a:pt x="580" y="96"/>
                  </a:cubicBezTo>
                  <a:cubicBezTo>
                    <a:pt x="562" y="95"/>
                    <a:pt x="544" y="95"/>
                    <a:pt x="525" y="93"/>
                  </a:cubicBezTo>
                  <a:cubicBezTo>
                    <a:pt x="547" y="72"/>
                    <a:pt x="569" y="50"/>
                    <a:pt x="591" y="29"/>
                  </a:cubicBezTo>
                  <a:cubicBezTo>
                    <a:pt x="588" y="27"/>
                    <a:pt x="586" y="24"/>
                    <a:pt x="584" y="22"/>
                  </a:cubicBezTo>
                  <a:cubicBezTo>
                    <a:pt x="584" y="22"/>
                    <a:pt x="584" y="22"/>
                    <a:pt x="584" y="22"/>
                  </a:cubicBezTo>
                  <a:cubicBezTo>
                    <a:pt x="562" y="44"/>
                    <a:pt x="540" y="65"/>
                    <a:pt x="519" y="87"/>
                  </a:cubicBezTo>
                  <a:cubicBezTo>
                    <a:pt x="514" y="92"/>
                    <a:pt x="509" y="93"/>
                    <a:pt x="502" y="93"/>
                  </a:cubicBezTo>
                  <a:cubicBezTo>
                    <a:pt x="483" y="91"/>
                    <a:pt x="464" y="91"/>
                    <a:pt x="446" y="90"/>
                  </a:cubicBezTo>
                  <a:cubicBezTo>
                    <a:pt x="440" y="90"/>
                    <a:pt x="436" y="88"/>
                    <a:pt x="432" y="84"/>
                  </a:cubicBezTo>
                  <a:cubicBezTo>
                    <a:pt x="406" y="56"/>
                    <a:pt x="380" y="28"/>
                    <a:pt x="354" y="0"/>
                  </a:cubicBezTo>
                  <a:cubicBezTo>
                    <a:pt x="352" y="3"/>
                    <a:pt x="350" y="5"/>
                    <a:pt x="348" y="7"/>
                  </a:cubicBezTo>
                  <a:cubicBezTo>
                    <a:pt x="373" y="34"/>
                    <a:pt x="398" y="61"/>
                    <a:pt x="424" y="89"/>
                  </a:cubicBezTo>
                  <a:cubicBezTo>
                    <a:pt x="366" y="86"/>
                    <a:pt x="310" y="84"/>
                    <a:pt x="252" y="81"/>
                  </a:cubicBezTo>
                  <a:cubicBezTo>
                    <a:pt x="258" y="74"/>
                    <a:pt x="262" y="68"/>
                    <a:pt x="267" y="62"/>
                  </a:cubicBezTo>
                  <a:cubicBezTo>
                    <a:pt x="280" y="45"/>
                    <a:pt x="293" y="28"/>
                    <a:pt x="306" y="11"/>
                  </a:cubicBezTo>
                  <a:cubicBezTo>
                    <a:pt x="307" y="10"/>
                    <a:pt x="308" y="10"/>
                    <a:pt x="308" y="9"/>
                  </a:cubicBezTo>
                  <a:cubicBezTo>
                    <a:pt x="305" y="7"/>
                    <a:pt x="303" y="5"/>
                    <a:pt x="301" y="3"/>
                  </a:cubicBezTo>
                  <a:cubicBezTo>
                    <a:pt x="300" y="4"/>
                    <a:pt x="300" y="5"/>
                    <a:pt x="299" y="6"/>
                  </a:cubicBezTo>
                  <a:cubicBezTo>
                    <a:pt x="280" y="30"/>
                    <a:pt x="262" y="54"/>
                    <a:pt x="243" y="78"/>
                  </a:cubicBezTo>
                  <a:cubicBezTo>
                    <a:pt x="242" y="79"/>
                    <a:pt x="239" y="80"/>
                    <a:pt x="237" y="80"/>
                  </a:cubicBezTo>
                  <a:cubicBezTo>
                    <a:pt x="213" y="79"/>
                    <a:pt x="188" y="78"/>
                    <a:pt x="163" y="77"/>
                  </a:cubicBezTo>
                  <a:cubicBezTo>
                    <a:pt x="136" y="76"/>
                    <a:pt x="109" y="75"/>
                    <a:pt x="82" y="73"/>
                  </a:cubicBezTo>
                  <a:cubicBezTo>
                    <a:pt x="67" y="73"/>
                    <a:pt x="52" y="72"/>
                    <a:pt x="37" y="71"/>
                  </a:cubicBezTo>
                  <a:cubicBezTo>
                    <a:pt x="35" y="71"/>
                    <a:pt x="33" y="71"/>
                    <a:pt x="32" y="71"/>
                  </a:cubicBezTo>
                  <a:cubicBezTo>
                    <a:pt x="29" y="71"/>
                    <a:pt x="27" y="71"/>
                    <a:pt x="25" y="70"/>
                  </a:cubicBezTo>
                  <a:cubicBezTo>
                    <a:pt x="25" y="72"/>
                    <a:pt x="25" y="73"/>
                    <a:pt x="25" y="75"/>
                  </a:cubicBezTo>
                  <a:cubicBezTo>
                    <a:pt x="25" y="77"/>
                    <a:pt x="25" y="79"/>
                    <a:pt x="25" y="80"/>
                  </a:cubicBezTo>
                  <a:cubicBezTo>
                    <a:pt x="94" y="83"/>
                    <a:pt x="163" y="87"/>
                    <a:pt x="234" y="90"/>
                  </a:cubicBezTo>
                  <a:cubicBezTo>
                    <a:pt x="216" y="112"/>
                    <a:pt x="200" y="134"/>
                    <a:pt x="183" y="156"/>
                  </a:cubicBezTo>
                  <a:close/>
                  <a:moveTo>
                    <a:pt x="320" y="280"/>
                  </a:moveTo>
                  <a:cubicBezTo>
                    <a:pt x="316" y="278"/>
                    <a:pt x="313" y="276"/>
                    <a:pt x="308" y="273"/>
                  </a:cubicBezTo>
                  <a:cubicBezTo>
                    <a:pt x="317" y="271"/>
                    <a:pt x="324" y="270"/>
                    <a:pt x="332" y="268"/>
                  </a:cubicBezTo>
                  <a:cubicBezTo>
                    <a:pt x="328" y="272"/>
                    <a:pt x="324" y="276"/>
                    <a:pt x="320" y="280"/>
                  </a:cubicBezTo>
                  <a:close/>
                  <a:moveTo>
                    <a:pt x="448" y="100"/>
                  </a:moveTo>
                  <a:cubicBezTo>
                    <a:pt x="466" y="100"/>
                    <a:pt x="483" y="101"/>
                    <a:pt x="500" y="102"/>
                  </a:cubicBezTo>
                  <a:cubicBezTo>
                    <a:pt x="492" y="111"/>
                    <a:pt x="483" y="120"/>
                    <a:pt x="474" y="130"/>
                  </a:cubicBezTo>
                  <a:cubicBezTo>
                    <a:pt x="465" y="120"/>
                    <a:pt x="456" y="110"/>
                    <a:pt x="447" y="100"/>
                  </a:cubicBezTo>
                  <a:cubicBezTo>
                    <a:pt x="448" y="100"/>
                    <a:pt x="448" y="100"/>
                    <a:pt x="448" y="10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441">
              <a:extLst>
                <a:ext uri="{FF2B5EF4-FFF2-40B4-BE49-F238E27FC236}">
                  <a16:creationId xmlns:a16="http://schemas.microsoft.com/office/drawing/2014/main" id="{7FFD2F56-2664-45BE-A367-FC68B67FD6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4823" y="3347348"/>
              <a:ext cx="1021759" cy="765820"/>
            </a:xfrm>
            <a:custGeom>
              <a:avLst/>
              <a:gdLst>
                <a:gd name="T0" fmla="*/ 112 w 255"/>
                <a:gd name="T1" fmla="*/ 132 h 191"/>
                <a:gd name="T2" fmla="*/ 114 w 255"/>
                <a:gd name="T3" fmla="*/ 127 h 191"/>
                <a:gd name="T4" fmla="*/ 210 w 255"/>
                <a:gd name="T5" fmla="*/ 84 h 191"/>
                <a:gd name="T6" fmla="*/ 255 w 255"/>
                <a:gd name="T7" fmla="*/ 65 h 191"/>
                <a:gd name="T8" fmla="*/ 251 w 255"/>
                <a:gd name="T9" fmla="*/ 56 h 191"/>
                <a:gd name="T10" fmla="*/ 109 w 255"/>
                <a:gd name="T11" fmla="*/ 119 h 191"/>
                <a:gd name="T12" fmla="*/ 103 w 255"/>
                <a:gd name="T13" fmla="*/ 100 h 191"/>
                <a:gd name="T14" fmla="*/ 89 w 255"/>
                <a:gd name="T15" fmla="*/ 50 h 191"/>
                <a:gd name="T16" fmla="*/ 76 w 255"/>
                <a:gd name="T17" fmla="*/ 1 h 191"/>
                <a:gd name="T18" fmla="*/ 76 w 255"/>
                <a:gd name="T19" fmla="*/ 0 h 191"/>
                <a:gd name="T20" fmla="*/ 65 w 255"/>
                <a:gd name="T21" fmla="*/ 3 h 191"/>
                <a:gd name="T22" fmla="*/ 69 w 255"/>
                <a:gd name="T23" fmla="*/ 12 h 191"/>
                <a:gd name="T24" fmla="*/ 85 w 255"/>
                <a:gd name="T25" fmla="*/ 70 h 191"/>
                <a:gd name="T26" fmla="*/ 100 w 255"/>
                <a:gd name="T27" fmla="*/ 123 h 191"/>
                <a:gd name="T28" fmla="*/ 0 w 255"/>
                <a:gd name="T29" fmla="*/ 168 h 191"/>
                <a:gd name="T30" fmla="*/ 4 w 255"/>
                <a:gd name="T31" fmla="*/ 177 h 191"/>
                <a:gd name="T32" fmla="*/ 10 w 255"/>
                <a:gd name="T33" fmla="*/ 174 h 191"/>
                <a:gd name="T34" fmla="*/ 77 w 255"/>
                <a:gd name="T35" fmla="*/ 144 h 191"/>
                <a:gd name="T36" fmla="*/ 102 w 255"/>
                <a:gd name="T37" fmla="*/ 132 h 191"/>
                <a:gd name="T38" fmla="*/ 118 w 255"/>
                <a:gd name="T39" fmla="*/ 190 h 191"/>
                <a:gd name="T40" fmla="*/ 118 w 255"/>
                <a:gd name="T41" fmla="*/ 191 h 191"/>
                <a:gd name="T42" fmla="*/ 128 w 255"/>
                <a:gd name="T43" fmla="*/ 189 h 191"/>
                <a:gd name="T44" fmla="*/ 127 w 255"/>
                <a:gd name="T45" fmla="*/ 187 h 191"/>
                <a:gd name="T46" fmla="*/ 112 w 255"/>
                <a:gd name="T47" fmla="*/ 132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55" h="191">
                  <a:moveTo>
                    <a:pt x="112" y="132"/>
                  </a:moveTo>
                  <a:cubicBezTo>
                    <a:pt x="111" y="130"/>
                    <a:pt x="112" y="128"/>
                    <a:pt x="114" y="127"/>
                  </a:cubicBezTo>
                  <a:cubicBezTo>
                    <a:pt x="146" y="113"/>
                    <a:pt x="178" y="98"/>
                    <a:pt x="210" y="84"/>
                  </a:cubicBezTo>
                  <a:cubicBezTo>
                    <a:pt x="225" y="78"/>
                    <a:pt x="240" y="71"/>
                    <a:pt x="255" y="65"/>
                  </a:cubicBezTo>
                  <a:cubicBezTo>
                    <a:pt x="253" y="62"/>
                    <a:pt x="251" y="59"/>
                    <a:pt x="251" y="56"/>
                  </a:cubicBezTo>
                  <a:cubicBezTo>
                    <a:pt x="204" y="77"/>
                    <a:pt x="156" y="98"/>
                    <a:pt x="109" y="119"/>
                  </a:cubicBezTo>
                  <a:cubicBezTo>
                    <a:pt x="107" y="113"/>
                    <a:pt x="105" y="107"/>
                    <a:pt x="103" y="100"/>
                  </a:cubicBezTo>
                  <a:cubicBezTo>
                    <a:pt x="98" y="84"/>
                    <a:pt x="94" y="67"/>
                    <a:pt x="89" y="50"/>
                  </a:cubicBezTo>
                  <a:cubicBezTo>
                    <a:pt x="85" y="34"/>
                    <a:pt x="80" y="18"/>
                    <a:pt x="76" y="1"/>
                  </a:cubicBezTo>
                  <a:cubicBezTo>
                    <a:pt x="76" y="1"/>
                    <a:pt x="76" y="1"/>
                    <a:pt x="76" y="0"/>
                  </a:cubicBezTo>
                  <a:cubicBezTo>
                    <a:pt x="73" y="2"/>
                    <a:pt x="69" y="3"/>
                    <a:pt x="65" y="3"/>
                  </a:cubicBezTo>
                  <a:cubicBezTo>
                    <a:pt x="67" y="5"/>
                    <a:pt x="67" y="7"/>
                    <a:pt x="69" y="12"/>
                  </a:cubicBezTo>
                  <a:cubicBezTo>
                    <a:pt x="74" y="31"/>
                    <a:pt x="80" y="50"/>
                    <a:pt x="85" y="70"/>
                  </a:cubicBezTo>
                  <a:cubicBezTo>
                    <a:pt x="90" y="87"/>
                    <a:pt x="95" y="105"/>
                    <a:pt x="100" y="123"/>
                  </a:cubicBezTo>
                  <a:cubicBezTo>
                    <a:pt x="66" y="138"/>
                    <a:pt x="33" y="153"/>
                    <a:pt x="0" y="168"/>
                  </a:cubicBezTo>
                  <a:cubicBezTo>
                    <a:pt x="2" y="170"/>
                    <a:pt x="4" y="173"/>
                    <a:pt x="4" y="177"/>
                  </a:cubicBezTo>
                  <a:cubicBezTo>
                    <a:pt x="6" y="176"/>
                    <a:pt x="7" y="175"/>
                    <a:pt x="10" y="174"/>
                  </a:cubicBezTo>
                  <a:cubicBezTo>
                    <a:pt x="32" y="164"/>
                    <a:pt x="55" y="154"/>
                    <a:pt x="77" y="144"/>
                  </a:cubicBezTo>
                  <a:cubicBezTo>
                    <a:pt x="85" y="140"/>
                    <a:pt x="94" y="136"/>
                    <a:pt x="102" y="132"/>
                  </a:cubicBezTo>
                  <a:cubicBezTo>
                    <a:pt x="108" y="152"/>
                    <a:pt x="113" y="171"/>
                    <a:pt x="118" y="190"/>
                  </a:cubicBezTo>
                  <a:cubicBezTo>
                    <a:pt x="118" y="190"/>
                    <a:pt x="118" y="191"/>
                    <a:pt x="118" y="191"/>
                  </a:cubicBezTo>
                  <a:cubicBezTo>
                    <a:pt x="121" y="190"/>
                    <a:pt x="125" y="189"/>
                    <a:pt x="128" y="189"/>
                  </a:cubicBezTo>
                  <a:cubicBezTo>
                    <a:pt x="128" y="188"/>
                    <a:pt x="127" y="188"/>
                    <a:pt x="127" y="187"/>
                  </a:cubicBezTo>
                  <a:cubicBezTo>
                    <a:pt x="122" y="169"/>
                    <a:pt x="117" y="150"/>
                    <a:pt x="112" y="1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442">
              <a:extLst>
                <a:ext uri="{FF2B5EF4-FFF2-40B4-BE49-F238E27FC236}">
                  <a16:creationId xmlns:a16="http://schemas.microsoft.com/office/drawing/2014/main" id="{4518F3C9-2976-450C-A67D-A1B45EA3D7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8909" y="3093408"/>
              <a:ext cx="473889" cy="119972"/>
            </a:xfrm>
            <a:custGeom>
              <a:avLst/>
              <a:gdLst>
                <a:gd name="T0" fmla="*/ 55 w 118"/>
                <a:gd name="T1" fmla="*/ 19 h 30"/>
                <a:gd name="T2" fmla="*/ 111 w 118"/>
                <a:gd name="T3" fmla="*/ 29 h 30"/>
                <a:gd name="T4" fmla="*/ 117 w 118"/>
                <a:gd name="T5" fmla="*/ 30 h 30"/>
                <a:gd name="T6" fmla="*/ 117 w 118"/>
                <a:gd name="T7" fmla="*/ 30 h 30"/>
                <a:gd name="T8" fmla="*/ 118 w 118"/>
                <a:gd name="T9" fmla="*/ 21 h 30"/>
                <a:gd name="T10" fmla="*/ 2 w 118"/>
                <a:gd name="T11" fmla="*/ 0 h 30"/>
                <a:gd name="T12" fmla="*/ 0 w 118"/>
                <a:gd name="T13" fmla="*/ 10 h 30"/>
                <a:gd name="T14" fmla="*/ 1 w 118"/>
                <a:gd name="T15" fmla="*/ 10 h 30"/>
                <a:gd name="T16" fmla="*/ 55 w 118"/>
                <a:gd name="T17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8" h="30">
                  <a:moveTo>
                    <a:pt x="55" y="19"/>
                  </a:moveTo>
                  <a:cubicBezTo>
                    <a:pt x="73" y="22"/>
                    <a:pt x="92" y="26"/>
                    <a:pt x="111" y="29"/>
                  </a:cubicBezTo>
                  <a:cubicBezTo>
                    <a:pt x="113" y="29"/>
                    <a:pt x="115" y="29"/>
                    <a:pt x="117" y="30"/>
                  </a:cubicBezTo>
                  <a:cubicBezTo>
                    <a:pt x="117" y="30"/>
                    <a:pt x="117" y="30"/>
                    <a:pt x="117" y="30"/>
                  </a:cubicBezTo>
                  <a:cubicBezTo>
                    <a:pt x="117" y="27"/>
                    <a:pt x="117" y="24"/>
                    <a:pt x="118" y="21"/>
                  </a:cubicBezTo>
                  <a:cubicBezTo>
                    <a:pt x="81" y="14"/>
                    <a:pt x="41" y="7"/>
                    <a:pt x="2" y="0"/>
                  </a:cubicBezTo>
                  <a:cubicBezTo>
                    <a:pt x="2" y="4"/>
                    <a:pt x="1" y="7"/>
                    <a:pt x="0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9" y="13"/>
                    <a:pt x="37" y="16"/>
                    <a:pt x="55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443">
              <a:extLst>
                <a:ext uri="{FF2B5EF4-FFF2-40B4-BE49-F238E27FC236}">
                  <a16:creationId xmlns:a16="http://schemas.microsoft.com/office/drawing/2014/main" id="{D3AE5A6E-4245-4E3C-81AB-7BC9A2B423F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4640" y="3651277"/>
              <a:ext cx="327922" cy="861797"/>
            </a:xfrm>
            <a:custGeom>
              <a:avLst/>
              <a:gdLst>
                <a:gd name="T0" fmla="*/ 41 w 82"/>
                <a:gd name="T1" fmla="*/ 122 h 215"/>
                <a:gd name="T2" fmla="*/ 56 w 82"/>
                <a:gd name="T3" fmla="*/ 78 h 215"/>
                <a:gd name="T4" fmla="*/ 78 w 82"/>
                <a:gd name="T5" fmla="*/ 15 h 215"/>
                <a:gd name="T6" fmla="*/ 81 w 82"/>
                <a:gd name="T7" fmla="*/ 7 h 215"/>
                <a:gd name="T8" fmla="*/ 82 w 82"/>
                <a:gd name="T9" fmla="*/ 4 h 215"/>
                <a:gd name="T10" fmla="*/ 74 w 82"/>
                <a:gd name="T11" fmla="*/ 0 h 215"/>
                <a:gd name="T12" fmla="*/ 54 w 82"/>
                <a:gd name="T13" fmla="*/ 57 h 215"/>
                <a:gd name="T14" fmla="*/ 3 w 82"/>
                <a:gd name="T15" fmla="*/ 202 h 215"/>
                <a:gd name="T16" fmla="*/ 0 w 82"/>
                <a:gd name="T17" fmla="*/ 211 h 215"/>
                <a:gd name="T18" fmla="*/ 0 w 82"/>
                <a:gd name="T19" fmla="*/ 211 h 215"/>
                <a:gd name="T20" fmla="*/ 9 w 82"/>
                <a:gd name="T21" fmla="*/ 215 h 215"/>
                <a:gd name="T22" fmla="*/ 18 w 82"/>
                <a:gd name="T23" fmla="*/ 186 h 215"/>
                <a:gd name="T24" fmla="*/ 41 w 82"/>
                <a:gd name="T25" fmla="*/ 122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215">
                  <a:moveTo>
                    <a:pt x="41" y="122"/>
                  </a:moveTo>
                  <a:cubicBezTo>
                    <a:pt x="46" y="108"/>
                    <a:pt x="51" y="93"/>
                    <a:pt x="56" y="78"/>
                  </a:cubicBezTo>
                  <a:cubicBezTo>
                    <a:pt x="64" y="57"/>
                    <a:pt x="71" y="36"/>
                    <a:pt x="78" y="15"/>
                  </a:cubicBezTo>
                  <a:cubicBezTo>
                    <a:pt x="79" y="12"/>
                    <a:pt x="80" y="10"/>
                    <a:pt x="81" y="7"/>
                  </a:cubicBezTo>
                  <a:cubicBezTo>
                    <a:pt x="81" y="6"/>
                    <a:pt x="82" y="5"/>
                    <a:pt x="82" y="4"/>
                  </a:cubicBezTo>
                  <a:cubicBezTo>
                    <a:pt x="79" y="3"/>
                    <a:pt x="76" y="2"/>
                    <a:pt x="74" y="0"/>
                  </a:cubicBezTo>
                  <a:cubicBezTo>
                    <a:pt x="67" y="19"/>
                    <a:pt x="60" y="38"/>
                    <a:pt x="54" y="57"/>
                  </a:cubicBezTo>
                  <a:cubicBezTo>
                    <a:pt x="48" y="72"/>
                    <a:pt x="10" y="181"/>
                    <a:pt x="3" y="202"/>
                  </a:cubicBezTo>
                  <a:cubicBezTo>
                    <a:pt x="2" y="205"/>
                    <a:pt x="1" y="208"/>
                    <a:pt x="0" y="211"/>
                  </a:cubicBezTo>
                  <a:cubicBezTo>
                    <a:pt x="0" y="211"/>
                    <a:pt x="0" y="211"/>
                    <a:pt x="0" y="211"/>
                  </a:cubicBezTo>
                  <a:cubicBezTo>
                    <a:pt x="3" y="212"/>
                    <a:pt x="6" y="213"/>
                    <a:pt x="9" y="215"/>
                  </a:cubicBezTo>
                  <a:cubicBezTo>
                    <a:pt x="12" y="205"/>
                    <a:pt x="15" y="196"/>
                    <a:pt x="18" y="186"/>
                  </a:cubicBezTo>
                  <a:cubicBezTo>
                    <a:pt x="26" y="165"/>
                    <a:pt x="33" y="143"/>
                    <a:pt x="41" y="1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444">
              <a:extLst>
                <a:ext uri="{FF2B5EF4-FFF2-40B4-BE49-F238E27FC236}">
                  <a16:creationId xmlns:a16="http://schemas.microsoft.com/office/drawing/2014/main" id="{AB15B833-790C-4E91-8F31-52DB117058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1" y="2411570"/>
              <a:ext cx="347918" cy="477888"/>
            </a:xfrm>
            <a:custGeom>
              <a:avLst/>
              <a:gdLst>
                <a:gd name="T0" fmla="*/ 80 w 87"/>
                <a:gd name="T1" fmla="*/ 119 h 119"/>
                <a:gd name="T2" fmla="*/ 87 w 87"/>
                <a:gd name="T3" fmla="*/ 113 h 119"/>
                <a:gd name="T4" fmla="*/ 86 w 87"/>
                <a:gd name="T5" fmla="*/ 112 h 119"/>
                <a:gd name="T6" fmla="*/ 8 w 87"/>
                <a:gd name="T7" fmla="*/ 1 h 119"/>
                <a:gd name="T8" fmla="*/ 8 w 87"/>
                <a:gd name="T9" fmla="*/ 0 h 119"/>
                <a:gd name="T10" fmla="*/ 0 w 87"/>
                <a:gd name="T11" fmla="*/ 5 h 119"/>
                <a:gd name="T12" fmla="*/ 80 w 87"/>
                <a:gd name="T1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19">
                  <a:moveTo>
                    <a:pt x="80" y="119"/>
                  </a:moveTo>
                  <a:cubicBezTo>
                    <a:pt x="82" y="117"/>
                    <a:pt x="84" y="115"/>
                    <a:pt x="87" y="113"/>
                  </a:cubicBezTo>
                  <a:cubicBezTo>
                    <a:pt x="87" y="113"/>
                    <a:pt x="86" y="112"/>
                    <a:pt x="86" y="112"/>
                  </a:cubicBezTo>
                  <a:cubicBezTo>
                    <a:pt x="60" y="75"/>
                    <a:pt x="34" y="38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2"/>
                    <a:pt x="3" y="4"/>
                    <a:pt x="0" y="5"/>
                  </a:cubicBezTo>
                  <a:cubicBezTo>
                    <a:pt x="26" y="43"/>
                    <a:pt x="53" y="81"/>
                    <a:pt x="80" y="1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445">
              <a:extLst>
                <a:ext uri="{FF2B5EF4-FFF2-40B4-BE49-F238E27FC236}">
                  <a16:creationId xmlns:a16="http://schemas.microsoft.com/office/drawing/2014/main" id="{20F0EF8B-1D72-4CD6-A493-FD215627D1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0819" y="4109168"/>
              <a:ext cx="379910" cy="123971"/>
            </a:xfrm>
            <a:custGeom>
              <a:avLst/>
              <a:gdLst>
                <a:gd name="T0" fmla="*/ 95 w 95"/>
                <a:gd name="T1" fmla="*/ 21 h 31"/>
                <a:gd name="T2" fmla="*/ 56 w 95"/>
                <a:gd name="T3" fmla="*/ 12 h 31"/>
                <a:gd name="T4" fmla="*/ 2 w 95"/>
                <a:gd name="T5" fmla="*/ 0 h 31"/>
                <a:gd name="T6" fmla="*/ 0 w 95"/>
                <a:gd name="T7" fmla="*/ 9 h 31"/>
                <a:gd name="T8" fmla="*/ 93 w 95"/>
                <a:gd name="T9" fmla="*/ 31 h 31"/>
                <a:gd name="T10" fmla="*/ 95 w 95"/>
                <a:gd name="T11" fmla="*/ 21 h 31"/>
                <a:gd name="T12" fmla="*/ 95 w 95"/>
                <a:gd name="T13" fmla="*/ 2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" h="31">
                  <a:moveTo>
                    <a:pt x="95" y="21"/>
                  </a:moveTo>
                  <a:cubicBezTo>
                    <a:pt x="82" y="18"/>
                    <a:pt x="69" y="15"/>
                    <a:pt x="56" y="12"/>
                  </a:cubicBezTo>
                  <a:cubicBezTo>
                    <a:pt x="38" y="8"/>
                    <a:pt x="20" y="4"/>
                    <a:pt x="2" y="0"/>
                  </a:cubicBezTo>
                  <a:cubicBezTo>
                    <a:pt x="2" y="4"/>
                    <a:pt x="1" y="7"/>
                    <a:pt x="0" y="9"/>
                  </a:cubicBezTo>
                  <a:cubicBezTo>
                    <a:pt x="31" y="17"/>
                    <a:pt x="62" y="24"/>
                    <a:pt x="93" y="31"/>
                  </a:cubicBezTo>
                  <a:cubicBezTo>
                    <a:pt x="93" y="28"/>
                    <a:pt x="94" y="24"/>
                    <a:pt x="95" y="21"/>
                  </a:cubicBezTo>
                  <a:cubicBezTo>
                    <a:pt x="95" y="21"/>
                    <a:pt x="95" y="21"/>
                    <a:pt x="95" y="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446">
              <a:extLst>
                <a:ext uri="{FF2B5EF4-FFF2-40B4-BE49-F238E27FC236}">
                  <a16:creationId xmlns:a16="http://schemas.microsoft.com/office/drawing/2014/main" id="{270EFA30-E829-4226-BC54-8A530A95B29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06399" y="4763014"/>
              <a:ext cx="1001764" cy="849800"/>
            </a:xfrm>
            <a:custGeom>
              <a:avLst/>
              <a:gdLst>
                <a:gd name="T0" fmla="*/ 250 w 250"/>
                <a:gd name="T1" fmla="*/ 205 h 212"/>
                <a:gd name="T2" fmla="*/ 195 w 250"/>
                <a:gd name="T3" fmla="*/ 158 h 212"/>
                <a:gd name="T4" fmla="*/ 86 w 250"/>
                <a:gd name="T5" fmla="*/ 67 h 212"/>
                <a:gd name="T6" fmla="*/ 7 w 250"/>
                <a:gd name="T7" fmla="*/ 1 h 212"/>
                <a:gd name="T8" fmla="*/ 6 w 250"/>
                <a:gd name="T9" fmla="*/ 0 h 212"/>
                <a:gd name="T10" fmla="*/ 0 w 250"/>
                <a:gd name="T11" fmla="*/ 7 h 212"/>
                <a:gd name="T12" fmla="*/ 244 w 250"/>
                <a:gd name="T13" fmla="*/ 212 h 212"/>
                <a:gd name="T14" fmla="*/ 250 w 250"/>
                <a:gd name="T15" fmla="*/ 205 h 212"/>
                <a:gd name="T16" fmla="*/ 250 w 250"/>
                <a:gd name="T17" fmla="*/ 205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12">
                  <a:moveTo>
                    <a:pt x="250" y="205"/>
                  </a:moveTo>
                  <a:cubicBezTo>
                    <a:pt x="232" y="189"/>
                    <a:pt x="213" y="174"/>
                    <a:pt x="195" y="158"/>
                  </a:cubicBezTo>
                  <a:cubicBezTo>
                    <a:pt x="159" y="128"/>
                    <a:pt x="122" y="98"/>
                    <a:pt x="86" y="67"/>
                  </a:cubicBezTo>
                  <a:cubicBezTo>
                    <a:pt x="60" y="45"/>
                    <a:pt x="34" y="23"/>
                    <a:pt x="7" y="1"/>
                  </a:cubicBezTo>
                  <a:cubicBezTo>
                    <a:pt x="7" y="1"/>
                    <a:pt x="7" y="0"/>
                    <a:pt x="6" y="0"/>
                  </a:cubicBezTo>
                  <a:cubicBezTo>
                    <a:pt x="4" y="2"/>
                    <a:pt x="2" y="5"/>
                    <a:pt x="0" y="7"/>
                  </a:cubicBezTo>
                  <a:cubicBezTo>
                    <a:pt x="81" y="75"/>
                    <a:pt x="163" y="144"/>
                    <a:pt x="244" y="212"/>
                  </a:cubicBezTo>
                  <a:cubicBezTo>
                    <a:pt x="246" y="209"/>
                    <a:pt x="248" y="207"/>
                    <a:pt x="250" y="205"/>
                  </a:cubicBezTo>
                  <a:cubicBezTo>
                    <a:pt x="250" y="205"/>
                    <a:pt x="250" y="205"/>
                    <a:pt x="250" y="20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447">
              <a:extLst>
                <a:ext uri="{FF2B5EF4-FFF2-40B4-BE49-F238E27FC236}">
                  <a16:creationId xmlns:a16="http://schemas.microsoft.com/office/drawing/2014/main" id="{D2C75B3A-836D-457C-B411-76D5714F6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40131" y="5098934"/>
              <a:ext cx="577864" cy="219948"/>
            </a:xfrm>
            <a:custGeom>
              <a:avLst/>
              <a:gdLst>
                <a:gd name="T0" fmla="*/ 140 w 144"/>
                <a:gd name="T1" fmla="*/ 0 h 55"/>
                <a:gd name="T2" fmla="*/ 86 w 144"/>
                <a:gd name="T3" fmla="*/ 18 h 55"/>
                <a:gd name="T4" fmla="*/ 37 w 144"/>
                <a:gd name="T5" fmla="*/ 34 h 55"/>
                <a:gd name="T6" fmla="*/ 0 w 144"/>
                <a:gd name="T7" fmla="*/ 47 h 55"/>
                <a:gd name="T8" fmla="*/ 0 w 144"/>
                <a:gd name="T9" fmla="*/ 47 h 55"/>
                <a:gd name="T10" fmla="*/ 3 w 144"/>
                <a:gd name="T11" fmla="*/ 55 h 55"/>
                <a:gd name="T12" fmla="*/ 144 w 144"/>
                <a:gd name="T13" fmla="*/ 11 h 55"/>
                <a:gd name="T14" fmla="*/ 141 w 144"/>
                <a:gd name="T15" fmla="*/ 0 h 55"/>
                <a:gd name="T16" fmla="*/ 140 w 144"/>
                <a:gd name="T1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55">
                  <a:moveTo>
                    <a:pt x="140" y="0"/>
                  </a:moveTo>
                  <a:cubicBezTo>
                    <a:pt x="122" y="6"/>
                    <a:pt x="104" y="12"/>
                    <a:pt x="86" y="18"/>
                  </a:cubicBezTo>
                  <a:cubicBezTo>
                    <a:pt x="70" y="23"/>
                    <a:pt x="53" y="29"/>
                    <a:pt x="37" y="34"/>
                  </a:cubicBezTo>
                  <a:cubicBezTo>
                    <a:pt x="24" y="38"/>
                    <a:pt x="12" y="43"/>
                    <a:pt x="0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1" y="49"/>
                    <a:pt x="2" y="52"/>
                    <a:pt x="3" y="55"/>
                  </a:cubicBezTo>
                  <a:cubicBezTo>
                    <a:pt x="36" y="45"/>
                    <a:pt x="124" y="15"/>
                    <a:pt x="144" y="11"/>
                  </a:cubicBezTo>
                  <a:cubicBezTo>
                    <a:pt x="143" y="7"/>
                    <a:pt x="141" y="4"/>
                    <a:pt x="141" y="0"/>
                  </a:cubicBezTo>
                  <a:cubicBezTo>
                    <a:pt x="141" y="0"/>
                    <a:pt x="141" y="0"/>
                    <a:pt x="1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448">
              <a:extLst>
                <a:ext uri="{FF2B5EF4-FFF2-40B4-BE49-F238E27FC236}">
                  <a16:creationId xmlns:a16="http://schemas.microsoft.com/office/drawing/2014/main" id="{655B3B23-E5F9-4EF8-AB5C-DFE427D5DA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9959" y="4321118"/>
              <a:ext cx="239943" cy="629852"/>
            </a:xfrm>
            <a:custGeom>
              <a:avLst/>
              <a:gdLst>
                <a:gd name="T0" fmla="*/ 37 w 60"/>
                <a:gd name="T1" fmla="*/ 45 h 157"/>
                <a:gd name="T2" fmla="*/ 17 w 60"/>
                <a:gd name="T3" fmla="*/ 103 h 157"/>
                <a:gd name="T4" fmla="*/ 0 w 60"/>
                <a:gd name="T5" fmla="*/ 154 h 157"/>
                <a:gd name="T6" fmla="*/ 9 w 60"/>
                <a:gd name="T7" fmla="*/ 157 h 157"/>
                <a:gd name="T8" fmla="*/ 9 w 60"/>
                <a:gd name="T9" fmla="*/ 157 h 157"/>
                <a:gd name="T10" fmla="*/ 60 w 60"/>
                <a:gd name="T11" fmla="*/ 3 h 157"/>
                <a:gd name="T12" fmla="*/ 52 w 60"/>
                <a:gd name="T13" fmla="*/ 0 h 157"/>
                <a:gd name="T14" fmla="*/ 37 w 60"/>
                <a:gd name="T15" fmla="*/ 45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" h="157">
                  <a:moveTo>
                    <a:pt x="37" y="45"/>
                  </a:moveTo>
                  <a:cubicBezTo>
                    <a:pt x="30" y="64"/>
                    <a:pt x="24" y="84"/>
                    <a:pt x="17" y="103"/>
                  </a:cubicBezTo>
                  <a:cubicBezTo>
                    <a:pt x="12" y="120"/>
                    <a:pt x="6" y="137"/>
                    <a:pt x="0" y="154"/>
                  </a:cubicBezTo>
                  <a:cubicBezTo>
                    <a:pt x="3" y="154"/>
                    <a:pt x="7" y="155"/>
                    <a:pt x="9" y="157"/>
                  </a:cubicBezTo>
                  <a:cubicBezTo>
                    <a:pt x="9" y="157"/>
                    <a:pt x="9" y="157"/>
                    <a:pt x="9" y="157"/>
                  </a:cubicBezTo>
                  <a:cubicBezTo>
                    <a:pt x="26" y="106"/>
                    <a:pt x="43" y="54"/>
                    <a:pt x="60" y="3"/>
                  </a:cubicBezTo>
                  <a:cubicBezTo>
                    <a:pt x="57" y="2"/>
                    <a:pt x="54" y="1"/>
                    <a:pt x="52" y="0"/>
                  </a:cubicBezTo>
                  <a:cubicBezTo>
                    <a:pt x="47" y="15"/>
                    <a:pt x="42" y="30"/>
                    <a:pt x="37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449">
              <a:extLst>
                <a:ext uri="{FF2B5EF4-FFF2-40B4-BE49-F238E27FC236}">
                  <a16:creationId xmlns:a16="http://schemas.microsoft.com/office/drawing/2014/main" id="{EEE417F7-A965-4138-9FEB-6612EC298D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2922" y="2251608"/>
              <a:ext cx="681839" cy="745824"/>
            </a:xfrm>
            <a:custGeom>
              <a:avLst/>
              <a:gdLst>
                <a:gd name="T0" fmla="*/ 7 w 170"/>
                <a:gd name="T1" fmla="*/ 186 h 186"/>
                <a:gd name="T2" fmla="*/ 11 w 170"/>
                <a:gd name="T3" fmla="*/ 182 h 186"/>
                <a:gd name="T4" fmla="*/ 133 w 170"/>
                <a:gd name="T5" fmla="*/ 46 h 186"/>
                <a:gd name="T6" fmla="*/ 169 w 170"/>
                <a:gd name="T7" fmla="*/ 8 h 186"/>
                <a:gd name="T8" fmla="*/ 170 w 170"/>
                <a:gd name="T9" fmla="*/ 7 h 186"/>
                <a:gd name="T10" fmla="*/ 163 w 170"/>
                <a:gd name="T11" fmla="*/ 0 h 186"/>
                <a:gd name="T12" fmla="*/ 109 w 170"/>
                <a:gd name="T13" fmla="*/ 60 h 186"/>
                <a:gd name="T14" fmla="*/ 3 w 170"/>
                <a:gd name="T15" fmla="*/ 176 h 186"/>
                <a:gd name="T16" fmla="*/ 0 w 170"/>
                <a:gd name="T17" fmla="*/ 180 h 186"/>
                <a:gd name="T18" fmla="*/ 7 w 170"/>
                <a:gd name="T19" fmla="*/ 186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0" h="186">
                  <a:moveTo>
                    <a:pt x="7" y="186"/>
                  </a:moveTo>
                  <a:cubicBezTo>
                    <a:pt x="8" y="185"/>
                    <a:pt x="9" y="184"/>
                    <a:pt x="11" y="182"/>
                  </a:cubicBezTo>
                  <a:cubicBezTo>
                    <a:pt x="51" y="137"/>
                    <a:pt x="92" y="92"/>
                    <a:pt x="133" y="46"/>
                  </a:cubicBezTo>
                  <a:cubicBezTo>
                    <a:pt x="145" y="34"/>
                    <a:pt x="157" y="21"/>
                    <a:pt x="169" y="8"/>
                  </a:cubicBezTo>
                  <a:cubicBezTo>
                    <a:pt x="169" y="7"/>
                    <a:pt x="169" y="7"/>
                    <a:pt x="170" y="7"/>
                  </a:cubicBezTo>
                  <a:cubicBezTo>
                    <a:pt x="167" y="5"/>
                    <a:pt x="165" y="3"/>
                    <a:pt x="163" y="0"/>
                  </a:cubicBezTo>
                  <a:cubicBezTo>
                    <a:pt x="145" y="20"/>
                    <a:pt x="127" y="40"/>
                    <a:pt x="109" y="60"/>
                  </a:cubicBezTo>
                  <a:cubicBezTo>
                    <a:pt x="74" y="99"/>
                    <a:pt x="39" y="137"/>
                    <a:pt x="3" y="176"/>
                  </a:cubicBezTo>
                  <a:cubicBezTo>
                    <a:pt x="2" y="178"/>
                    <a:pt x="1" y="179"/>
                    <a:pt x="0" y="180"/>
                  </a:cubicBezTo>
                  <a:cubicBezTo>
                    <a:pt x="3" y="181"/>
                    <a:pt x="5" y="183"/>
                    <a:pt x="7" y="18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450">
              <a:extLst>
                <a:ext uri="{FF2B5EF4-FFF2-40B4-BE49-F238E27FC236}">
                  <a16:creationId xmlns:a16="http://schemas.microsoft.com/office/drawing/2014/main" id="{0E25A1D7-A2EB-4EE3-BD34-FAB67528D7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4933" y="3217379"/>
              <a:ext cx="313926" cy="753822"/>
            </a:xfrm>
            <a:custGeom>
              <a:avLst/>
              <a:gdLst>
                <a:gd name="T0" fmla="*/ 59 w 78"/>
                <a:gd name="T1" fmla="*/ 133 h 188"/>
                <a:gd name="T2" fmla="*/ 40 w 78"/>
                <a:gd name="T3" fmla="*/ 82 h 188"/>
                <a:gd name="T4" fmla="*/ 15 w 78"/>
                <a:gd name="T5" fmla="*/ 16 h 188"/>
                <a:gd name="T6" fmla="*/ 9 w 78"/>
                <a:gd name="T7" fmla="*/ 0 h 188"/>
                <a:gd name="T8" fmla="*/ 0 w 78"/>
                <a:gd name="T9" fmla="*/ 3 h 188"/>
                <a:gd name="T10" fmla="*/ 1 w 78"/>
                <a:gd name="T11" fmla="*/ 5 h 188"/>
                <a:gd name="T12" fmla="*/ 34 w 78"/>
                <a:gd name="T13" fmla="*/ 92 h 188"/>
                <a:gd name="T14" fmla="*/ 61 w 78"/>
                <a:gd name="T15" fmla="*/ 165 h 188"/>
                <a:gd name="T16" fmla="*/ 70 w 78"/>
                <a:gd name="T17" fmla="*/ 188 h 188"/>
                <a:gd name="T18" fmla="*/ 78 w 78"/>
                <a:gd name="T19" fmla="*/ 184 h 188"/>
                <a:gd name="T20" fmla="*/ 59 w 78"/>
                <a:gd name="T21" fmla="*/ 133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8" h="188">
                  <a:moveTo>
                    <a:pt x="59" y="133"/>
                  </a:moveTo>
                  <a:cubicBezTo>
                    <a:pt x="52" y="116"/>
                    <a:pt x="46" y="99"/>
                    <a:pt x="40" y="82"/>
                  </a:cubicBezTo>
                  <a:cubicBezTo>
                    <a:pt x="32" y="60"/>
                    <a:pt x="23" y="38"/>
                    <a:pt x="15" y="16"/>
                  </a:cubicBezTo>
                  <a:cubicBezTo>
                    <a:pt x="13" y="11"/>
                    <a:pt x="11" y="5"/>
                    <a:pt x="9" y="0"/>
                  </a:cubicBezTo>
                  <a:cubicBezTo>
                    <a:pt x="6" y="1"/>
                    <a:pt x="3" y="3"/>
                    <a:pt x="0" y="3"/>
                  </a:cubicBezTo>
                  <a:cubicBezTo>
                    <a:pt x="0" y="4"/>
                    <a:pt x="1" y="4"/>
                    <a:pt x="1" y="5"/>
                  </a:cubicBezTo>
                  <a:cubicBezTo>
                    <a:pt x="12" y="34"/>
                    <a:pt x="23" y="63"/>
                    <a:pt x="34" y="92"/>
                  </a:cubicBezTo>
                  <a:cubicBezTo>
                    <a:pt x="43" y="117"/>
                    <a:pt x="52" y="141"/>
                    <a:pt x="61" y="165"/>
                  </a:cubicBezTo>
                  <a:cubicBezTo>
                    <a:pt x="63" y="169"/>
                    <a:pt x="68" y="184"/>
                    <a:pt x="70" y="188"/>
                  </a:cubicBezTo>
                  <a:cubicBezTo>
                    <a:pt x="72" y="186"/>
                    <a:pt x="75" y="185"/>
                    <a:pt x="78" y="184"/>
                  </a:cubicBezTo>
                  <a:cubicBezTo>
                    <a:pt x="72" y="167"/>
                    <a:pt x="65" y="150"/>
                    <a:pt x="59" y="1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451">
              <a:extLst>
                <a:ext uri="{FF2B5EF4-FFF2-40B4-BE49-F238E27FC236}">
                  <a16:creationId xmlns:a16="http://schemas.microsoft.com/office/drawing/2014/main" id="{23D7F029-0397-4A03-8F2F-AEFB0614B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6481" y="4697029"/>
              <a:ext cx="121972" cy="65985"/>
            </a:xfrm>
            <a:custGeom>
              <a:avLst/>
              <a:gdLst>
                <a:gd name="T0" fmla="*/ 0 w 30"/>
                <a:gd name="T1" fmla="*/ 7 h 16"/>
                <a:gd name="T2" fmla="*/ 0 w 30"/>
                <a:gd name="T3" fmla="*/ 7 h 16"/>
                <a:gd name="T4" fmla="*/ 2 w 30"/>
                <a:gd name="T5" fmla="*/ 16 h 16"/>
                <a:gd name="T6" fmla="*/ 30 w 30"/>
                <a:gd name="T7" fmla="*/ 9 h 16"/>
                <a:gd name="T8" fmla="*/ 28 w 30"/>
                <a:gd name="T9" fmla="*/ 0 h 16"/>
                <a:gd name="T10" fmla="*/ 0 w 30"/>
                <a:gd name="T11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6"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1" y="10"/>
                    <a:pt x="2" y="13"/>
                    <a:pt x="2" y="16"/>
                  </a:cubicBezTo>
                  <a:cubicBezTo>
                    <a:pt x="12" y="14"/>
                    <a:pt x="21" y="12"/>
                    <a:pt x="30" y="9"/>
                  </a:cubicBezTo>
                  <a:cubicBezTo>
                    <a:pt x="29" y="6"/>
                    <a:pt x="28" y="3"/>
                    <a:pt x="28" y="0"/>
                  </a:cubicBezTo>
                  <a:cubicBezTo>
                    <a:pt x="19" y="2"/>
                    <a:pt x="10" y="4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452">
              <a:extLst>
                <a:ext uri="{FF2B5EF4-FFF2-40B4-BE49-F238E27FC236}">
                  <a16:creationId xmlns:a16="http://schemas.microsoft.com/office/drawing/2014/main" id="{54EF1063-89B6-4CBB-A6C5-B622689F1756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8157" y="5476844"/>
              <a:ext cx="55987" cy="79981"/>
            </a:xfrm>
            <a:custGeom>
              <a:avLst/>
              <a:gdLst>
                <a:gd name="T0" fmla="*/ 5 w 14"/>
                <a:gd name="T1" fmla="*/ 20 h 20"/>
                <a:gd name="T2" fmla="*/ 14 w 14"/>
                <a:gd name="T3" fmla="*/ 17 h 20"/>
                <a:gd name="T4" fmla="*/ 10 w 14"/>
                <a:gd name="T5" fmla="*/ 0 h 20"/>
                <a:gd name="T6" fmla="*/ 0 w 14"/>
                <a:gd name="T7" fmla="*/ 3 h 20"/>
                <a:gd name="T8" fmla="*/ 5 w 14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0">
                  <a:moveTo>
                    <a:pt x="5" y="20"/>
                  </a:moveTo>
                  <a:cubicBezTo>
                    <a:pt x="8" y="19"/>
                    <a:pt x="11" y="18"/>
                    <a:pt x="14" y="17"/>
                  </a:cubicBezTo>
                  <a:cubicBezTo>
                    <a:pt x="13" y="12"/>
                    <a:pt x="11" y="6"/>
                    <a:pt x="10" y="0"/>
                  </a:cubicBezTo>
                  <a:cubicBezTo>
                    <a:pt x="7" y="2"/>
                    <a:pt x="4" y="3"/>
                    <a:pt x="0" y="3"/>
                  </a:cubicBezTo>
                  <a:cubicBezTo>
                    <a:pt x="2" y="9"/>
                    <a:pt x="4" y="14"/>
                    <a:pt x="5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453">
              <a:extLst>
                <a:ext uri="{FF2B5EF4-FFF2-40B4-BE49-F238E27FC236}">
                  <a16:creationId xmlns:a16="http://schemas.microsoft.com/office/drawing/2014/main" id="{F18C6297-195A-490A-A8D7-2EEBABCFFD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4617" y="4653039"/>
              <a:ext cx="303928" cy="113974"/>
            </a:xfrm>
            <a:custGeom>
              <a:avLst/>
              <a:gdLst>
                <a:gd name="T0" fmla="*/ 52 w 76"/>
                <a:gd name="T1" fmla="*/ 12 h 28"/>
                <a:gd name="T2" fmla="*/ 4 w 76"/>
                <a:gd name="T3" fmla="*/ 1 h 28"/>
                <a:gd name="T4" fmla="*/ 2 w 76"/>
                <a:gd name="T5" fmla="*/ 0 h 28"/>
                <a:gd name="T6" fmla="*/ 0 w 76"/>
                <a:gd name="T7" fmla="*/ 10 h 28"/>
                <a:gd name="T8" fmla="*/ 1 w 76"/>
                <a:gd name="T9" fmla="*/ 10 h 28"/>
                <a:gd name="T10" fmla="*/ 10 w 76"/>
                <a:gd name="T11" fmla="*/ 12 h 28"/>
                <a:gd name="T12" fmla="*/ 55 w 76"/>
                <a:gd name="T13" fmla="*/ 23 h 28"/>
                <a:gd name="T14" fmla="*/ 74 w 76"/>
                <a:gd name="T15" fmla="*/ 28 h 28"/>
                <a:gd name="T16" fmla="*/ 76 w 76"/>
                <a:gd name="T17" fmla="*/ 18 h 28"/>
                <a:gd name="T18" fmla="*/ 52 w 76"/>
                <a:gd name="T19" fmla="*/ 1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" h="28">
                  <a:moveTo>
                    <a:pt x="52" y="12"/>
                  </a:moveTo>
                  <a:cubicBezTo>
                    <a:pt x="36" y="8"/>
                    <a:pt x="20" y="5"/>
                    <a:pt x="4" y="1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2" y="4"/>
                    <a:pt x="1" y="7"/>
                    <a:pt x="0" y="10"/>
                  </a:cubicBezTo>
                  <a:cubicBezTo>
                    <a:pt x="0" y="10"/>
                    <a:pt x="0" y="10"/>
                    <a:pt x="1" y="10"/>
                  </a:cubicBezTo>
                  <a:cubicBezTo>
                    <a:pt x="4" y="10"/>
                    <a:pt x="7" y="11"/>
                    <a:pt x="10" y="12"/>
                  </a:cubicBezTo>
                  <a:cubicBezTo>
                    <a:pt x="25" y="16"/>
                    <a:pt x="40" y="19"/>
                    <a:pt x="55" y="23"/>
                  </a:cubicBezTo>
                  <a:cubicBezTo>
                    <a:pt x="61" y="24"/>
                    <a:pt x="67" y="26"/>
                    <a:pt x="74" y="28"/>
                  </a:cubicBezTo>
                  <a:cubicBezTo>
                    <a:pt x="74" y="24"/>
                    <a:pt x="75" y="21"/>
                    <a:pt x="76" y="18"/>
                  </a:cubicBezTo>
                  <a:cubicBezTo>
                    <a:pt x="68" y="16"/>
                    <a:pt x="60" y="14"/>
                    <a:pt x="52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54">
              <a:extLst>
                <a:ext uri="{FF2B5EF4-FFF2-40B4-BE49-F238E27FC236}">
                  <a16:creationId xmlns:a16="http://schemas.microsoft.com/office/drawing/2014/main" id="{1E169DD5-4525-43A9-B703-9264B957E0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5875" y="3855228"/>
              <a:ext cx="249942" cy="249942"/>
            </a:xfrm>
            <a:custGeom>
              <a:avLst/>
              <a:gdLst>
                <a:gd name="T0" fmla="*/ 56 w 62"/>
                <a:gd name="T1" fmla="*/ 0 h 62"/>
                <a:gd name="T2" fmla="*/ 26 w 62"/>
                <a:gd name="T3" fmla="*/ 29 h 62"/>
                <a:gd name="T4" fmla="*/ 1 w 62"/>
                <a:gd name="T5" fmla="*/ 54 h 62"/>
                <a:gd name="T6" fmla="*/ 0 w 62"/>
                <a:gd name="T7" fmla="*/ 55 h 62"/>
                <a:gd name="T8" fmla="*/ 6 w 62"/>
                <a:gd name="T9" fmla="*/ 62 h 62"/>
                <a:gd name="T10" fmla="*/ 8 w 62"/>
                <a:gd name="T11" fmla="*/ 61 h 62"/>
                <a:gd name="T12" fmla="*/ 44 w 62"/>
                <a:gd name="T13" fmla="*/ 24 h 62"/>
                <a:gd name="T14" fmla="*/ 62 w 62"/>
                <a:gd name="T15" fmla="*/ 6 h 62"/>
                <a:gd name="T16" fmla="*/ 56 w 62"/>
                <a:gd name="T1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" h="62">
                  <a:moveTo>
                    <a:pt x="56" y="0"/>
                  </a:moveTo>
                  <a:cubicBezTo>
                    <a:pt x="46" y="9"/>
                    <a:pt x="36" y="19"/>
                    <a:pt x="26" y="29"/>
                  </a:cubicBezTo>
                  <a:cubicBezTo>
                    <a:pt x="18" y="37"/>
                    <a:pt x="9" y="45"/>
                    <a:pt x="1" y="54"/>
                  </a:cubicBezTo>
                  <a:cubicBezTo>
                    <a:pt x="1" y="54"/>
                    <a:pt x="0" y="55"/>
                    <a:pt x="0" y="55"/>
                  </a:cubicBezTo>
                  <a:cubicBezTo>
                    <a:pt x="2" y="57"/>
                    <a:pt x="4" y="59"/>
                    <a:pt x="6" y="62"/>
                  </a:cubicBezTo>
                  <a:cubicBezTo>
                    <a:pt x="7" y="61"/>
                    <a:pt x="7" y="61"/>
                    <a:pt x="8" y="61"/>
                  </a:cubicBezTo>
                  <a:cubicBezTo>
                    <a:pt x="20" y="48"/>
                    <a:pt x="32" y="36"/>
                    <a:pt x="44" y="24"/>
                  </a:cubicBezTo>
                  <a:cubicBezTo>
                    <a:pt x="50" y="18"/>
                    <a:pt x="56" y="12"/>
                    <a:pt x="62" y="6"/>
                  </a:cubicBezTo>
                  <a:cubicBezTo>
                    <a:pt x="60" y="4"/>
                    <a:pt x="58" y="2"/>
                    <a:pt x="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55">
              <a:extLst>
                <a:ext uri="{FF2B5EF4-FFF2-40B4-BE49-F238E27FC236}">
                  <a16:creationId xmlns:a16="http://schemas.microsoft.com/office/drawing/2014/main" id="{FBB68528-A0B6-4C4D-8C3E-CEF1CB7E70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0687" y="4361108"/>
              <a:ext cx="113974" cy="159962"/>
            </a:xfrm>
            <a:custGeom>
              <a:avLst/>
              <a:gdLst>
                <a:gd name="T0" fmla="*/ 28 w 28"/>
                <a:gd name="T1" fmla="*/ 35 h 40"/>
                <a:gd name="T2" fmla="*/ 9 w 28"/>
                <a:gd name="T3" fmla="*/ 0 h 40"/>
                <a:gd name="T4" fmla="*/ 0 w 28"/>
                <a:gd name="T5" fmla="*/ 5 h 40"/>
                <a:gd name="T6" fmla="*/ 4 w 28"/>
                <a:gd name="T7" fmla="*/ 10 h 40"/>
                <a:gd name="T8" fmla="*/ 19 w 28"/>
                <a:gd name="T9" fmla="*/ 40 h 40"/>
                <a:gd name="T10" fmla="*/ 28 w 28"/>
                <a:gd name="T11" fmla="*/ 36 h 40"/>
                <a:gd name="T12" fmla="*/ 28 w 28"/>
                <a:gd name="T13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40">
                  <a:moveTo>
                    <a:pt x="28" y="35"/>
                  </a:moveTo>
                  <a:cubicBezTo>
                    <a:pt x="22" y="24"/>
                    <a:pt x="15" y="12"/>
                    <a:pt x="9" y="0"/>
                  </a:cubicBezTo>
                  <a:cubicBezTo>
                    <a:pt x="7" y="2"/>
                    <a:pt x="4" y="4"/>
                    <a:pt x="0" y="5"/>
                  </a:cubicBezTo>
                  <a:cubicBezTo>
                    <a:pt x="2" y="6"/>
                    <a:pt x="3" y="8"/>
                    <a:pt x="4" y="10"/>
                  </a:cubicBezTo>
                  <a:cubicBezTo>
                    <a:pt x="9" y="20"/>
                    <a:pt x="14" y="30"/>
                    <a:pt x="19" y="40"/>
                  </a:cubicBezTo>
                  <a:cubicBezTo>
                    <a:pt x="22" y="38"/>
                    <a:pt x="25" y="37"/>
                    <a:pt x="28" y="36"/>
                  </a:cubicBezTo>
                  <a:cubicBezTo>
                    <a:pt x="28" y="35"/>
                    <a:pt x="28" y="35"/>
                    <a:pt x="28" y="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56">
              <a:extLst>
                <a:ext uri="{FF2B5EF4-FFF2-40B4-BE49-F238E27FC236}">
                  <a16:creationId xmlns:a16="http://schemas.microsoft.com/office/drawing/2014/main" id="{A6D79221-FB60-4D1B-B17F-C806990EC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0608" y="2467557"/>
              <a:ext cx="283933" cy="289932"/>
            </a:xfrm>
            <a:custGeom>
              <a:avLst/>
              <a:gdLst>
                <a:gd name="T0" fmla="*/ 10 w 71"/>
                <a:gd name="T1" fmla="*/ 61 h 72"/>
                <a:gd name="T2" fmla="*/ 35 w 71"/>
                <a:gd name="T3" fmla="*/ 72 h 72"/>
                <a:gd name="T4" fmla="*/ 35 w 71"/>
                <a:gd name="T5" fmla="*/ 72 h 72"/>
                <a:gd name="T6" fmla="*/ 44 w 71"/>
                <a:gd name="T7" fmla="*/ 71 h 72"/>
                <a:gd name="T8" fmla="*/ 63 w 71"/>
                <a:gd name="T9" fmla="*/ 58 h 72"/>
                <a:gd name="T10" fmla="*/ 68 w 71"/>
                <a:gd name="T11" fmla="*/ 50 h 72"/>
                <a:gd name="T12" fmla="*/ 71 w 71"/>
                <a:gd name="T13" fmla="*/ 36 h 72"/>
                <a:gd name="T14" fmla="*/ 61 w 71"/>
                <a:gd name="T15" fmla="*/ 10 h 72"/>
                <a:gd name="T16" fmla="*/ 53 w 71"/>
                <a:gd name="T17" fmla="*/ 5 h 72"/>
                <a:gd name="T18" fmla="*/ 35 w 71"/>
                <a:gd name="T19" fmla="*/ 0 h 72"/>
                <a:gd name="T20" fmla="*/ 0 w 71"/>
                <a:gd name="T21" fmla="*/ 36 h 72"/>
                <a:gd name="T22" fmla="*/ 0 w 71"/>
                <a:gd name="T23" fmla="*/ 41 h 72"/>
                <a:gd name="T24" fmla="*/ 3 w 71"/>
                <a:gd name="T25" fmla="*/ 50 h 72"/>
                <a:gd name="T26" fmla="*/ 4 w 71"/>
                <a:gd name="T27" fmla="*/ 53 h 72"/>
                <a:gd name="T28" fmla="*/ 10 w 71"/>
                <a:gd name="T29" fmla="*/ 6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72">
                  <a:moveTo>
                    <a:pt x="10" y="61"/>
                  </a:moveTo>
                  <a:cubicBezTo>
                    <a:pt x="16" y="67"/>
                    <a:pt x="25" y="71"/>
                    <a:pt x="35" y="72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38" y="72"/>
                    <a:pt x="41" y="71"/>
                    <a:pt x="44" y="71"/>
                  </a:cubicBezTo>
                  <a:cubicBezTo>
                    <a:pt x="52" y="69"/>
                    <a:pt x="58" y="64"/>
                    <a:pt x="63" y="58"/>
                  </a:cubicBezTo>
                  <a:cubicBezTo>
                    <a:pt x="65" y="56"/>
                    <a:pt x="67" y="53"/>
                    <a:pt x="68" y="50"/>
                  </a:cubicBezTo>
                  <a:cubicBezTo>
                    <a:pt x="70" y="46"/>
                    <a:pt x="71" y="41"/>
                    <a:pt x="71" y="36"/>
                  </a:cubicBezTo>
                  <a:cubicBezTo>
                    <a:pt x="71" y="26"/>
                    <a:pt x="67" y="17"/>
                    <a:pt x="61" y="10"/>
                  </a:cubicBezTo>
                  <a:cubicBezTo>
                    <a:pt x="58" y="8"/>
                    <a:pt x="56" y="6"/>
                    <a:pt x="53" y="5"/>
                  </a:cubicBezTo>
                  <a:cubicBezTo>
                    <a:pt x="48" y="2"/>
                    <a:pt x="42" y="0"/>
                    <a:pt x="35" y="0"/>
                  </a:cubicBezTo>
                  <a:cubicBezTo>
                    <a:pt x="16" y="0"/>
                    <a:pt x="0" y="16"/>
                    <a:pt x="0" y="36"/>
                  </a:cubicBezTo>
                  <a:cubicBezTo>
                    <a:pt x="0" y="38"/>
                    <a:pt x="0" y="39"/>
                    <a:pt x="0" y="41"/>
                  </a:cubicBezTo>
                  <a:cubicBezTo>
                    <a:pt x="0" y="44"/>
                    <a:pt x="1" y="47"/>
                    <a:pt x="3" y="50"/>
                  </a:cubicBezTo>
                  <a:cubicBezTo>
                    <a:pt x="3" y="51"/>
                    <a:pt x="3" y="52"/>
                    <a:pt x="4" y="53"/>
                  </a:cubicBezTo>
                  <a:cubicBezTo>
                    <a:pt x="5" y="56"/>
                    <a:pt x="7" y="58"/>
                    <a:pt x="1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57">
              <a:extLst>
                <a:ext uri="{FF2B5EF4-FFF2-40B4-BE49-F238E27FC236}">
                  <a16:creationId xmlns:a16="http://schemas.microsoft.com/office/drawing/2014/main" id="{A361A37B-BD92-405D-8267-E4076B4F2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8798" y="3073413"/>
              <a:ext cx="283933" cy="285933"/>
            </a:xfrm>
            <a:custGeom>
              <a:avLst/>
              <a:gdLst>
                <a:gd name="T0" fmla="*/ 71 w 71"/>
                <a:gd name="T1" fmla="*/ 36 h 71"/>
                <a:gd name="T2" fmla="*/ 71 w 71"/>
                <a:gd name="T3" fmla="*/ 34 h 71"/>
                <a:gd name="T4" fmla="*/ 70 w 71"/>
                <a:gd name="T5" fmla="*/ 24 h 71"/>
                <a:gd name="T6" fmla="*/ 67 w 71"/>
                <a:gd name="T7" fmla="*/ 19 h 71"/>
                <a:gd name="T8" fmla="*/ 61 w 71"/>
                <a:gd name="T9" fmla="*/ 11 h 71"/>
                <a:gd name="T10" fmla="*/ 44 w 71"/>
                <a:gd name="T11" fmla="*/ 1 h 71"/>
                <a:gd name="T12" fmla="*/ 36 w 71"/>
                <a:gd name="T13" fmla="*/ 0 h 71"/>
                <a:gd name="T14" fmla="*/ 34 w 71"/>
                <a:gd name="T15" fmla="*/ 0 h 71"/>
                <a:gd name="T16" fmla="*/ 1 w 71"/>
                <a:gd name="T17" fmla="*/ 26 h 71"/>
                <a:gd name="T18" fmla="*/ 0 w 71"/>
                <a:gd name="T19" fmla="*/ 35 h 71"/>
                <a:gd name="T20" fmla="*/ 0 w 71"/>
                <a:gd name="T21" fmla="*/ 36 h 71"/>
                <a:gd name="T22" fmla="*/ 17 w 71"/>
                <a:gd name="T23" fmla="*/ 66 h 71"/>
                <a:gd name="T24" fmla="*/ 27 w 71"/>
                <a:gd name="T25" fmla="*/ 70 h 71"/>
                <a:gd name="T26" fmla="*/ 36 w 71"/>
                <a:gd name="T27" fmla="*/ 71 h 71"/>
                <a:gd name="T28" fmla="*/ 39 w 71"/>
                <a:gd name="T29" fmla="*/ 71 h 71"/>
                <a:gd name="T30" fmla="*/ 50 w 71"/>
                <a:gd name="T31" fmla="*/ 68 h 71"/>
                <a:gd name="T32" fmla="*/ 71 w 71"/>
                <a:gd name="T33" fmla="*/ 3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1" h="71">
                  <a:moveTo>
                    <a:pt x="71" y="36"/>
                  </a:moveTo>
                  <a:cubicBezTo>
                    <a:pt x="71" y="35"/>
                    <a:pt x="71" y="35"/>
                    <a:pt x="71" y="34"/>
                  </a:cubicBezTo>
                  <a:cubicBezTo>
                    <a:pt x="71" y="31"/>
                    <a:pt x="71" y="27"/>
                    <a:pt x="70" y="24"/>
                  </a:cubicBezTo>
                  <a:cubicBezTo>
                    <a:pt x="69" y="22"/>
                    <a:pt x="68" y="20"/>
                    <a:pt x="67" y="19"/>
                  </a:cubicBezTo>
                  <a:cubicBezTo>
                    <a:pt x="66" y="16"/>
                    <a:pt x="64" y="13"/>
                    <a:pt x="61" y="11"/>
                  </a:cubicBezTo>
                  <a:cubicBezTo>
                    <a:pt x="57" y="6"/>
                    <a:pt x="51" y="2"/>
                    <a:pt x="44" y="1"/>
                  </a:cubicBezTo>
                  <a:cubicBezTo>
                    <a:pt x="41" y="0"/>
                    <a:pt x="39" y="0"/>
                    <a:pt x="36" y="0"/>
                  </a:cubicBezTo>
                  <a:cubicBezTo>
                    <a:pt x="35" y="0"/>
                    <a:pt x="35" y="0"/>
                    <a:pt x="34" y="0"/>
                  </a:cubicBezTo>
                  <a:cubicBezTo>
                    <a:pt x="19" y="1"/>
                    <a:pt x="6" y="11"/>
                    <a:pt x="1" y="26"/>
                  </a:cubicBezTo>
                  <a:cubicBezTo>
                    <a:pt x="0" y="29"/>
                    <a:pt x="0" y="32"/>
                    <a:pt x="0" y="35"/>
                  </a:cubicBezTo>
                  <a:cubicBezTo>
                    <a:pt x="0" y="35"/>
                    <a:pt x="0" y="35"/>
                    <a:pt x="0" y="36"/>
                  </a:cubicBezTo>
                  <a:cubicBezTo>
                    <a:pt x="0" y="49"/>
                    <a:pt x="7" y="60"/>
                    <a:pt x="17" y="66"/>
                  </a:cubicBezTo>
                  <a:cubicBezTo>
                    <a:pt x="20" y="68"/>
                    <a:pt x="23" y="69"/>
                    <a:pt x="27" y="70"/>
                  </a:cubicBezTo>
                  <a:cubicBezTo>
                    <a:pt x="29" y="71"/>
                    <a:pt x="33" y="71"/>
                    <a:pt x="36" y="71"/>
                  </a:cubicBezTo>
                  <a:cubicBezTo>
                    <a:pt x="37" y="71"/>
                    <a:pt x="38" y="71"/>
                    <a:pt x="39" y="71"/>
                  </a:cubicBezTo>
                  <a:cubicBezTo>
                    <a:pt x="43" y="71"/>
                    <a:pt x="47" y="70"/>
                    <a:pt x="50" y="68"/>
                  </a:cubicBezTo>
                  <a:cubicBezTo>
                    <a:pt x="63" y="63"/>
                    <a:pt x="71" y="50"/>
                    <a:pt x="71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58">
              <a:extLst>
                <a:ext uri="{FF2B5EF4-FFF2-40B4-BE49-F238E27FC236}">
                  <a16:creationId xmlns:a16="http://schemas.microsoft.com/office/drawing/2014/main" id="{F9972C63-1234-454A-80D5-5B7082A4C9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8975" y="2949442"/>
              <a:ext cx="287932" cy="283933"/>
            </a:xfrm>
            <a:custGeom>
              <a:avLst/>
              <a:gdLst>
                <a:gd name="T0" fmla="*/ 70 w 72"/>
                <a:gd name="T1" fmla="*/ 46 h 71"/>
                <a:gd name="T2" fmla="*/ 72 w 72"/>
                <a:gd name="T3" fmla="*/ 36 h 71"/>
                <a:gd name="T4" fmla="*/ 72 w 72"/>
                <a:gd name="T5" fmla="*/ 35 h 71"/>
                <a:gd name="T6" fmla="*/ 71 w 72"/>
                <a:gd name="T7" fmla="*/ 29 h 71"/>
                <a:gd name="T8" fmla="*/ 68 w 72"/>
                <a:gd name="T9" fmla="*/ 20 h 71"/>
                <a:gd name="T10" fmla="*/ 63 w 72"/>
                <a:gd name="T11" fmla="*/ 12 h 71"/>
                <a:gd name="T12" fmla="*/ 56 w 72"/>
                <a:gd name="T13" fmla="*/ 6 h 71"/>
                <a:gd name="T14" fmla="*/ 36 w 72"/>
                <a:gd name="T15" fmla="*/ 0 h 71"/>
                <a:gd name="T16" fmla="*/ 0 w 72"/>
                <a:gd name="T17" fmla="*/ 35 h 71"/>
                <a:gd name="T18" fmla="*/ 36 w 72"/>
                <a:gd name="T19" fmla="*/ 71 h 71"/>
                <a:gd name="T20" fmla="*/ 44 w 72"/>
                <a:gd name="T21" fmla="*/ 70 h 71"/>
                <a:gd name="T22" fmla="*/ 53 w 72"/>
                <a:gd name="T23" fmla="*/ 67 h 71"/>
                <a:gd name="T24" fmla="*/ 70 w 72"/>
                <a:gd name="T25" fmla="*/ 4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71">
                  <a:moveTo>
                    <a:pt x="70" y="46"/>
                  </a:moveTo>
                  <a:cubicBezTo>
                    <a:pt x="71" y="43"/>
                    <a:pt x="72" y="40"/>
                    <a:pt x="72" y="36"/>
                  </a:cubicBezTo>
                  <a:cubicBezTo>
                    <a:pt x="72" y="36"/>
                    <a:pt x="72" y="36"/>
                    <a:pt x="72" y="35"/>
                  </a:cubicBezTo>
                  <a:cubicBezTo>
                    <a:pt x="72" y="33"/>
                    <a:pt x="72" y="31"/>
                    <a:pt x="71" y="29"/>
                  </a:cubicBezTo>
                  <a:cubicBezTo>
                    <a:pt x="71" y="26"/>
                    <a:pt x="70" y="23"/>
                    <a:pt x="68" y="20"/>
                  </a:cubicBezTo>
                  <a:cubicBezTo>
                    <a:pt x="67" y="17"/>
                    <a:pt x="65" y="14"/>
                    <a:pt x="63" y="12"/>
                  </a:cubicBezTo>
                  <a:cubicBezTo>
                    <a:pt x="61" y="9"/>
                    <a:pt x="59" y="7"/>
                    <a:pt x="56" y="6"/>
                  </a:cubicBezTo>
                  <a:cubicBezTo>
                    <a:pt x="50" y="2"/>
                    <a:pt x="43" y="0"/>
                    <a:pt x="36" y="0"/>
                  </a:cubicBezTo>
                  <a:cubicBezTo>
                    <a:pt x="16" y="0"/>
                    <a:pt x="0" y="16"/>
                    <a:pt x="0" y="35"/>
                  </a:cubicBezTo>
                  <a:cubicBezTo>
                    <a:pt x="0" y="55"/>
                    <a:pt x="16" y="71"/>
                    <a:pt x="36" y="71"/>
                  </a:cubicBezTo>
                  <a:cubicBezTo>
                    <a:pt x="39" y="71"/>
                    <a:pt x="42" y="71"/>
                    <a:pt x="44" y="70"/>
                  </a:cubicBezTo>
                  <a:cubicBezTo>
                    <a:pt x="47" y="70"/>
                    <a:pt x="50" y="68"/>
                    <a:pt x="53" y="67"/>
                  </a:cubicBezTo>
                  <a:cubicBezTo>
                    <a:pt x="61" y="63"/>
                    <a:pt x="68" y="55"/>
                    <a:pt x="70" y="4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59">
              <a:extLst>
                <a:ext uri="{FF2B5EF4-FFF2-40B4-BE49-F238E27FC236}">
                  <a16:creationId xmlns:a16="http://schemas.microsoft.com/office/drawing/2014/main" id="{C666A3A2-7E7E-41E9-B79D-950D29AE3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8885" y="3951206"/>
              <a:ext cx="289932" cy="289932"/>
            </a:xfrm>
            <a:custGeom>
              <a:avLst/>
              <a:gdLst>
                <a:gd name="T0" fmla="*/ 72 w 72"/>
                <a:gd name="T1" fmla="*/ 36 h 72"/>
                <a:gd name="T2" fmla="*/ 70 w 72"/>
                <a:gd name="T3" fmla="*/ 26 h 72"/>
                <a:gd name="T4" fmla="*/ 66 w 72"/>
                <a:gd name="T5" fmla="*/ 17 h 72"/>
                <a:gd name="T6" fmla="*/ 54 w 72"/>
                <a:gd name="T7" fmla="*/ 5 h 72"/>
                <a:gd name="T8" fmla="*/ 45 w 72"/>
                <a:gd name="T9" fmla="*/ 1 h 72"/>
                <a:gd name="T10" fmla="*/ 36 w 72"/>
                <a:gd name="T11" fmla="*/ 0 h 72"/>
                <a:gd name="T12" fmla="*/ 27 w 72"/>
                <a:gd name="T13" fmla="*/ 1 h 72"/>
                <a:gd name="T14" fmla="*/ 19 w 72"/>
                <a:gd name="T15" fmla="*/ 5 h 72"/>
                <a:gd name="T16" fmla="*/ 0 w 72"/>
                <a:gd name="T17" fmla="*/ 36 h 72"/>
                <a:gd name="T18" fmla="*/ 36 w 72"/>
                <a:gd name="T19" fmla="*/ 72 h 72"/>
                <a:gd name="T20" fmla="*/ 70 w 72"/>
                <a:gd name="T21" fmla="*/ 48 h 72"/>
                <a:gd name="T22" fmla="*/ 72 w 72"/>
                <a:gd name="T23" fmla="*/ 39 h 72"/>
                <a:gd name="T24" fmla="*/ 72 w 72"/>
                <a:gd name="T25" fmla="*/ 3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72">
                  <a:moveTo>
                    <a:pt x="72" y="36"/>
                  </a:moveTo>
                  <a:cubicBezTo>
                    <a:pt x="72" y="32"/>
                    <a:pt x="71" y="29"/>
                    <a:pt x="70" y="26"/>
                  </a:cubicBezTo>
                  <a:cubicBezTo>
                    <a:pt x="70" y="22"/>
                    <a:pt x="68" y="19"/>
                    <a:pt x="66" y="17"/>
                  </a:cubicBezTo>
                  <a:cubicBezTo>
                    <a:pt x="63" y="12"/>
                    <a:pt x="59" y="8"/>
                    <a:pt x="54" y="5"/>
                  </a:cubicBezTo>
                  <a:cubicBezTo>
                    <a:pt x="51" y="3"/>
                    <a:pt x="48" y="2"/>
                    <a:pt x="45" y="1"/>
                  </a:cubicBezTo>
                  <a:cubicBezTo>
                    <a:pt x="42" y="1"/>
                    <a:pt x="39" y="0"/>
                    <a:pt x="36" y="0"/>
                  </a:cubicBezTo>
                  <a:cubicBezTo>
                    <a:pt x="33" y="0"/>
                    <a:pt x="30" y="1"/>
                    <a:pt x="27" y="1"/>
                  </a:cubicBezTo>
                  <a:cubicBezTo>
                    <a:pt x="24" y="2"/>
                    <a:pt x="21" y="3"/>
                    <a:pt x="19" y="5"/>
                  </a:cubicBezTo>
                  <a:cubicBezTo>
                    <a:pt x="8" y="11"/>
                    <a:pt x="0" y="23"/>
                    <a:pt x="0" y="36"/>
                  </a:cubicBezTo>
                  <a:cubicBezTo>
                    <a:pt x="0" y="56"/>
                    <a:pt x="16" y="72"/>
                    <a:pt x="36" y="72"/>
                  </a:cubicBezTo>
                  <a:cubicBezTo>
                    <a:pt x="52" y="72"/>
                    <a:pt x="65" y="62"/>
                    <a:pt x="70" y="48"/>
                  </a:cubicBezTo>
                  <a:cubicBezTo>
                    <a:pt x="71" y="46"/>
                    <a:pt x="72" y="43"/>
                    <a:pt x="72" y="39"/>
                  </a:cubicBezTo>
                  <a:cubicBezTo>
                    <a:pt x="72" y="38"/>
                    <a:pt x="72" y="37"/>
                    <a:pt x="7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60">
              <a:extLst>
                <a:ext uri="{FF2B5EF4-FFF2-40B4-BE49-F238E27FC236}">
                  <a16:creationId xmlns:a16="http://schemas.microsoft.com/office/drawing/2014/main" id="{487FB144-290E-4DCA-9973-6927FC4131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8732" y="4105169"/>
              <a:ext cx="287932" cy="283933"/>
            </a:xfrm>
            <a:custGeom>
              <a:avLst/>
              <a:gdLst>
                <a:gd name="T0" fmla="*/ 72 w 72"/>
                <a:gd name="T1" fmla="*/ 35 h 71"/>
                <a:gd name="T2" fmla="*/ 36 w 72"/>
                <a:gd name="T3" fmla="*/ 0 h 71"/>
                <a:gd name="T4" fmla="*/ 32 w 72"/>
                <a:gd name="T5" fmla="*/ 0 h 71"/>
                <a:gd name="T6" fmla="*/ 22 w 72"/>
                <a:gd name="T7" fmla="*/ 2 h 71"/>
                <a:gd name="T8" fmla="*/ 3 w 72"/>
                <a:gd name="T9" fmla="*/ 22 h 71"/>
                <a:gd name="T10" fmla="*/ 1 w 72"/>
                <a:gd name="T11" fmla="*/ 32 h 71"/>
                <a:gd name="T12" fmla="*/ 0 w 72"/>
                <a:gd name="T13" fmla="*/ 35 h 71"/>
                <a:gd name="T14" fmla="*/ 36 w 72"/>
                <a:gd name="T15" fmla="*/ 71 h 71"/>
                <a:gd name="T16" fmla="*/ 48 w 72"/>
                <a:gd name="T17" fmla="*/ 69 h 71"/>
                <a:gd name="T18" fmla="*/ 57 w 72"/>
                <a:gd name="T19" fmla="*/ 64 h 71"/>
                <a:gd name="T20" fmla="*/ 72 w 72"/>
                <a:gd name="T21" fmla="*/ 3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" h="71">
                  <a:moveTo>
                    <a:pt x="72" y="35"/>
                  </a:moveTo>
                  <a:cubicBezTo>
                    <a:pt x="72" y="16"/>
                    <a:pt x="56" y="0"/>
                    <a:pt x="36" y="0"/>
                  </a:cubicBezTo>
                  <a:cubicBezTo>
                    <a:pt x="35" y="0"/>
                    <a:pt x="33" y="0"/>
                    <a:pt x="32" y="0"/>
                  </a:cubicBezTo>
                  <a:cubicBezTo>
                    <a:pt x="29" y="0"/>
                    <a:pt x="25" y="1"/>
                    <a:pt x="22" y="2"/>
                  </a:cubicBezTo>
                  <a:cubicBezTo>
                    <a:pt x="13" y="6"/>
                    <a:pt x="6" y="13"/>
                    <a:pt x="3" y="22"/>
                  </a:cubicBezTo>
                  <a:cubicBezTo>
                    <a:pt x="2" y="25"/>
                    <a:pt x="1" y="29"/>
                    <a:pt x="1" y="32"/>
                  </a:cubicBezTo>
                  <a:cubicBezTo>
                    <a:pt x="0" y="33"/>
                    <a:pt x="0" y="34"/>
                    <a:pt x="0" y="35"/>
                  </a:cubicBezTo>
                  <a:cubicBezTo>
                    <a:pt x="0" y="55"/>
                    <a:pt x="16" y="71"/>
                    <a:pt x="36" y="71"/>
                  </a:cubicBezTo>
                  <a:cubicBezTo>
                    <a:pt x="40" y="71"/>
                    <a:pt x="45" y="70"/>
                    <a:pt x="48" y="69"/>
                  </a:cubicBezTo>
                  <a:cubicBezTo>
                    <a:pt x="52" y="68"/>
                    <a:pt x="55" y="66"/>
                    <a:pt x="57" y="64"/>
                  </a:cubicBezTo>
                  <a:cubicBezTo>
                    <a:pt x="66" y="58"/>
                    <a:pt x="72" y="47"/>
                    <a:pt x="72" y="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61">
              <a:extLst>
                <a:ext uri="{FF2B5EF4-FFF2-40B4-BE49-F238E27FC236}">
                  <a16:creationId xmlns:a16="http://schemas.microsoft.com/office/drawing/2014/main" id="{A8074EB4-8552-42F7-B52C-F0FF2ACB529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6683" y="4493077"/>
              <a:ext cx="289932" cy="289932"/>
            </a:xfrm>
            <a:custGeom>
              <a:avLst/>
              <a:gdLst>
                <a:gd name="T0" fmla="*/ 72 w 72"/>
                <a:gd name="T1" fmla="*/ 36 h 72"/>
                <a:gd name="T2" fmla="*/ 70 w 72"/>
                <a:gd name="T3" fmla="*/ 24 h 72"/>
                <a:gd name="T4" fmla="*/ 65 w 72"/>
                <a:gd name="T5" fmla="*/ 15 h 72"/>
                <a:gd name="T6" fmla="*/ 53 w 72"/>
                <a:gd name="T7" fmla="*/ 5 h 72"/>
                <a:gd name="T8" fmla="*/ 44 w 72"/>
                <a:gd name="T9" fmla="*/ 1 h 72"/>
                <a:gd name="T10" fmla="*/ 36 w 72"/>
                <a:gd name="T11" fmla="*/ 0 h 72"/>
                <a:gd name="T12" fmla="*/ 24 w 72"/>
                <a:gd name="T13" fmla="*/ 3 h 72"/>
                <a:gd name="T14" fmla="*/ 15 w 72"/>
                <a:gd name="T15" fmla="*/ 7 h 72"/>
                <a:gd name="T16" fmla="*/ 0 w 72"/>
                <a:gd name="T17" fmla="*/ 36 h 72"/>
                <a:gd name="T18" fmla="*/ 36 w 72"/>
                <a:gd name="T19" fmla="*/ 72 h 72"/>
                <a:gd name="T20" fmla="*/ 69 w 72"/>
                <a:gd name="T21" fmla="*/ 50 h 72"/>
                <a:gd name="T22" fmla="*/ 71 w 72"/>
                <a:gd name="T23" fmla="*/ 40 h 72"/>
                <a:gd name="T24" fmla="*/ 72 w 72"/>
                <a:gd name="T25" fmla="*/ 3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72">
                  <a:moveTo>
                    <a:pt x="72" y="36"/>
                  </a:moveTo>
                  <a:cubicBezTo>
                    <a:pt x="72" y="32"/>
                    <a:pt x="71" y="28"/>
                    <a:pt x="70" y="24"/>
                  </a:cubicBezTo>
                  <a:cubicBezTo>
                    <a:pt x="68" y="21"/>
                    <a:pt x="67" y="18"/>
                    <a:pt x="65" y="15"/>
                  </a:cubicBezTo>
                  <a:cubicBezTo>
                    <a:pt x="62" y="11"/>
                    <a:pt x="58" y="7"/>
                    <a:pt x="53" y="5"/>
                  </a:cubicBezTo>
                  <a:cubicBezTo>
                    <a:pt x="50" y="3"/>
                    <a:pt x="47" y="2"/>
                    <a:pt x="44" y="1"/>
                  </a:cubicBezTo>
                  <a:cubicBezTo>
                    <a:pt x="41" y="1"/>
                    <a:pt x="39" y="0"/>
                    <a:pt x="36" y="0"/>
                  </a:cubicBezTo>
                  <a:cubicBezTo>
                    <a:pt x="32" y="0"/>
                    <a:pt x="28" y="1"/>
                    <a:pt x="24" y="3"/>
                  </a:cubicBezTo>
                  <a:cubicBezTo>
                    <a:pt x="21" y="4"/>
                    <a:pt x="18" y="5"/>
                    <a:pt x="15" y="7"/>
                  </a:cubicBezTo>
                  <a:cubicBezTo>
                    <a:pt x="6" y="13"/>
                    <a:pt x="0" y="24"/>
                    <a:pt x="0" y="36"/>
                  </a:cubicBezTo>
                  <a:cubicBezTo>
                    <a:pt x="0" y="56"/>
                    <a:pt x="16" y="72"/>
                    <a:pt x="36" y="72"/>
                  </a:cubicBezTo>
                  <a:cubicBezTo>
                    <a:pt x="51" y="72"/>
                    <a:pt x="64" y="63"/>
                    <a:pt x="69" y="50"/>
                  </a:cubicBezTo>
                  <a:cubicBezTo>
                    <a:pt x="70" y="47"/>
                    <a:pt x="71" y="44"/>
                    <a:pt x="71" y="40"/>
                  </a:cubicBezTo>
                  <a:cubicBezTo>
                    <a:pt x="72" y="39"/>
                    <a:pt x="72" y="38"/>
                    <a:pt x="7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62">
              <a:extLst>
                <a:ext uri="{FF2B5EF4-FFF2-40B4-BE49-F238E27FC236}">
                  <a16:creationId xmlns:a16="http://schemas.microsoft.com/office/drawing/2014/main" id="{1D382B30-6DED-4111-B4DC-F62244F34D3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0547" y="4633044"/>
              <a:ext cx="283933" cy="289932"/>
            </a:xfrm>
            <a:custGeom>
              <a:avLst/>
              <a:gdLst>
                <a:gd name="T0" fmla="*/ 35 w 71"/>
                <a:gd name="T1" fmla="*/ 0 h 72"/>
                <a:gd name="T2" fmla="*/ 35 w 71"/>
                <a:gd name="T3" fmla="*/ 0 h 72"/>
                <a:gd name="T4" fmla="*/ 26 w 71"/>
                <a:gd name="T5" fmla="*/ 2 h 72"/>
                <a:gd name="T6" fmla="*/ 2 w 71"/>
                <a:gd name="T7" fmla="*/ 23 h 72"/>
                <a:gd name="T8" fmla="*/ 0 w 71"/>
                <a:gd name="T9" fmla="*/ 33 h 72"/>
                <a:gd name="T10" fmla="*/ 0 w 71"/>
                <a:gd name="T11" fmla="*/ 36 h 72"/>
                <a:gd name="T12" fmla="*/ 35 w 71"/>
                <a:gd name="T13" fmla="*/ 72 h 72"/>
                <a:gd name="T14" fmla="*/ 71 w 71"/>
                <a:gd name="T15" fmla="*/ 36 h 72"/>
                <a:gd name="T16" fmla="*/ 71 w 71"/>
                <a:gd name="T17" fmla="*/ 32 h 72"/>
                <a:gd name="T18" fmla="*/ 69 w 71"/>
                <a:gd name="T19" fmla="*/ 23 h 72"/>
                <a:gd name="T20" fmla="*/ 35 w 71"/>
                <a:gd name="T21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1" h="72">
                  <a:moveTo>
                    <a:pt x="35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32" y="0"/>
                    <a:pt x="29" y="1"/>
                    <a:pt x="26" y="2"/>
                  </a:cubicBezTo>
                  <a:cubicBezTo>
                    <a:pt x="15" y="5"/>
                    <a:pt x="6" y="13"/>
                    <a:pt x="2" y="23"/>
                  </a:cubicBezTo>
                  <a:cubicBezTo>
                    <a:pt x="1" y="26"/>
                    <a:pt x="0" y="29"/>
                    <a:pt x="0" y="33"/>
                  </a:cubicBezTo>
                  <a:cubicBezTo>
                    <a:pt x="0" y="34"/>
                    <a:pt x="0" y="35"/>
                    <a:pt x="0" y="36"/>
                  </a:cubicBezTo>
                  <a:cubicBezTo>
                    <a:pt x="0" y="56"/>
                    <a:pt x="16" y="72"/>
                    <a:pt x="35" y="72"/>
                  </a:cubicBezTo>
                  <a:cubicBezTo>
                    <a:pt x="55" y="72"/>
                    <a:pt x="71" y="56"/>
                    <a:pt x="71" y="36"/>
                  </a:cubicBezTo>
                  <a:cubicBezTo>
                    <a:pt x="71" y="35"/>
                    <a:pt x="71" y="34"/>
                    <a:pt x="71" y="32"/>
                  </a:cubicBezTo>
                  <a:cubicBezTo>
                    <a:pt x="71" y="29"/>
                    <a:pt x="70" y="26"/>
                    <a:pt x="69" y="23"/>
                  </a:cubicBezTo>
                  <a:cubicBezTo>
                    <a:pt x="64" y="10"/>
                    <a:pt x="51" y="0"/>
                    <a:pt x="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63">
              <a:extLst>
                <a:ext uri="{FF2B5EF4-FFF2-40B4-BE49-F238E27FC236}">
                  <a16:creationId xmlns:a16="http://schemas.microsoft.com/office/drawing/2014/main" id="{6A6B9331-BCFF-452E-A7EF-1152DECD33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2586" y="3387339"/>
              <a:ext cx="287932" cy="287932"/>
            </a:xfrm>
            <a:custGeom>
              <a:avLst/>
              <a:gdLst>
                <a:gd name="T0" fmla="*/ 68 w 72"/>
                <a:gd name="T1" fmla="*/ 51 h 72"/>
                <a:gd name="T2" fmla="*/ 71 w 72"/>
                <a:gd name="T3" fmla="*/ 42 h 72"/>
                <a:gd name="T4" fmla="*/ 72 w 72"/>
                <a:gd name="T5" fmla="*/ 36 h 72"/>
                <a:gd name="T6" fmla="*/ 65 w 72"/>
                <a:gd name="T7" fmla="*/ 15 h 72"/>
                <a:gd name="T8" fmla="*/ 58 w 72"/>
                <a:gd name="T9" fmla="*/ 8 h 72"/>
                <a:gd name="T10" fmla="*/ 38 w 72"/>
                <a:gd name="T11" fmla="*/ 0 h 72"/>
                <a:gd name="T12" fmla="*/ 36 w 72"/>
                <a:gd name="T13" fmla="*/ 0 h 72"/>
                <a:gd name="T14" fmla="*/ 28 w 72"/>
                <a:gd name="T15" fmla="*/ 1 h 72"/>
                <a:gd name="T16" fmla="*/ 0 w 72"/>
                <a:gd name="T17" fmla="*/ 36 h 72"/>
                <a:gd name="T18" fmla="*/ 2 w 72"/>
                <a:gd name="T19" fmla="*/ 46 h 72"/>
                <a:gd name="T20" fmla="*/ 6 w 72"/>
                <a:gd name="T21" fmla="*/ 55 h 72"/>
                <a:gd name="T22" fmla="*/ 17 w 72"/>
                <a:gd name="T23" fmla="*/ 66 h 72"/>
                <a:gd name="T24" fmla="*/ 25 w 72"/>
                <a:gd name="T25" fmla="*/ 70 h 72"/>
                <a:gd name="T26" fmla="*/ 36 w 72"/>
                <a:gd name="T27" fmla="*/ 72 h 72"/>
                <a:gd name="T28" fmla="*/ 36 w 72"/>
                <a:gd name="T29" fmla="*/ 72 h 72"/>
                <a:gd name="T30" fmla="*/ 46 w 72"/>
                <a:gd name="T31" fmla="*/ 70 h 72"/>
                <a:gd name="T32" fmla="*/ 68 w 72"/>
                <a:gd name="T33" fmla="*/ 5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" h="72">
                  <a:moveTo>
                    <a:pt x="68" y="51"/>
                  </a:moveTo>
                  <a:cubicBezTo>
                    <a:pt x="70" y="48"/>
                    <a:pt x="71" y="45"/>
                    <a:pt x="71" y="42"/>
                  </a:cubicBezTo>
                  <a:cubicBezTo>
                    <a:pt x="72" y="40"/>
                    <a:pt x="72" y="38"/>
                    <a:pt x="72" y="36"/>
                  </a:cubicBezTo>
                  <a:cubicBezTo>
                    <a:pt x="72" y="28"/>
                    <a:pt x="69" y="20"/>
                    <a:pt x="65" y="15"/>
                  </a:cubicBezTo>
                  <a:cubicBezTo>
                    <a:pt x="63" y="12"/>
                    <a:pt x="60" y="10"/>
                    <a:pt x="58" y="8"/>
                  </a:cubicBezTo>
                  <a:cubicBezTo>
                    <a:pt x="52" y="3"/>
                    <a:pt x="45" y="1"/>
                    <a:pt x="38" y="0"/>
                  </a:cubicBezTo>
                  <a:cubicBezTo>
                    <a:pt x="37" y="0"/>
                    <a:pt x="37" y="0"/>
                    <a:pt x="36" y="0"/>
                  </a:cubicBezTo>
                  <a:cubicBezTo>
                    <a:pt x="33" y="0"/>
                    <a:pt x="30" y="0"/>
                    <a:pt x="28" y="1"/>
                  </a:cubicBezTo>
                  <a:cubicBezTo>
                    <a:pt x="12" y="5"/>
                    <a:pt x="0" y="19"/>
                    <a:pt x="0" y="36"/>
                  </a:cubicBezTo>
                  <a:cubicBezTo>
                    <a:pt x="0" y="39"/>
                    <a:pt x="1" y="43"/>
                    <a:pt x="2" y="46"/>
                  </a:cubicBezTo>
                  <a:cubicBezTo>
                    <a:pt x="2" y="49"/>
                    <a:pt x="4" y="52"/>
                    <a:pt x="6" y="55"/>
                  </a:cubicBezTo>
                  <a:cubicBezTo>
                    <a:pt x="8" y="59"/>
                    <a:pt x="12" y="63"/>
                    <a:pt x="17" y="66"/>
                  </a:cubicBezTo>
                  <a:cubicBezTo>
                    <a:pt x="19" y="68"/>
                    <a:pt x="22" y="69"/>
                    <a:pt x="25" y="70"/>
                  </a:cubicBezTo>
                  <a:cubicBezTo>
                    <a:pt x="29" y="71"/>
                    <a:pt x="32" y="72"/>
                    <a:pt x="36" y="72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39" y="72"/>
                    <a:pt x="43" y="71"/>
                    <a:pt x="46" y="70"/>
                  </a:cubicBezTo>
                  <a:cubicBezTo>
                    <a:pt x="56" y="67"/>
                    <a:pt x="64" y="60"/>
                    <a:pt x="68" y="5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464">
              <a:extLst>
                <a:ext uri="{FF2B5EF4-FFF2-40B4-BE49-F238E27FC236}">
                  <a16:creationId xmlns:a16="http://schemas.microsoft.com/office/drawing/2014/main" id="{9DFB8229-98D5-495D-96E2-335D7E30F72C}"/>
                </a:ext>
              </a:extLst>
            </p:cNvPr>
            <p:cNvSpPr>
              <a:spLocks/>
            </p:cNvSpPr>
            <p:nvPr/>
          </p:nvSpPr>
          <p:spPr bwMode="auto">
            <a:xfrm>
              <a:off x="8946343" y="3715261"/>
              <a:ext cx="283933" cy="283933"/>
            </a:xfrm>
            <a:custGeom>
              <a:avLst/>
              <a:gdLst>
                <a:gd name="T0" fmla="*/ 31 w 71"/>
                <a:gd name="T1" fmla="*/ 0 h 71"/>
                <a:gd name="T2" fmla="*/ 21 w 71"/>
                <a:gd name="T3" fmla="*/ 3 h 71"/>
                <a:gd name="T4" fmla="*/ 3 w 71"/>
                <a:gd name="T5" fmla="*/ 20 h 71"/>
                <a:gd name="T6" fmla="*/ 0 w 71"/>
                <a:gd name="T7" fmla="*/ 29 h 71"/>
                <a:gd name="T8" fmla="*/ 0 w 71"/>
                <a:gd name="T9" fmla="*/ 36 h 71"/>
                <a:gd name="T10" fmla="*/ 2 w 71"/>
                <a:gd name="T11" fmla="*/ 48 h 71"/>
                <a:gd name="T12" fmla="*/ 7 w 71"/>
                <a:gd name="T13" fmla="*/ 57 h 71"/>
                <a:gd name="T14" fmla="*/ 14 w 71"/>
                <a:gd name="T15" fmla="*/ 64 h 71"/>
                <a:gd name="T16" fmla="*/ 22 w 71"/>
                <a:gd name="T17" fmla="*/ 69 h 71"/>
                <a:gd name="T18" fmla="*/ 35 w 71"/>
                <a:gd name="T19" fmla="*/ 71 h 71"/>
                <a:gd name="T20" fmla="*/ 67 w 71"/>
                <a:gd name="T21" fmla="*/ 52 h 71"/>
                <a:gd name="T22" fmla="*/ 71 w 71"/>
                <a:gd name="T23" fmla="*/ 42 h 71"/>
                <a:gd name="T24" fmla="*/ 71 w 71"/>
                <a:gd name="T25" fmla="*/ 36 h 71"/>
                <a:gd name="T26" fmla="*/ 71 w 71"/>
                <a:gd name="T27" fmla="*/ 33 h 71"/>
                <a:gd name="T28" fmla="*/ 69 w 71"/>
                <a:gd name="T29" fmla="*/ 23 h 71"/>
                <a:gd name="T30" fmla="*/ 63 w 71"/>
                <a:gd name="T31" fmla="*/ 13 h 71"/>
                <a:gd name="T32" fmla="*/ 55 w 71"/>
                <a:gd name="T33" fmla="*/ 6 h 71"/>
                <a:gd name="T34" fmla="*/ 35 w 71"/>
                <a:gd name="T35" fmla="*/ 0 h 71"/>
                <a:gd name="T36" fmla="*/ 31 w 71"/>
                <a:gd name="T3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1" h="71">
                  <a:moveTo>
                    <a:pt x="31" y="0"/>
                  </a:moveTo>
                  <a:cubicBezTo>
                    <a:pt x="28" y="1"/>
                    <a:pt x="24" y="1"/>
                    <a:pt x="21" y="3"/>
                  </a:cubicBezTo>
                  <a:cubicBezTo>
                    <a:pt x="14" y="6"/>
                    <a:pt x="7" y="12"/>
                    <a:pt x="3" y="20"/>
                  </a:cubicBezTo>
                  <a:cubicBezTo>
                    <a:pt x="2" y="23"/>
                    <a:pt x="1" y="26"/>
                    <a:pt x="0" y="29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0" y="40"/>
                    <a:pt x="1" y="44"/>
                    <a:pt x="2" y="48"/>
                  </a:cubicBezTo>
                  <a:cubicBezTo>
                    <a:pt x="3" y="51"/>
                    <a:pt x="5" y="54"/>
                    <a:pt x="7" y="57"/>
                  </a:cubicBezTo>
                  <a:cubicBezTo>
                    <a:pt x="9" y="60"/>
                    <a:pt x="11" y="62"/>
                    <a:pt x="14" y="64"/>
                  </a:cubicBezTo>
                  <a:cubicBezTo>
                    <a:pt x="16" y="66"/>
                    <a:pt x="19" y="68"/>
                    <a:pt x="22" y="69"/>
                  </a:cubicBezTo>
                  <a:cubicBezTo>
                    <a:pt x="26" y="71"/>
                    <a:pt x="31" y="71"/>
                    <a:pt x="35" y="71"/>
                  </a:cubicBezTo>
                  <a:cubicBezTo>
                    <a:pt x="49" y="71"/>
                    <a:pt x="62" y="63"/>
                    <a:pt x="67" y="52"/>
                  </a:cubicBezTo>
                  <a:cubicBezTo>
                    <a:pt x="69" y="49"/>
                    <a:pt x="70" y="46"/>
                    <a:pt x="71" y="42"/>
                  </a:cubicBezTo>
                  <a:cubicBezTo>
                    <a:pt x="71" y="40"/>
                    <a:pt x="71" y="38"/>
                    <a:pt x="71" y="36"/>
                  </a:cubicBezTo>
                  <a:cubicBezTo>
                    <a:pt x="71" y="35"/>
                    <a:pt x="71" y="34"/>
                    <a:pt x="71" y="33"/>
                  </a:cubicBezTo>
                  <a:cubicBezTo>
                    <a:pt x="71" y="29"/>
                    <a:pt x="70" y="26"/>
                    <a:pt x="69" y="23"/>
                  </a:cubicBezTo>
                  <a:cubicBezTo>
                    <a:pt x="67" y="19"/>
                    <a:pt x="65" y="16"/>
                    <a:pt x="63" y="13"/>
                  </a:cubicBezTo>
                  <a:cubicBezTo>
                    <a:pt x="61" y="10"/>
                    <a:pt x="58" y="8"/>
                    <a:pt x="55" y="6"/>
                  </a:cubicBezTo>
                  <a:cubicBezTo>
                    <a:pt x="49" y="2"/>
                    <a:pt x="43" y="0"/>
                    <a:pt x="35" y="0"/>
                  </a:cubicBezTo>
                  <a:cubicBezTo>
                    <a:pt x="34" y="0"/>
                    <a:pt x="32" y="0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465">
              <a:extLst>
                <a:ext uri="{FF2B5EF4-FFF2-40B4-BE49-F238E27FC236}">
                  <a16:creationId xmlns:a16="http://schemas.microsoft.com/office/drawing/2014/main" id="{17CA4582-F319-4FCC-BAAE-93F13DD69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0455" y="4537066"/>
              <a:ext cx="283933" cy="289932"/>
            </a:xfrm>
            <a:custGeom>
              <a:avLst/>
              <a:gdLst>
                <a:gd name="T0" fmla="*/ 65 w 71"/>
                <a:gd name="T1" fmla="*/ 56 h 72"/>
                <a:gd name="T2" fmla="*/ 67 w 71"/>
                <a:gd name="T3" fmla="*/ 53 h 72"/>
                <a:gd name="T4" fmla="*/ 70 w 71"/>
                <a:gd name="T5" fmla="*/ 43 h 72"/>
                <a:gd name="T6" fmla="*/ 71 w 71"/>
                <a:gd name="T7" fmla="*/ 37 h 72"/>
                <a:gd name="T8" fmla="*/ 71 w 71"/>
                <a:gd name="T9" fmla="*/ 36 h 72"/>
                <a:gd name="T10" fmla="*/ 70 w 71"/>
                <a:gd name="T11" fmla="*/ 27 h 72"/>
                <a:gd name="T12" fmla="*/ 57 w 71"/>
                <a:gd name="T13" fmla="*/ 8 h 72"/>
                <a:gd name="T14" fmla="*/ 49 w 71"/>
                <a:gd name="T15" fmla="*/ 3 h 72"/>
                <a:gd name="T16" fmla="*/ 35 w 71"/>
                <a:gd name="T17" fmla="*/ 0 h 72"/>
                <a:gd name="T18" fmla="*/ 0 w 71"/>
                <a:gd name="T19" fmla="*/ 36 h 72"/>
                <a:gd name="T20" fmla="*/ 0 w 71"/>
                <a:gd name="T21" fmla="*/ 40 h 72"/>
                <a:gd name="T22" fmla="*/ 2 w 71"/>
                <a:gd name="T23" fmla="*/ 49 h 72"/>
                <a:gd name="T24" fmla="*/ 35 w 71"/>
                <a:gd name="T25" fmla="*/ 72 h 72"/>
                <a:gd name="T26" fmla="*/ 59 w 71"/>
                <a:gd name="T27" fmla="*/ 63 h 72"/>
                <a:gd name="T28" fmla="*/ 65 w 71"/>
                <a:gd name="T29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72">
                  <a:moveTo>
                    <a:pt x="65" y="56"/>
                  </a:moveTo>
                  <a:cubicBezTo>
                    <a:pt x="66" y="55"/>
                    <a:pt x="67" y="54"/>
                    <a:pt x="67" y="53"/>
                  </a:cubicBezTo>
                  <a:cubicBezTo>
                    <a:pt x="69" y="50"/>
                    <a:pt x="70" y="47"/>
                    <a:pt x="70" y="43"/>
                  </a:cubicBezTo>
                  <a:cubicBezTo>
                    <a:pt x="71" y="41"/>
                    <a:pt x="71" y="39"/>
                    <a:pt x="71" y="37"/>
                  </a:cubicBezTo>
                  <a:cubicBezTo>
                    <a:pt x="71" y="37"/>
                    <a:pt x="71" y="36"/>
                    <a:pt x="71" y="36"/>
                  </a:cubicBezTo>
                  <a:cubicBezTo>
                    <a:pt x="71" y="33"/>
                    <a:pt x="71" y="30"/>
                    <a:pt x="70" y="27"/>
                  </a:cubicBezTo>
                  <a:cubicBezTo>
                    <a:pt x="68" y="19"/>
                    <a:pt x="64" y="12"/>
                    <a:pt x="57" y="8"/>
                  </a:cubicBezTo>
                  <a:cubicBezTo>
                    <a:pt x="55" y="6"/>
                    <a:pt x="52" y="4"/>
                    <a:pt x="49" y="3"/>
                  </a:cubicBezTo>
                  <a:cubicBezTo>
                    <a:pt x="45" y="1"/>
                    <a:pt x="40" y="0"/>
                    <a:pt x="35" y="0"/>
                  </a:cubicBezTo>
                  <a:cubicBezTo>
                    <a:pt x="16" y="0"/>
                    <a:pt x="0" y="16"/>
                    <a:pt x="0" y="36"/>
                  </a:cubicBezTo>
                  <a:cubicBezTo>
                    <a:pt x="0" y="37"/>
                    <a:pt x="0" y="39"/>
                    <a:pt x="0" y="40"/>
                  </a:cubicBezTo>
                  <a:cubicBezTo>
                    <a:pt x="0" y="43"/>
                    <a:pt x="1" y="46"/>
                    <a:pt x="2" y="49"/>
                  </a:cubicBezTo>
                  <a:cubicBezTo>
                    <a:pt x="8" y="62"/>
                    <a:pt x="20" y="72"/>
                    <a:pt x="35" y="72"/>
                  </a:cubicBezTo>
                  <a:cubicBezTo>
                    <a:pt x="44" y="72"/>
                    <a:pt x="53" y="68"/>
                    <a:pt x="59" y="63"/>
                  </a:cubicBezTo>
                  <a:cubicBezTo>
                    <a:pt x="61" y="61"/>
                    <a:pt x="63" y="58"/>
                    <a:pt x="65" y="5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466">
              <a:extLst>
                <a:ext uri="{FF2B5EF4-FFF2-40B4-BE49-F238E27FC236}">
                  <a16:creationId xmlns:a16="http://schemas.microsoft.com/office/drawing/2014/main" id="{E59ABB01-E959-450F-9C47-7C0496C2F3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2386" y="3077412"/>
              <a:ext cx="283933" cy="285933"/>
            </a:xfrm>
            <a:custGeom>
              <a:avLst/>
              <a:gdLst>
                <a:gd name="T0" fmla="*/ 35 w 71"/>
                <a:gd name="T1" fmla="*/ 71 h 71"/>
                <a:gd name="T2" fmla="*/ 40 w 71"/>
                <a:gd name="T3" fmla="*/ 71 h 71"/>
                <a:gd name="T4" fmla="*/ 50 w 71"/>
                <a:gd name="T5" fmla="*/ 68 h 71"/>
                <a:gd name="T6" fmla="*/ 71 w 71"/>
                <a:gd name="T7" fmla="*/ 36 h 71"/>
                <a:gd name="T8" fmla="*/ 66 w 71"/>
                <a:gd name="T9" fmla="*/ 17 h 71"/>
                <a:gd name="T10" fmla="*/ 60 w 71"/>
                <a:gd name="T11" fmla="*/ 9 h 71"/>
                <a:gd name="T12" fmla="*/ 35 w 71"/>
                <a:gd name="T13" fmla="*/ 0 h 71"/>
                <a:gd name="T14" fmla="*/ 9 w 71"/>
                <a:gd name="T15" fmla="*/ 12 h 71"/>
                <a:gd name="T16" fmla="*/ 3 w 71"/>
                <a:gd name="T17" fmla="*/ 20 h 71"/>
                <a:gd name="T18" fmla="*/ 0 w 71"/>
                <a:gd name="T19" fmla="*/ 36 h 71"/>
                <a:gd name="T20" fmla="*/ 35 w 71"/>
                <a:gd name="T21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1" h="71">
                  <a:moveTo>
                    <a:pt x="35" y="71"/>
                  </a:moveTo>
                  <a:cubicBezTo>
                    <a:pt x="37" y="71"/>
                    <a:pt x="39" y="71"/>
                    <a:pt x="40" y="71"/>
                  </a:cubicBezTo>
                  <a:cubicBezTo>
                    <a:pt x="44" y="71"/>
                    <a:pt x="47" y="70"/>
                    <a:pt x="50" y="68"/>
                  </a:cubicBezTo>
                  <a:cubicBezTo>
                    <a:pt x="62" y="63"/>
                    <a:pt x="71" y="50"/>
                    <a:pt x="71" y="36"/>
                  </a:cubicBezTo>
                  <a:cubicBezTo>
                    <a:pt x="71" y="29"/>
                    <a:pt x="69" y="22"/>
                    <a:pt x="66" y="17"/>
                  </a:cubicBezTo>
                  <a:cubicBezTo>
                    <a:pt x="64" y="14"/>
                    <a:pt x="62" y="12"/>
                    <a:pt x="60" y="9"/>
                  </a:cubicBezTo>
                  <a:cubicBezTo>
                    <a:pt x="53" y="3"/>
                    <a:pt x="45" y="0"/>
                    <a:pt x="35" y="0"/>
                  </a:cubicBezTo>
                  <a:cubicBezTo>
                    <a:pt x="25" y="0"/>
                    <a:pt x="15" y="5"/>
                    <a:pt x="9" y="12"/>
                  </a:cubicBezTo>
                  <a:cubicBezTo>
                    <a:pt x="6" y="15"/>
                    <a:pt x="5" y="17"/>
                    <a:pt x="3" y="20"/>
                  </a:cubicBezTo>
                  <a:cubicBezTo>
                    <a:pt x="1" y="25"/>
                    <a:pt x="0" y="30"/>
                    <a:pt x="0" y="36"/>
                  </a:cubicBezTo>
                  <a:cubicBezTo>
                    <a:pt x="0" y="55"/>
                    <a:pt x="16" y="71"/>
                    <a:pt x="35" y="7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467">
              <a:extLst>
                <a:ext uri="{FF2B5EF4-FFF2-40B4-BE49-F238E27FC236}">
                  <a16:creationId xmlns:a16="http://schemas.microsoft.com/office/drawing/2014/main" id="{43AA9FF1-BDEB-4C29-8E71-EB1208C79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9268266" y="4445088"/>
              <a:ext cx="283933" cy="285933"/>
            </a:xfrm>
            <a:custGeom>
              <a:avLst/>
              <a:gdLst>
                <a:gd name="T0" fmla="*/ 0 w 71"/>
                <a:gd name="T1" fmla="*/ 35 h 71"/>
                <a:gd name="T2" fmla="*/ 0 w 71"/>
                <a:gd name="T3" fmla="*/ 36 h 71"/>
                <a:gd name="T4" fmla="*/ 1 w 71"/>
                <a:gd name="T5" fmla="*/ 45 h 71"/>
                <a:gd name="T6" fmla="*/ 36 w 71"/>
                <a:gd name="T7" fmla="*/ 71 h 71"/>
                <a:gd name="T8" fmla="*/ 44 w 71"/>
                <a:gd name="T9" fmla="*/ 70 h 71"/>
                <a:gd name="T10" fmla="*/ 54 w 71"/>
                <a:gd name="T11" fmla="*/ 66 h 71"/>
                <a:gd name="T12" fmla="*/ 71 w 71"/>
                <a:gd name="T13" fmla="*/ 36 h 71"/>
                <a:gd name="T14" fmla="*/ 70 w 71"/>
                <a:gd name="T15" fmla="*/ 26 h 71"/>
                <a:gd name="T16" fmla="*/ 66 w 71"/>
                <a:gd name="T17" fmla="*/ 17 h 71"/>
                <a:gd name="T18" fmla="*/ 42 w 71"/>
                <a:gd name="T19" fmla="*/ 1 h 71"/>
                <a:gd name="T20" fmla="*/ 36 w 71"/>
                <a:gd name="T21" fmla="*/ 0 h 71"/>
                <a:gd name="T22" fmla="*/ 33 w 71"/>
                <a:gd name="T23" fmla="*/ 0 h 71"/>
                <a:gd name="T24" fmla="*/ 0 w 71"/>
                <a:gd name="T25" fmla="*/ 3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1" h="71">
                  <a:moveTo>
                    <a:pt x="0" y="35"/>
                  </a:moveTo>
                  <a:cubicBezTo>
                    <a:pt x="0" y="35"/>
                    <a:pt x="0" y="35"/>
                    <a:pt x="0" y="36"/>
                  </a:cubicBezTo>
                  <a:cubicBezTo>
                    <a:pt x="0" y="39"/>
                    <a:pt x="0" y="42"/>
                    <a:pt x="1" y="45"/>
                  </a:cubicBezTo>
                  <a:cubicBezTo>
                    <a:pt x="5" y="60"/>
                    <a:pt x="19" y="71"/>
                    <a:pt x="36" y="71"/>
                  </a:cubicBezTo>
                  <a:cubicBezTo>
                    <a:pt x="39" y="71"/>
                    <a:pt x="41" y="71"/>
                    <a:pt x="44" y="70"/>
                  </a:cubicBezTo>
                  <a:cubicBezTo>
                    <a:pt x="48" y="70"/>
                    <a:pt x="51" y="68"/>
                    <a:pt x="54" y="66"/>
                  </a:cubicBezTo>
                  <a:cubicBezTo>
                    <a:pt x="64" y="60"/>
                    <a:pt x="71" y="49"/>
                    <a:pt x="71" y="36"/>
                  </a:cubicBezTo>
                  <a:cubicBezTo>
                    <a:pt x="71" y="32"/>
                    <a:pt x="71" y="29"/>
                    <a:pt x="70" y="26"/>
                  </a:cubicBezTo>
                  <a:cubicBezTo>
                    <a:pt x="69" y="23"/>
                    <a:pt x="68" y="20"/>
                    <a:pt x="66" y="17"/>
                  </a:cubicBezTo>
                  <a:cubicBezTo>
                    <a:pt x="61" y="9"/>
                    <a:pt x="53" y="2"/>
                    <a:pt x="42" y="1"/>
                  </a:cubicBezTo>
                  <a:cubicBezTo>
                    <a:pt x="40" y="0"/>
                    <a:pt x="38" y="0"/>
                    <a:pt x="36" y="0"/>
                  </a:cubicBezTo>
                  <a:cubicBezTo>
                    <a:pt x="35" y="0"/>
                    <a:pt x="34" y="0"/>
                    <a:pt x="33" y="0"/>
                  </a:cubicBezTo>
                  <a:cubicBezTo>
                    <a:pt x="14" y="2"/>
                    <a:pt x="0" y="17"/>
                    <a:pt x="0" y="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468">
              <a:extLst>
                <a:ext uri="{FF2B5EF4-FFF2-40B4-BE49-F238E27FC236}">
                  <a16:creationId xmlns:a16="http://schemas.microsoft.com/office/drawing/2014/main" id="{E16D64D7-7778-4FE2-BF58-BABA4B8E3EBF}"/>
                </a:ext>
              </a:extLst>
            </p:cNvPr>
            <p:cNvSpPr>
              <a:spLocks/>
            </p:cNvSpPr>
            <p:nvPr/>
          </p:nvSpPr>
          <p:spPr bwMode="auto">
            <a:xfrm>
              <a:off x="9568195" y="5202910"/>
              <a:ext cx="283933" cy="285933"/>
            </a:xfrm>
            <a:custGeom>
              <a:avLst/>
              <a:gdLst>
                <a:gd name="T0" fmla="*/ 57 w 71"/>
                <a:gd name="T1" fmla="*/ 7 h 71"/>
                <a:gd name="T2" fmla="*/ 49 w 71"/>
                <a:gd name="T3" fmla="*/ 3 h 71"/>
                <a:gd name="T4" fmla="*/ 49 w 71"/>
                <a:gd name="T5" fmla="*/ 3 h 71"/>
                <a:gd name="T6" fmla="*/ 40 w 71"/>
                <a:gd name="T7" fmla="*/ 0 h 71"/>
                <a:gd name="T8" fmla="*/ 35 w 71"/>
                <a:gd name="T9" fmla="*/ 0 h 71"/>
                <a:gd name="T10" fmla="*/ 27 w 71"/>
                <a:gd name="T11" fmla="*/ 1 h 71"/>
                <a:gd name="T12" fmla="*/ 18 w 71"/>
                <a:gd name="T13" fmla="*/ 4 h 71"/>
                <a:gd name="T14" fmla="*/ 0 w 71"/>
                <a:gd name="T15" fmla="*/ 36 h 71"/>
                <a:gd name="T16" fmla="*/ 35 w 71"/>
                <a:gd name="T17" fmla="*/ 71 h 71"/>
                <a:gd name="T18" fmla="*/ 40 w 71"/>
                <a:gd name="T19" fmla="*/ 71 h 71"/>
                <a:gd name="T20" fmla="*/ 50 w 71"/>
                <a:gd name="T21" fmla="*/ 68 h 71"/>
                <a:gd name="T22" fmla="*/ 71 w 71"/>
                <a:gd name="T23" fmla="*/ 36 h 71"/>
                <a:gd name="T24" fmla="*/ 71 w 71"/>
                <a:gd name="T25" fmla="*/ 29 h 71"/>
                <a:gd name="T26" fmla="*/ 68 w 71"/>
                <a:gd name="T27" fmla="*/ 21 h 71"/>
                <a:gd name="T28" fmla="*/ 57 w 71"/>
                <a:gd name="T29" fmla="*/ 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71">
                  <a:moveTo>
                    <a:pt x="57" y="7"/>
                  </a:moveTo>
                  <a:cubicBezTo>
                    <a:pt x="55" y="6"/>
                    <a:pt x="52" y="4"/>
                    <a:pt x="49" y="3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6" y="1"/>
                    <a:pt x="43" y="1"/>
                    <a:pt x="40" y="0"/>
                  </a:cubicBezTo>
                  <a:cubicBezTo>
                    <a:pt x="38" y="0"/>
                    <a:pt x="37" y="0"/>
                    <a:pt x="35" y="0"/>
                  </a:cubicBezTo>
                  <a:cubicBezTo>
                    <a:pt x="33" y="0"/>
                    <a:pt x="30" y="0"/>
                    <a:pt x="27" y="1"/>
                  </a:cubicBezTo>
                  <a:cubicBezTo>
                    <a:pt x="24" y="2"/>
                    <a:pt x="21" y="3"/>
                    <a:pt x="18" y="4"/>
                  </a:cubicBezTo>
                  <a:cubicBezTo>
                    <a:pt x="7" y="10"/>
                    <a:pt x="0" y="22"/>
                    <a:pt x="0" y="36"/>
                  </a:cubicBezTo>
                  <a:cubicBezTo>
                    <a:pt x="0" y="55"/>
                    <a:pt x="16" y="71"/>
                    <a:pt x="35" y="71"/>
                  </a:cubicBezTo>
                  <a:cubicBezTo>
                    <a:pt x="37" y="71"/>
                    <a:pt x="39" y="71"/>
                    <a:pt x="40" y="71"/>
                  </a:cubicBezTo>
                  <a:cubicBezTo>
                    <a:pt x="44" y="71"/>
                    <a:pt x="47" y="70"/>
                    <a:pt x="50" y="68"/>
                  </a:cubicBezTo>
                  <a:cubicBezTo>
                    <a:pt x="62" y="63"/>
                    <a:pt x="71" y="50"/>
                    <a:pt x="71" y="36"/>
                  </a:cubicBezTo>
                  <a:cubicBezTo>
                    <a:pt x="71" y="34"/>
                    <a:pt x="71" y="32"/>
                    <a:pt x="71" y="29"/>
                  </a:cubicBezTo>
                  <a:cubicBezTo>
                    <a:pt x="70" y="26"/>
                    <a:pt x="69" y="23"/>
                    <a:pt x="68" y="21"/>
                  </a:cubicBezTo>
                  <a:cubicBezTo>
                    <a:pt x="65" y="15"/>
                    <a:pt x="62" y="11"/>
                    <a:pt x="57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469">
              <a:extLst>
                <a:ext uri="{FF2B5EF4-FFF2-40B4-BE49-F238E27FC236}">
                  <a16:creationId xmlns:a16="http://schemas.microsoft.com/office/drawing/2014/main" id="{633AADE7-32D6-4E8A-82BC-FE51EB4DB8EB}"/>
                </a:ext>
              </a:extLst>
            </p:cNvPr>
            <p:cNvSpPr>
              <a:spLocks/>
            </p:cNvSpPr>
            <p:nvPr/>
          </p:nvSpPr>
          <p:spPr bwMode="auto">
            <a:xfrm>
              <a:off x="9664172" y="5544828"/>
              <a:ext cx="283933" cy="283933"/>
            </a:xfrm>
            <a:custGeom>
              <a:avLst/>
              <a:gdLst>
                <a:gd name="T0" fmla="*/ 11 w 71"/>
                <a:gd name="T1" fmla="*/ 10 h 71"/>
                <a:gd name="T2" fmla="*/ 5 w 71"/>
                <a:gd name="T3" fmla="*/ 17 h 71"/>
                <a:gd name="T4" fmla="*/ 0 w 71"/>
                <a:gd name="T5" fmla="*/ 36 h 71"/>
                <a:gd name="T6" fmla="*/ 36 w 71"/>
                <a:gd name="T7" fmla="*/ 71 h 71"/>
                <a:gd name="T8" fmla="*/ 71 w 71"/>
                <a:gd name="T9" fmla="*/ 36 h 71"/>
                <a:gd name="T10" fmla="*/ 36 w 71"/>
                <a:gd name="T11" fmla="*/ 0 h 71"/>
                <a:gd name="T12" fmla="*/ 30 w 71"/>
                <a:gd name="T13" fmla="*/ 0 h 71"/>
                <a:gd name="T14" fmla="*/ 21 w 71"/>
                <a:gd name="T15" fmla="*/ 3 h 71"/>
                <a:gd name="T16" fmla="*/ 11 w 71"/>
                <a:gd name="T17" fmla="*/ 1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71">
                  <a:moveTo>
                    <a:pt x="11" y="10"/>
                  </a:moveTo>
                  <a:cubicBezTo>
                    <a:pt x="9" y="12"/>
                    <a:pt x="7" y="14"/>
                    <a:pt x="5" y="17"/>
                  </a:cubicBezTo>
                  <a:cubicBezTo>
                    <a:pt x="2" y="23"/>
                    <a:pt x="0" y="29"/>
                    <a:pt x="0" y="36"/>
                  </a:cubicBezTo>
                  <a:cubicBezTo>
                    <a:pt x="0" y="55"/>
                    <a:pt x="16" y="71"/>
                    <a:pt x="36" y="71"/>
                  </a:cubicBezTo>
                  <a:cubicBezTo>
                    <a:pt x="55" y="71"/>
                    <a:pt x="71" y="55"/>
                    <a:pt x="71" y="36"/>
                  </a:cubicBezTo>
                  <a:cubicBezTo>
                    <a:pt x="71" y="16"/>
                    <a:pt x="55" y="0"/>
                    <a:pt x="36" y="0"/>
                  </a:cubicBezTo>
                  <a:cubicBezTo>
                    <a:pt x="34" y="0"/>
                    <a:pt x="32" y="0"/>
                    <a:pt x="30" y="0"/>
                  </a:cubicBezTo>
                  <a:cubicBezTo>
                    <a:pt x="27" y="1"/>
                    <a:pt x="24" y="2"/>
                    <a:pt x="21" y="3"/>
                  </a:cubicBezTo>
                  <a:cubicBezTo>
                    <a:pt x="17" y="5"/>
                    <a:pt x="14" y="7"/>
                    <a:pt x="11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470">
              <a:extLst>
                <a:ext uri="{FF2B5EF4-FFF2-40B4-BE49-F238E27FC236}">
                  <a16:creationId xmlns:a16="http://schemas.microsoft.com/office/drawing/2014/main" id="{15B01DF5-86B0-4E3C-9BFB-2AB3828CC7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05997" y="4934973"/>
              <a:ext cx="283933" cy="287932"/>
            </a:xfrm>
            <a:custGeom>
              <a:avLst/>
              <a:gdLst>
                <a:gd name="T0" fmla="*/ 35 w 71"/>
                <a:gd name="T1" fmla="*/ 0 h 72"/>
                <a:gd name="T2" fmla="*/ 28 w 71"/>
                <a:gd name="T3" fmla="*/ 1 h 72"/>
                <a:gd name="T4" fmla="*/ 17 w 71"/>
                <a:gd name="T5" fmla="*/ 5 h 72"/>
                <a:gd name="T6" fmla="*/ 2 w 71"/>
                <a:gd name="T7" fmla="*/ 23 h 72"/>
                <a:gd name="T8" fmla="*/ 0 w 71"/>
                <a:gd name="T9" fmla="*/ 32 h 72"/>
                <a:gd name="T10" fmla="*/ 0 w 71"/>
                <a:gd name="T11" fmla="*/ 36 h 72"/>
                <a:gd name="T12" fmla="*/ 0 w 71"/>
                <a:gd name="T13" fmla="*/ 41 h 72"/>
                <a:gd name="T14" fmla="*/ 3 w 71"/>
                <a:gd name="T15" fmla="*/ 52 h 72"/>
                <a:gd name="T16" fmla="*/ 35 w 71"/>
                <a:gd name="T17" fmla="*/ 72 h 72"/>
                <a:gd name="T18" fmla="*/ 71 w 71"/>
                <a:gd name="T19" fmla="*/ 36 h 72"/>
                <a:gd name="T20" fmla="*/ 50 w 71"/>
                <a:gd name="T21" fmla="*/ 4 h 72"/>
                <a:gd name="T22" fmla="*/ 41 w 71"/>
                <a:gd name="T23" fmla="*/ 1 h 72"/>
                <a:gd name="T24" fmla="*/ 35 w 71"/>
                <a:gd name="T25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1" h="72">
                  <a:moveTo>
                    <a:pt x="35" y="0"/>
                  </a:moveTo>
                  <a:cubicBezTo>
                    <a:pt x="33" y="0"/>
                    <a:pt x="30" y="1"/>
                    <a:pt x="28" y="1"/>
                  </a:cubicBezTo>
                  <a:cubicBezTo>
                    <a:pt x="24" y="2"/>
                    <a:pt x="20" y="3"/>
                    <a:pt x="17" y="5"/>
                  </a:cubicBezTo>
                  <a:cubicBezTo>
                    <a:pt x="10" y="9"/>
                    <a:pt x="5" y="16"/>
                    <a:pt x="2" y="23"/>
                  </a:cubicBezTo>
                  <a:cubicBezTo>
                    <a:pt x="1" y="26"/>
                    <a:pt x="0" y="29"/>
                    <a:pt x="0" y="32"/>
                  </a:cubicBezTo>
                  <a:cubicBezTo>
                    <a:pt x="0" y="34"/>
                    <a:pt x="0" y="35"/>
                    <a:pt x="0" y="36"/>
                  </a:cubicBezTo>
                  <a:cubicBezTo>
                    <a:pt x="0" y="38"/>
                    <a:pt x="0" y="39"/>
                    <a:pt x="0" y="41"/>
                  </a:cubicBezTo>
                  <a:cubicBezTo>
                    <a:pt x="0" y="45"/>
                    <a:pt x="2" y="48"/>
                    <a:pt x="3" y="52"/>
                  </a:cubicBezTo>
                  <a:cubicBezTo>
                    <a:pt x="9" y="64"/>
                    <a:pt x="21" y="72"/>
                    <a:pt x="35" y="72"/>
                  </a:cubicBezTo>
                  <a:cubicBezTo>
                    <a:pt x="55" y="72"/>
                    <a:pt x="71" y="56"/>
                    <a:pt x="71" y="36"/>
                  </a:cubicBezTo>
                  <a:cubicBezTo>
                    <a:pt x="71" y="22"/>
                    <a:pt x="63" y="9"/>
                    <a:pt x="50" y="4"/>
                  </a:cubicBezTo>
                  <a:cubicBezTo>
                    <a:pt x="48" y="2"/>
                    <a:pt x="44" y="1"/>
                    <a:pt x="41" y="1"/>
                  </a:cubicBezTo>
                  <a:cubicBezTo>
                    <a:pt x="39" y="1"/>
                    <a:pt x="37" y="0"/>
                    <a:pt x="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471">
              <a:extLst>
                <a:ext uri="{FF2B5EF4-FFF2-40B4-BE49-F238E27FC236}">
                  <a16:creationId xmlns:a16="http://schemas.microsoft.com/office/drawing/2014/main" id="{E3CD5A2E-0C97-49D0-BFD9-FB2D9EABA9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6080" y="4101170"/>
              <a:ext cx="285933" cy="287932"/>
            </a:xfrm>
            <a:custGeom>
              <a:avLst/>
              <a:gdLst>
                <a:gd name="T0" fmla="*/ 0 w 71"/>
                <a:gd name="T1" fmla="*/ 36 h 72"/>
                <a:gd name="T2" fmla="*/ 1 w 71"/>
                <a:gd name="T3" fmla="*/ 46 h 72"/>
                <a:gd name="T4" fmla="*/ 6 w 71"/>
                <a:gd name="T5" fmla="*/ 56 h 72"/>
                <a:gd name="T6" fmla="*/ 17 w 71"/>
                <a:gd name="T7" fmla="*/ 67 h 72"/>
                <a:gd name="T8" fmla="*/ 26 w 71"/>
                <a:gd name="T9" fmla="*/ 71 h 72"/>
                <a:gd name="T10" fmla="*/ 36 w 71"/>
                <a:gd name="T11" fmla="*/ 72 h 72"/>
                <a:gd name="T12" fmla="*/ 44 w 71"/>
                <a:gd name="T13" fmla="*/ 71 h 72"/>
                <a:gd name="T14" fmla="*/ 53 w 71"/>
                <a:gd name="T15" fmla="*/ 67 h 72"/>
                <a:gd name="T16" fmla="*/ 71 w 71"/>
                <a:gd name="T17" fmla="*/ 38 h 72"/>
                <a:gd name="T18" fmla="*/ 71 w 71"/>
                <a:gd name="T19" fmla="*/ 36 h 72"/>
                <a:gd name="T20" fmla="*/ 71 w 71"/>
                <a:gd name="T21" fmla="*/ 28 h 72"/>
                <a:gd name="T22" fmla="*/ 36 w 71"/>
                <a:gd name="T23" fmla="*/ 0 h 72"/>
                <a:gd name="T24" fmla="*/ 4 w 71"/>
                <a:gd name="T25" fmla="*/ 20 h 72"/>
                <a:gd name="T26" fmla="*/ 1 w 71"/>
                <a:gd name="T27" fmla="*/ 29 h 72"/>
                <a:gd name="T28" fmla="*/ 0 w 71"/>
                <a:gd name="T29" fmla="*/ 3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72">
                  <a:moveTo>
                    <a:pt x="0" y="36"/>
                  </a:moveTo>
                  <a:cubicBezTo>
                    <a:pt x="0" y="39"/>
                    <a:pt x="0" y="43"/>
                    <a:pt x="1" y="46"/>
                  </a:cubicBezTo>
                  <a:cubicBezTo>
                    <a:pt x="2" y="49"/>
                    <a:pt x="4" y="53"/>
                    <a:pt x="6" y="56"/>
                  </a:cubicBezTo>
                  <a:cubicBezTo>
                    <a:pt x="9" y="60"/>
                    <a:pt x="12" y="64"/>
                    <a:pt x="17" y="67"/>
                  </a:cubicBezTo>
                  <a:cubicBezTo>
                    <a:pt x="20" y="68"/>
                    <a:pt x="23" y="70"/>
                    <a:pt x="26" y="71"/>
                  </a:cubicBezTo>
                  <a:cubicBezTo>
                    <a:pt x="29" y="71"/>
                    <a:pt x="32" y="72"/>
                    <a:pt x="36" y="72"/>
                  </a:cubicBezTo>
                  <a:cubicBezTo>
                    <a:pt x="39" y="72"/>
                    <a:pt x="42" y="72"/>
                    <a:pt x="44" y="71"/>
                  </a:cubicBezTo>
                  <a:cubicBezTo>
                    <a:pt x="48" y="70"/>
                    <a:pt x="51" y="69"/>
                    <a:pt x="53" y="67"/>
                  </a:cubicBezTo>
                  <a:cubicBezTo>
                    <a:pt x="64" y="61"/>
                    <a:pt x="71" y="50"/>
                    <a:pt x="71" y="38"/>
                  </a:cubicBezTo>
                  <a:cubicBezTo>
                    <a:pt x="71" y="37"/>
                    <a:pt x="71" y="37"/>
                    <a:pt x="71" y="36"/>
                  </a:cubicBezTo>
                  <a:cubicBezTo>
                    <a:pt x="71" y="33"/>
                    <a:pt x="71" y="31"/>
                    <a:pt x="71" y="28"/>
                  </a:cubicBezTo>
                  <a:cubicBezTo>
                    <a:pt x="67" y="12"/>
                    <a:pt x="53" y="0"/>
                    <a:pt x="36" y="0"/>
                  </a:cubicBezTo>
                  <a:cubicBezTo>
                    <a:pt x="22" y="0"/>
                    <a:pt x="10" y="8"/>
                    <a:pt x="4" y="20"/>
                  </a:cubicBezTo>
                  <a:cubicBezTo>
                    <a:pt x="2" y="23"/>
                    <a:pt x="1" y="26"/>
                    <a:pt x="1" y="29"/>
                  </a:cubicBezTo>
                  <a:cubicBezTo>
                    <a:pt x="0" y="31"/>
                    <a:pt x="0" y="34"/>
                    <a:pt x="0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472">
              <a:extLst>
                <a:ext uri="{FF2B5EF4-FFF2-40B4-BE49-F238E27FC236}">
                  <a16:creationId xmlns:a16="http://schemas.microsoft.com/office/drawing/2014/main" id="{D2A58D98-73D5-4B2F-A5F8-27F570F243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8091" y="3475318"/>
              <a:ext cx="289932" cy="287932"/>
            </a:xfrm>
            <a:custGeom>
              <a:avLst/>
              <a:gdLst>
                <a:gd name="T0" fmla="*/ 67 w 72"/>
                <a:gd name="T1" fmla="*/ 18 h 72"/>
                <a:gd name="T2" fmla="*/ 61 w 72"/>
                <a:gd name="T3" fmla="*/ 11 h 72"/>
                <a:gd name="T4" fmla="*/ 48 w 72"/>
                <a:gd name="T5" fmla="*/ 2 h 72"/>
                <a:gd name="T6" fmla="*/ 39 w 72"/>
                <a:gd name="T7" fmla="*/ 0 h 72"/>
                <a:gd name="T8" fmla="*/ 36 w 72"/>
                <a:gd name="T9" fmla="*/ 0 h 72"/>
                <a:gd name="T10" fmla="*/ 18 w 72"/>
                <a:gd name="T11" fmla="*/ 5 h 72"/>
                <a:gd name="T12" fmla="*/ 10 w 72"/>
                <a:gd name="T13" fmla="*/ 11 h 72"/>
                <a:gd name="T14" fmla="*/ 0 w 72"/>
                <a:gd name="T15" fmla="*/ 36 h 72"/>
                <a:gd name="T16" fmla="*/ 0 w 72"/>
                <a:gd name="T17" fmla="*/ 40 h 72"/>
                <a:gd name="T18" fmla="*/ 3 w 72"/>
                <a:gd name="T19" fmla="*/ 49 h 72"/>
                <a:gd name="T20" fmla="*/ 22 w 72"/>
                <a:gd name="T21" fmla="*/ 69 h 72"/>
                <a:gd name="T22" fmla="*/ 32 w 72"/>
                <a:gd name="T23" fmla="*/ 72 h 72"/>
                <a:gd name="T24" fmla="*/ 36 w 72"/>
                <a:gd name="T25" fmla="*/ 72 h 72"/>
                <a:gd name="T26" fmla="*/ 59 w 72"/>
                <a:gd name="T27" fmla="*/ 63 h 72"/>
                <a:gd name="T28" fmla="*/ 66 w 72"/>
                <a:gd name="T29" fmla="*/ 56 h 72"/>
                <a:gd name="T30" fmla="*/ 70 w 72"/>
                <a:gd name="T31" fmla="*/ 46 h 72"/>
                <a:gd name="T32" fmla="*/ 72 w 72"/>
                <a:gd name="T33" fmla="*/ 37 h 72"/>
                <a:gd name="T34" fmla="*/ 72 w 72"/>
                <a:gd name="T35" fmla="*/ 36 h 72"/>
                <a:gd name="T36" fmla="*/ 67 w 72"/>
                <a:gd name="T37" fmla="*/ 1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2" h="72">
                  <a:moveTo>
                    <a:pt x="67" y="18"/>
                  </a:moveTo>
                  <a:cubicBezTo>
                    <a:pt x="65" y="15"/>
                    <a:pt x="63" y="13"/>
                    <a:pt x="61" y="11"/>
                  </a:cubicBezTo>
                  <a:cubicBezTo>
                    <a:pt x="58" y="7"/>
                    <a:pt x="53" y="4"/>
                    <a:pt x="48" y="2"/>
                  </a:cubicBezTo>
                  <a:cubicBezTo>
                    <a:pt x="45" y="1"/>
                    <a:pt x="42" y="1"/>
                    <a:pt x="39" y="0"/>
                  </a:cubicBezTo>
                  <a:cubicBezTo>
                    <a:pt x="38" y="0"/>
                    <a:pt x="37" y="0"/>
                    <a:pt x="36" y="0"/>
                  </a:cubicBezTo>
                  <a:cubicBezTo>
                    <a:pt x="29" y="0"/>
                    <a:pt x="23" y="2"/>
                    <a:pt x="18" y="5"/>
                  </a:cubicBezTo>
                  <a:cubicBezTo>
                    <a:pt x="15" y="7"/>
                    <a:pt x="13" y="9"/>
                    <a:pt x="10" y="11"/>
                  </a:cubicBezTo>
                  <a:cubicBezTo>
                    <a:pt x="4" y="17"/>
                    <a:pt x="0" y="26"/>
                    <a:pt x="0" y="36"/>
                  </a:cubicBezTo>
                  <a:cubicBezTo>
                    <a:pt x="0" y="37"/>
                    <a:pt x="0" y="39"/>
                    <a:pt x="0" y="40"/>
                  </a:cubicBezTo>
                  <a:cubicBezTo>
                    <a:pt x="1" y="43"/>
                    <a:pt x="2" y="46"/>
                    <a:pt x="3" y="49"/>
                  </a:cubicBezTo>
                  <a:cubicBezTo>
                    <a:pt x="6" y="58"/>
                    <a:pt x="13" y="65"/>
                    <a:pt x="22" y="69"/>
                  </a:cubicBezTo>
                  <a:cubicBezTo>
                    <a:pt x="25" y="70"/>
                    <a:pt x="29" y="71"/>
                    <a:pt x="32" y="72"/>
                  </a:cubicBezTo>
                  <a:cubicBezTo>
                    <a:pt x="34" y="72"/>
                    <a:pt x="35" y="72"/>
                    <a:pt x="36" y="72"/>
                  </a:cubicBezTo>
                  <a:cubicBezTo>
                    <a:pt x="45" y="72"/>
                    <a:pt x="53" y="68"/>
                    <a:pt x="59" y="63"/>
                  </a:cubicBezTo>
                  <a:cubicBezTo>
                    <a:pt x="62" y="61"/>
                    <a:pt x="64" y="59"/>
                    <a:pt x="66" y="56"/>
                  </a:cubicBezTo>
                  <a:cubicBezTo>
                    <a:pt x="68" y="53"/>
                    <a:pt x="69" y="50"/>
                    <a:pt x="70" y="46"/>
                  </a:cubicBezTo>
                  <a:cubicBezTo>
                    <a:pt x="71" y="43"/>
                    <a:pt x="72" y="40"/>
                    <a:pt x="72" y="37"/>
                  </a:cubicBezTo>
                  <a:cubicBezTo>
                    <a:pt x="72" y="37"/>
                    <a:pt x="72" y="36"/>
                    <a:pt x="72" y="36"/>
                  </a:cubicBezTo>
                  <a:cubicBezTo>
                    <a:pt x="72" y="29"/>
                    <a:pt x="70" y="23"/>
                    <a:pt x="67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473">
              <a:extLst>
                <a:ext uri="{FF2B5EF4-FFF2-40B4-BE49-F238E27FC236}">
                  <a16:creationId xmlns:a16="http://schemas.microsoft.com/office/drawing/2014/main" id="{83318F87-F943-40B3-9DF0-CC34DB1FCF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3929" y="4049182"/>
              <a:ext cx="289932" cy="283933"/>
            </a:xfrm>
            <a:custGeom>
              <a:avLst/>
              <a:gdLst>
                <a:gd name="T0" fmla="*/ 58 w 72"/>
                <a:gd name="T1" fmla="*/ 7 h 71"/>
                <a:gd name="T2" fmla="*/ 44 w 72"/>
                <a:gd name="T3" fmla="*/ 1 h 71"/>
                <a:gd name="T4" fmla="*/ 36 w 72"/>
                <a:gd name="T5" fmla="*/ 0 h 71"/>
                <a:gd name="T6" fmla="*/ 34 w 72"/>
                <a:gd name="T7" fmla="*/ 0 h 71"/>
                <a:gd name="T8" fmla="*/ 12 w 72"/>
                <a:gd name="T9" fmla="*/ 9 h 71"/>
                <a:gd name="T10" fmla="*/ 6 w 72"/>
                <a:gd name="T11" fmla="*/ 17 h 71"/>
                <a:gd name="T12" fmla="*/ 0 w 72"/>
                <a:gd name="T13" fmla="*/ 34 h 71"/>
                <a:gd name="T14" fmla="*/ 0 w 72"/>
                <a:gd name="T15" fmla="*/ 36 h 71"/>
                <a:gd name="T16" fmla="*/ 1 w 72"/>
                <a:gd name="T17" fmla="*/ 43 h 71"/>
                <a:gd name="T18" fmla="*/ 21 w 72"/>
                <a:gd name="T19" fmla="*/ 68 h 71"/>
                <a:gd name="T20" fmla="*/ 29 w 72"/>
                <a:gd name="T21" fmla="*/ 71 h 71"/>
                <a:gd name="T22" fmla="*/ 36 w 72"/>
                <a:gd name="T23" fmla="*/ 71 h 71"/>
                <a:gd name="T24" fmla="*/ 72 w 72"/>
                <a:gd name="T25" fmla="*/ 36 h 71"/>
                <a:gd name="T26" fmla="*/ 64 w 72"/>
                <a:gd name="T27" fmla="*/ 14 h 71"/>
                <a:gd name="T28" fmla="*/ 58 w 72"/>
                <a:gd name="T29" fmla="*/ 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71">
                  <a:moveTo>
                    <a:pt x="58" y="7"/>
                  </a:moveTo>
                  <a:cubicBezTo>
                    <a:pt x="54" y="4"/>
                    <a:pt x="49" y="2"/>
                    <a:pt x="44" y="1"/>
                  </a:cubicBezTo>
                  <a:cubicBezTo>
                    <a:pt x="41" y="0"/>
                    <a:pt x="39" y="0"/>
                    <a:pt x="36" y="0"/>
                  </a:cubicBezTo>
                  <a:cubicBezTo>
                    <a:pt x="35" y="0"/>
                    <a:pt x="35" y="0"/>
                    <a:pt x="34" y="0"/>
                  </a:cubicBezTo>
                  <a:cubicBezTo>
                    <a:pt x="26" y="0"/>
                    <a:pt x="18" y="4"/>
                    <a:pt x="12" y="9"/>
                  </a:cubicBezTo>
                  <a:cubicBezTo>
                    <a:pt x="9" y="11"/>
                    <a:pt x="7" y="14"/>
                    <a:pt x="6" y="17"/>
                  </a:cubicBezTo>
                  <a:cubicBezTo>
                    <a:pt x="3" y="22"/>
                    <a:pt x="1" y="27"/>
                    <a:pt x="0" y="34"/>
                  </a:cubicBezTo>
                  <a:cubicBezTo>
                    <a:pt x="0" y="34"/>
                    <a:pt x="0" y="35"/>
                    <a:pt x="0" y="36"/>
                  </a:cubicBezTo>
                  <a:cubicBezTo>
                    <a:pt x="0" y="38"/>
                    <a:pt x="0" y="41"/>
                    <a:pt x="1" y="43"/>
                  </a:cubicBezTo>
                  <a:cubicBezTo>
                    <a:pt x="3" y="54"/>
                    <a:pt x="11" y="63"/>
                    <a:pt x="21" y="68"/>
                  </a:cubicBezTo>
                  <a:cubicBezTo>
                    <a:pt x="23" y="69"/>
                    <a:pt x="26" y="70"/>
                    <a:pt x="29" y="71"/>
                  </a:cubicBezTo>
                  <a:cubicBezTo>
                    <a:pt x="32" y="71"/>
                    <a:pt x="34" y="71"/>
                    <a:pt x="36" y="71"/>
                  </a:cubicBezTo>
                  <a:cubicBezTo>
                    <a:pt x="56" y="71"/>
                    <a:pt x="72" y="55"/>
                    <a:pt x="72" y="36"/>
                  </a:cubicBezTo>
                  <a:cubicBezTo>
                    <a:pt x="72" y="27"/>
                    <a:pt x="69" y="20"/>
                    <a:pt x="64" y="14"/>
                  </a:cubicBezTo>
                  <a:cubicBezTo>
                    <a:pt x="62" y="11"/>
                    <a:pt x="60" y="9"/>
                    <a:pt x="58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74">
              <a:extLst>
                <a:ext uri="{FF2B5EF4-FFF2-40B4-BE49-F238E27FC236}">
                  <a16:creationId xmlns:a16="http://schemas.microsoft.com/office/drawing/2014/main" id="{7A3FEC92-ED00-41FA-9B73-3D3D8D6916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9828" y="3623283"/>
              <a:ext cx="287932" cy="283933"/>
            </a:xfrm>
            <a:custGeom>
              <a:avLst/>
              <a:gdLst>
                <a:gd name="T0" fmla="*/ 36 w 72"/>
                <a:gd name="T1" fmla="*/ 0 h 71"/>
                <a:gd name="T2" fmla="*/ 27 w 72"/>
                <a:gd name="T3" fmla="*/ 1 h 71"/>
                <a:gd name="T4" fmla="*/ 18 w 72"/>
                <a:gd name="T5" fmla="*/ 4 h 71"/>
                <a:gd name="T6" fmla="*/ 2 w 72"/>
                <a:gd name="T7" fmla="*/ 26 h 71"/>
                <a:gd name="T8" fmla="*/ 0 w 72"/>
                <a:gd name="T9" fmla="*/ 35 h 71"/>
                <a:gd name="T10" fmla="*/ 0 w 72"/>
                <a:gd name="T11" fmla="*/ 35 h 71"/>
                <a:gd name="T12" fmla="*/ 8 w 72"/>
                <a:gd name="T13" fmla="*/ 58 h 71"/>
                <a:gd name="T14" fmla="*/ 14 w 72"/>
                <a:gd name="T15" fmla="*/ 64 h 71"/>
                <a:gd name="T16" fmla="*/ 36 w 72"/>
                <a:gd name="T17" fmla="*/ 71 h 71"/>
                <a:gd name="T18" fmla="*/ 72 w 72"/>
                <a:gd name="T19" fmla="*/ 35 h 71"/>
                <a:gd name="T20" fmla="*/ 36 w 72"/>
                <a:gd name="T2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" h="71">
                  <a:moveTo>
                    <a:pt x="36" y="0"/>
                  </a:moveTo>
                  <a:cubicBezTo>
                    <a:pt x="33" y="0"/>
                    <a:pt x="30" y="0"/>
                    <a:pt x="27" y="1"/>
                  </a:cubicBezTo>
                  <a:cubicBezTo>
                    <a:pt x="24" y="2"/>
                    <a:pt x="21" y="3"/>
                    <a:pt x="18" y="4"/>
                  </a:cubicBezTo>
                  <a:cubicBezTo>
                    <a:pt x="10" y="9"/>
                    <a:pt x="4" y="17"/>
                    <a:pt x="2" y="26"/>
                  </a:cubicBezTo>
                  <a:cubicBezTo>
                    <a:pt x="1" y="29"/>
                    <a:pt x="0" y="32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44"/>
                    <a:pt x="3" y="52"/>
                    <a:pt x="8" y="58"/>
                  </a:cubicBezTo>
                  <a:cubicBezTo>
                    <a:pt x="10" y="60"/>
                    <a:pt x="12" y="62"/>
                    <a:pt x="14" y="64"/>
                  </a:cubicBezTo>
                  <a:cubicBezTo>
                    <a:pt x="20" y="68"/>
                    <a:pt x="28" y="71"/>
                    <a:pt x="36" y="71"/>
                  </a:cubicBezTo>
                  <a:cubicBezTo>
                    <a:pt x="56" y="71"/>
                    <a:pt x="72" y="55"/>
                    <a:pt x="72" y="35"/>
                  </a:cubicBezTo>
                  <a:cubicBezTo>
                    <a:pt x="72" y="16"/>
                    <a:pt x="56" y="0"/>
                    <a:pt x="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75">
              <a:extLst>
                <a:ext uri="{FF2B5EF4-FFF2-40B4-BE49-F238E27FC236}">
                  <a16:creationId xmlns:a16="http://schemas.microsoft.com/office/drawing/2014/main" id="{3633E2A1-B973-4850-9B21-04CE7E3411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9907" y="2853465"/>
              <a:ext cx="285933" cy="283933"/>
            </a:xfrm>
            <a:custGeom>
              <a:avLst/>
              <a:gdLst>
                <a:gd name="T0" fmla="*/ 1 w 71"/>
                <a:gd name="T1" fmla="*/ 24 h 71"/>
                <a:gd name="T2" fmla="*/ 0 w 71"/>
                <a:gd name="T3" fmla="*/ 34 h 71"/>
                <a:gd name="T4" fmla="*/ 0 w 71"/>
                <a:gd name="T5" fmla="*/ 35 h 71"/>
                <a:gd name="T6" fmla="*/ 5 w 71"/>
                <a:gd name="T7" fmla="*/ 54 h 71"/>
                <a:gd name="T8" fmla="*/ 11 w 71"/>
                <a:gd name="T9" fmla="*/ 61 h 71"/>
                <a:gd name="T10" fmla="*/ 28 w 71"/>
                <a:gd name="T11" fmla="*/ 70 h 71"/>
                <a:gd name="T12" fmla="*/ 35 w 71"/>
                <a:gd name="T13" fmla="*/ 71 h 71"/>
                <a:gd name="T14" fmla="*/ 38 w 71"/>
                <a:gd name="T15" fmla="*/ 71 h 71"/>
                <a:gd name="T16" fmla="*/ 45 w 71"/>
                <a:gd name="T17" fmla="*/ 70 h 71"/>
                <a:gd name="T18" fmla="*/ 54 w 71"/>
                <a:gd name="T19" fmla="*/ 66 h 71"/>
                <a:gd name="T20" fmla="*/ 71 w 71"/>
                <a:gd name="T21" fmla="*/ 35 h 71"/>
                <a:gd name="T22" fmla="*/ 35 w 71"/>
                <a:gd name="T23" fmla="*/ 0 h 71"/>
                <a:gd name="T24" fmla="*/ 19 w 71"/>
                <a:gd name="T25" fmla="*/ 3 h 71"/>
                <a:gd name="T26" fmla="*/ 12 w 71"/>
                <a:gd name="T27" fmla="*/ 9 h 71"/>
                <a:gd name="T28" fmla="*/ 1 w 71"/>
                <a:gd name="T29" fmla="*/ 24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71">
                  <a:moveTo>
                    <a:pt x="1" y="24"/>
                  </a:moveTo>
                  <a:cubicBezTo>
                    <a:pt x="0" y="27"/>
                    <a:pt x="0" y="31"/>
                    <a:pt x="0" y="34"/>
                  </a:cubicBezTo>
                  <a:cubicBezTo>
                    <a:pt x="0" y="34"/>
                    <a:pt x="0" y="35"/>
                    <a:pt x="0" y="35"/>
                  </a:cubicBezTo>
                  <a:cubicBezTo>
                    <a:pt x="0" y="42"/>
                    <a:pt x="2" y="49"/>
                    <a:pt x="5" y="54"/>
                  </a:cubicBezTo>
                  <a:cubicBezTo>
                    <a:pt x="7" y="57"/>
                    <a:pt x="9" y="59"/>
                    <a:pt x="11" y="61"/>
                  </a:cubicBezTo>
                  <a:cubicBezTo>
                    <a:pt x="16" y="66"/>
                    <a:pt x="22" y="69"/>
                    <a:pt x="28" y="70"/>
                  </a:cubicBezTo>
                  <a:cubicBezTo>
                    <a:pt x="31" y="71"/>
                    <a:pt x="33" y="71"/>
                    <a:pt x="35" y="71"/>
                  </a:cubicBezTo>
                  <a:cubicBezTo>
                    <a:pt x="36" y="71"/>
                    <a:pt x="37" y="71"/>
                    <a:pt x="38" y="71"/>
                  </a:cubicBezTo>
                  <a:cubicBezTo>
                    <a:pt x="40" y="71"/>
                    <a:pt x="43" y="70"/>
                    <a:pt x="45" y="70"/>
                  </a:cubicBezTo>
                  <a:cubicBezTo>
                    <a:pt x="49" y="69"/>
                    <a:pt x="51" y="68"/>
                    <a:pt x="54" y="66"/>
                  </a:cubicBezTo>
                  <a:cubicBezTo>
                    <a:pt x="64" y="60"/>
                    <a:pt x="71" y="48"/>
                    <a:pt x="71" y="35"/>
                  </a:cubicBezTo>
                  <a:cubicBezTo>
                    <a:pt x="71" y="16"/>
                    <a:pt x="55" y="0"/>
                    <a:pt x="35" y="0"/>
                  </a:cubicBezTo>
                  <a:cubicBezTo>
                    <a:pt x="30" y="0"/>
                    <a:pt x="24" y="1"/>
                    <a:pt x="19" y="3"/>
                  </a:cubicBezTo>
                  <a:cubicBezTo>
                    <a:pt x="16" y="5"/>
                    <a:pt x="14" y="7"/>
                    <a:pt x="12" y="9"/>
                  </a:cubicBezTo>
                  <a:cubicBezTo>
                    <a:pt x="7" y="13"/>
                    <a:pt x="3" y="18"/>
                    <a:pt x="1" y="2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76">
              <a:extLst>
                <a:ext uri="{FF2B5EF4-FFF2-40B4-BE49-F238E27FC236}">
                  <a16:creationId xmlns:a16="http://schemas.microsoft.com/office/drawing/2014/main" id="{7D3E9C28-AB01-4086-9801-7AB30B7866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06021" y="2163628"/>
              <a:ext cx="287932" cy="283933"/>
            </a:xfrm>
            <a:custGeom>
              <a:avLst/>
              <a:gdLst>
                <a:gd name="T0" fmla="*/ 1 w 72"/>
                <a:gd name="T1" fmla="*/ 29 h 71"/>
                <a:gd name="T2" fmla="*/ 0 w 72"/>
                <a:gd name="T3" fmla="*/ 36 h 71"/>
                <a:gd name="T4" fmla="*/ 1 w 72"/>
                <a:gd name="T5" fmla="*/ 39 h 71"/>
                <a:gd name="T6" fmla="*/ 9 w 72"/>
                <a:gd name="T7" fmla="*/ 59 h 71"/>
                <a:gd name="T8" fmla="*/ 17 w 72"/>
                <a:gd name="T9" fmla="*/ 66 h 71"/>
                <a:gd name="T10" fmla="*/ 24 w 72"/>
                <a:gd name="T11" fmla="*/ 69 h 71"/>
                <a:gd name="T12" fmla="*/ 33 w 72"/>
                <a:gd name="T13" fmla="*/ 71 h 71"/>
                <a:gd name="T14" fmla="*/ 36 w 72"/>
                <a:gd name="T15" fmla="*/ 71 h 71"/>
                <a:gd name="T16" fmla="*/ 53 w 72"/>
                <a:gd name="T17" fmla="*/ 67 h 71"/>
                <a:gd name="T18" fmla="*/ 61 w 72"/>
                <a:gd name="T19" fmla="*/ 62 h 71"/>
                <a:gd name="T20" fmla="*/ 72 w 72"/>
                <a:gd name="T21" fmla="*/ 36 h 71"/>
                <a:gd name="T22" fmla="*/ 36 w 72"/>
                <a:gd name="T23" fmla="*/ 0 h 71"/>
                <a:gd name="T24" fmla="*/ 10 w 72"/>
                <a:gd name="T25" fmla="*/ 12 h 71"/>
                <a:gd name="T26" fmla="*/ 4 w 72"/>
                <a:gd name="T27" fmla="*/ 20 h 71"/>
                <a:gd name="T28" fmla="*/ 1 w 72"/>
                <a:gd name="T29" fmla="*/ 2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71">
                  <a:moveTo>
                    <a:pt x="1" y="29"/>
                  </a:moveTo>
                  <a:cubicBezTo>
                    <a:pt x="1" y="31"/>
                    <a:pt x="0" y="33"/>
                    <a:pt x="0" y="36"/>
                  </a:cubicBezTo>
                  <a:cubicBezTo>
                    <a:pt x="0" y="37"/>
                    <a:pt x="0" y="38"/>
                    <a:pt x="1" y="39"/>
                  </a:cubicBezTo>
                  <a:cubicBezTo>
                    <a:pt x="1" y="47"/>
                    <a:pt x="4" y="54"/>
                    <a:pt x="9" y="59"/>
                  </a:cubicBezTo>
                  <a:cubicBezTo>
                    <a:pt x="12" y="62"/>
                    <a:pt x="14" y="64"/>
                    <a:pt x="17" y="66"/>
                  </a:cubicBezTo>
                  <a:cubicBezTo>
                    <a:pt x="19" y="67"/>
                    <a:pt x="21" y="68"/>
                    <a:pt x="24" y="69"/>
                  </a:cubicBezTo>
                  <a:cubicBezTo>
                    <a:pt x="27" y="70"/>
                    <a:pt x="30" y="71"/>
                    <a:pt x="33" y="71"/>
                  </a:cubicBezTo>
                  <a:cubicBezTo>
                    <a:pt x="34" y="71"/>
                    <a:pt x="35" y="71"/>
                    <a:pt x="36" y="71"/>
                  </a:cubicBezTo>
                  <a:cubicBezTo>
                    <a:pt x="42" y="71"/>
                    <a:pt x="48" y="70"/>
                    <a:pt x="53" y="67"/>
                  </a:cubicBezTo>
                  <a:cubicBezTo>
                    <a:pt x="56" y="66"/>
                    <a:pt x="58" y="64"/>
                    <a:pt x="61" y="62"/>
                  </a:cubicBezTo>
                  <a:cubicBezTo>
                    <a:pt x="68" y="55"/>
                    <a:pt x="72" y="46"/>
                    <a:pt x="72" y="36"/>
                  </a:cubicBezTo>
                  <a:cubicBezTo>
                    <a:pt x="72" y="16"/>
                    <a:pt x="56" y="0"/>
                    <a:pt x="36" y="0"/>
                  </a:cubicBezTo>
                  <a:cubicBezTo>
                    <a:pt x="26" y="0"/>
                    <a:pt x="16" y="4"/>
                    <a:pt x="10" y="12"/>
                  </a:cubicBezTo>
                  <a:cubicBezTo>
                    <a:pt x="7" y="14"/>
                    <a:pt x="5" y="17"/>
                    <a:pt x="4" y="20"/>
                  </a:cubicBezTo>
                  <a:cubicBezTo>
                    <a:pt x="3" y="23"/>
                    <a:pt x="2" y="26"/>
                    <a:pt x="1" y="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77">
              <a:extLst>
                <a:ext uri="{FF2B5EF4-FFF2-40B4-BE49-F238E27FC236}">
                  <a16:creationId xmlns:a16="http://schemas.microsoft.com/office/drawing/2014/main" id="{B173947B-53F7-4AF7-8F3F-91FD557DC1D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6184" y="1721732"/>
              <a:ext cx="283933" cy="289932"/>
            </a:xfrm>
            <a:custGeom>
              <a:avLst/>
              <a:gdLst>
                <a:gd name="T0" fmla="*/ 0 w 71"/>
                <a:gd name="T1" fmla="*/ 38 h 72"/>
                <a:gd name="T2" fmla="*/ 6 w 71"/>
                <a:gd name="T3" fmla="*/ 57 h 72"/>
                <a:gd name="T4" fmla="*/ 13 w 71"/>
                <a:gd name="T5" fmla="*/ 64 h 72"/>
                <a:gd name="T6" fmla="*/ 20 w 71"/>
                <a:gd name="T7" fmla="*/ 69 h 72"/>
                <a:gd name="T8" fmla="*/ 29 w 71"/>
                <a:gd name="T9" fmla="*/ 71 h 72"/>
                <a:gd name="T10" fmla="*/ 35 w 71"/>
                <a:gd name="T11" fmla="*/ 72 h 72"/>
                <a:gd name="T12" fmla="*/ 63 w 71"/>
                <a:gd name="T13" fmla="*/ 59 h 72"/>
                <a:gd name="T14" fmla="*/ 68 w 71"/>
                <a:gd name="T15" fmla="*/ 51 h 72"/>
                <a:gd name="T16" fmla="*/ 71 w 71"/>
                <a:gd name="T17" fmla="*/ 36 h 72"/>
                <a:gd name="T18" fmla="*/ 35 w 71"/>
                <a:gd name="T19" fmla="*/ 0 h 72"/>
                <a:gd name="T20" fmla="*/ 1 w 71"/>
                <a:gd name="T21" fmla="*/ 28 h 72"/>
                <a:gd name="T22" fmla="*/ 0 w 71"/>
                <a:gd name="T23" fmla="*/ 36 h 72"/>
                <a:gd name="T24" fmla="*/ 0 w 71"/>
                <a:gd name="T25" fmla="*/ 3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1" h="72">
                  <a:moveTo>
                    <a:pt x="0" y="38"/>
                  </a:moveTo>
                  <a:cubicBezTo>
                    <a:pt x="0" y="45"/>
                    <a:pt x="2" y="51"/>
                    <a:pt x="6" y="57"/>
                  </a:cubicBezTo>
                  <a:cubicBezTo>
                    <a:pt x="8" y="59"/>
                    <a:pt x="10" y="62"/>
                    <a:pt x="13" y="64"/>
                  </a:cubicBezTo>
                  <a:cubicBezTo>
                    <a:pt x="15" y="66"/>
                    <a:pt x="17" y="67"/>
                    <a:pt x="20" y="69"/>
                  </a:cubicBezTo>
                  <a:cubicBezTo>
                    <a:pt x="23" y="70"/>
                    <a:pt x="26" y="71"/>
                    <a:pt x="29" y="71"/>
                  </a:cubicBezTo>
                  <a:cubicBezTo>
                    <a:pt x="31" y="72"/>
                    <a:pt x="33" y="72"/>
                    <a:pt x="35" y="72"/>
                  </a:cubicBezTo>
                  <a:cubicBezTo>
                    <a:pt x="46" y="72"/>
                    <a:pt x="56" y="67"/>
                    <a:pt x="63" y="59"/>
                  </a:cubicBezTo>
                  <a:cubicBezTo>
                    <a:pt x="65" y="57"/>
                    <a:pt x="66" y="54"/>
                    <a:pt x="68" y="51"/>
                  </a:cubicBezTo>
                  <a:cubicBezTo>
                    <a:pt x="70" y="47"/>
                    <a:pt x="71" y="42"/>
                    <a:pt x="71" y="36"/>
                  </a:cubicBezTo>
                  <a:cubicBezTo>
                    <a:pt x="71" y="16"/>
                    <a:pt x="55" y="0"/>
                    <a:pt x="35" y="0"/>
                  </a:cubicBezTo>
                  <a:cubicBezTo>
                    <a:pt x="19" y="0"/>
                    <a:pt x="4" y="12"/>
                    <a:pt x="1" y="28"/>
                  </a:cubicBezTo>
                  <a:cubicBezTo>
                    <a:pt x="0" y="30"/>
                    <a:pt x="0" y="33"/>
                    <a:pt x="0" y="36"/>
                  </a:cubicBezTo>
                  <a:cubicBezTo>
                    <a:pt x="0" y="37"/>
                    <a:pt x="0" y="37"/>
                    <a:pt x="0" y="3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78">
              <a:extLst>
                <a:ext uri="{FF2B5EF4-FFF2-40B4-BE49-F238E27FC236}">
                  <a16:creationId xmlns:a16="http://schemas.microsoft.com/office/drawing/2014/main" id="{CDEC7B13-A222-43B7-8748-07C2D8070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4243" y="2591527"/>
              <a:ext cx="287932" cy="285933"/>
            </a:xfrm>
            <a:custGeom>
              <a:avLst/>
              <a:gdLst>
                <a:gd name="T0" fmla="*/ 50 w 72"/>
                <a:gd name="T1" fmla="*/ 2 h 71"/>
                <a:gd name="T2" fmla="*/ 41 w 72"/>
                <a:gd name="T3" fmla="*/ 0 h 71"/>
                <a:gd name="T4" fmla="*/ 36 w 72"/>
                <a:gd name="T5" fmla="*/ 0 h 71"/>
                <a:gd name="T6" fmla="*/ 14 w 72"/>
                <a:gd name="T7" fmla="*/ 7 h 71"/>
                <a:gd name="T8" fmla="*/ 8 w 72"/>
                <a:gd name="T9" fmla="*/ 14 h 71"/>
                <a:gd name="T10" fmla="*/ 0 w 72"/>
                <a:gd name="T11" fmla="*/ 35 h 71"/>
                <a:gd name="T12" fmla="*/ 0 w 72"/>
                <a:gd name="T13" fmla="*/ 39 h 71"/>
                <a:gd name="T14" fmla="*/ 2 w 72"/>
                <a:gd name="T15" fmla="*/ 48 h 71"/>
                <a:gd name="T16" fmla="*/ 5 w 72"/>
                <a:gd name="T17" fmla="*/ 54 h 71"/>
                <a:gd name="T18" fmla="*/ 12 w 72"/>
                <a:gd name="T19" fmla="*/ 62 h 71"/>
                <a:gd name="T20" fmla="*/ 28 w 72"/>
                <a:gd name="T21" fmla="*/ 70 h 71"/>
                <a:gd name="T22" fmla="*/ 36 w 72"/>
                <a:gd name="T23" fmla="*/ 71 h 71"/>
                <a:gd name="T24" fmla="*/ 39 w 72"/>
                <a:gd name="T25" fmla="*/ 71 h 71"/>
                <a:gd name="T26" fmla="*/ 51 w 72"/>
                <a:gd name="T27" fmla="*/ 68 h 71"/>
                <a:gd name="T28" fmla="*/ 60 w 72"/>
                <a:gd name="T29" fmla="*/ 62 h 71"/>
                <a:gd name="T30" fmla="*/ 70 w 72"/>
                <a:gd name="T31" fmla="*/ 47 h 71"/>
                <a:gd name="T32" fmla="*/ 72 w 72"/>
                <a:gd name="T33" fmla="*/ 38 h 71"/>
                <a:gd name="T34" fmla="*/ 72 w 72"/>
                <a:gd name="T35" fmla="*/ 35 h 71"/>
                <a:gd name="T36" fmla="*/ 50 w 72"/>
                <a:gd name="T37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2" h="71">
                  <a:moveTo>
                    <a:pt x="50" y="2"/>
                  </a:moveTo>
                  <a:cubicBezTo>
                    <a:pt x="47" y="1"/>
                    <a:pt x="44" y="0"/>
                    <a:pt x="41" y="0"/>
                  </a:cubicBezTo>
                  <a:cubicBezTo>
                    <a:pt x="39" y="0"/>
                    <a:pt x="38" y="0"/>
                    <a:pt x="36" y="0"/>
                  </a:cubicBezTo>
                  <a:cubicBezTo>
                    <a:pt x="28" y="0"/>
                    <a:pt x="20" y="2"/>
                    <a:pt x="14" y="7"/>
                  </a:cubicBezTo>
                  <a:cubicBezTo>
                    <a:pt x="12" y="9"/>
                    <a:pt x="10" y="11"/>
                    <a:pt x="8" y="14"/>
                  </a:cubicBezTo>
                  <a:cubicBezTo>
                    <a:pt x="3" y="20"/>
                    <a:pt x="0" y="27"/>
                    <a:pt x="0" y="35"/>
                  </a:cubicBezTo>
                  <a:cubicBezTo>
                    <a:pt x="0" y="37"/>
                    <a:pt x="0" y="38"/>
                    <a:pt x="0" y="39"/>
                  </a:cubicBezTo>
                  <a:cubicBezTo>
                    <a:pt x="1" y="42"/>
                    <a:pt x="1" y="45"/>
                    <a:pt x="2" y="48"/>
                  </a:cubicBezTo>
                  <a:cubicBezTo>
                    <a:pt x="3" y="50"/>
                    <a:pt x="4" y="52"/>
                    <a:pt x="5" y="54"/>
                  </a:cubicBezTo>
                  <a:cubicBezTo>
                    <a:pt x="7" y="57"/>
                    <a:pt x="9" y="59"/>
                    <a:pt x="12" y="62"/>
                  </a:cubicBezTo>
                  <a:cubicBezTo>
                    <a:pt x="16" y="66"/>
                    <a:pt x="22" y="69"/>
                    <a:pt x="28" y="70"/>
                  </a:cubicBezTo>
                  <a:cubicBezTo>
                    <a:pt x="31" y="71"/>
                    <a:pt x="33" y="71"/>
                    <a:pt x="36" y="71"/>
                  </a:cubicBezTo>
                  <a:cubicBezTo>
                    <a:pt x="37" y="71"/>
                    <a:pt x="38" y="71"/>
                    <a:pt x="39" y="71"/>
                  </a:cubicBezTo>
                  <a:cubicBezTo>
                    <a:pt x="43" y="71"/>
                    <a:pt x="47" y="70"/>
                    <a:pt x="51" y="68"/>
                  </a:cubicBezTo>
                  <a:cubicBezTo>
                    <a:pt x="54" y="66"/>
                    <a:pt x="57" y="64"/>
                    <a:pt x="60" y="62"/>
                  </a:cubicBezTo>
                  <a:cubicBezTo>
                    <a:pt x="64" y="58"/>
                    <a:pt x="68" y="53"/>
                    <a:pt x="70" y="47"/>
                  </a:cubicBezTo>
                  <a:cubicBezTo>
                    <a:pt x="71" y="44"/>
                    <a:pt x="71" y="41"/>
                    <a:pt x="72" y="38"/>
                  </a:cubicBezTo>
                  <a:cubicBezTo>
                    <a:pt x="72" y="37"/>
                    <a:pt x="72" y="36"/>
                    <a:pt x="72" y="35"/>
                  </a:cubicBezTo>
                  <a:cubicBezTo>
                    <a:pt x="72" y="21"/>
                    <a:pt x="63" y="8"/>
                    <a:pt x="5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79">
              <a:extLst>
                <a:ext uri="{FF2B5EF4-FFF2-40B4-BE49-F238E27FC236}">
                  <a16:creationId xmlns:a16="http://schemas.microsoft.com/office/drawing/2014/main" id="{E784CFFE-249B-43F2-A192-97E30A29FEE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4776" y="2019662"/>
              <a:ext cx="283933" cy="287932"/>
            </a:xfrm>
            <a:custGeom>
              <a:avLst/>
              <a:gdLst>
                <a:gd name="T0" fmla="*/ 15 w 71"/>
                <a:gd name="T1" fmla="*/ 65 h 72"/>
                <a:gd name="T2" fmla="*/ 26 w 71"/>
                <a:gd name="T3" fmla="*/ 70 h 72"/>
                <a:gd name="T4" fmla="*/ 35 w 71"/>
                <a:gd name="T5" fmla="*/ 72 h 72"/>
                <a:gd name="T6" fmla="*/ 37 w 71"/>
                <a:gd name="T7" fmla="*/ 72 h 72"/>
                <a:gd name="T8" fmla="*/ 71 w 71"/>
                <a:gd name="T9" fmla="*/ 41 h 72"/>
                <a:gd name="T10" fmla="*/ 71 w 71"/>
                <a:gd name="T11" fmla="*/ 36 h 72"/>
                <a:gd name="T12" fmla="*/ 71 w 71"/>
                <a:gd name="T13" fmla="*/ 31 h 72"/>
                <a:gd name="T14" fmla="*/ 71 w 71"/>
                <a:gd name="T15" fmla="*/ 29 h 72"/>
                <a:gd name="T16" fmla="*/ 67 w 71"/>
                <a:gd name="T17" fmla="*/ 18 h 72"/>
                <a:gd name="T18" fmla="*/ 35 w 71"/>
                <a:gd name="T19" fmla="*/ 0 h 72"/>
                <a:gd name="T20" fmla="*/ 0 w 71"/>
                <a:gd name="T21" fmla="*/ 36 h 72"/>
                <a:gd name="T22" fmla="*/ 8 w 71"/>
                <a:gd name="T23" fmla="*/ 58 h 72"/>
                <a:gd name="T24" fmla="*/ 15 w 71"/>
                <a:gd name="T25" fmla="*/ 6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1" h="72">
                  <a:moveTo>
                    <a:pt x="15" y="65"/>
                  </a:moveTo>
                  <a:cubicBezTo>
                    <a:pt x="18" y="67"/>
                    <a:pt x="22" y="69"/>
                    <a:pt x="26" y="70"/>
                  </a:cubicBezTo>
                  <a:cubicBezTo>
                    <a:pt x="29" y="71"/>
                    <a:pt x="32" y="72"/>
                    <a:pt x="35" y="72"/>
                  </a:cubicBezTo>
                  <a:cubicBezTo>
                    <a:pt x="36" y="72"/>
                    <a:pt x="37" y="72"/>
                    <a:pt x="37" y="72"/>
                  </a:cubicBezTo>
                  <a:cubicBezTo>
                    <a:pt x="54" y="71"/>
                    <a:pt x="68" y="58"/>
                    <a:pt x="71" y="41"/>
                  </a:cubicBezTo>
                  <a:cubicBezTo>
                    <a:pt x="71" y="40"/>
                    <a:pt x="71" y="38"/>
                    <a:pt x="71" y="36"/>
                  </a:cubicBezTo>
                  <a:cubicBezTo>
                    <a:pt x="71" y="34"/>
                    <a:pt x="71" y="33"/>
                    <a:pt x="71" y="31"/>
                  </a:cubicBezTo>
                  <a:cubicBezTo>
                    <a:pt x="71" y="31"/>
                    <a:pt x="71" y="30"/>
                    <a:pt x="71" y="29"/>
                  </a:cubicBezTo>
                  <a:cubicBezTo>
                    <a:pt x="70" y="25"/>
                    <a:pt x="69" y="22"/>
                    <a:pt x="67" y="18"/>
                  </a:cubicBezTo>
                  <a:cubicBezTo>
                    <a:pt x="61" y="8"/>
                    <a:pt x="49" y="0"/>
                    <a:pt x="35" y="0"/>
                  </a:cubicBezTo>
                  <a:cubicBezTo>
                    <a:pt x="16" y="0"/>
                    <a:pt x="0" y="16"/>
                    <a:pt x="0" y="36"/>
                  </a:cubicBezTo>
                  <a:cubicBezTo>
                    <a:pt x="0" y="44"/>
                    <a:pt x="3" y="52"/>
                    <a:pt x="8" y="58"/>
                  </a:cubicBezTo>
                  <a:cubicBezTo>
                    <a:pt x="10" y="61"/>
                    <a:pt x="12" y="63"/>
                    <a:pt x="15" y="6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80">
              <a:extLst>
                <a:ext uri="{FF2B5EF4-FFF2-40B4-BE49-F238E27FC236}">
                  <a16:creationId xmlns:a16="http://schemas.microsoft.com/office/drawing/2014/main" id="{6B14E2B9-2ECB-4304-A641-D25655FC86E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2457" y="1629754"/>
              <a:ext cx="287932" cy="287932"/>
            </a:xfrm>
            <a:custGeom>
              <a:avLst/>
              <a:gdLst>
                <a:gd name="T0" fmla="*/ 11 w 72"/>
                <a:gd name="T1" fmla="*/ 61 h 72"/>
                <a:gd name="T2" fmla="*/ 18 w 72"/>
                <a:gd name="T3" fmla="*/ 67 h 72"/>
                <a:gd name="T4" fmla="*/ 36 w 72"/>
                <a:gd name="T5" fmla="*/ 72 h 72"/>
                <a:gd name="T6" fmla="*/ 58 w 72"/>
                <a:gd name="T7" fmla="*/ 65 h 72"/>
                <a:gd name="T8" fmla="*/ 64 w 72"/>
                <a:gd name="T9" fmla="*/ 58 h 72"/>
                <a:gd name="T10" fmla="*/ 71 w 72"/>
                <a:gd name="T11" fmla="*/ 43 h 72"/>
                <a:gd name="T12" fmla="*/ 72 w 72"/>
                <a:gd name="T13" fmla="*/ 36 h 72"/>
                <a:gd name="T14" fmla="*/ 72 w 72"/>
                <a:gd name="T15" fmla="*/ 33 h 72"/>
                <a:gd name="T16" fmla="*/ 36 w 72"/>
                <a:gd name="T17" fmla="*/ 0 h 72"/>
                <a:gd name="T18" fmla="*/ 0 w 72"/>
                <a:gd name="T19" fmla="*/ 36 h 72"/>
                <a:gd name="T20" fmla="*/ 1 w 72"/>
                <a:gd name="T21" fmla="*/ 41 h 72"/>
                <a:gd name="T22" fmla="*/ 3 w 72"/>
                <a:gd name="T23" fmla="*/ 50 h 72"/>
                <a:gd name="T24" fmla="*/ 11 w 72"/>
                <a:gd name="T25" fmla="*/ 6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72">
                  <a:moveTo>
                    <a:pt x="11" y="61"/>
                  </a:moveTo>
                  <a:cubicBezTo>
                    <a:pt x="13" y="63"/>
                    <a:pt x="15" y="65"/>
                    <a:pt x="18" y="67"/>
                  </a:cubicBezTo>
                  <a:cubicBezTo>
                    <a:pt x="23" y="70"/>
                    <a:pt x="30" y="72"/>
                    <a:pt x="36" y="72"/>
                  </a:cubicBezTo>
                  <a:cubicBezTo>
                    <a:pt x="44" y="72"/>
                    <a:pt x="52" y="69"/>
                    <a:pt x="58" y="65"/>
                  </a:cubicBezTo>
                  <a:cubicBezTo>
                    <a:pt x="60" y="63"/>
                    <a:pt x="62" y="61"/>
                    <a:pt x="64" y="58"/>
                  </a:cubicBezTo>
                  <a:cubicBezTo>
                    <a:pt x="68" y="54"/>
                    <a:pt x="70" y="49"/>
                    <a:pt x="71" y="43"/>
                  </a:cubicBezTo>
                  <a:cubicBezTo>
                    <a:pt x="72" y="41"/>
                    <a:pt x="72" y="38"/>
                    <a:pt x="72" y="36"/>
                  </a:cubicBezTo>
                  <a:cubicBezTo>
                    <a:pt x="72" y="35"/>
                    <a:pt x="72" y="34"/>
                    <a:pt x="72" y="33"/>
                  </a:cubicBezTo>
                  <a:cubicBezTo>
                    <a:pt x="70" y="15"/>
                    <a:pt x="55" y="0"/>
                    <a:pt x="36" y="0"/>
                  </a:cubicBezTo>
                  <a:cubicBezTo>
                    <a:pt x="16" y="0"/>
                    <a:pt x="0" y="16"/>
                    <a:pt x="0" y="36"/>
                  </a:cubicBezTo>
                  <a:cubicBezTo>
                    <a:pt x="0" y="38"/>
                    <a:pt x="1" y="39"/>
                    <a:pt x="1" y="41"/>
                  </a:cubicBezTo>
                  <a:cubicBezTo>
                    <a:pt x="1" y="44"/>
                    <a:pt x="2" y="47"/>
                    <a:pt x="3" y="50"/>
                  </a:cubicBezTo>
                  <a:cubicBezTo>
                    <a:pt x="5" y="54"/>
                    <a:pt x="7" y="58"/>
                    <a:pt x="11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2171369" y="3025469"/>
            <a:ext cx="8060120" cy="1069383"/>
          </a:xfrm>
          <a:noFill/>
        </p:spPr>
        <p:txBody>
          <a:bodyPr>
            <a:noAutofit/>
          </a:bodyPr>
          <a:lstStyle/>
          <a:p>
            <a:pPr>
              <a:defRPr/>
            </a:pPr>
            <a:r>
              <a:rPr lang="en-US" sz="66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ALFA L SERVICE</a:t>
            </a:r>
            <a:endParaRPr lang="en-GB" sz="66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5" name="Rectangle 40"/>
          <p:cNvSpPr txBox="1">
            <a:spLocks noChangeArrowheads="1"/>
          </p:cNvSpPr>
          <p:nvPr/>
        </p:nvSpPr>
        <p:spPr>
          <a:xfrm>
            <a:off x="1399952" y="518037"/>
            <a:ext cx="9392095" cy="545559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Разработка «Технологических решений»</a:t>
            </a:r>
            <a:endParaRPr lang="en-GB" sz="32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68" name="Rectangle 40"/>
          <p:cNvSpPr txBox="1">
            <a:spLocks noChangeArrowheads="1"/>
          </p:cNvSpPr>
          <p:nvPr/>
        </p:nvSpPr>
        <p:spPr>
          <a:xfrm>
            <a:off x="1686337" y="1818587"/>
            <a:ext cx="8819324" cy="545559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200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Стадия: Предпроектная документация</a:t>
            </a:r>
            <a:endParaRPr lang="en-GB" sz="32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160912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grayscl/>
            <a:lum bright="-11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99" b="14800"/>
          <a:stretch/>
        </p:blipFill>
        <p:spPr>
          <a:xfrm rot="5400000">
            <a:off x="-2057400" y="2057400"/>
            <a:ext cx="6858000" cy="2743200"/>
          </a:xfrm>
          <a:prstGeom prst="rect">
            <a:avLst/>
          </a:prstGeom>
          <a:solidFill>
            <a:srgbClr val="FCB414"/>
          </a:solidFill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5080828-2C0C-49AD-BAB5-3A3969C24F8D}"/>
              </a:ext>
            </a:extLst>
          </p:cNvPr>
          <p:cNvSpPr txBox="1"/>
          <p:nvPr/>
        </p:nvSpPr>
        <p:spPr>
          <a:xfrm>
            <a:off x="564823" y="6287963"/>
            <a:ext cx="19486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000" b="1" noProof="0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Alfa</a:t>
            </a:r>
            <a:r>
              <a:rPr lang="ru-RU" sz="2000" b="1" noProof="0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</a:t>
            </a:r>
            <a:r>
              <a:rPr lang="en-US" sz="2000" b="1" noProof="0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</a:t>
            </a:r>
            <a:r>
              <a:rPr lang="ru-RU" sz="2000" b="1" noProof="0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</a:t>
            </a:r>
            <a:r>
              <a:rPr lang="en-US" sz="2000" b="1" noProof="0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Service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5080828-2C0C-49AD-BAB5-3A3969C24F8D}"/>
              </a:ext>
            </a:extLst>
          </p:cNvPr>
          <p:cNvSpPr txBox="1"/>
          <p:nvPr/>
        </p:nvSpPr>
        <p:spPr>
          <a:xfrm>
            <a:off x="1" y="0"/>
            <a:ext cx="27431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2400" b="1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Состав </a:t>
            </a:r>
          </a:p>
          <a:p>
            <a:pPr lvl="0" algn="ctr">
              <a:defRPr/>
            </a:pPr>
            <a:r>
              <a:rPr lang="ru-RU" sz="2400" b="1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Пред-проектной документации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536032" y="156632"/>
            <a:ext cx="38549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</a:rPr>
              <a:t>Текстовая часть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082587" y="741407"/>
            <a:ext cx="889836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Состав работ: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800" dirty="0"/>
              <a:t> Сведения о производственной программе и номенклатуре продукции;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800" dirty="0"/>
              <a:t> Предварительная оценка потребности в основных видах ресурсов для технологических нужд;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800" dirty="0"/>
              <a:t> Предварительный расчет площади земельного участка под молочный завод;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800" dirty="0"/>
              <a:t> Предварительный расчет численности основных производственных рабочих;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800" dirty="0"/>
              <a:t> Описание автоматизированных систем, используемых в производственном процессе;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800" dirty="0"/>
              <a:t> Описание технических характеристик основного оборудования и процессов переработки молока.</a:t>
            </a:r>
          </a:p>
        </p:txBody>
      </p:sp>
    </p:spTree>
    <p:extLst>
      <p:ext uri="{BB962C8B-B14F-4D97-AF65-F5344CB8AC3E}">
        <p14:creationId xmlns:p14="http://schemas.microsoft.com/office/powerpoint/2010/main" val="197181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grayscl/>
            <a:lum bright="-11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99" b="14800"/>
          <a:stretch/>
        </p:blipFill>
        <p:spPr>
          <a:xfrm rot="5400000">
            <a:off x="-2057400" y="2057400"/>
            <a:ext cx="6858000" cy="2743200"/>
          </a:xfrm>
          <a:prstGeom prst="rect">
            <a:avLst/>
          </a:prstGeom>
          <a:solidFill>
            <a:srgbClr val="FCB414"/>
          </a:solidFill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5080828-2C0C-49AD-BAB5-3A3969C24F8D}"/>
              </a:ext>
            </a:extLst>
          </p:cNvPr>
          <p:cNvSpPr txBox="1"/>
          <p:nvPr/>
        </p:nvSpPr>
        <p:spPr>
          <a:xfrm>
            <a:off x="426147" y="6287963"/>
            <a:ext cx="21003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000" b="1" noProof="0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Alfa</a:t>
            </a:r>
            <a:r>
              <a:rPr lang="ru-RU" sz="2000" b="1" noProof="0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</a:t>
            </a:r>
            <a:r>
              <a:rPr lang="en-US" sz="2000" b="1" noProof="0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</a:t>
            </a:r>
            <a:r>
              <a:rPr lang="ru-RU" sz="2000" b="1" noProof="0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</a:t>
            </a:r>
            <a:r>
              <a:rPr lang="en-US" sz="2000" b="1" noProof="0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Service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5080828-2C0C-49AD-BAB5-3A3969C24F8D}"/>
              </a:ext>
            </a:extLst>
          </p:cNvPr>
          <p:cNvSpPr txBox="1"/>
          <p:nvPr/>
        </p:nvSpPr>
        <p:spPr>
          <a:xfrm>
            <a:off x="1" y="0"/>
            <a:ext cx="27431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2400" b="1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Состав </a:t>
            </a:r>
          </a:p>
          <a:p>
            <a:pPr lvl="0" algn="ctr">
              <a:defRPr/>
            </a:pPr>
            <a:r>
              <a:rPr lang="ru-RU" sz="2400" b="1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Пред-проектной документации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170272" y="173947"/>
            <a:ext cx="41254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</a:rPr>
              <a:t>Графическая часть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43200" y="1235424"/>
            <a:ext cx="951657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800" dirty="0"/>
              <a:t> Принципиальная схема технологических процессов (P</a:t>
            </a:r>
            <a:r>
              <a:rPr lang="en-US" sz="2800" dirty="0"/>
              <a:t>F</a:t>
            </a:r>
            <a:r>
              <a:rPr lang="ru-RU" sz="2800" dirty="0"/>
              <a:t>D);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800" dirty="0"/>
              <a:t> Схема технологического процесса (P</a:t>
            </a:r>
            <a:r>
              <a:rPr lang="en-US" sz="2800" dirty="0"/>
              <a:t>&amp;I</a:t>
            </a:r>
            <a:r>
              <a:rPr lang="ru-RU" sz="2800" dirty="0"/>
              <a:t>D);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800" dirty="0"/>
              <a:t> Концептуальная схема завода;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800" dirty="0"/>
              <a:t> Общая планировка производственной части завода;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800" dirty="0"/>
              <a:t> Сводная таблица основного технологического оборудования;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800" dirty="0"/>
              <a:t> Циклограмма работы технологического оборудования.</a:t>
            </a:r>
          </a:p>
        </p:txBody>
      </p:sp>
    </p:spTree>
    <p:extLst>
      <p:ext uri="{BB962C8B-B14F-4D97-AF65-F5344CB8AC3E}">
        <p14:creationId xmlns:p14="http://schemas.microsoft.com/office/powerpoint/2010/main" val="370772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5">
      <a:dk1>
        <a:srgbClr val="282F39"/>
      </a:dk1>
      <a:lt1>
        <a:srgbClr val="FFFFFF"/>
      </a:lt1>
      <a:dk2>
        <a:srgbClr val="000000"/>
      </a:dk2>
      <a:lt2>
        <a:srgbClr val="EEEEEE"/>
      </a:lt2>
      <a:accent1>
        <a:srgbClr val="C2C923"/>
      </a:accent1>
      <a:accent2>
        <a:srgbClr val="42AFB6"/>
      </a:accent2>
      <a:accent3>
        <a:srgbClr val="074D67"/>
      </a:accent3>
      <a:accent4>
        <a:srgbClr val="CB1B4A"/>
      </a:accent4>
      <a:accent5>
        <a:srgbClr val="FCB414"/>
      </a:accent5>
      <a:accent6>
        <a:srgbClr val="007A7D"/>
      </a:accent6>
      <a:hlink>
        <a:srgbClr val="1EB7EF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5">
    <a:dk1>
      <a:srgbClr val="282F39"/>
    </a:dk1>
    <a:lt1>
      <a:srgbClr val="FFFFFF"/>
    </a:lt1>
    <a:dk2>
      <a:srgbClr val="000000"/>
    </a:dk2>
    <a:lt2>
      <a:srgbClr val="EEEEEE"/>
    </a:lt2>
    <a:accent1>
      <a:srgbClr val="C2C923"/>
    </a:accent1>
    <a:accent2>
      <a:srgbClr val="42AFB6"/>
    </a:accent2>
    <a:accent3>
      <a:srgbClr val="074D67"/>
    </a:accent3>
    <a:accent4>
      <a:srgbClr val="CB1B4A"/>
    </a:accent4>
    <a:accent5>
      <a:srgbClr val="FCB414"/>
    </a:accent5>
    <a:accent6>
      <a:srgbClr val="007A7D"/>
    </a:accent6>
    <a:hlink>
      <a:srgbClr val="1EB7EF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Custom 5">
    <a:dk1>
      <a:srgbClr val="282F39"/>
    </a:dk1>
    <a:lt1>
      <a:srgbClr val="FFFFFF"/>
    </a:lt1>
    <a:dk2>
      <a:srgbClr val="000000"/>
    </a:dk2>
    <a:lt2>
      <a:srgbClr val="EEEEEE"/>
    </a:lt2>
    <a:accent1>
      <a:srgbClr val="C2C923"/>
    </a:accent1>
    <a:accent2>
      <a:srgbClr val="42AFB6"/>
    </a:accent2>
    <a:accent3>
      <a:srgbClr val="074D67"/>
    </a:accent3>
    <a:accent4>
      <a:srgbClr val="CB1B4A"/>
    </a:accent4>
    <a:accent5>
      <a:srgbClr val="FCB414"/>
    </a:accent5>
    <a:accent6>
      <a:srgbClr val="007A7D"/>
    </a:accent6>
    <a:hlink>
      <a:srgbClr val="1EB7EF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Custom 5">
    <a:dk1>
      <a:srgbClr val="282F39"/>
    </a:dk1>
    <a:lt1>
      <a:srgbClr val="FFFFFF"/>
    </a:lt1>
    <a:dk2>
      <a:srgbClr val="000000"/>
    </a:dk2>
    <a:lt2>
      <a:srgbClr val="EEEEEE"/>
    </a:lt2>
    <a:accent1>
      <a:srgbClr val="C2C923"/>
    </a:accent1>
    <a:accent2>
      <a:srgbClr val="42AFB6"/>
    </a:accent2>
    <a:accent3>
      <a:srgbClr val="074D67"/>
    </a:accent3>
    <a:accent4>
      <a:srgbClr val="CB1B4A"/>
    </a:accent4>
    <a:accent5>
      <a:srgbClr val="FCB414"/>
    </a:accent5>
    <a:accent6>
      <a:srgbClr val="007A7D"/>
    </a:accent6>
    <a:hlink>
      <a:srgbClr val="1EB7EF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Custom 5">
    <a:dk1>
      <a:srgbClr val="282F39"/>
    </a:dk1>
    <a:lt1>
      <a:srgbClr val="FFFFFF"/>
    </a:lt1>
    <a:dk2>
      <a:srgbClr val="000000"/>
    </a:dk2>
    <a:lt2>
      <a:srgbClr val="EEEEEE"/>
    </a:lt2>
    <a:accent1>
      <a:srgbClr val="C2C923"/>
    </a:accent1>
    <a:accent2>
      <a:srgbClr val="42AFB6"/>
    </a:accent2>
    <a:accent3>
      <a:srgbClr val="074D67"/>
    </a:accent3>
    <a:accent4>
      <a:srgbClr val="CB1B4A"/>
    </a:accent4>
    <a:accent5>
      <a:srgbClr val="FCB414"/>
    </a:accent5>
    <a:accent6>
      <a:srgbClr val="007A7D"/>
    </a:accent6>
    <a:hlink>
      <a:srgbClr val="1EB7EF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19727</TotalTime>
  <Words>1221</Words>
  <Application>Microsoft Office PowerPoint</Application>
  <PresentationFormat>Широкоэкранный</PresentationFormat>
  <Paragraphs>186</Paragraphs>
  <Slides>18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8" baseType="lpstr">
      <vt:lpstr>Arial</vt:lpstr>
      <vt:lpstr>Calibri</vt:lpstr>
      <vt:lpstr>Calibri Light</vt:lpstr>
      <vt:lpstr>Franklin Gothic Book</vt:lpstr>
      <vt:lpstr>Noto Sans</vt:lpstr>
      <vt:lpstr>Noto Sans Disp SemCond SemBd</vt:lpstr>
      <vt:lpstr>Open Sans</vt:lpstr>
      <vt:lpstr>Symbol</vt:lpstr>
      <vt:lpstr>Wingdings</vt:lpstr>
      <vt:lpstr>Office Theme</vt:lpstr>
      <vt:lpstr>ALFA L SERVICE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ALFA L SERVICE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Igor</dc:creator>
  <cp:lastModifiedBy>Андрей Никандров</cp:lastModifiedBy>
  <cp:revision>1219</cp:revision>
  <dcterms:created xsi:type="dcterms:W3CDTF">2017-12-05T16:25:52Z</dcterms:created>
  <dcterms:modified xsi:type="dcterms:W3CDTF">2025-11-20T10:14:26Z</dcterms:modified>
</cp:coreProperties>
</file>