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751" r:id="rId4"/>
    <p:sldId id="2681" r:id="rId5"/>
    <p:sldId id="2750" r:id="rId6"/>
    <p:sldId id="2739" r:id="rId7"/>
    <p:sldId id="2737" r:id="rId8"/>
    <p:sldId id="262" r:id="rId9"/>
    <p:sldId id="2686" r:id="rId10"/>
    <p:sldId id="2687" r:id="rId11"/>
    <p:sldId id="2752" r:id="rId12"/>
    <p:sldId id="2754" r:id="rId13"/>
    <p:sldId id="269" r:id="rId14"/>
    <p:sldId id="2749" r:id="rId15"/>
    <p:sldId id="2743" r:id="rId16"/>
    <p:sldId id="2744" r:id="rId17"/>
    <p:sldId id="2753" r:id="rId18"/>
    <p:sldId id="2736" r:id="rId19"/>
  </p:sldIdLst>
  <p:sldSz cx="18288000" cy="10287000"/>
  <p:notesSz cx="6858000" cy="9144000"/>
  <p:embeddedFontLst>
    <p:embeddedFont>
      <p:font typeface="Avenir Next LT Pro" panose="020B0504020202020204" pitchFamily="34" charset="0"/>
      <p:regular r:id="rId22"/>
      <p:bold r:id="rId23"/>
      <p:italic r:id="rId24"/>
      <p:boldItalic r:id="rId25"/>
    </p:embeddedFont>
    <p:embeddedFont>
      <p:font typeface="Canva Sans 2" panose="020B0604020202020204" charset="0"/>
      <p:regular r:id="rId26"/>
    </p:embeddedFont>
    <p:embeddedFont>
      <p:font typeface="Now 1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FFFFFF"/>
    <a:srgbClr val="C92A2A"/>
    <a:srgbClr val="D3D3D3"/>
    <a:srgbClr val="FDFD06"/>
    <a:srgbClr val="EB59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8" autoAdjust="0"/>
    <p:restoredTop sz="94622" autoAdjust="0"/>
  </p:normalViewPr>
  <p:slideViewPr>
    <p:cSldViewPr>
      <p:cViewPr varScale="1">
        <p:scale>
          <a:sx n="38" d="100"/>
          <a:sy n="38" d="100"/>
        </p:scale>
        <p:origin x="788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urbo\My%20Drive\Jordbrukare\03%20Products\03%20-%20Indian%20Dairy%20SnD\India%20Exports%20JBPT%202022Dec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Cheese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75-455D-B5E0-E63F55AF0BE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31545974085702"/>
                      <c:h val="0.254662610959634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B75-455D-B5E0-E63F55AF0BEB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89549886773846"/>
                      <c:h val="0.2546626109596342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3B9-40B9-9877-3A3621B6A5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Sheet1!$E$5:$F$5</c:f>
              <c:numCache>
                <c:formatCode>General</c:formatCode>
                <c:ptCount val="2"/>
                <c:pt idx="0">
                  <c:v>2017</c:v>
                </c:pt>
                <c:pt idx="1">
                  <c:v>2022</c:v>
                </c:pt>
              </c:numCache>
            </c:numRef>
          </c:cat>
          <c:val>
            <c:numRef>
              <c:f>Sheet1!$E$11:$F$11</c:f>
              <c:numCache>
                <c:formatCode>0</c:formatCode>
                <c:ptCount val="2"/>
                <c:pt idx="0" formatCode="General">
                  <c:v>327</c:v>
                </c:pt>
                <c:pt idx="1">
                  <c:v>958.64139540480005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75-455D-B5E0-E63F55AF0B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96480"/>
        <c:axId val="25796896"/>
      </c:barChart>
      <c:catAx>
        <c:axId val="2579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96896"/>
        <c:crosses val="autoZero"/>
        <c:auto val="1"/>
        <c:lblAlgn val="ctr"/>
        <c:lblOffset val="100"/>
        <c:noMultiLvlLbl val="0"/>
      </c:catAx>
      <c:valAx>
        <c:axId val="25796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9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Milk</a:t>
            </a:r>
            <a:r>
              <a:rPr lang="en-GB" baseline="0"/>
              <a:t> Demand and Supply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Sheet1!$A$7</c:f>
              <c:strCache>
                <c:ptCount val="1"/>
                <c:pt idx="0">
                  <c:v>Milk Production BAU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</c:spPr>
          <c:invertIfNegative val="0"/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Sheet1!$B$7:$G$7</c:f>
              <c:numCache>
                <c:formatCode>General</c:formatCode>
                <c:ptCount val="5"/>
                <c:pt idx="0">
                  <c:v>258</c:v>
                </c:pt>
                <c:pt idx="1">
                  <c:v>308</c:v>
                </c:pt>
                <c:pt idx="2">
                  <c:v>358</c:v>
                </c:pt>
                <c:pt idx="3">
                  <c:v>408</c:v>
                </c:pt>
                <c:pt idx="4">
                  <c:v>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B8-48CA-83B2-62B0C9E9AED4}"/>
            </c:ext>
          </c:extLst>
        </c:ser>
        <c:ser>
          <c:idx val="1"/>
          <c:order val="1"/>
          <c:tx>
            <c:strRef>
              <c:f>Sheet1!$A$8</c:f>
              <c:strCache>
                <c:ptCount val="1"/>
                <c:pt idx="0">
                  <c:v>Vegetables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Sheet1!$B$8:$G$8</c:f>
            </c:numRef>
          </c:val>
          <c:extLst>
            <c:ext xmlns:c16="http://schemas.microsoft.com/office/drawing/2014/chart" uri="{C3380CC4-5D6E-409C-BE32-E72D297353CC}">
              <c16:uniqueId val="{00000001-40B8-48CA-83B2-62B0C9E9AED4}"/>
            </c:ext>
          </c:extLst>
        </c:ser>
        <c:ser>
          <c:idx val="2"/>
          <c:order val="2"/>
          <c:tx>
            <c:strRef>
              <c:f>Sheet1!$A$9</c:f>
              <c:strCache>
                <c:ptCount val="1"/>
                <c:pt idx="0">
                  <c:v>Fruits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Sheet1!$B$9:$G$9</c:f>
            </c:numRef>
          </c:val>
          <c:extLst>
            <c:ext xmlns:c16="http://schemas.microsoft.com/office/drawing/2014/chart" uri="{C3380CC4-5D6E-409C-BE32-E72D297353CC}">
              <c16:uniqueId val="{00000002-40B8-48CA-83B2-62B0C9E9AED4}"/>
            </c:ext>
          </c:extLst>
        </c:ser>
        <c:ser>
          <c:idx val="3"/>
          <c:order val="3"/>
          <c:tx>
            <c:strRef>
              <c:f>Sheet1!$A$10</c:f>
              <c:strCache>
                <c:ptCount val="1"/>
                <c:pt idx="0">
                  <c:v>Sugar &amp; products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Sheet1!$B$10:$G$10</c:f>
            </c:numRef>
          </c:val>
          <c:extLst>
            <c:ext xmlns:c16="http://schemas.microsoft.com/office/drawing/2014/chart" uri="{C3380CC4-5D6E-409C-BE32-E72D297353CC}">
              <c16:uniqueId val="{00000003-40B8-48CA-83B2-62B0C9E9AED4}"/>
            </c:ext>
          </c:extLst>
        </c:ser>
        <c:ser>
          <c:idx val="4"/>
          <c:order val="4"/>
          <c:tx>
            <c:strRef>
              <c:f>Sheet1!$A$11</c:f>
              <c:strCache>
                <c:ptCount val="1"/>
                <c:pt idx="0">
                  <c:v>Edible oils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Sheet1!$B$11:$G$11</c:f>
            </c:numRef>
          </c:val>
          <c:extLst>
            <c:ext xmlns:c16="http://schemas.microsoft.com/office/drawing/2014/chart" uri="{C3380CC4-5D6E-409C-BE32-E72D297353CC}">
              <c16:uniqueId val="{00000004-40B8-48CA-83B2-62B0C9E9AED4}"/>
            </c:ext>
          </c:extLst>
        </c:ser>
        <c:ser>
          <c:idx val="5"/>
          <c:order val="5"/>
          <c:tx>
            <c:strRef>
              <c:f>Sheet1!$A$12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Sheet1!$B$12:$G$12</c:f>
            </c:numRef>
          </c:val>
          <c:extLst>
            <c:ext xmlns:c16="http://schemas.microsoft.com/office/drawing/2014/chart" uri="{C3380CC4-5D6E-409C-BE32-E72D297353CC}">
              <c16:uniqueId val="{00000005-40B8-48CA-83B2-62B0C9E9AED4}"/>
            </c:ext>
          </c:extLst>
        </c:ser>
        <c:ser>
          <c:idx val="6"/>
          <c:order val="6"/>
          <c:tx>
            <c:strRef>
              <c:f>Sheet1!$A$13</c:f>
              <c:strCache>
                <c:ptCount val="1"/>
                <c:pt idx="0">
                  <c:v>Milk Production HYG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Sheet1!$B$13:$G$13</c:f>
              <c:numCache>
                <c:formatCode>General</c:formatCode>
                <c:ptCount val="5"/>
                <c:pt idx="0">
                  <c:v>253</c:v>
                </c:pt>
                <c:pt idx="1">
                  <c:v>310</c:v>
                </c:pt>
                <c:pt idx="2">
                  <c:v>375</c:v>
                </c:pt>
                <c:pt idx="3">
                  <c:v>452</c:v>
                </c:pt>
                <c:pt idx="4">
                  <c:v>581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0B8-48CA-83B2-62B0C9E9A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61448063"/>
        <c:axId val="161449983"/>
      </c:barChart>
      <c:lineChart>
        <c:grouping val="standard"/>
        <c:varyColors val="0"/>
        <c:ser>
          <c:idx val="7"/>
          <c:order val="7"/>
          <c:tx>
            <c:strRef>
              <c:f>Sheet1!$A$14</c:f>
              <c:strCache>
                <c:ptCount val="1"/>
                <c:pt idx="0">
                  <c:v>Milk Demand BAU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Sheet1!$B$14:$G$14</c:f>
              <c:numCache>
                <c:formatCode>General</c:formatCode>
                <c:ptCount val="5"/>
                <c:pt idx="0">
                  <c:v>243</c:v>
                </c:pt>
                <c:pt idx="1">
                  <c:v>294</c:v>
                </c:pt>
                <c:pt idx="2">
                  <c:v>349</c:v>
                </c:pt>
                <c:pt idx="3">
                  <c:v>405</c:v>
                </c:pt>
                <c:pt idx="4">
                  <c:v>480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0B8-48CA-83B2-62B0C9E9AED4}"/>
            </c:ext>
          </c:extLst>
        </c:ser>
        <c:ser>
          <c:idx val="8"/>
          <c:order val="8"/>
          <c:tx>
            <c:strRef>
              <c:f>Sheet1!$A$15</c:f>
              <c:strCache>
                <c:ptCount val="1"/>
                <c:pt idx="0">
                  <c:v>Milk Demand HIG 7%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Sheet1!$B$15:$G$15</c:f>
              <c:numCache>
                <c:formatCode>General</c:formatCode>
                <c:ptCount val="5"/>
                <c:pt idx="0">
                  <c:v>249</c:v>
                </c:pt>
                <c:pt idx="1">
                  <c:v>308</c:v>
                </c:pt>
                <c:pt idx="2">
                  <c:v>371</c:v>
                </c:pt>
                <c:pt idx="3">
                  <c:v>436</c:v>
                </c:pt>
                <c:pt idx="4">
                  <c:v>527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0B8-48CA-83B2-62B0C9E9AED4}"/>
            </c:ext>
          </c:extLst>
        </c:ser>
        <c:ser>
          <c:idx val="9"/>
          <c:order val="9"/>
          <c:tx>
            <c:strRef>
              <c:f>Sheet1!$A$16</c:f>
              <c:strCache>
                <c:ptCount val="1"/>
                <c:pt idx="0">
                  <c:v>Milk Demand HIG 8%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Sheet1!$B$6:$G$6</c:f>
              <c:strCache>
                <c:ptCount val="5"/>
                <c:pt idx="0">
                  <c:v>2025-26</c:v>
                </c:pt>
                <c:pt idx="1">
                  <c:v>2030-31</c:v>
                </c:pt>
                <c:pt idx="2">
                  <c:v>2035-36</c:v>
                </c:pt>
                <c:pt idx="3">
                  <c:v>2040-41</c:v>
                </c:pt>
                <c:pt idx="4">
                  <c:v>2047-48</c:v>
                </c:pt>
              </c:strCache>
            </c:strRef>
          </c:cat>
          <c:val>
            <c:numRef>
              <c:f>Sheet1!$B$16:$G$16</c:f>
              <c:numCache>
                <c:formatCode>General</c:formatCode>
                <c:ptCount val="5"/>
                <c:pt idx="0">
                  <c:v>258</c:v>
                </c:pt>
                <c:pt idx="1">
                  <c:v>329</c:v>
                </c:pt>
                <c:pt idx="2">
                  <c:v>406</c:v>
                </c:pt>
                <c:pt idx="3">
                  <c:v>489</c:v>
                </c:pt>
                <c:pt idx="4">
                  <c:v>606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0B8-48CA-83B2-62B0C9E9AE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1448063"/>
        <c:axId val="161449983"/>
      </c:lineChart>
      <c:catAx>
        <c:axId val="1614480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449983"/>
        <c:crosses val="autoZero"/>
        <c:auto val="1"/>
        <c:lblAlgn val="ctr"/>
        <c:lblOffset val="100"/>
        <c:noMultiLvlLbl val="0"/>
      </c:catAx>
      <c:valAx>
        <c:axId val="1614499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14480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Sheet1!$D$9</c:f>
              <c:strCache>
                <c:ptCount val="1"/>
                <c:pt idx="0">
                  <c:v>Flavoured milk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CE-4EA0-AB85-7A76DBF09A2B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07054248874907"/>
                      <c:h val="0.235439154791761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ACE-4EA0-AB85-7A76DBF09A2B}"/>
                </c:ext>
              </c:extLst>
            </c:dLbl>
            <c:dLbl>
              <c:idx val="1"/>
              <c:layout>
                <c:manualLayout>
                  <c:x val="1.4498941691421355E-2"/>
                  <c:y val="3.9183882157449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32424656877409"/>
                      <c:h val="0.235439154791761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858E-47E5-8BC4-50CBD34979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Sheet1!$E$5:$F$5</c:f>
              <c:numCache>
                <c:formatCode>General</c:formatCode>
                <c:ptCount val="2"/>
                <c:pt idx="0">
                  <c:v>2017</c:v>
                </c:pt>
                <c:pt idx="1">
                  <c:v>2022</c:v>
                </c:pt>
              </c:numCache>
            </c:numRef>
          </c:cat>
          <c:val>
            <c:numRef>
              <c:f>Sheet1!$E$9:$F$9</c:f>
              <c:numCache>
                <c:formatCode>0</c:formatCode>
                <c:ptCount val="2"/>
                <c:pt idx="0" formatCode="General">
                  <c:v>361</c:v>
                </c:pt>
                <c:pt idx="1">
                  <c:v>898.28351999999995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CE-4EA0-AB85-7A76DBF09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96480"/>
        <c:axId val="25796896"/>
      </c:barChart>
      <c:catAx>
        <c:axId val="2579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96896"/>
        <c:crosses val="autoZero"/>
        <c:auto val="1"/>
        <c:lblAlgn val="ctr"/>
        <c:lblOffset val="100"/>
        <c:noMultiLvlLbl val="0"/>
      </c:catAx>
      <c:valAx>
        <c:axId val="25796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9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13787306147708536"/>
          <c:y val="5.61337627787184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Sheet1!$D$10</c:f>
              <c:strCache>
                <c:ptCount val="1"/>
                <c:pt idx="0">
                  <c:v>UHT products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DD-43DF-BC1D-788C6D3650A8}"/>
              </c:ext>
            </c:extLst>
          </c:dPt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57300142633283"/>
                      <c:h val="0.236098606247290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0A9C-4DB0-9A74-DD7EE97D8F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Sheet1!$E$5:$F$5</c:f>
              <c:numCache>
                <c:formatCode>General</c:formatCode>
                <c:ptCount val="2"/>
                <c:pt idx="0">
                  <c:v>2017</c:v>
                </c:pt>
                <c:pt idx="1">
                  <c:v>2022</c:v>
                </c:pt>
              </c:numCache>
            </c:numRef>
          </c:cat>
          <c:val>
            <c:numRef>
              <c:f>Sheet1!$E$10:$F$10</c:f>
              <c:numCache>
                <c:formatCode>0</c:formatCode>
                <c:ptCount val="2"/>
                <c:pt idx="0" formatCode="General">
                  <c:v>503</c:v>
                </c:pt>
                <c:pt idx="1">
                  <c:v>1416.0987592028998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DD-43DF-BC1D-788C6D365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96480"/>
        <c:axId val="25796896"/>
      </c:barChart>
      <c:catAx>
        <c:axId val="2579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96896"/>
        <c:crosses val="autoZero"/>
        <c:auto val="1"/>
        <c:lblAlgn val="ctr"/>
        <c:lblOffset val="100"/>
        <c:noMultiLvlLbl val="0"/>
      </c:catAx>
      <c:valAx>
        <c:axId val="25796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9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Sheet1!$D$8</c:f>
              <c:strCache>
                <c:ptCount val="1"/>
                <c:pt idx="0">
                  <c:v>Curd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9FA-4BB2-9C28-7361AE21D058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50962022270675"/>
                      <c:h val="0.232136152193412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9FA-4BB2-9C28-7361AE21D058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293649556607449"/>
                      <c:h val="0.232136152193412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3D9-440C-AA41-2CDD69F250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Sheet1!$E$5:$F$5</c:f>
              <c:numCache>
                <c:formatCode>General</c:formatCode>
                <c:ptCount val="2"/>
                <c:pt idx="0">
                  <c:v>2017</c:v>
                </c:pt>
                <c:pt idx="1">
                  <c:v>2022</c:v>
                </c:pt>
              </c:numCache>
            </c:numRef>
          </c:cat>
          <c:val>
            <c:numRef>
              <c:f>Sheet1!$E$8:$F$8</c:f>
              <c:numCache>
                <c:formatCode>0</c:formatCode>
                <c:ptCount val="2"/>
                <c:pt idx="0" formatCode="General">
                  <c:v>515</c:v>
                </c:pt>
                <c:pt idx="1">
                  <c:v>1391.8947040479998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FA-4BB2-9C28-7361AE21D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96480"/>
        <c:axId val="25796896"/>
      </c:barChart>
      <c:catAx>
        <c:axId val="2579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96896"/>
        <c:crosses val="autoZero"/>
        <c:auto val="1"/>
        <c:lblAlgn val="ctr"/>
        <c:lblOffset val="100"/>
        <c:noMultiLvlLbl val="0"/>
      </c:catAx>
      <c:valAx>
        <c:axId val="25796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9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Paneer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Sheet1!$D$7</c:f>
              <c:strCache>
                <c:ptCount val="1"/>
                <c:pt idx="0">
                  <c:v>Paneer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8F6-416F-BC03-4A580572ABB7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70469430239708"/>
                      <c:h val="0.232136152193412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8F6-416F-BC03-4A580572ABB7}"/>
                </c:ext>
              </c:extLst>
            </c:dLbl>
            <c:dLbl>
              <c:idx val="1"/>
              <c:layout>
                <c:manualLayout>
                  <c:x val="7.2537294669481466E-17"/>
                  <c:y val="3.31152176029259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870469430239708"/>
                      <c:h val="0.221097818755779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23A-40F2-9A66-C1EC5E4B43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Sheet1!$E$5:$F$5</c:f>
              <c:numCache>
                <c:formatCode>General</c:formatCode>
                <c:ptCount val="2"/>
                <c:pt idx="0">
                  <c:v>2017</c:v>
                </c:pt>
                <c:pt idx="1">
                  <c:v>2022</c:v>
                </c:pt>
              </c:numCache>
            </c:numRef>
          </c:cat>
          <c:val>
            <c:numRef>
              <c:f>Sheet1!$E$7:$F$7</c:f>
              <c:numCache>
                <c:formatCode>0</c:formatCode>
                <c:ptCount val="2"/>
                <c:pt idx="0" formatCode="General">
                  <c:v>168</c:v>
                </c:pt>
                <c:pt idx="1">
                  <c:v>472.97135496239997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8F6-416F-BC03-4A580572A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96480"/>
        <c:axId val="25796896"/>
      </c:barChart>
      <c:catAx>
        <c:axId val="2579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96896"/>
        <c:crosses val="autoZero"/>
        <c:auto val="1"/>
        <c:lblAlgn val="ctr"/>
        <c:lblOffset val="100"/>
        <c:noMultiLvlLbl val="0"/>
      </c:catAx>
      <c:valAx>
        <c:axId val="25796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9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Sheet1!$D$6</c:f>
              <c:strCache>
                <c:ptCount val="1"/>
                <c:pt idx="0">
                  <c:v>Liquid milk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F81BD"/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F6-4DD1-8A98-C9C84D73550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5884010709801765"/>
                      <c:h val="0.215578652036963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DF6-4DD1-8A98-C9C84D735509}"/>
                </c:ext>
              </c:extLst>
            </c:dLbl>
            <c:dLbl>
              <c:idx val="1"/>
              <c:layout>
                <c:manualLayout>
                  <c:x val="0.10652060897099998"/>
                  <c:y val="5.51916671881627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72441986861381"/>
                      <c:h val="0.232136152193412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D70-47AC-9F0D-2167A56963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Sheet1!$E$5:$F$5</c:f>
              <c:numCache>
                <c:formatCode>General</c:formatCode>
                <c:ptCount val="2"/>
                <c:pt idx="0">
                  <c:v>2017</c:v>
                </c:pt>
                <c:pt idx="1">
                  <c:v>2022</c:v>
                </c:pt>
              </c:numCache>
            </c:numRef>
          </c:cat>
          <c:val>
            <c:numRef>
              <c:f>Sheet1!$E$6:$F$6</c:f>
              <c:numCache>
                <c:formatCode>0</c:formatCode>
                <c:ptCount val="2"/>
                <c:pt idx="0" formatCode="General">
                  <c:v>10956</c:v>
                </c:pt>
                <c:pt idx="1">
                  <c:v>19743.067749023438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F6-4DD1-8A98-C9C84D735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796480"/>
        <c:axId val="25796896"/>
      </c:barChart>
      <c:catAx>
        <c:axId val="2579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796896"/>
        <c:crosses val="autoZero"/>
        <c:auto val="1"/>
        <c:lblAlgn val="ctr"/>
        <c:lblOffset val="100"/>
        <c:noMultiLvlLbl val="0"/>
      </c:catAx>
      <c:valAx>
        <c:axId val="25796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579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[India Exports JBPT 2022Dec.xlsx]Major Exports!PivotTable2</c:name>
    <c:fmtId val="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Indian Dairy</a:t>
            </a:r>
            <a:r>
              <a:rPr lang="en-US" sz="1800" baseline="0" dirty="0"/>
              <a:t> Exports </a:t>
            </a:r>
            <a:endParaRPr lang="en-US" sz="1800" dirty="0"/>
          </a:p>
        </c:rich>
      </c:tx>
      <c:layout>
        <c:manualLayout>
          <c:xMode val="edge"/>
          <c:yMode val="edge"/>
          <c:x val="0.41312350069144582"/>
          <c:y val="6.423735652655968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rgbClr val="D2D2D2"/>
            </a:solidFill>
            <a:prstDash val="solid"/>
            <a:round/>
          </a:ln>
          <a:effectLst/>
        </c:spPr>
      </c:pivotFmt>
      <c:pivotFmt>
        <c:idx val="2"/>
        <c:marker>
          <c:symbol val="circle"/>
          <c:size val="7"/>
          <c:spPr>
            <a:solidFill>
              <a:srgbClr val="ED7331"/>
            </a:solidFill>
            <a:ln w="9525">
              <a:solidFill>
                <a:srgbClr val="FFFFFF"/>
              </a:solidFill>
              <a:prstDash val="solid"/>
            </a:ln>
            <a:effectLst/>
          </c:spPr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4"/>
        <c:spPr>
          <a:solidFill>
            <a:schemeClr val="accent6"/>
          </a:solidFill>
          <a:ln>
            <a:noFill/>
          </a:ln>
          <a:effectLst/>
        </c:spP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'Major Exports'!$B$2</c:f>
              <c:strCache>
                <c:ptCount val="1"/>
                <c:pt idx="0">
                  <c:v>Sum of DAIRY SPREADS Quantity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'Major Exports'!$A$3:$A$91</c:f>
              <c:multiLvlStrCache>
                <c:ptCount val="81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  <c:pt idx="58">
                    <c:v>Nov</c:v>
                  </c:pt>
                  <c:pt idx="59">
                    <c:v>Dec</c:v>
                  </c:pt>
                  <c:pt idx="60">
                    <c:v>Jan</c:v>
                  </c:pt>
                  <c:pt idx="61">
                    <c:v>Feb</c:v>
                  </c:pt>
                  <c:pt idx="62">
                    <c:v>Mar</c:v>
                  </c:pt>
                  <c:pt idx="63">
                    <c:v>Apr</c:v>
                  </c:pt>
                  <c:pt idx="64">
                    <c:v>May</c:v>
                  </c:pt>
                  <c:pt idx="65">
                    <c:v>Jun</c:v>
                  </c:pt>
                  <c:pt idx="66">
                    <c:v>Jul</c:v>
                  </c:pt>
                  <c:pt idx="67">
                    <c:v>Aug</c:v>
                  </c:pt>
                  <c:pt idx="68">
                    <c:v>Sep</c:v>
                  </c:pt>
                  <c:pt idx="69">
                    <c:v>Oct</c:v>
                  </c:pt>
                  <c:pt idx="70">
                    <c:v>Nov</c:v>
                  </c:pt>
                  <c:pt idx="71">
                    <c:v>Dec</c:v>
                  </c:pt>
                  <c:pt idx="72">
                    <c:v>Jan</c:v>
                  </c:pt>
                  <c:pt idx="73">
                    <c:v>Feb</c:v>
                  </c:pt>
                  <c:pt idx="74">
                    <c:v>Mar</c:v>
                  </c:pt>
                  <c:pt idx="75">
                    <c:v>Apr</c:v>
                  </c:pt>
                  <c:pt idx="76">
                    <c:v>May</c:v>
                  </c:pt>
                  <c:pt idx="77">
                    <c:v>Jun</c:v>
                  </c:pt>
                  <c:pt idx="78">
                    <c:v>Jul</c:v>
                  </c:pt>
                  <c:pt idx="79">
                    <c:v>Aug</c:v>
                  </c:pt>
                  <c:pt idx="80">
                    <c:v>Sep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  <c:pt idx="36">
                    <c:v>2019</c:v>
                  </c:pt>
                  <c:pt idx="48">
                    <c:v>2020</c:v>
                  </c:pt>
                  <c:pt idx="60">
                    <c:v>2021</c:v>
                  </c:pt>
                  <c:pt idx="72">
                    <c:v>2022</c:v>
                  </c:pt>
                </c:lvl>
              </c:multiLvlStrCache>
            </c:multiLvlStrRef>
          </c:cat>
          <c:val>
            <c:numRef>
              <c:f>'Major Exports'!$B$3:$B$91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5">
                  <c:v>4064</c:v>
                </c:pt>
                <c:pt idx="6">
                  <c:v>6821</c:v>
                </c:pt>
                <c:pt idx="7">
                  <c:v>5462</c:v>
                </c:pt>
                <c:pt idx="8">
                  <c:v>4994</c:v>
                </c:pt>
                <c:pt idx="9">
                  <c:v>7417</c:v>
                </c:pt>
                <c:pt idx="10">
                  <c:v>4423</c:v>
                </c:pt>
                <c:pt idx="11">
                  <c:v>2999</c:v>
                </c:pt>
                <c:pt idx="12">
                  <c:v>4251</c:v>
                </c:pt>
                <c:pt idx="13">
                  <c:v>2833</c:v>
                </c:pt>
                <c:pt idx="14">
                  <c:v>5183</c:v>
                </c:pt>
                <c:pt idx="15">
                  <c:v>6035</c:v>
                </c:pt>
                <c:pt idx="16">
                  <c:v>4404</c:v>
                </c:pt>
                <c:pt idx="17">
                  <c:v>5027</c:v>
                </c:pt>
                <c:pt idx="18">
                  <c:v>6090</c:v>
                </c:pt>
                <c:pt idx="19">
                  <c:v>5807</c:v>
                </c:pt>
                <c:pt idx="20">
                  <c:v>4729</c:v>
                </c:pt>
                <c:pt idx="21">
                  <c:v>3604</c:v>
                </c:pt>
                <c:pt idx="22">
                  <c:v>3639</c:v>
                </c:pt>
                <c:pt idx="23">
                  <c:v>3506</c:v>
                </c:pt>
                <c:pt idx="24">
                  <c:v>5595</c:v>
                </c:pt>
                <c:pt idx="25">
                  <c:v>4304</c:v>
                </c:pt>
                <c:pt idx="26">
                  <c:v>4633</c:v>
                </c:pt>
                <c:pt idx="27">
                  <c:v>5541</c:v>
                </c:pt>
                <c:pt idx="28">
                  <c:v>4877</c:v>
                </c:pt>
                <c:pt idx="29">
                  <c:v>8798</c:v>
                </c:pt>
                <c:pt idx="30">
                  <c:v>4458</c:v>
                </c:pt>
                <c:pt idx="31">
                  <c:v>4742</c:v>
                </c:pt>
                <c:pt idx="32">
                  <c:v>16163</c:v>
                </c:pt>
                <c:pt idx="33">
                  <c:v>4517</c:v>
                </c:pt>
                <c:pt idx="34">
                  <c:v>2599</c:v>
                </c:pt>
                <c:pt idx="35">
                  <c:v>4594</c:v>
                </c:pt>
                <c:pt idx="36">
                  <c:v>2189</c:v>
                </c:pt>
                <c:pt idx="37">
                  <c:v>2627</c:v>
                </c:pt>
                <c:pt idx="38">
                  <c:v>0</c:v>
                </c:pt>
                <c:pt idx="39">
                  <c:v>2415</c:v>
                </c:pt>
                <c:pt idx="40">
                  <c:v>3956</c:v>
                </c:pt>
                <c:pt idx="41">
                  <c:v>5500</c:v>
                </c:pt>
                <c:pt idx="42">
                  <c:v>2401</c:v>
                </c:pt>
                <c:pt idx="43">
                  <c:v>2759</c:v>
                </c:pt>
                <c:pt idx="44">
                  <c:v>1859</c:v>
                </c:pt>
                <c:pt idx="45">
                  <c:v>1054</c:v>
                </c:pt>
                <c:pt idx="46">
                  <c:v>1084</c:v>
                </c:pt>
                <c:pt idx="47">
                  <c:v>1567</c:v>
                </c:pt>
                <c:pt idx="48">
                  <c:v>2256</c:v>
                </c:pt>
                <c:pt idx="49">
                  <c:v>1440</c:v>
                </c:pt>
                <c:pt idx="50">
                  <c:v>1880</c:v>
                </c:pt>
                <c:pt idx="51">
                  <c:v>300</c:v>
                </c:pt>
                <c:pt idx="52">
                  <c:v>4160</c:v>
                </c:pt>
                <c:pt idx="53">
                  <c:v>3150</c:v>
                </c:pt>
                <c:pt idx="54">
                  <c:v>5280</c:v>
                </c:pt>
                <c:pt idx="55">
                  <c:v>5</c:v>
                </c:pt>
                <c:pt idx="56">
                  <c:v>5343</c:v>
                </c:pt>
                <c:pt idx="57">
                  <c:v>274</c:v>
                </c:pt>
                <c:pt idx="58">
                  <c:v>2005</c:v>
                </c:pt>
                <c:pt idx="59">
                  <c:v>2784</c:v>
                </c:pt>
                <c:pt idx="60">
                  <c:v>30</c:v>
                </c:pt>
                <c:pt idx="61">
                  <c:v>338</c:v>
                </c:pt>
                <c:pt idx="62">
                  <c:v>447</c:v>
                </c:pt>
                <c:pt idx="63">
                  <c:v>560</c:v>
                </c:pt>
                <c:pt idx="64">
                  <c:v>1220</c:v>
                </c:pt>
                <c:pt idx="65">
                  <c:v>8794</c:v>
                </c:pt>
                <c:pt idx="66">
                  <c:v>14</c:v>
                </c:pt>
                <c:pt idx="67">
                  <c:v>390</c:v>
                </c:pt>
                <c:pt idx="68">
                  <c:v>214</c:v>
                </c:pt>
                <c:pt idx="69">
                  <c:v>21</c:v>
                </c:pt>
                <c:pt idx="70">
                  <c:v>659</c:v>
                </c:pt>
                <c:pt idx="71">
                  <c:v>225</c:v>
                </c:pt>
                <c:pt idx="72">
                  <c:v>0</c:v>
                </c:pt>
                <c:pt idx="73">
                  <c:v>202</c:v>
                </c:pt>
                <c:pt idx="74">
                  <c:v>270</c:v>
                </c:pt>
                <c:pt idx="76">
                  <c:v>670</c:v>
                </c:pt>
                <c:pt idx="77">
                  <c:v>241</c:v>
                </c:pt>
                <c:pt idx="78">
                  <c:v>2397</c:v>
                </c:pt>
                <c:pt idx="79">
                  <c:v>75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3A-4BEA-AD0D-3C9256B44CE4}"/>
            </c:ext>
          </c:extLst>
        </c:ser>
        <c:ser>
          <c:idx val="1"/>
          <c:order val="1"/>
          <c:tx>
            <c:strRef>
              <c:f>'Major Exports'!$C$2</c:f>
              <c:strCache>
                <c:ptCount val="1"/>
                <c:pt idx="0">
                  <c:v>Sum of BUTTER OIL Quantity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'Major Exports'!$A$3:$A$91</c:f>
              <c:multiLvlStrCache>
                <c:ptCount val="81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  <c:pt idx="58">
                    <c:v>Nov</c:v>
                  </c:pt>
                  <c:pt idx="59">
                    <c:v>Dec</c:v>
                  </c:pt>
                  <c:pt idx="60">
                    <c:v>Jan</c:v>
                  </c:pt>
                  <c:pt idx="61">
                    <c:v>Feb</c:v>
                  </c:pt>
                  <c:pt idx="62">
                    <c:v>Mar</c:v>
                  </c:pt>
                  <c:pt idx="63">
                    <c:v>Apr</c:v>
                  </c:pt>
                  <c:pt idx="64">
                    <c:v>May</c:v>
                  </c:pt>
                  <c:pt idx="65">
                    <c:v>Jun</c:v>
                  </c:pt>
                  <c:pt idx="66">
                    <c:v>Jul</c:v>
                  </c:pt>
                  <c:pt idx="67">
                    <c:v>Aug</c:v>
                  </c:pt>
                  <c:pt idx="68">
                    <c:v>Sep</c:v>
                  </c:pt>
                  <c:pt idx="69">
                    <c:v>Oct</c:v>
                  </c:pt>
                  <c:pt idx="70">
                    <c:v>Nov</c:v>
                  </c:pt>
                  <c:pt idx="71">
                    <c:v>Dec</c:v>
                  </c:pt>
                  <c:pt idx="72">
                    <c:v>Jan</c:v>
                  </c:pt>
                  <c:pt idx="73">
                    <c:v>Feb</c:v>
                  </c:pt>
                  <c:pt idx="74">
                    <c:v>Mar</c:v>
                  </c:pt>
                  <c:pt idx="75">
                    <c:v>Apr</c:v>
                  </c:pt>
                  <c:pt idx="76">
                    <c:v>May</c:v>
                  </c:pt>
                  <c:pt idx="77">
                    <c:v>Jun</c:v>
                  </c:pt>
                  <c:pt idx="78">
                    <c:v>Jul</c:v>
                  </c:pt>
                  <c:pt idx="79">
                    <c:v>Aug</c:v>
                  </c:pt>
                  <c:pt idx="80">
                    <c:v>Sep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  <c:pt idx="36">
                    <c:v>2019</c:v>
                  </c:pt>
                  <c:pt idx="48">
                    <c:v>2020</c:v>
                  </c:pt>
                  <c:pt idx="60">
                    <c:v>2021</c:v>
                  </c:pt>
                  <c:pt idx="72">
                    <c:v>2022</c:v>
                  </c:pt>
                </c:lvl>
              </c:multiLvlStrCache>
            </c:multiLvlStrRef>
          </c:cat>
          <c:val>
            <c:numRef>
              <c:f>'Major Exports'!$C$3:$C$91</c:f>
              <c:numCache>
                <c:formatCode>General</c:formatCode>
                <c:ptCount val="81"/>
                <c:pt idx="0">
                  <c:v>17192</c:v>
                </c:pt>
                <c:pt idx="1">
                  <c:v>0</c:v>
                </c:pt>
                <c:pt idx="2">
                  <c:v>0</c:v>
                </c:pt>
                <c:pt idx="3">
                  <c:v>342</c:v>
                </c:pt>
                <c:pt idx="4">
                  <c:v>2710</c:v>
                </c:pt>
                <c:pt idx="5">
                  <c:v>0</c:v>
                </c:pt>
                <c:pt idx="6">
                  <c:v>2000</c:v>
                </c:pt>
                <c:pt idx="7">
                  <c:v>0</c:v>
                </c:pt>
                <c:pt idx="8">
                  <c:v>10</c:v>
                </c:pt>
                <c:pt idx="9">
                  <c:v>0</c:v>
                </c:pt>
                <c:pt idx="10">
                  <c:v>0</c:v>
                </c:pt>
                <c:pt idx="11">
                  <c:v>13355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20">
                  <c:v>25000</c:v>
                </c:pt>
                <c:pt idx="21">
                  <c:v>0</c:v>
                </c:pt>
                <c:pt idx="22">
                  <c:v>25000</c:v>
                </c:pt>
                <c:pt idx="23">
                  <c:v>25000</c:v>
                </c:pt>
                <c:pt idx="24">
                  <c:v>0</c:v>
                </c:pt>
                <c:pt idx="25">
                  <c:v>25000</c:v>
                </c:pt>
                <c:pt idx="26">
                  <c:v>76000</c:v>
                </c:pt>
                <c:pt idx="27">
                  <c:v>25000</c:v>
                </c:pt>
                <c:pt idx="28">
                  <c:v>0</c:v>
                </c:pt>
                <c:pt idx="29">
                  <c:v>99080</c:v>
                </c:pt>
                <c:pt idx="30">
                  <c:v>99390</c:v>
                </c:pt>
                <c:pt idx="31">
                  <c:v>3750</c:v>
                </c:pt>
                <c:pt idx="32">
                  <c:v>61600</c:v>
                </c:pt>
                <c:pt idx="33">
                  <c:v>138320</c:v>
                </c:pt>
                <c:pt idx="34">
                  <c:v>232380</c:v>
                </c:pt>
                <c:pt idx="35">
                  <c:v>106680</c:v>
                </c:pt>
                <c:pt idx="36">
                  <c:v>49000</c:v>
                </c:pt>
                <c:pt idx="37">
                  <c:v>0</c:v>
                </c:pt>
                <c:pt idx="38">
                  <c:v>0</c:v>
                </c:pt>
                <c:pt idx="39">
                  <c:v>100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250</c:v>
                </c:pt>
                <c:pt idx="46">
                  <c:v>12</c:v>
                </c:pt>
                <c:pt idx="47">
                  <c:v>0</c:v>
                </c:pt>
                <c:pt idx="48">
                  <c:v>0</c:v>
                </c:pt>
                <c:pt idx="49">
                  <c:v>66</c:v>
                </c:pt>
                <c:pt idx="50">
                  <c:v>0</c:v>
                </c:pt>
                <c:pt idx="53">
                  <c:v>1400</c:v>
                </c:pt>
                <c:pt idx="54">
                  <c:v>0</c:v>
                </c:pt>
                <c:pt idx="55">
                  <c:v>2300</c:v>
                </c:pt>
                <c:pt idx="56">
                  <c:v>610</c:v>
                </c:pt>
                <c:pt idx="57">
                  <c:v>57</c:v>
                </c:pt>
                <c:pt idx="58">
                  <c:v>1100</c:v>
                </c:pt>
                <c:pt idx="59">
                  <c:v>0</c:v>
                </c:pt>
                <c:pt idx="60">
                  <c:v>380</c:v>
                </c:pt>
                <c:pt idx="61">
                  <c:v>84</c:v>
                </c:pt>
                <c:pt idx="62">
                  <c:v>0</c:v>
                </c:pt>
                <c:pt idx="64">
                  <c:v>16460</c:v>
                </c:pt>
                <c:pt idx="65">
                  <c:v>16800</c:v>
                </c:pt>
                <c:pt idx="66">
                  <c:v>90</c:v>
                </c:pt>
                <c:pt idx="67">
                  <c:v>74112</c:v>
                </c:pt>
                <c:pt idx="68">
                  <c:v>119812</c:v>
                </c:pt>
                <c:pt idx="69">
                  <c:v>37608</c:v>
                </c:pt>
                <c:pt idx="70">
                  <c:v>187253</c:v>
                </c:pt>
                <c:pt idx="71">
                  <c:v>16688</c:v>
                </c:pt>
                <c:pt idx="72">
                  <c:v>19253</c:v>
                </c:pt>
                <c:pt idx="73">
                  <c:v>30320</c:v>
                </c:pt>
                <c:pt idx="74">
                  <c:v>360288</c:v>
                </c:pt>
                <c:pt idx="76">
                  <c:v>53085</c:v>
                </c:pt>
                <c:pt idx="77">
                  <c:v>51379</c:v>
                </c:pt>
                <c:pt idx="78">
                  <c:v>21246</c:v>
                </c:pt>
                <c:pt idx="79">
                  <c:v>15</c:v>
                </c:pt>
                <c:pt idx="80">
                  <c:v>17975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3A-4BEA-AD0D-3C9256B44CE4}"/>
            </c:ext>
          </c:extLst>
        </c:ser>
        <c:ser>
          <c:idx val="2"/>
          <c:order val="2"/>
          <c:tx>
            <c:strRef>
              <c:f>'Major Exports'!$D$2</c:f>
              <c:strCache>
                <c:ptCount val="1"/>
                <c:pt idx="0">
                  <c:v>Sum of MELTED BUTTER (GHEE) Quantity</c:v>
                </c:pt>
              </c:strCache>
            </c:strRef>
          </c:tx>
          <c:spPr>
            <a:solidFill>
              <a:srgbClr val="00CC99"/>
            </a:solidFill>
            <a:ln>
              <a:noFill/>
            </a:ln>
            <a:effectLst/>
          </c:spPr>
          <c:invertIfNegative val="0"/>
          <c:cat>
            <c:multiLvlStrRef>
              <c:f>'Major Exports'!$A$3:$A$91</c:f>
              <c:multiLvlStrCache>
                <c:ptCount val="81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  <c:pt idx="58">
                    <c:v>Nov</c:v>
                  </c:pt>
                  <c:pt idx="59">
                    <c:v>Dec</c:v>
                  </c:pt>
                  <c:pt idx="60">
                    <c:v>Jan</c:v>
                  </c:pt>
                  <c:pt idx="61">
                    <c:v>Feb</c:v>
                  </c:pt>
                  <c:pt idx="62">
                    <c:v>Mar</c:v>
                  </c:pt>
                  <c:pt idx="63">
                    <c:v>Apr</c:v>
                  </c:pt>
                  <c:pt idx="64">
                    <c:v>May</c:v>
                  </c:pt>
                  <c:pt idx="65">
                    <c:v>Jun</c:v>
                  </c:pt>
                  <c:pt idx="66">
                    <c:v>Jul</c:v>
                  </c:pt>
                  <c:pt idx="67">
                    <c:v>Aug</c:v>
                  </c:pt>
                  <c:pt idx="68">
                    <c:v>Sep</c:v>
                  </c:pt>
                  <c:pt idx="69">
                    <c:v>Oct</c:v>
                  </c:pt>
                  <c:pt idx="70">
                    <c:v>Nov</c:v>
                  </c:pt>
                  <c:pt idx="71">
                    <c:v>Dec</c:v>
                  </c:pt>
                  <c:pt idx="72">
                    <c:v>Jan</c:v>
                  </c:pt>
                  <c:pt idx="73">
                    <c:v>Feb</c:v>
                  </c:pt>
                  <c:pt idx="74">
                    <c:v>Mar</c:v>
                  </c:pt>
                  <c:pt idx="75">
                    <c:v>Apr</c:v>
                  </c:pt>
                  <c:pt idx="76">
                    <c:v>May</c:v>
                  </c:pt>
                  <c:pt idx="77">
                    <c:v>Jun</c:v>
                  </c:pt>
                  <c:pt idx="78">
                    <c:v>Jul</c:v>
                  </c:pt>
                  <c:pt idx="79">
                    <c:v>Aug</c:v>
                  </c:pt>
                  <c:pt idx="80">
                    <c:v>Sep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  <c:pt idx="36">
                    <c:v>2019</c:v>
                  </c:pt>
                  <c:pt idx="48">
                    <c:v>2020</c:v>
                  </c:pt>
                  <c:pt idx="60">
                    <c:v>2021</c:v>
                  </c:pt>
                  <c:pt idx="72">
                    <c:v>2022</c:v>
                  </c:pt>
                </c:lvl>
              </c:multiLvlStrCache>
            </c:multiLvlStrRef>
          </c:cat>
          <c:val>
            <c:numRef>
              <c:f>'Major Exports'!$D$3:$D$91</c:f>
              <c:numCache>
                <c:formatCode>General</c:formatCode>
                <c:ptCount val="81"/>
                <c:pt idx="0">
                  <c:v>500896</c:v>
                </c:pt>
                <c:pt idx="1">
                  <c:v>405412</c:v>
                </c:pt>
                <c:pt idx="2">
                  <c:v>769043</c:v>
                </c:pt>
                <c:pt idx="3">
                  <c:v>508338</c:v>
                </c:pt>
                <c:pt idx="4">
                  <c:v>492191</c:v>
                </c:pt>
                <c:pt idx="5">
                  <c:v>573299</c:v>
                </c:pt>
                <c:pt idx="6">
                  <c:v>488684</c:v>
                </c:pt>
                <c:pt idx="7">
                  <c:v>391687</c:v>
                </c:pt>
                <c:pt idx="8">
                  <c:v>470822</c:v>
                </c:pt>
                <c:pt idx="9">
                  <c:v>323464</c:v>
                </c:pt>
                <c:pt idx="10">
                  <c:v>460504</c:v>
                </c:pt>
                <c:pt idx="11">
                  <c:v>556464</c:v>
                </c:pt>
                <c:pt idx="12">
                  <c:v>610921</c:v>
                </c:pt>
                <c:pt idx="13">
                  <c:v>593287</c:v>
                </c:pt>
                <c:pt idx="14">
                  <c:v>667361</c:v>
                </c:pt>
                <c:pt idx="15">
                  <c:v>448234</c:v>
                </c:pt>
                <c:pt idx="16">
                  <c:v>350076</c:v>
                </c:pt>
                <c:pt idx="17">
                  <c:v>491310</c:v>
                </c:pt>
                <c:pt idx="18">
                  <c:v>518098</c:v>
                </c:pt>
                <c:pt idx="19">
                  <c:v>575684</c:v>
                </c:pt>
                <c:pt idx="20">
                  <c:v>759512</c:v>
                </c:pt>
                <c:pt idx="21">
                  <c:v>755100</c:v>
                </c:pt>
                <c:pt idx="22">
                  <c:v>683713</c:v>
                </c:pt>
                <c:pt idx="23">
                  <c:v>786630</c:v>
                </c:pt>
                <c:pt idx="24">
                  <c:v>709899</c:v>
                </c:pt>
                <c:pt idx="25">
                  <c:v>736838</c:v>
                </c:pt>
                <c:pt idx="26">
                  <c:v>1029417</c:v>
                </c:pt>
                <c:pt idx="27">
                  <c:v>1016658</c:v>
                </c:pt>
                <c:pt idx="28">
                  <c:v>873292</c:v>
                </c:pt>
                <c:pt idx="29">
                  <c:v>686538</c:v>
                </c:pt>
                <c:pt idx="30">
                  <c:v>770615</c:v>
                </c:pt>
                <c:pt idx="31">
                  <c:v>1110726</c:v>
                </c:pt>
                <c:pt idx="32">
                  <c:v>1000076</c:v>
                </c:pt>
                <c:pt idx="33">
                  <c:v>798690</c:v>
                </c:pt>
                <c:pt idx="34">
                  <c:v>600927</c:v>
                </c:pt>
                <c:pt idx="35">
                  <c:v>1103662</c:v>
                </c:pt>
                <c:pt idx="36">
                  <c:v>803519</c:v>
                </c:pt>
                <c:pt idx="37">
                  <c:v>627969</c:v>
                </c:pt>
                <c:pt idx="38">
                  <c:v>1075762</c:v>
                </c:pt>
                <c:pt idx="39">
                  <c:v>666987</c:v>
                </c:pt>
                <c:pt idx="40">
                  <c:v>817553</c:v>
                </c:pt>
                <c:pt idx="41">
                  <c:v>676070</c:v>
                </c:pt>
                <c:pt idx="42">
                  <c:v>719429</c:v>
                </c:pt>
                <c:pt idx="43">
                  <c:v>762383</c:v>
                </c:pt>
                <c:pt idx="44">
                  <c:v>805142</c:v>
                </c:pt>
                <c:pt idx="45">
                  <c:v>800321</c:v>
                </c:pt>
                <c:pt idx="46">
                  <c:v>876497</c:v>
                </c:pt>
                <c:pt idx="47">
                  <c:v>940807</c:v>
                </c:pt>
                <c:pt idx="48">
                  <c:v>771047</c:v>
                </c:pt>
                <c:pt idx="49">
                  <c:v>686468</c:v>
                </c:pt>
                <c:pt idx="50">
                  <c:v>709445</c:v>
                </c:pt>
                <c:pt idx="51">
                  <c:v>678191</c:v>
                </c:pt>
                <c:pt idx="52">
                  <c:v>1188165</c:v>
                </c:pt>
                <c:pt idx="53">
                  <c:v>1033446</c:v>
                </c:pt>
                <c:pt idx="54">
                  <c:v>1000270</c:v>
                </c:pt>
                <c:pt idx="55">
                  <c:v>1243673</c:v>
                </c:pt>
                <c:pt idx="56">
                  <c:v>1055425</c:v>
                </c:pt>
                <c:pt idx="57">
                  <c:v>1056445</c:v>
                </c:pt>
                <c:pt idx="58">
                  <c:v>697697</c:v>
                </c:pt>
                <c:pt idx="59">
                  <c:v>769410</c:v>
                </c:pt>
                <c:pt idx="60">
                  <c:v>718226</c:v>
                </c:pt>
                <c:pt idx="61">
                  <c:v>756827</c:v>
                </c:pt>
                <c:pt idx="62">
                  <c:v>946117</c:v>
                </c:pt>
                <c:pt idx="63">
                  <c:v>702861</c:v>
                </c:pt>
                <c:pt idx="64">
                  <c:v>927908</c:v>
                </c:pt>
                <c:pt idx="65">
                  <c:v>841225</c:v>
                </c:pt>
                <c:pt idx="66">
                  <c:v>676194</c:v>
                </c:pt>
                <c:pt idx="67">
                  <c:v>645766</c:v>
                </c:pt>
                <c:pt idx="68">
                  <c:v>847747</c:v>
                </c:pt>
                <c:pt idx="69">
                  <c:v>747037</c:v>
                </c:pt>
                <c:pt idx="70">
                  <c:v>979331</c:v>
                </c:pt>
                <c:pt idx="71">
                  <c:v>1121233</c:v>
                </c:pt>
                <c:pt idx="72">
                  <c:v>1330979</c:v>
                </c:pt>
                <c:pt idx="73">
                  <c:v>1428991</c:v>
                </c:pt>
                <c:pt idx="74">
                  <c:v>1925714</c:v>
                </c:pt>
                <c:pt idx="75">
                  <c:v>1163100</c:v>
                </c:pt>
                <c:pt idx="76">
                  <c:v>859299</c:v>
                </c:pt>
                <c:pt idx="77">
                  <c:v>897882</c:v>
                </c:pt>
                <c:pt idx="78">
                  <c:v>1071336</c:v>
                </c:pt>
                <c:pt idx="79">
                  <c:v>944691</c:v>
                </c:pt>
                <c:pt idx="80">
                  <c:v>949060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3A-4BEA-AD0D-3C9256B44CE4}"/>
            </c:ext>
          </c:extLst>
        </c:ser>
        <c:ser>
          <c:idx val="3"/>
          <c:order val="3"/>
          <c:tx>
            <c:strRef>
              <c:f>'Major Exports'!$E$2</c:f>
              <c:strCache>
                <c:ptCount val="1"/>
                <c:pt idx="0">
                  <c:v>Sum of OTHER FATS AND OILS DERVTVD  FROM MILK Quantity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'Major Exports'!$A$3:$A$91</c:f>
              <c:multiLvlStrCache>
                <c:ptCount val="81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  <c:pt idx="58">
                    <c:v>Nov</c:v>
                  </c:pt>
                  <c:pt idx="59">
                    <c:v>Dec</c:v>
                  </c:pt>
                  <c:pt idx="60">
                    <c:v>Jan</c:v>
                  </c:pt>
                  <c:pt idx="61">
                    <c:v>Feb</c:v>
                  </c:pt>
                  <c:pt idx="62">
                    <c:v>Mar</c:v>
                  </c:pt>
                  <c:pt idx="63">
                    <c:v>Apr</c:v>
                  </c:pt>
                  <c:pt idx="64">
                    <c:v>May</c:v>
                  </c:pt>
                  <c:pt idx="65">
                    <c:v>Jun</c:v>
                  </c:pt>
                  <c:pt idx="66">
                    <c:v>Jul</c:v>
                  </c:pt>
                  <c:pt idx="67">
                    <c:v>Aug</c:v>
                  </c:pt>
                  <c:pt idx="68">
                    <c:v>Sep</c:v>
                  </c:pt>
                  <c:pt idx="69">
                    <c:v>Oct</c:v>
                  </c:pt>
                  <c:pt idx="70">
                    <c:v>Nov</c:v>
                  </c:pt>
                  <c:pt idx="71">
                    <c:v>Dec</c:v>
                  </c:pt>
                  <c:pt idx="72">
                    <c:v>Jan</c:v>
                  </c:pt>
                  <c:pt idx="73">
                    <c:v>Feb</c:v>
                  </c:pt>
                  <c:pt idx="74">
                    <c:v>Mar</c:v>
                  </c:pt>
                  <c:pt idx="75">
                    <c:v>Apr</c:v>
                  </c:pt>
                  <c:pt idx="76">
                    <c:v>May</c:v>
                  </c:pt>
                  <c:pt idx="77">
                    <c:v>Jun</c:v>
                  </c:pt>
                  <c:pt idx="78">
                    <c:v>Jul</c:v>
                  </c:pt>
                  <c:pt idx="79">
                    <c:v>Aug</c:v>
                  </c:pt>
                  <c:pt idx="80">
                    <c:v>Sep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  <c:pt idx="36">
                    <c:v>2019</c:v>
                  </c:pt>
                  <c:pt idx="48">
                    <c:v>2020</c:v>
                  </c:pt>
                  <c:pt idx="60">
                    <c:v>2021</c:v>
                  </c:pt>
                  <c:pt idx="72">
                    <c:v>2022</c:v>
                  </c:pt>
                </c:lvl>
              </c:multiLvlStrCache>
            </c:multiLvlStrRef>
          </c:cat>
          <c:val>
            <c:numRef>
              <c:f>'Major Exports'!$E$3:$E$91</c:f>
              <c:numCache>
                <c:formatCode>General</c:formatCode>
                <c:ptCount val="81"/>
                <c:pt idx="0">
                  <c:v>5069</c:v>
                </c:pt>
                <c:pt idx="1">
                  <c:v>15728</c:v>
                </c:pt>
                <c:pt idx="2">
                  <c:v>6326</c:v>
                </c:pt>
                <c:pt idx="3">
                  <c:v>4208</c:v>
                </c:pt>
                <c:pt idx="4">
                  <c:v>7855</c:v>
                </c:pt>
                <c:pt idx="5">
                  <c:v>106544</c:v>
                </c:pt>
                <c:pt idx="6">
                  <c:v>3230</c:v>
                </c:pt>
                <c:pt idx="7">
                  <c:v>4582</c:v>
                </c:pt>
                <c:pt idx="8">
                  <c:v>7154</c:v>
                </c:pt>
                <c:pt idx="9">
                  <c:v>20301</c:v>
                </c:pt>
                <c:pt idx="10">
                  <c:v>6516</c:v>
                </c:pt>
                <c:pt idx="11">
                  <c:v>4690</c:v>
                </c:pt>
                <c:pt idx="12">
                  <c:v>16966</c:v>
                </c:pt>
                <c:pt idx="13">
                  <c:v>10009</c:v>
                </c:pt>
                <c:pt idx="14">
                  <c:v>15448</c:v>
                </c:pt>
                <c:pt idx="15">
                  <c:v>5987</c:v>
                </c:pt>
                <c:pt idx="16">
                  <c:v>33183</c:v>
                </c:pt>
                <c:pt idx="17">
                  <c:v>17273</c:v>
                </c:pt>
                <c:pt idx="18">
                  <c:v>53606</c:v>
                </c:pt>
                <c:pt idx="19">
                  <c:v>13048</c:v>
                </c:pt>
                <c:pt idx="20">
                  <c:v>76144</c:v>
                </c:pt>
                <c:pt idx="21">
                  <c:v>3620</c:v>
                </c:pt>
                <c:pt idx="22">
                  <c:v>20268</c:v>
                </c:pt>
                <c:pt idx="23">
                  <c:v>198733</c:v>
                </c:pt>
                <c:pt idx="24">
                  <c:v>11429</c:v>
                </c:pt>
                <c:pt idx="25">
                  <c:v>69643</c:v>
                </c:pt>
                <c:pt idx="26">
                  <c:v>66827</c:v>
                </c:pt>
                <c:pt idx="27">
                  <c:v>107245</c:v>
                </c:pt>
                <c:pt idx="28">
                  <c:v>10955</c:v>
                </c:pt>
                <c:pt idx="29">
                  <c:v>10492</c:v>
                </c:pt>
                <c:pt idx="30">
                  <c:v>184091</c:v>
                </c:pt>
                <c:pt idx="31">
                  <c:v>59421</c:v>
                </c:pt>
                <c:pt idx="32">
                  <c:v>418523</c:v>
                </c:pt>
                <c:pt idx="33">
                  <c:v>398261</c:v>
                </c:pt>
                <c:pt idx="34">
                  <c:v>471741</c:v>
                </c:pt>
                <c:pt idx="35">
                  <c:v>496353</c:v>
                </c:pt>
                <c:pt idx="36">
                  <c:v>567020</c:v>
                </c:pt>
                <c:pt idx="37">
                  <c:v>498827</c:v>
                </c:pt>
                <c:pt idx="38">
                  <c:v>542034</c:v>
                </c:pt>
                <c:pt idx="39">
                  <c:v>505893</c:v>
                </c:pt>
                <c:pt idx="40">
                  <c:v>589621</c:v>
                </c:pt>
                <c:pt idx="41">
                  <c:v>465167</c:v>
                </c:pt>
                <c:pt idx="42">
                  <c:v>255349</c:v>
                </c:pt>
                <c:pt idx="43">
                  <c:v>177595</c:v>
                </c:pt>
                <c:pt idx="44">
                  <c:v>54740</c:v>
                </c:pt>
                <c:pt idx="45">
                  <c:v>143743</c:v>
                </c:pt>
                <c:pt idx="46">
                  <c:v>103704</c:v>
                </c:pt>
                <c:pt idx="47">
                  <c:v>169504</c:v>
                </c:pt>
                <c:pt idx="48">
                  <c:v>8454</c:v>
                </c:pt>
                <c:pt idx="49">
                  <c:v>3837</c:v>
                </c:pt>
                <c:pt idx="50">
                  <c:v>12008</c:v>
                </c:pt>
                <c:pt idx="51">
                  <c:v>2820</c:v>
                </c:pt>
                <c:pt idx="52">
                  <c:v>218670</c:v>
                </c:pt>
                <c:pt idx="53">
                  <c:v>175721</c:v>
                </c:pt>
                <c:pt idx="54">
                  <c:v>88464</c:v>
                </c:pt>
                <c:pt idx="55">
                  <c:v>166486</c:v>
                </c:pt>
                <c:pt idx="56">
                  <c:v>103867</c:v>
                </c:pt>
                <c:pt idx="57">
                  <c:v>306004</c:v>
                </c:pt>
                <c:pt idx="58">
                  <c:v>109631</c:v>
                </c:pt>
                <c:pt idx="59">
                  <c:v>9659</c:v>
                </c:pt>
                <c:pt idx="60">
                  <c:v>30013</c:v>
                </c:pt>
                <c:pt idx="61">
                  <c:v>87652</c:v>
                </c:pt>
                <c:pt idx="62">
                  <c:v>48879</c:v>
                </c:pt>
                <c:pt idx="63">
                  <c:v>336930</c:v>
                </c:pt>
                <c:pt idx="64">
                  <c:v>203717</c:v>
                </c:pt>
                <c:pt idx="65">
                  <c:v>357502</c:v>
                </c:pt>
                <c:pt idx="66">
                  <c:v>233654</c:v>
                </c:pt>
                <c:pt idx="67">
                  <c:v>243748</c:v>
                </c:pt>
                <c:pt idx="68">
                  <c:v>398061</c:v>
                </c:pt>
                <c:pt idx="69">
                  <c:v>398086</c:v>
                </c:pt>
                <c:pt idx="70">
                  <c:v>501467</c:v>
                </c:pt>
                <c:pt idx="71">
                  <c:v>695694</c:v>
                </c:pt>
                <c:pt idx="72">
                  <c:v>498912</c:v>
                </c:pt>
                <c:pt idx="73">
                  <c:v>371029</c:v>
                </c:pt>
                <c:pt idx="74">
                  <c:v>414503</c:v>
                </c:pt>
                <c:pt idx="75">
                  <c:v>473491</c:v>
                </c:pt>
                <c:pt idx="76">
                  <c:v>521920</c:v>
                </c:pt>
                <c:pt idx="77">
                  <c:v>455662</c:v>
                </c:pt>
                <c:pt idx="78">
                  <c:v>251953</c:v>
                </c:pt>
                <c:pt idx="79">
                  <c:v>512734</c:v>
                </c:pt>
                <c:pt idx="80">
                  <c:v>218901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3A-4BEA-AD0D-3C9256B44CE4}"/>
            </c:ext>
          </c:extLst>
        </c:ser>
        <c:ser>
          <c:idx val="4"/>
          <c:order val="4"/>
          <c:tx>
            <c:strRef>
              <c:f>'Major Exports'!$F$2</c:f>
              <c:strCache>
                <c:ptCount val="1"/>
                <c:pt idx="0">
                  <c:v>Sum of CONDENSED MILK Quantity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'Major Exports'!$A$3:$A$91</c:f>
              <c:multiLvlStrCache>
                <c:ptCount val="81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  <c:pt idx="58">
                    <c:v>Nov</c:v>
                  </c:pt>
                  <c:pt idx="59">
                    <c:v>Dec</c:v>
                  </c:pt>
                  <c:pt idx="60">
                    <c:v>Jan</c:v>
                  </c:pt>
                  <c:pt idx="61">
                    <c:v>Feb</c:v>
                  </c:pt>
                  <c:pt idx="62">
                    <c:v>Mar</c:v>
                  </c:pt>
                  <c:pt idx="63">
                    <c:v>Apr</c:v>
                  </c:pt>
                  <c:pt idx="64">
                    <c:v>May</c:v>
                  </c:pt>
                  <c:pt idx="65">
                    <c:v>Jun</c:v>
                  </c:pt>
                  <c:pt idx="66">
                    <c:v>Jul</c:v>
                  </c:pt>
                  <c:pt idx="67">
                    <c:v>Aug</c:v>
                  </c:pt>
                  <c:pt idx="68">
                    <c:v>Sep</c:v>
                  </c:pt>
                  <c:pt idx="69">
                    <c:v>Oct</c:v>
                  </c:pt>
                  <c:pt idx="70">
                    <c:v>Nov</c:v>
                  </c:pt>
                  <c:pt idx="71">
                    <c:v>Dec</c:v>
                  </c:pt>
                  <c:pt idx="72">
                    <c:v>Jan</c:v>
                  </c:pt>
                  <c:pt idx="73">
                    <c:v>Feb</c:v>
                  </c:pt>
                  <c:pt idx="74">
                    <c:v>Mar</c:v>
                  </c:pt>
                  <c:pt idx="75">
                    <c:v>Apr</c:v>
                  </c:pt>
                  <c:pt idx="76">
                    <c:v>May</c:v>
                  </c:pt>
                  <c:pt idx="77">
                    <c:v>Jun</c:v>
                  </c:pt>
                  <c:pt idx="78">
                    <c:v>Jul</c:v>
                  </c:pt>
                  <c:pt idx="79">
                    <c:v>Aug</c:v>
                  </c:pt>
                  <c:pt idx="80">
                    <c:v>Sep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  <c:pt idx="36">
                    <c:v>2019</c:v>
                  </c:pt>
                  <c:pt idx="48">
                    <c:v>2020</c:v>
                  </c:pt>
                  <c:pt idx="60">
                    <c:v>2021</c:v>
                  </c:pt>
                  <c:pt idx="72">
                    <c:v>2022</c:v>
                  </c:pt>
                </c:lvl>
              </c:multiLvlStrCache>
            </c:multiLvlStrRef>
          </c:cat>
          <c:val>
            <c:numRef>
              <c:f>'Major Exports'!$F$3:$F$91</c:f>
              <c:numCache>
                <c:formatCode>General</c:formatCode>
                <c:ptCount val="81"/>
                <c:pt idx="0">
                  <c:v>6000</c:v>
                </c:pt>
                <c:pt idx="1">
                  <c:v>0</c:v>
                </c:pt>
                <c:pt idx="2">
                  <c:v>0</c:v>
                </c:pt>
                <c:pt idx="28">
                  <c:v>13</c:v>
                </c:pt>
                <c:pt idx="29">
                  <c:v>120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600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876</c:v>
                </c:pt>
                <c:pt idx="38">
                  <c:v>0</c:v>
                </c:pt>
                <c:pt idx="39">
                  <c:v>290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56</c:v>
                </c:pt>
                <c:pt idx="45">
                  <c:v>0</c:v>
                </c:pt>
                <c:pt idx="46">
                  <c:v>9</c:v>
                </c:pt>
                <c:pt idx="47">
                  <c:v>60</c:v>
                </c:pt>
                <c:pt idx="48">
                  <c:v>40</c:v>
                </c:pt>
                <c:pt idx="49">
                  <c:v>95</c:v>
                </c:pt>
                <c:pt idx="50">
                  <c:v>200</c:v>
                </c:pt>
                <c:pt idx="59">
                  <c:v>1514</c:v>
                </c:pt>
                <c:pt idx="60">
                  <c:v>0</c:v>
                </c:pt>
                <c:pt idx="61">
                  <c:v>0</c:v>
                </c:pt>
                <c:pt idx="62">
                  <c:v>24</c:v>
                </c:pt>
                <c:pt idx="63">
                  <c:v>6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25</c:v>
                </c:pt>
                <c:pt idx="69">
                  <c:v>0</c:v>
                </c:pt>
                <c:pt idx="70">
                  <c:v>5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6">
                  <c:v>3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12235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3A-4BEA-AD0D-3C9256B44CE4}"/>
            </c:ext>
          </c:extLst>
        </c:ser>
        <c:ser>
          <c:idx val="5"/>
          <c:order val="5"/>
          <c:tx>
            <c:strRef>
              <c:f>'Major Exports'!$G$2</c:f>
              <c:strCache>
                <c:ptCount val="1"/>
                <c:pt idx="0">
                  <c:v>Sum of BUTTER Quantity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multiLvlStrRef>
              <c:f>'Major Exports'!$A$3:$A$91</c:f>
              <c:multiLvlStrCache>
                <c:ptCount val="81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  <c:pt idx="58">
                    <c:v>Nov</c:v>
                  </c:pt>
                  <c:pt idx="59">
                    <c:v>Dec</c:v>
                  </c:pt>
                  <c:pt idx="60">
                    <c:v>Jan</c:v>
                  </c:pt>
                  <c:pt idx="61">
                    <c:v>Feb</c:v>
                  </c:pt>
                  <c:pt idx="62">
                    <c:v>Mar</c:v>
                  </c:pt>
                  <c:pt idx="63">
                    <c:v>Apr</c:v>
                  </c:pt>
                  <c:pt idx="64">
                    <c:v>May</c:v>
                  </c:pt>
                  <c:pt idx="65">
                    <c:v>Jun</c:v>
                  </c:pt>
                  <c:pt idx="66">
                    <c:v>Jul</c:v>
                  </c:pt>
                  <c:pt idx="67">
                    <c:v>Aug</c:v>
                  </c:pt>
                  <c:pt idx="68">
                    <c:v>Sep</c:v>
                  </c:pt>
                  <c:pt idx="69">
                    <c:v>Oct</c:v>
                  </c:pt>
                  <c:pt idx="70">
                    <c:v>Nov</c:v>
                  </c:pt>
                  <c:pt idx="71">
                    <c:v>Dec</c:v>
                  </c:pt>
                  <c:pt idx="72">
                    <c:v>Jan</c:v>
                  </c:pt>
                  <c:pt idx="73">
                    <c:v>Feb</c:v>
                  </c:pt>
                  <c:pt idx="74">
                    <c:v>Mar</c:v>
                  </c:pt>
                  <c:pt idx="75">
                    <c:v>Apr</c:v>
                  </c:pt>
                  <c:pt idx="76">
                    <c:v>May</c:v>
                  </c:pt>
                  <c:pt idx="77">
                    <c:v>Jun</c:v>
                  </c:pt>
                  <c:pt idx="78">
                    <c:v>Jul</c:v>
                  </c:pt>
                  <c:pt idx="79">
                    <c:v>Aug</c:v>
                  </c:pt>
                  <c:pt idx="80">
                    <c:v>Sep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  <c:pt idx="36">
                    <c:v>2019</c:v>
                  </c:pt>
                  <c:pt idx="48">
                    <c:v>2020</c:v>
                  </c:pt>
                  <c:pt idx="60">
                    <c:v>2021</c:v>
                  </c:pt>
                  <c:pt idx="72">
                    <c:v>2022</c:v>
                  </c:pt>
                </c:lvl>
              </c:multiLvlStrCache>
            </c:multiLvlStrRef>
          </c:cat>
          <c:val>
            <c:numRef>
              <c:f>'Major Exports'!$G$3:$G$91</c:f>
              <c:numCache>
                <c:formatCode>General</c:formatCode>
                <c:ptCount val="81"/>
                <c:pt idx="0">
                  <c:v>57889</c:v>
                </c:pt>
                <c:pt idx="1">
                  <c:v>140830</c:v>
                </c:pt>
                <c:pt idx="2">
                  <c:v>181288</c:v>
                </c:pt>
                <c:pt idx="3">
                  <c:v>112495</c:v>
                </c:pt>
                <c:pt idx="4">
                  <c:v>115425</c:v>
                </c:pt>
                <c:pt idx="5">
                  <c:v>83890</c:v>
                </c:pt>
                <c:pt idx="6">
                  <c:v>114803</c:v>
                </c:pt>
                <c:pt idx="7">
                  <c:v>128645</c:v>
                </c:pt>
                <c:pt idx="8">
                  <c:v>97735</c:v>
                </c:pt>
                <c:pt idx="9">
                  <c:v>57018</c:v>
                </c:pt>
                <c:pt idx="10">
                  <c:v>114050</c:v>
                </c:pt>
                <c:pt idx="11">
                  <c:v>71615</c:v>
                </c:pt>
                <c:pt idx="12">
                  <c:v>166102</c:v>
                </c:pt>
                <c:pt idx="13">
                  <c:v>115057</c:v>
                </c:pt>
                <c:pt idx="14">
                  <c:v>224553</c:v>
                </c:pt>
                <c:pt idx="15">
                  <c:v>111658</c:v>
                </c:pt>
                <c:pt idx="16">
                  <c:v>104390</c:v>
                </c:pt>
                <c:pt idx="17">
                  <c:v>91124</c:v>
                </c:pt>
                <c:pt idx="18">
                  <c:v>145674</c:v>
                </c:pt>
                <c:pt idx="19">
                  <c:v>388416</c:v>
                </c:pt>
                <c:pt idx="20">
                  <c:v>319670</c:v>
                </c:pt>
                <c:pt idx="21">
                  <c:v>800222</c:v>
                </c:pt>
                <c:pt idx="22">
                  <c:v>1675813</c:v>
                </c:pt>
                <c:pt idx="23">
                  <c:v>1569671</c:v>
                </c:pt>
                <c:pt idx="24">
                  <c:v>694847</c:v>
                </c:pt>
                <c:pt idx="25">
                  <c:v>762091</c:v>
                </c:pt>
                <c:pt idx="26">
                  <c:v>1305098</c:v>
                </c:pt>
                <c:pt idx="27">
                  <c:v>940863</c:v>
                </c:pt>
                <c:pt idx="28">
                  <c:v>1837398</c:v>
                </c:pt>
                <c:pt idx="29">
                  <c:v>1371761</c:v>
                </c:pt>
                <c:pt idx="30">
                  <c:v>731298</c:v>
                </c:pt>
                <c:pt idx="31">
                  <c:v>924676</c:v>
                </c:pt>
                <c:pt idx="32">
                  <c:v>1155422</c:v>
                </c:pt>
                <c:pt idx="33">
                  <c:v>1332832</c:v>
                </c:pt>
                <c:pt idx="34">
                  <c:v>1716224</c:v>
                </c:pt>
                <c:pt idx="35">
                  <c:v>3141130</c:v>
                </c:pt>
                <c:pt idx="36">
                  <c:v>3319596</c:v>
                </c:pt>
                <c:pt idx="37">
                  <c:v>4845278</c:v>
                </c:pt>
                <c:pt idx="38">
                  <c:v>9711736</c:v>
                </c:pt>
                <c:pt idx="39">
                  <c:v>5795066</c:v>
                </c:pt>
                <c:pt idx="40">
                  <c:v>1713234</c:v>
                </c:pt>
                <c:pt idx="41">
                  <c:v>958470</c:v>
                </c:pt>
                <c:pt idx="42">
                  <c:v>245661</c:v>
                </c:pt>
                <c:pt idx="43">
                  <c:v>386511</c:v>
                </c:pt>
                <c:pt idx="44">
                  <c:v>282511</c:v>
                </c:pt>
                <c:pt idx="45">
                  <c:v>794040</c:v>
                </c:pt>
                <c:pt idx="46">
                  <c:v>822522</c:v>
                </c:pt>
                <c:pt idx="47">
                  <c:v>1003024</c:v>
                </c:pt>
                <c:pt idx="48">
                  <c:v>616289</c:v>
                </c:pt>
                <c:pt idx="49">
                  <c:v>701803</c:v>
                </c:pt>
                <c:pt idx="50">
                  <c:v>193688</c:v>
                </c:pt>
                <c:pt idx="51">
                  <c:v>181975</c:v>
                </c:pt>
                <c:pt idx="52">
                  <c:v>132377</c:v>
                </c:pt>
                <c:pt idx="53">
                  <c:v>378905</c:v>
                </c:pt>
                <c:pt idx="54">
                  <c:v>729909</c:v>
                </c:pt>
                <c:pt idx="55">
                  <c:v>315047</c:v>
                </c:pt>
                <c:pt idx="56">
                  <c:v>431535</c:v>
                </c:pt>
                <c:pt idx="57">
                  <c:v>263654</c:v>
                </c:pt>
                <c:pt idx="58">
                  <c:v>595519</c:v>
                </c:pt>
                <c:pt idx="59">
                  <c:v>486449</c:v>
                </c:pt>
                <c:pt idx="60">
                  <c:v>243841</c:v>
                </c:pt>
                <c:pt idx="61">
                  <c:v>321398</c:v>
                </c:pt>
                <c:pt idx="62">
                  <c:v>369195</c:v>
                </c:pt>
                <c:pt idx="63">
                  <c:v>299503</c:v>
                </c:pt>
                <c:pt idx="64">
                  <c:v>355191</c:v>
                </c:pt>
                <c:pt idx="65">
                  <c:v>668673</c:v>
                </c:pt>
                <c:pt idx="66">
                  <c:v>297795</c:v>
                </c:pt>
                <c:pt idx="67">
                  <c:v>620927</c:v>
                </c:pt>
                <c:pt idx="68">
                  <c:v>624747</c:v>
                </c:pt>
                <c:pt idx="69">
                  <c:v>936179</c:v>
                </c:pt>
                <c:pt idx="70">
                  <c:v>1020778</c:v>
                </c:pt>
                <c:pt idx="71">
                  <c:v>2309653</c:v>
                </c:pt>
                <c:pt idx="72">
                  <c:v>4824913</c:v>
                </c:pt>
                <c:pt idx="73">
                  <c:v>4487136</c:v>
                </c:pt>
                <c:pt idx="74">
                  <c:v>3517899</c:v>
                </c:pt>
                <c:pt idx="75">
                  <c:v>913435</c:v>
                </c:pt>
                <c:pt idx="76">
                  <c:v>1620500</c:v>
                </c:pt>
                <c:pt idx="77">
                  <c:v>1215934</c:v>
                </c:pt>
                <c:pt idx="78">
                  <c:v>689902</c:v>
                </c:pt>
                <c:pt idx="79">
                  <c:v>544605</c:v>
                </c:pt>
                <c:pt idx="80">
                  <c:v>220780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3A-4BEA-AD0D-3C9256B44CE4}"/>
            </c:ext>
          </c:extLst>
        </c:ser>
        <c:ser>
          <c:idx val="6"/>
          <c:order val="6"/>
          <c:tx>
            <c:strRef>
              <c:f>'Major Exports'!$H$2</c:f>
              <c:strCache>
                <c:ptCount val="1"/>
                <c:pt idx="0">
                  <c:v>Sum of SKIMMED MILK Quantity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multiLvlStrRef>
              <c:f>'Major Exports'!$A$3:$A$91</c:f>
              <c:multiLvlStrCache>
                <c:ptCount val="81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</c:v>
                  </c:pt>
                  <c:pt idx="6">
                    <c:v>Jul</c:v>
                  </c:pt>
                  <c:pt idx="7">
                    <c:v>Aug</c:v>
                  </c:pt>
                  <c:pt idx="8">
                    <c:v>Sep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</c:v>
                  </c:pt>
                  <c:pt idx="18">
                    <c:v>Jul</c:v>
                  </c:pt>
                  <c:pt idx="19">
                    <c:v>Aug</c:v>
                  </c:pt>
                  <c:pt idx="20">
                    <c:v>Sep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</c:v>
                  </c:pt>
                  <c:pt idx="30">
                    <c:v>Jul</c:v>
                  </c:pt>
                  <c:pt idx="31">
                    <c:v>Aug</c:v>
                  </c:pt>
                  <c:pt idx="32">
                    <c:v>Sep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</c:v>
                  </c:pt>
                  <c:pt idx="42">
                    <c:v>Jul</c:v>
                  </c:pt>
                  <c:pt idx="43">
                    <c:v>Aug</c:v>
                  </c:pt>
                  <c:pt idx="44">
                    <c:v>Sep</c:v>
                  </c:pt>
                  <c:pt idx="45">
                    <c:v>Oct</c:v>
                  </c:pt>
                  <c:pt idx="46">
                    <c:v>Nov</c:v>
                  </c:pt>
                  <c:pt idx="47">
                    <c:v>Dec</c:v>
                  </c:pt>
                  <c:pt idx="48">
                    <c:v>Jan</c:v>
                  </c:pt>
                  <c:pt idx="49">
                    <c:v>Feb</c:v>
                  </c:pt>
                  <c:pt idx="50">
                    <c:v>Mar</c:v>
                  </c:pt>
                  <c:pt idx="51">
                    <c:v>Apr</c:v>
                  </c:pt>
                  <c:pt idx="52">
                    <c:v>May</c:v>
                  </c:pt>
                  <c:pt idx="53">
                    <c:v>Jun</c:v>
                  </c:pt>
                  <c:pt idx="54">
                    <c:v>Jul</c:v>
                  </c:pt>
                  <c:pt idx="55">
                    <c:v>Aug</c:v>
                  </c:pt>
                  <c:pt idx="56">
                    <c:v>Sep</c:v>
                  </c:pt>
                  <c:pt idx="57">
                    <c:v>Oct</c:v>
                  </c:pt>
                  <c:pt idx="58">
                    <c:v>Nov</c:v>
                  </c:pt>
                  <c:pt idx="59">
                    <c:v>Dec</c:v>
                  </c:pt>
                  <c:pt idx="60">
                    <c:v>Jan</c:v>
                  </c:pt>
                  <c:pt idx="61">
                    <c:v>Feb</c:v>
                  </c:pt>
                  <c:pt idx="62">
                    <c:v>Mar</c:v>
                  </c:pt>
                  <c:pt idx="63">
                    <c:v>Apr</c:v>
                  </c:pt>
                  <c:pt idx="64">
                    <c:v>May</c:v>
                  </c:pt>
                  <c:pt idx="65">
                    <c:v>Jun</c:v>
                  </c:pt>
                  <c:pt idx="66">
                    <c:v>Jul</c:v>
                  </c:pt>
                  <c:pt idx="67">
                    <c:v>Aug</c:v>
                  </c:pt>
                  <c:pt idx="68">
                    <c:v>Sep</c:v>
                  </c:pt>
                  <c:pt idx="69">
                    <c:v>Oct</c:v>
                  </c:pt>
                  <c:pt idx="70">
                    <c:v>Nov</c:v>
                  </c:pt>
                  <c:pt idx="71">
                    <c:v>Dec</c:v>
                  </c:pt>
                  <c:pt idx="72">
                    <c:v>Jan</c:v>
                  </c:pt>
                  <c:pt idx="73">
                    <c:v>Feb</c:v>
                  </c:pt>
                  <c:pt idx="74">
                    <c:v>Mar</c:v>
                  </c:pt>
                  <c:pt idx="75">
                    <c:v>Apr</c:v>
                  </c:pt>
                  <c:pt idx="76">
                    <c:v>May</c:v>
                  </c:pt>
                  <c:pt idx="77">
                    <c:v>Jun</c:v>
                  </c:pt>
                  <c:pt idx="78">
                    <c:v>Jul</c:v>
                  </c:pt>
                  <c:pt idx="79">
                    <c:v>Aug</c:v>
                  </c:pt>
                  <c:pt idx="80">
                    <c:v>Sep</c:v>
                  </c:pt>
                </c:lvl>
                <c:lvl>
                  <c:pt idx="0">
                    <c:v>2016</c:v>
                  </c:pt>
                  <c:pt idx="12">
                    <c:v>2017</c:v>
                  </c:pt>
                  <c:pt idx="24">
                    <c:v>2018</c:v>
                  </c:pt>
                  <c:pt idx="36">
                    <c:v>2019</c:v>
                  </c:pt>
                  <c:pt idx="48">
                    <c:v>2020</c:v>
                  </c:pt>
                  <c:pt idx="60">
                    <c:v>2021</c:v>
                  </c:pt>
                  <c:pt idx="72">
                    <c:v>2022</c:v>
                  </c:pt>
                </c:lvl>
              </c:multiLvlStrCache>
            </c:multiLvlStrRef>
          </c:cat>
          <c:val>
            <c:numRef>
              <c:f>'Major Exports'!$H$3:$H$91</c:f>
              <c:numCache>
                <c:formatCode>General</c:formatCode>
                <c:ptCount val="81"/>
                <c:pt idx="0">
                  <c:v>1764491</c:v>
                </c:pt>
                <c:pt idx="1">
                  <c:v>1503375</c:v>
                </c:pt>
                <c:pt idx="2">
                  <c:v>1785266</c:v>
                </c:pt>
                <c:pt idx="3">
                  <c:v>1563223</c:v>
                </c:pt>
                <c:pt idx="4">
                  <c:v>2457519</c:v>
                </c:pt>
                <c:pt idx="5">
                  <c:v>1993960</c:v>
                </c:pt>
                <c:pt idx="6">
                  <c:v>319160</c:v>
                </c:pt>
                <c:pt idx="7">
                  <c:v>456641</c:v>
                </c:pt>
                <c:pt idx="8">
                  <c:v>893100</c:v>
                </c:pt>
                <c:pt idx="9">
                  <c:v>1002100</c:v>
                </c:pt>
                <c:pt idx="10">
                  <c:v>1500907</c:v>
                </c:pt>
                <c:pt idx="11">
                  <c:v>1514000</c:v>
                </c:pt>
                <c:pt idx="12">
                  <c:v>1190295</c:v>
                </c:pt>
                <c:pt idx="13">
                  <c:v>1218840</c:v>
                </c:pt>
                <c:pt idx="14">
                  <c:v>588427</c:v>
                </c:pt>
                <c:pt idx="15">
                  <c:v>740939</c:v>
                </c:pt>
                <c:pt idx="16">
                  <c:v>832504</c:v>
                </c:pt>
                <c:pt idx="17">
                  <c:v>845625</c:v>
                </c:pt>
                <c:pt idx="18">
                  <c:v>872020</c:v>
                </c:pt>
                <c:pt idx="19">
                  <c:v>766269</c:v>
                </c:pt>
                <c:pt idx="20">
                  <c:v>631564</c:v>
                </c:pt>
                <c:pt idx="21">
                  <c:v>582525</c:v>
                </c:pt>
                <c:pt idx="22">
                  <c:v>299000</c:v>
                </c:pt>
                <c:pt idx="23">
                  <c:v>608445</c:v>
                </c:pt>
                <c:pt idx="24">
                  <c:v>1220766</c:v>
                </c:pt>
                <c:pt idx="25">
                  <c:v>1670100</c:v>
                </c:pt>
                <c:pt idx="26">
                  <c:v>2238119</c:v>
                </c:pt>
                <c:pt idx="27">
                  <c:v>806450</c:v>
                </c:pt>
                <c:pt idx="28">
                  <c:v>733118</c:v>
                </c:pt>
                <c:pt idx="29">
                  <c:v>638276</c:v>
                </c:pt>
                <c:pt idx="30">
                  <c:v>398690</c:v>
                </c:pt>
                <c:pt idx="31">
                  <c:v>667951</c:v>
                </c:pt>
                <c:pt idx="32">
                  <c:v>6107599</c:v>
                </c:pt>
                <c:pt idx="33">
                  <c:v>4520653</c:v>
                </c:pt>
                <c:pt idx="34">
                  <c:v>4556675</c:v>
                </c:pt>
                <c:pt idx="35">
                  <c:v>18511593</c:v>
                </c:pt>
                <c:pt idx="36">
                  <c:v>2714260</c:v>
                </c:pt>
                <c:pt idx="37">
                  <c:v>121488</c:v>
                </c:pt>
                <c:pt idx="38">
                  <c:v>4632743</c:v>
                </c:pt>
                <c:pt idx="39">
                  <c:v>289680</c:v>
                </c:pt>
                <c:pt idx="40">
                  <c:v>287340</c:v>
                </c:pt>
                <c:pt idx="41">
                  <c:v>13210</c:v>
                </c:pt>
                <c:pt idx="42">
                  <c:v>11946</c:v>
                </c:pt>
                <c:pt idx="43">
                  <c:v>25013</c:v>
                </c:pt>
                <c:pt idx="44">
                  <c:v>46224</c:v>
                </c:pt>
                <c:pt idx="45">
                  <c:v>4629</c:v>
                </c:pt>
                <c:pt idx="46">
                  <c:v>17360</c:v>
                </c:pt>
                <c:pt idx="47">
                  <c:v>47300</c:v>
                </c:pt>
                <c:pt idx="48">
                  <c:v>18253</c:v>
                </c:pt>
                <c:pt idx="49">
                  <c:v>120838</c:v>
                </c:pt>
                <c:pt idx="50">
                  <c:v>53620</c:v>
                </c:pt>
                <c:pt idx="51">
                  <c:v>14605</c:v>
                </c:pt>
                <c:pt idx="52">
                  <c:v>92596</c:v>
                </c:pt>
                <c:pt idx="53">
                  <c:v>155544</c:v>
                </c:pt>
                <c:pt idx="54">
                  <c:v>7450</c:v>
                </c:pt>
                <c:pt idx="55">
                  <c:v>304724</c:v>
                </c:pt>
                <c:pt idx="56">
                  <c:v>305232</c:v>
                </c:pt>
                <c:pt idx="57">
                  <c:v>1053969</c:v>
                </c:pt>
                <c:pt idx="58">
                  <c:v>858733</c:v>
                </c:pt>
                <c:pt idx="59">
                  <c:v>1511819</c:v>
                </c:pt>
                <c:pt idx="60">
                  <c:v>4103536</c:v>
                </c:pt>
                <c:pt idx="61">
                  <c:v>4030440</c:v>
                </c:pt>
                <c:pt idx="62">
                  <c:v>1018459</c:v>
                </c:pt>
                <c:pt idx="63">
                  <c:v>70378</c:v>
                </c:pt>
                <c:pt idx="64">
                  <c:v>237896</c:v>
                </c:pt>
                <c:pt idx="65">
                  <c:v>2600809</c:v>
                </c:pt>
                <c:pt idx="66">
                  <c:v>1231952</c:v>
                </c:pt>
                <c:pt idx="67">
                  <c:v>1809850</c:v>
                </c:pt>
                <c:pt idx="68">
                  <c:v>2817555</c:v>
                </c:pt>
                <c:pt idx="69">
                  <c:v>7346654</c:v>
                </c:pt>
                <c:pt idx="70">
                  <c:v>6912902</c:v>
                </c:pt>
                <c:pt idx="71">
                  <c:v>11403748</c:v>
                </c:pt>
                <c:pt idx="72">
                  <c:v>2243057</c:v>
                </c:pt>
                <c:pt idx="73">
                  <c:v>4319613</c:v>
                </c:pt>
                <c:pt idx="74">
                  <c:v>5298688</c:v>
                </c:pt>
                <c:pt idx="75">
                  <c:v>4100973</c:v>
                </c:pt>
                <c:pt idx="76">
                  <c:v>2817007</c:v>
                </c:pt>
                <c:pt idx="77">
                  <c:v>2714300</c:v>
                </c:pt>
                <c:pt idx="78">
                  <c:v>1737582</c:v>
                </c:pt>
                <c:pt idx="79">
                  <c:v>2131461</c:v>
                </c:pt>
                <c:pt idx="80">
                  <c:v>913241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3A-4BEA-AD0D-3C9256B44C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48950911"/>
        <c:axId val="248952159"/>
      </c:barChart>
      <c:catAx>
        <c:axId val="24895091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MonthYear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952159"/>
        <c:crosses val="autoZero"/>
        <c:auto val="1"/>
        <c:lblAlgn val="ctr"/>
        <c:lblOffset val="100"/>
        <c:noMultiLvlLbl val="0"/>
      </c:catAx>
      <c:valAx>
        <c:axId val="248952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Export</a:t>
                </a:r>
                <a:r>
                  <a:rPr lang="en-GB" baseline="0"/>
                  <a:t> </a:t>
                </a:r>
                <a:r>
                  <a:rPr lang="en-GB"/>
                  <a:t> Quantity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8950911"/>
        <c:crosses val="autoZero"/>
        <c:crossBetween val="between"/>
        <c:dispUnits>
          <c:builtInUnit val="thousand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GB"/>
                    <a:t>Tons</a:t>
                  </a:r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726173341235571E-2"/>
          <c:y val="0.88413717912776546"/>
          <c:w val="0.93494555579201244"/>
          <c:h val="0.115862820872234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4192968970151001"/>
          <c:y val="3.4855942422472828E-2"/>
          <c:w val="0.39399708430219743"/>
          <c:h val="0.935789023967884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Sheet2!$D$4:$D$11</c:f>
              <c:strCache>
                <c:ptCount val="8"/>
                <c:pt idx="0">
                  <c:v>Gujarat Cooperative Milk Marketing Federation (Amul)</c:v>
                </c:pt>
                <c:pt idx="1">
                  <c:v>Karnataka Milk Federation (Nandini)</c:v>
                </c:pt>
                <c:pt idx="2">
                  <c:v>National Dairy Development Board (Mother Dairy)</c:v>
                </c:pt>
                <c:pt idx="3">
                  <c:v>Tamil Nadu Co-operative Milk Producers' Federation Limited (Aavin)</c:v>
                </c:pt>
                <c:pt idx="4">
                  <c:v>Rajasthan Co-operative Dairy Federation Limited (Saras)</c:v>
                </c:pt>
                <c:pt idx="5">
                  <c:v>Punjab Milk Producers Federation &amp; Cooperative Society (Verka)</c:v>
                </c:pt>
                <c:pt idx="6">
                  <c:v>Bihar State Milk Co-Operative Federation Ltd (Sudha)</c:v>
                </c:pt>
                <c:pt idx="7">
                  <c:v>Madhya Pradesh State Cooperative Dairy Federation Ltd (Sanchi)</c:v>
                </c:pt>
              </c:strCache>
            </c:strRef>
          </c:cat>
          <c:val>
            <c:numRef>
              <c:f>Sheet2!#REF!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98-4066-BD39-591DD7AC6074}"/>
            </c:ext>
          </c:extLst>
        </c:ser>
        <c:ser>
          <c:idx val="1"/>
          <c:order val="1"/>
          <c:spPr>
            <a:solidFill>
              <a:schemeClr val="bg1">
                <a:lumMod val="85000"/>
              </a:schemeClr>
            </a:solidFill>
            <a:ln>
              <a:solidFill>
                <a:srgbClr val="FFFFFF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Sheet2!$D$4:$D$11</c:f>
              <c:strCache>
                <c:ptCount val="8"/>
                <c:pt idx="0">
                  <c:v>Gujarat Cooperative Milk Marketing Federation (Amul)</c:v>
                </c:pt>
                <c:pt idx="1">
                  <c:v>Karnataka Milk Federation (Nandini)</c:v>
                </c:pt>
                <c:pt idx="2">
                  <c:v>National Dairy Development Board (Mother Dairy)</c:v>
                </c:pt>
                <c:pt idx="3">
                  <c:v>Tamil Nadu Co-operative Milk Producers' Federation Limited (Aavin)</c:v>
                </c:pt>
                <c:pt idx="4">
                  <c:v>Rajasthan Co-operative Dairy Federation Limited (Saras)</c:v>
                </c:pt>
                <c:pt idx="5">
                  <c:v>Punjab Milk Producers Federation &amp; Cooperative Society (Verka)</c:v>
                </c:pt>
                <c:pt idx="6">
                  <c:v>Bihar State Milk Co-Operative Federation Ltd (Sudha)</c:v>
                </c:pt>
                <c:pt idx="7">
                  <c:v>Madhya Pradesh State Cooperative Dairy Federation Ltd (Sanchi)</c:v>
                </c:pt>
              </c:strCache>
            </c:strRef>
          </c:cat>
          <c:val>
            <c:numRef>
              <c:f>Sheet2!$E$4:$E$11</c:f>
              <c:numCache>
                <c:formatCode>General</c:formatCode>
                <c:ptCount val="8"/>
                <c:pt idx="0">
                  <c:v>7474</c:v>
                </c:pt>
                <c:pt idx="1">
                  <c:v>2068</c:v>
                </c:pt>
                <c:pt idx="2">
                  <c:v>1072</c:v>
                </c:pt>
                <c:pt idx="3">
                  <c:v>962</c:v>
                </c:pt>
                <c:pt idx="4">
                  <c:v>750</c:v>
                </c:pt>
                <c:pt idx="5">
                  <c:v>600</c:v>
                </c:pt>
                <c:pt idx="6">
                  <c:v>350</c:v>
                </c:pt>
                <c:pt idx="7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98-4066-BD39-591DD7AC607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4"/>
        <c:overlap val="26"/>
        <c:axId val="1679552527"/>
        <c:axId val="1679548783"/>
      </c:barChart>
      <c:catAx>
        <c:axId val="167955252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9548783"/>
        <c:crosses val="autoZero"/>
        <c:auto val="1"/>
        <c:lblAlgn val="ctr"/>
        <c:lblOffset val="100"/>
        <c:noMultiLvlLbl val="0"/>
      </c:catAx>
      <c:valAx>
        <c:axId val="167954878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16795525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404700000000001"/>
          <c:y val="3.3677800000000001E-2"/>
          <c:w val="0.63046069015999018"/>
          <c:h val="0.94293199999999999"/>
        </c:manualLayout>
      </c:layout>
      <c:barChart>
        <c:barDir val="bar"/>
        <c:grouping val="clustered"/>
        <c:varyColors val="0"/>
        <c:ser>
          <c:idx val="0"/>
          <c:order val="0"/>
          <c:tx>
            <c:v/>
          </c:tx>
          <c:spPr>
            <a:solidFill>
              <a:srgbClr val="E9DDB9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c:spPr>
          <c:invertIfNegative val="0"/>
          <c:dPt>
            <c:idx val="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0-9DB6-48E0-882E-FFB20BFBAF53}"/>
              </c:ext>
            </c:extLst>
          </c:dPt>
          <c:dPt>
            <c:idx val="1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1-9DB6-48E0-882E-FFB20BFBAF53}"/>
              </c:ext>
            </c:extLst>
          </c:dPt>
          <c:dPt>
            <c:idx val="2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2-9DB6-48E0-882E-FFB20BFBAF53}"/>
              </c:ext>
            </c:extLst>
          </c:dPt>
          <c:dPt>
            <c:idx val="3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3-9DB6-48E0-882E-FFB20BFBAF53}"/>
              </c:ext>
            </c:extLst>
          </c:dPt>
          <c:dPt>
            <c:idx val="4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4-9DB6-48E0-882E-FFB20BFBAF53}"/>
              </c:ext>
            </c:extLst>
          </c:dPt>
          <c:dPt>
            <c:idx val="5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5-9DB6-48E0-882E-FFB20BFBAF53}"/>
              </c:ext>
            </c:extLst>
          </c:dPt>
          <c:dPt>
            <c:idx val="6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6-9DB6-48E0-882E-FFB20BFBAF53}"/>
              </c:ext>
            </c:extLst>
          </c:dPt>
          <c:dPt>
            <c:idx val="7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7-9DB6-48E0-882E-FFB20BFBAF53}"/>
              </c:ext>
            </c:extLst>
          </c:dPt>
          <c:dPt>
            <c:idx val="8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8-9DB6-48E0-882E-FFB20BFBAF53}"/>
              </c:ext>
            </c:extLst>
          </c:dPt>
          <c:dPt>
            <c:idx val="9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9-9DB6-48E0-882E-FFB20BFBAF53}"/>
              </c:ext>
            </c:extLst>
          </c:dPt>
          <c:dPt>
            <c:idx val="1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0A-9DB6-48E0-882E-FFB20BFBAF53}"/>
              </c:ext>
            </c:extLst>
          </c:dPt>
          <c:dPt>
            <c:idx val="11"/>
            <c:invertIfNegative val="1"/>
            <c:bubble3D val="0"/>
            <c:spPr>
              <a:solidFill>
                <a:srgbClr val="99620B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9DB6-48E0-882E-FFB20BFBAF53}"/>
              </c:ext>
            </c:extLst>
          </c:dPt>
          <c:dPt>
            <c:idx val="12"/>
            <c:invertIfNegative val="1"/>
            <c:bubble3D val="0"/>
            <c:spPr>
              <a:solidFill>
                <a:srgbClr val="99620B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E-9DB6-48E0-882E-FFB20BFBAF53}"/>
              </c:ext>
            </c:extLst>
          </c:dPt>
          <c:dPt>
            <c:idx val="13"/>
            <c:invertIfNegative val="1"/>
            <c:bubble3D val="0"/>
            <c:spPr>
              <a:solidFill>
                <a:srgbClr val="99620B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0-9DB6-48E0-882E-FFB20BFBAF53}"/>
              </c:ext>
            </c:extLst>
          </c:dPt>
          <c:dPt>
            <c:idx val="14"/>
            <c:invertIfNegative val="1"/>
            <c:bubble3D val="0"/>
            <c:spPr>
              <a:solidFill>
                <a:srgbClr val="99620B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2-9DB6-48E0-882E-FFB20BFBAF53}"/>
              </c:ext>
            </c:extLst>
          </c:dPt>
          <c:dPt>
            <c:idx val="15"/>
            <c:invertIfNegative val="1"/>
            <c:bubble3D val="0"/>
            <c:spPr>
              <a:solidFill>
                <a:srgbClr val="99620B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4-9DB6-48E0-882E-FFB20BFBAF53}"/>
              </c:ext>
            </c:extLst>
          </c:dPt>
          <c:dPt>
            <c:idx val="16"/>
            <c:invertIfNegative val="1"/>
            <c:bubble3D val="0"/>
            <c:extLst>
              <c:ext xmlns:c16="http://schemas.microsoft.com/office/drawing/2014/chart" uri="{C3380CC4-5D6E-409C-BE32-E72D297353CC}">
                <c16:uniqueId val="{00000016-9DB6-48E0-882E-FFB20BFBAF53}"/>
              </c:ext>
            </c:extLst>
          </c:dPt>
          <c:dPt>
            <c:idx val="17"/>
            <c:invertIfNegative val="1"/>
            <c:bubble3D val="0"/>
            <c:extLst>
              <c:ext xmlns:c16="http://schemas.microsoft.com/office/drawing/2014/chart" uri="{C3380CC4-5D6E-409C-BE32-E72D297353CC}">
                <c16:uniqueId val="{00000018-9DB6-48E0-882E-FFB20BFBAF53}"/>
              </c:ext>
            </c:extLst>
          </c:dPt>
          <c:dPt>
            <c:idx val="18"/>
            <c:invertIfNegative val="1"/>
            <c:bubble3D val="0"/>
            <c:spPr>
              <a:solidFill>
                <a:schemeClr val="accent1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9-9DB6-48E0-882E-FFB20BFBAF53}"/>
              </c:ext>
            </c:extLst>
          </c:dPt>
          <c:dPt>
            <c:idx val="19"/>
            <c:invertIfNegative val="1"/>
            <c:bubble3D val="0"/>
            <c:spPr>
              <a:solidFill>
                <a:schemeClr val="accent1"/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A-9DB6-48E0-882E-FFB20BFBAF53}"/>
              </c:ext>
            </c:extLst>
          </c:dPt>
          <c:dPt>
            <c:idx val="20"/>
            <c:invertIfNegative val="1"/>
            <c:bubble3D val="0"/>
            <c:extLst>
              <c:ext xmlns:c16="http://schemas.microsoft.com/office/drawing/2014/chart" uri="{C3380CC4-5D6E-409C-BE32-E72D297353CC}">
                <c16:uniqueId val="{0000001C-9DB6-48E0-882E-FFB20BFBAF53}"/>
              </c:ext>
            </c:extLst>
          </c:dPt>
          <c:dPt>
            <c:idx val="21"/>
            <c:invertIfNegative val="1"/>
            <c:bubble3D val="0"/>
            <c:extLst>
              <c:ext xmlns:c16="http://schemas.microsoft.com/office/drawing/2014/chart" uri="{C3380CC4-5D6E-409C-BE32-E72D297353CC}">
                <c16:uniqueId val="{0000001E-9DB6-48E0-882E-FFB20BFBAF53}"/>
              </c:ext>
            </c:extLst>
          </c:dPt>
          <c:dPt>
            <c:idx val="22"/>
            <c:invertIfNegative val="1"/>
            <c:bubble3D val="0"/>
            <c:spPr>
              <a:solidFill>
                <a:schemeClr val="bg1">
                  <a:lumMod val="65000"/>
                </a:schemeClr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F-9DB6-48E0-882E-FFB20BFBAF53}"/>
              </c:ext>
            </c:extLst>
          </c:dPt>
          <c:dPt>
            <c:idx val="23"/>
            <c:invertIfNegative val="1"/>
            <c:bubble3D val="0"/>
            <c:spPr>
              <a:solidFill>
                <a:schemeClr val="bg1">
                  <a:lumMod val="65000"/>
                </a:schemeClr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0-9DB6-48E0-882E-FFB20BFBAF53}"/>
              </c:ext>
            </c:extLst>
          </c:dPt>
          <c:dPt>
            <c:idx val="24"/>
            <c:invertIfNegative val="1"/>
            <c:bubble3D val="0"/>
            <c:spPr>
              <a:solidFill>
                <a:schemeClr val="bg1">
                  <a:lumMod val="65000"/>
                </a:schemeClr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2-9DB6-48E0-882E-FFB20BFBAF53}"/>
              </c:ext>
            </c:extLst>
          </c:dPt>
          <c:dPt>
            <c:idx val="25"/>
            <c:invertIfNegative val="1"/>
            <c:bubble3D val="0"/>
            <c:spPr>
              <a:solidFill>
                <a:schemeClr val="bg1">
                  <a:lumMod val="65000"/>
                </a:schemeClr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4-9DB6-48E0-882E-FFB20BFBAF53}"/>
              </c:ext>
            </c:extLst>
          </c:dPt>
          <c:dPt>
            <c:idx val="26"/>
            <c:invertIfNegative val="1"/>
            <c:bubble3D val="0"/>
            <c:spPr>
              <a:solidFill>
                <a:schemeClr val="bg1">
                  <a:lumMod val="65000"/>
                </a:schemeClr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6-9DB6-48E0-882E-FFB20BFBAF53}"/>
              </c:ext>
            </c:extLst>
          </c:dPt>
          <c:dPt>
            <c:idx val="27"/>
            <c:invertIfNegative val="1"/>
            <c:bubble3D val="0"/>
            <c:spPr>
              <a:solidFill>
                <a:schemeClr val="bg1">
                  <a:lumMod val="65000"/>
                </a:schemeClr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8-9DB6-48E0-882E-FFB20BFBAF53}"/>
              </c:ext>
            </c:extLst>
          </c:dPt>
          <c:dPt>
            <c:idx val="28"/>
            <c:invertIfNegative val="1"/>
            <c:bubble3D val="0"/>
            <c:spPr>
              <a:solidFill>
                <a:schemeClr val="bg1">
                  <a:lumMod val="65000"/>
                </a:schemeClr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A-9DB6-48E0-882E-FFB20BFBAF53}"/>
              </c:ext>
            </c:extLst>
          </c:dPt>
          <c:dPt>
            <c:idx val="29"/>
            <c:invertIfNegative val="1"/>
            <c:bubble3D val="0"/>
            <c:spPr>
              <a:solidFill>
                <a:schemeClr val="bg1">
                  <a:lumMod val="65000"/>
                </a:schemeClr>
              </a:solidFill>
              <a:ln w="9525" cap="flat">
                <a:solidFill>
                  <a:srgbClr val="FFFFFF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2C-9DB6-48E0-882E-FFB20BFBAF53}"/>
              </c:ext>
            </c:extLst>
          </c:dPt>
          <c:dLbls>
            <c:dLbl>
              <c:idx val="0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DB6-48E0-882E-FFB20BFBAF53}"/>
                </c:ext>
              </c:extLst>
            </c:dLbl>
            <c:dLbl>
              <c:idx val="1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DB6-48E0-882E-FFB20BFBAF53}"/>
                </c:ext>
              </c:extLst>
            </c:dLbl>
            <c:dLbl>
              <c:idx val="2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9DB6-48E0-882E-FFB20BFBAF53}"/>
                </c:ext>
              </c:extLst>
            </c:dLbl>
            <c:dLbl>
              <c:idx val="3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9DB6-48E0-882E-FFB20BFBAF53}"/>
                </c:ext>
              </c:extLst>
            </c:dLbl>
            <c:dLbl>
              <c:idx val="4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9DB6-48E0-882E-FFB20BFBAF53}"/>
                </c:ext>
              </c:extLst>
            </c:dLbl>
            <c:dLbl>
              <c:idx val="5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9DB6-48E0-882E-FFB20BFBAF53}"/>
                </c:ext>
              </c:extLst>
            </c:dLbl>
            <c:dLbl>
              <c:idx val="6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9DB6-48E0-882E-FFB20BFBAF53}"/>
                </c:ext>
              </c:extLst>
            </c:dLbl>
            <c:dLbl>
              <c:idx val="7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9DB6-48E0-882E-FFB20BFBAF53}"/>
                </c:ext>
              </c:extLst>
            </c:dLbl>
            <c:dLbl>
              <c:idx val="8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9DB6-48E0-882E-FFB20BFBAF53}"/>
                </c:ext>
              </c:extLst>
            </c:dLbl>
            <c:dLbl>
              <c:idx val="9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9DB6-48E0-882E-FFB20BFBAF53}"/>
                </c:ext>
              </c:extLst>
            </c:dLbl>
            <c:dLbl>
              <c:idx val="10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9DB6-48E0-882E-FFB20BFBAF53}"/>
                </c:ext>
              </c:extLst>
            </c:dLbl>
            <c:dLbl>
              <c:idx val="11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9DB6-48E0-882E-FFB20BFBAF53}"/>
                </c:ext>
              </c:extLst>
            </c:dLbl>
            <c:dLbl>
              <c:idx val="12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9DB6-48E0-882E-FFB20BFBAF53}"/>
                </c:ext>
              </c:extLst>
            </c:dLbl>
            <c:dLbl>
              <c:idx val="13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9DB6-48E0-882E-FFB20BFBAF53}"/>
                </c:ext>
              </c:extLst>
            </c:dLbl>
            <c:dLbl>
              <c:idx val="14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9DB6-48E0-882E-FFB20BFBAF53}"/>
                </c:ext>
              </c:extLst>
            </c:dLbl>
            <c:dLbl>
              <c:idx val="15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9DB6-48E0-882E-FFB20BFBAF53}"/>
                </c:ext>
              </c:extLst>
            </c:dLbl>
            <c:dLbl>
              <c:idx val="16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9DB6-48E0-882E-FFB20BFBAF53}"/>
                </c:ext>
              </c:extLst>
            </c:dLbl>
            <c:dLbl>
              <c:idx val="17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9DB6-48E0-882E-FFB20BFBAF53}"/>
                </c:ext>
              </c:extLst>
            </c:dLbl>
            <c:dLbl>
              <c:idx val="18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9DB6-48E0-882E-FFB20BFBAF53}"/>
                </c:ext>
              </c:extLst>
            </c:dLbl>
            <c:dLbl>
              <c:idx val="19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9DB6-48E0-882E-FFB20BFBAF53}"/>
                </c:ext>
              </c:extLst>
            </c:dLbl>
            <c:dLbl>
              <c:idx val="20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9DB6-48E0-882E-FFB20BFBAF53}"/>
                </c:ext>
              </c:extLst>
            </c:dLbl>
            <c:dLbl>
              <c:idx val="21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9DB6-48E0-882E-FFB20BFBAF53}"/>
                </c:ext>
              </c:extLst>
            </c:dLbl>
            <c:dLbl>
              <c:idx val="22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9DB6-48E0-882E-FFB20BFBAF53}"/>
                </c:ext>
              </c:extLst>
            </c:dLbl>
            <c:dLbl>
              <c:idx val="23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9DB6-48E0-882E-FFB20BFBAF53}"/>
                </c:ext>
              </c:extLst>
            </c:dLbl>
            <c:dLbl>
              <c:idx val="24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9DB6-48E0-882E-FFB20BFBAF53}"/>
                </c:ext>
              </c:extLst>
            </c:dLbl>
            <c:dLbl>
              <c:idx val="25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9DB6-48E0-882E-FFB20BFBAF53}"/>
                </c:ext>
              </c:extLst>
            </c:dLbl>
            <c:dLbl>
              <c:idx val="26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9DB6-48E0-882E-FFB20BFBAF53}"/>
                </c:ext>
              </c:extLst>
            </c:dLbl>
            <c:dLbl>
              <c:idx val="27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9DB6-48E0-882E-FFB20BFBAF53}"/>
                </c:ext>
              </c:extLst>
            </c:dLbl>
            <c:dLbl>
              <c:idx val="28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9DB6-48E0-882E-FFB20BFBAF53}"/>
                </c:ext>
              </c:extLst>
            </c:dLbl>
            <c:dLbl>
              <c:idx val="29"/>
              <c:numFmt formatCode="#,##0" sourceLinked="0"/>
              <c:spPr/>
              <c:txPr>
                <a:bodyPr/>
                <a:lstStyle/>
                <a:p>
                  <a:pPr>
                    <a:defRPr sz="1600"/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9DB6-48E0-882E-FFB20BFBAF5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/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Sheet1!$B$1:$AE$1</c:f>
              <c:strCache>
                <c:ptCount val="30"/>
                <c:pt idx="0">
                  <c:v>VRS (Paras)</c:v>
                </c:pt>
                <c:pt idx="1">
                  <c:v>Sterling Agro (Nova)</c:v>
                </c:pt>
                <c:pt idx="2">
                  <c:v>Creamy Foods (Madhusudan) </c:v>
                </c:pt>
                <c:pt idx="3">
                  <c:v>Ananda (Gopaljee)</c:v>
                </c:pt>
                <c:pt idx="4">
                  <c:v>Bhole Baba</c:v>
                </c:pt>
                <c:pt idx="5">
                  <c:v>Param Dairy</c:v>
                </c:pt>
                <c:pt idx="6">
                  <c:v>Milkfood Ltd</c:v>
                </c:pt>
                <c:pt idx="7">
                  <c:v>Modern Dairies</c:v>
                </c:pt>
                <c:pt idx="8">
                  <c:v>Umang Dairies</c:v>
                </c:pt>
                <c:pt idx="11">
                  <c:v>Parag</c:v>
                </c:pt>
                <c:pt idx="12">
                  <c:v>Sonai Dairy (Indapur)</c:v>
                </c:pt>
                <c:pt idx="13">
                  <c:v>Schreiber Dynamix</c:v>
                </c:pt>
                <c:pt idx="14">
                  <c:v>Govind Dairy</c:v>
                </c:pt>
                <c:pt idx="15">
                  <c:v>Chitale Dairy </c:v>
                </c:pt>
                <c:pt idx="18">
                  <c:v>Metro Dairy</c:v>
                </c:pt>
                <c:pt idx="19">
                  <c:v>Milk Mantra </c:v>
                </c:pt>
                <c:pt idx="22">
                  <c:v>Hatsun</c:v>
                </c:pt>
                <c:pt idx="23">
                  <c:v>Heritage </c:v>
                </c:pt>
                <c:pt idx="24">
                  <c:v>Lactalis Tirumula</c:v>
                </c:pt>
                <c:pt idx="25">
                  <c:v>Dodla Dairy </c:v>
                </c:pt>
                <c:pt idx="26">
                  <c:v>Creamline Dairy</c:v>
                </c:pt>
                <c:pt idx="27">
                  <c:v>Milky Mist</c:v>
                </c:pt>
                <c:pt idx="28">
                  <c:v>GRB Dairy</c:v>
                </c:pt>
                <c:pt idx="29">
                  <c:v>Britannia Dairy</c:v>
                </c:pt>
              </c:strCache>
            </c:strRef>
          </c:cat>
          <c:val>
            <c:numRef>
              <c:f>Sheet1!$B$2:$AE$2</c:f>
              <c:numCache>
                <c:formatCode>#,##0</c:formatCode>
                <c:ptCount val="30"/>
                <c:pt idx="0">
                  <c:v>298.70224999999999</c:v>
                </c:pt>
                <c:pt idx="1">
                  <c:v>240.46499999999997</c:v>
                </c:pt>
                <c:pt idx="2">
                  <c:v>198.389375</c:v>
                </c:pt>
                <c:pt idx="3">
                  <c:v>197.55</c:v>
                </c:pt>
                <c:pt idx="4">
                  <c:v>103.140625</c:v>
                </c:pt>
                <c:pt idx="5">
                  <c:v>90.43312499999999</c:v>
                </c:pt>
                <c:pt idx="6">
                  <c:v>39.924999999999997</c:v>
                </c:pt>
                <c:pt idx="7">
                  <c:v>30.274999999999999</c:v>
                </c:pt>
                <c:pt idx="8">
                  <c:v>26.012499999999999</c:v>
                </c:pt>
                <c:pt idx="11">
                  <c:v>254.32499999999999</c:v>
                </c:pt>
                <c:pt idx="12">
                  <c:v>236.785</c:v>
                </c:pt>
                <c:pt idx="13">
                  <c:v>168.50375</c:v>
                </c:pt>
                <c:pt idx="14">
                  <c:v>96.14</c:v>
                </c:pt>
                <c:pt idx="15">
                  <c:v>16.663499999999996</c:v>
                </c:pt>
                <c:pt idx="18">
                  <c:v>43.75</c:v>
                </c:pt>
                <c:pt idx="19">
                  <c:v>33.875</c:v>
                </c:pt>
                <c:pt idx="22">
                  <c:v>797.52499999999998</c:v>
                </c:pt>
                <c:pt idx="23">
                  <c:v>331.65</c:v>
                </c:pt>
                <c:pt idx="24">
                  <c:v>375.47999999999996</c:v>
                </c:pt>
                <c:pt idx="25">
                  <c:v>266.125</c:v>
                </c:pt>
                <c:pt idx="26">
                  <c:v>147.3125</c:v>
                </c:pt>
                <c:pt idx="27">
                  <c:v>139.42500000000001</c:v>
                </c:pt>
                <c:pt idx="28">
                  <c:v>79.7</c:v>
                </c:pt>
                <c:pt idx="29">
                  <c:v>44.137500000000003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9DB6-48E0-882E-FFB20BFBAF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"/>
        <c:axId val="2094734552"/>
        <c:axId val="2094734553"/>
      </c:barChart>
      <c:catAx>
        <c:axId val="209473455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FFFFFF"/>
            </a:solidFill>
            <a:prstDash val="solid"/>
            <a:round/>
          </a:ln>
        </c:spPr>
        <c:txPr>
          <a:bodyPr rot="0"/>
          <a:lstStyle/>
          <a:p>
            <a:pPr>
              <a:defRPr sz="1600"/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t"/>
        <c:numFmt formatCode="0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/>
            </a:pPr>
            <a:endParaRPr lang="en-US"/>
          </a:p>
        </c:txPr>
        <c:crossAx val="2094734552"/>
        <c:crosses val="autoZero"/>
        <c:crossBetween val="between"/>
        <c:majorUnit val="175"/>
        <c:minorUnit val="8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txPr>
    <a:bodyPr/>
    <a:lstStyle/>
    <a:p>
      <a:pPr>
        <a:defRPr sz="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0.43548</cdr:x>
      <cdr:y>0.06565</cdr:y>
    </cdr:from>
    <cdr:to>
      <cdr:x>0.52389</cdr:x>
      <cdr:y>0.8058</cdr:y>
    </cdr:to>
    <cdr:sp macro="" textlink="">
      <cdr:nvSpPr>
        <cdr:cNvPr id="26" name="Rectangle 25">
          <a:extLst xmlns:a="http://schemas.openxmlformats.org/drawingml/2006/main">
            <a:ext uri="{FF2B5EF4-FFF2-40B4-BE49-F238E27FC236}">
              <a16:creationId xmlns:a16="http://schemas.microsoft.com/office/drawing/2014/main" id="{441560D9-E276-E6C7-C241-AB6A644B1CD4}"/>
            </a:ext>
          </a:extLst>
        </cdr:cNvPr>
        <cdr:cNvSpPr/>
      </cdr:nvSpPr>
      <cdr:spPr>
        <a:xfrm xmlns:a="http://schemas.openxmlformats.org/drawingml/2006/main">
          <a:off x="4745294" y="434297"/>
          <a:ext cx="963368" cy="4896190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32000"/>
          </a:srgbClr>
        </a:solidFill>
        <a:ln xmlns:a="http://schemas.openxmlformats.org/drawingml/2006/main">
          <a:solidFill>
            <a:srgbClr val="FFC000">
              <a:alpha val="40000"/>
            </a:srgb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DE"/>
        </a:p>
      </cdr:txBody>
    </cdr:sp>
  </cdr:relSizeAnchor>
  <cdr:relSizeAnchor xmlns:cdr="http://schemas.openxmlformats.org/drawingml/2006/chartDrawing">
    <cdr:from>
      <cdr:x>0.84639</cdr:x>
      <cdr:y>0.06449</cdr:y>
    </cdr:from>
    <cdr:to>
      <cdr:x>0.90541</cdr:x>
      <cdr:y>0.8058</cdr:y>
    </cdr:to>
    <cdr:sp macro="" textlink="">
      <cdr:nvSpPr>
        <cdr:cNvPr id="27" name="Rectangle 26">
          <a:extLst xmlns:a="http://schemas.openxmlformats.org/drawingml/2006/main">
            <a:ext uri="{FF2B5EF4-FFF2-40B4-BE49-F238E27FC236}">
              <a16:creationId xmlns:a16="http://schemas.microsoft.com/office/drawing/2014/main" id="{368A8DC7-BC14-89AE-0540-004FA6B31382}"/>
            </a:ext>
          </a:extLst>
        </cdr:cNvPr>
        <cdr:cNvSpPr/>
      </cdr:nvSpPr>
      <cdr:spPr>
        <a:xfrm xmlns:a="http://schemas.openxmlformats.org/drawingml/2006/main">
          <a:off x="9222773" y="426612"/>
          <a:ext cx="643118" cy="4903875"/>
        </a:xfrm>
        <a:prstGeom xmlns:a="http://schemas.openxmlformats.org/drawingml/2006/main" prst="rect">
          <a:avLst/>
        </a:prstGeom>
        <a:solidFill xmlns:a="http://schemas.openxmlformats.org/drawingml/2006/main">
          <a:srgbClr val="FFC000">
            <a:alpha val="36000"/>
          </a:srgbClr>
        </a:solidFill>
        <a:ln xmlns:a="http://schemas.openxmlformats.org/drawingml/2006/main">
          <a:solidFill>
            <a:schemeClr val="bg1">
              <a:alpha val="4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D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BCF01D7-D648-D7CB-A58C-825F4EFCD5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18D44A-4FED-FC14-E780-4B647228C4E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32A84-ABA0-4A8E-B62C-17F1BE36B11D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795988-3410-2109-C642-2784352DBC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A468F-C33E-9782-F226-F300D73EEC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BB846-ABC8-4B7B-841A-92A6F4E88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24237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2B142-466C-4E34-AD96-08CA084E54A7}" type="datetimeFigureOut">
              <a:rPr lang="en-GB" smtClean="0"/>
              <a:t>23/11/2024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1CFDB-1C94-44BA-A362-4EE008DD37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373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>
          <a:xfrm>
            <a:off x="9275885" y="2336007"/>
            <a:ext cx="8108309" cy="6803937"/>
          </a:xfrm>
          <a:solidFill>
            <a:schemeClr val="bg1">
              <a:lumMod val="95000"/>
            </a:schemeClr>
          </a:solidFill>
        </p:spPr>
        <p:txBody>
          <a:bodyPr lIns="72000" tIns="72000" rIns="72000" bIns="72000"/>
          <a:lstStyle>
            <a:lvl1pPr>
              <a:defRPr sz="1013" i="1">
                <a:solidFill>
                  <a:srgbClr val="DF6822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8" name="Content Placeholder 2"/>
          <p:cNvSpPr>
            <a:spLocks noGrp="1"/>
          </p:cNvSpPr>
          <p:nvPr>
            <p:ph sz="half" idx="43"/>
          </p:nvPr>
        </p:nvSpPr>
        <p:spPr>
          <a:xfrm>
            <a:off x="902678" y="2336007"/>
            <a:ext cx="8108309" cy="6803937"/>
          </a:xfrm>
          <a:solidFill>
            <a:schemeClr val="bg1">
              <a:lumMod val="95000"/>
            </a:schemeClr>
          </a:solidFill>
        </p:spPr>
        <p:txBody>
          <a:bodyPr lIns="72000" tIns="72000" rIns="72000" bIns="72000"/>
          <a:lstStyle>
            <a:lvl1pPr>
              <a:defRPr sz="1013" i="1">
                <a:solidFill>
                  <a:srgbClr val="DF6822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683" y="209688"/>
            <a:ext cx="15153233" cy="94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5" name="Text Placeholder 22"/>
          <p:cNvSpPr>
            <a:spLocks noGrp="1"/>
          </p:cNvSpPr>
          <p:nvPr>
            <p:ph type="body" sz="quarter" idx="33" hasCustomPrompt="1"/>
          </p:nvPr>
        </p:nvSpPr>
        <p:spPr>
          <a:xfrm>
            <a:off x="9275885" y="9139944"/>
            <a:ext cx="8108309" cy="21360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>
            <a:lvl1pPr>
              <a:defRPr kumimoji="0" lang="en-US" sz="675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</a:t>
            </a:r>
          </a:p>
        </p:txBody>
      </p:sp>
      <p:sp>
        <p:nvSpPr>
          <p:cNvPr id="29" name="Text Placeholder 22"/>
          <p:cNvSpPr>
            <a:spLocks noGrp="1"/>
          </p:cNvSpPr>
          <p:nvPr>
            <p:ph type="body" sz="quarter" idx="45" hasCustomPrompt="1"/>
          </p:nvPr>
        </p:nvSpPr>
        <p:spPr>
          <a:xfrm>
            <a:off x="902678" y="9139944"/>
            <a:ext cx="8108309" cy="21360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>
            <a:lvl1pPr>
              <a:defRPr kumimoji="0" lang="en-US" sz="675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10287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</a:t>
            </a:r>
          </a:p>
        </p:txBody>
      </p:sp>
      <p:sp>
        <p:nvSpPr>
          <p:cNvPr id="14" name="Text Placeholder 22"/>
          <p:cNvSpPr>
            <a:spLocks noGrp="1"/>
          </p:cNvSpPr>
          <p:nvPr>
            <p:ph type="body" sz="quarter" idx="48"/>
          </p:nvPr>
        </p:nvSpPr>
        <p:spPr>
          <a:xfrm>
            <a:off x="9275885" y="2012159"/>
            <a:ext cx="8108309" cy="3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2"/>
          <p:cNvSpPr>
            <a:spLocks noGrp="1"/>
          </p:cNvSpPr>
          <p:nvPr>
            <p:ph type="body" sz="quarter" idx="49"/>
          </p:nvPr>
        </p:nvSpPr>
        <p:spPr>
          <a:xfrm>
            <a:off x="902678" y="2012159"/>
            <a:ext cx="8108309" cy="32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32" hasCustomPrompt="1"/>
          </p:nvPr>
        </p:nvSpPr>
        <p:spPr>
          <a:xfrm>
            <a:off x="902680" y="9355932"/>
            <a:ext cx="15152078" cy="540543"/>
          </a:xfrm>
        </p:spPr>
        <p:txBody>
          <a:bodyPr anchor="b" anchorCtr="0"/>
          <a:lstStyle>
            <a:lvl1pPr>
              <a:lnSpc>
                <a:spcPct val="100000"/>
              </a:lnSpc>
              <a:spcBef>
                <a:spcPts val="0"/>
              </a:spcBef>
              <a:defRPr sz="675">
                <a:solidFill>
                  <a:schemeClr val="bg1">
                    <a:lumMod val="50000"/>
                  </a:schemeClr>
                </a:solidFill>
              </a:defRPr>
            </a:lvl1pPr>
            <a:lvl2pPr>
              <a:spcBef>
                <a:spcPts val="0"/>
              </a:spcBef>
              <a:defRPr sz="675"/>
            </a:lvl2pPr>
            <a:lvl3pPr>
              <a:spcBef>
                <a:spcPts val="0"/>
              </a:spcBef>
              <a:defRPr sz="675"/>
            </a:lvl3pPr>
            <a:lvl4pPr>
              <a:spcBef>
                <a:spcPts val="0"/>
              </a:spcBef>
              <a:defRPr sz="675"/>
            </a:lvl4pPr>
            <a:lvl5pPr>
              <a:spcBef>
                <a:spcPts val="0"/>
              </a:spcBef>
              <a:defRPr sz="675"/>
            </a:lvl5pPr>
          </a:lstStyle>
          <a:p>
            <a:pPr lvl="0"/>
            <a:r>
              <a:rPr lang="en-US" dirty="0"/>
              <a:t>Notes/Sources:</a:t>
            </a:r>
          </a:p>
        </p:txBody>
      </p:sp>
    </p:spTree>
    <p:extLst>
      <p:ext uri="{BB962C8B-B14F-4D97-AF65-F5344CB8AC3E}">
        <p14:creationId xmlns:p14="http://schemas.microsoft.com/office/powerpoint/2010/main" val="388956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" Type="http://schemas.openxmlformats.org/officeDocument/2006/relationships/chart" Target="../charts/chart9.xml"/><Relationship Id="rId21" Type="http://schemas.openxmlformats.org/officeDocument/2006/relationships/image" Target="../media/image64.png"/><Relationship Id="rId34" Type="http://schemas.openxmlformats.org/officeDocument/2006/relationships/image" Target="../media/image77.jpe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png"/><Relationship Id="rId33" Type="http://schemas.openxmlformats.org/officeDocument/2006/relationships/image" Target="../media/image76.jpeg"/><Relationship Id="rId2" Type="http://schemas.openxmlformats.org/officeDocument/2006/relationships/image" Target="../media/image46.jpe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png"/><Relationship Id="rId32" Type="http://schemas.openxmlformats.org/officeDocument/2006/relationships/image" Target="../media/image75.jpe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png"/><Relationship Id="rId28" Type="http://schemas.openxmlformats.org/officeDocument/2006/relationships/image" Target="../media/image71.pn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31" Type="http://schemas.openxmlformats.org/officeDocument/2006/relationships/image" Target="../media/image74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jpeg"/><Relationship Id="rId27" Type="http://schemas.openxmlformats.org/officeDocument/2006/relationships/image" Target="../media/image70.jpeg"/><Relationship Id="rId30" Type="http://schemas.openxmlformats.org/officeDocument/2006/relationships/image" Target="../media/image73.jpeg"/><Relationship Id="rId35" Type="http://schemas.openxmlformats.org/officeDocument/2006/relationships/image" Target="../media/image78.jpeg"/><Relationship Id="rId8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wntoearth.org.in/coverage/agriculture/drought-of-fodder-52671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hild holding a glass of milk&#10;&#10;Description automatically generated">
            <a:extLst>
              <a:ext uri="{FF2B5EF4-FFF2-40B4-BE49-F238E27FC236}">
                <a16:creationId xmlns:a16="http://schemas.microsoft.com/office/drawing/2014/main" id="{8BCF46E9-7BDB-DB24-6DBB-0A8003315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447800" y="8191500"/>
            <a:ext cx="9067800" cy="853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93"/>
              </a:lnSpc>
            </a:pPr>
            <a:r>
              <a:rPr lang="en-GB" sz="4000" b="1" dirty="0">
                <a:solidFill>
                  <a:srgbClr val="FFFFFF"/>
                </a:solidFill>
                <a:latin typeface="Now 1" panose="020B0604020202020204" charset="0"/>
                <a:cs typeface="Arial" panose="020B0604020202020204" pitchFamily="34" charset="0"/>
              </a:rPr>
              <a:t>Development of exports potential</a:t>
            </a:r>
            <a:endParaRPr lang="en-US" sz="4000" dirty="0">
              <a:solidFill>
                <a:srgbClr val="FFFFFF"/>
              </a:solidFill>
              <a:latin typeface="Now 1" panose="020B0604020202020204" charset="0"/>
              <a:cs typeface="Arial" panose="020B0604020202020204" pitchFamily="34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35E4F359-361B-2692-8B2B-4604B1092492}"/>
              </a:ext>
            </a:extLst>
          </p:cNvPr>
          <p:cNvSpPr txBox="1"/>
          <p:nvPr/>
        </p:nvSpPr>
        <p:spPr>
          <a:xfrm>
            <a:off x="1143000" y="6743700"/>
            <a:ext cx="8458200" cy="1503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70"/>
              </a:lnSpc>
              <a:spcBef>
                <a:spcPct val="0"/>
              </a:spcBef>
            </a:pPr>
            <a:r>
              <a:rPr lang="en-US" sz="7200" spc="-150" dirty="0">
                <a:solidFill>
                  <a:srgbClr val="FFFFFF"/>
                </a:solidFill>
                <a:latin typeface="Now 1"/>
              </a:rPr>
              <a:t>India Dairy market  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73978C99-7BF3-4E40-C54D-874E02121B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COMPANY">
            <a:extLst>
              <a:ext uri="{FF2B5EF4-FFF2-40B4-BE49-F238E27FC236}">
                <a16:creationId xmlns:a16="http://schemas.microsoft.com/office/drawing/2014/main" id="{CC85A767-2C17-D5F1-B62A-368659A359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44000" y="514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AL5GRJWs7EcOKyrMy-kwAVUct-lFYV0iteY_z1LiB6r8fQ=s900-c-k-c0x00ffffff-no-rj">
            <a:extLst>
              <a:ext uri="{FF2B5EF4-FFF2-40B4-BE49-F238E27FC236}">
                <a16:creationId xmlns:a16="http://schemas.microsoft.com/office/drawing/2014/main" id="{36CADFA2-5E74-6265-4D6B-B5BEBA703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23356" r="2522" b="30476"/>
          <a:stretch/>
        </p:blipFill>
        <p:spPr bwMode="auto">
          <a:xfrm>
            <a:off x="16032534" y="5419263"/>
            <a:ext cx="907770" cy="46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321E77A-10C3-748F-D041-FD69BE2471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IN" sz="1050" dirty="0"/>
              <a:t>Note: FY23 Revenue for some companies not available. Estimated revenues are provided for those companies.</a:t>
            </a:r>
          </a:p>
        </p:txBody>
      </p:sp>
      <p:graphicFrame>
        <p:nvGraphicFramePr>
          <p:cNvPr id="33" name="Chart 25">
            <a:extLst>
              <a:ext uri="{FF2B5EF4-FFF2-40B4-BE49-F238E27FC236}">
                <a16:creationId xmlns:a16="http://schemas.microsoft.com/office/drawing/2014/main" id="{D7DDC65A-CC8B-22EA-EBC5-E00797309C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5601601"/>
              </p:ext>
            </p:extLst>
          </p:nvPr>
        </p:nvGraphicFramePr>
        <p:xfrm>
          <a:off x="1329182" y="2594959"/>
          <a:ext cx="7700667" cy="6864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North">
            <a:extLst>
              <a:ext uri="{FF2B5EF4-FFF2-40B4-BE49-F238E27FC236}">
                <a16:creationId xmlns:a16="http://schemas.microsoft.com/office/drawing/2014/main" id="{257A52BF-0262-36BD-F781-B8E529A698EB}"/>
              </a:ext>
            </a:extLst>
          </p:cNvPr>
          <p:cNvSpPr txBox="1"/>
          <p:nvPr/>
        </p:nvSpPr>
        <p:spPr>
          <a:xfrm>
            <a:off x="1533670" y="2205138"/>
            <a:ext cx="1534412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tIns="68579" rIns="68579" bIns="6857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1371600">
              <a:defRPr/>
            </a:pPr>
            <a:r>
              <a:rPr sz="1800" b="1" i="1" dirty="0">
                <a:solidFill>
                  <a:srgbClr val="000000"/>
                </a:solidFill>
                <a:latin typeface="Avenir Next LT Pro"/>
              </a:rPr>
              <a:t>North</a:t>
            </a:r>
          </a:p>
        </p:txBody>
      </p:sp>
      <p:grpSp>
        <p:nvGrpSpPr>
          <p:cNvPr id="47" name="Group 26">
            <a:extLst>
              <a:ext uri="{FF2B5EF4-FFF2-40B4-BE49-F238E27FC236}">
                <a16:creationId xmlns:a16="http://schemas.microsoft.com/office/drawing/2014/main" id="{19027277-996F-3040-42F5-E202971F8FF3}"/>
              </a:ext>
            </a:extLst>
          </p:cNvPr>
          <p:cNvGrpSpPr/>
          <p:nvPr/>
        </p:nvGrpSpPr>
        <p:grpSpPr>
          <a:xfrm>
            <a:off x="9708558" y="2040952"/>
            <a:ext cx="6350493" cy="6620990"/>
            <a:chOff x="0" y="0"/>
            <a:chExt cx="4233660" cy="4413991"/>
          </a:xfrm>
        </p:grpSpPr>
        <p:sp>
          <p:nvSpPr>
            <p:cNvPr id="49" name="Freeform 2213">
              <a:extLst>
                <a:ext uri="{FF2B5EF4-FFF2-40B4-BE49-F238E27FC236}">
                  <a16:creationId xmlns:a16="http://schemas.microsoft.com/office/drawing/2014/main" id="{0CE5D343-7CE9-1990-C2D9-D54A55BBE63A}"/>
                </a:ext>
              </a:extLst>
            </p:cNvPr>
            <p:cNvSpPr/>
            <p:nvPr/>
          </p:nvSpPr>
          <p:spPr>
            <a:xfrm rot="21366487">
              <a:off x="901092" y="980897"/>
              <a:ext cx="454225" cy="468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" y="5842"/>
                  </a:moveTo>
                  <a:lnTo>
                    <a:pt x="948" y="6147"/>
                  </a:lnTo>
                  <a:lnTo>
                    <a:pt x="983" y="6419"/>
                  </a:lnTo>
                  <a:lnTo>
                    <a:pt x="983" y="6521"/>
                  </a:lnTo>
                  <a:lnTo>
                    <a:pt x="948" y="6589"/>
                  </a:lnTo>
                  <a:lnTo>
                    <a:pt x="913" y="6725"/>
                  </a:lnTo>
                  <a:lnTo>
                    <a:pt x="808" y="6792"/>
                  </a:lnTo>
                  <a:lnTo>
                    <a:pt x="702" y="6894"/>
                  </a:lnTo>
                  <a:lnTo>
                    <a:pt x="457" y="7064"/>
                  </a:lnTo>
                  <a:lnTo>
                    <a:pt x="281" y="7166"/>
                  </a:lnTo>
                  <a:lnTo>
                    <a:pt x="176" y="7336"/>
                  </a:lnTo>
                  <a:lnTo>
                    <a:pt x="70" y="7404"/>
                  </a:lnTo>
                  <a:lnTo>
                    <a:pt x="35" y="7472"/>
                  </a:lnTo>
                  <a:lnTo>
                    <a:pt x="0" y="7574"/>
                  </a:lnTo>
                  <a:lnTo>
                    <a:pt x="0" y="7811"/>
                  </a:lnTo>
                  <a:lnTo>
                    <a:pt x="35" y="7947"/>
                  </a:lnTo>
                  <a:lnTo>
                    <a:pt x="70" y="8015"/>
                  </a:lnTo>
                  <a:lnTo>
                    <a:pt x="105" y="8117"/>
                  </a:lnTo>
                  <a:lnTo>
                    <a:pt x="246" y="8287"/>
                  </a:lnTo>
                  <a:lnTo>
                    <a:pt x="386" y="8423"/>
                  </a:lnTo>
                  <a:lnTo>
                    <a:pt x="773" y="8694"/>
                  </a:lnTo>
                  <a:lnTo>
                    <a:pt x="983" y="8864"/>
                  </a:lnTo>
                  <a:lnTo>
                    <a:pt x="1440" y="9306"/>
                  </a:lnTo>
                  <a:lnTo>
                    <a:pt x="1686" y="9577"/>
                  </a:lnTo>
                  <a:lnTo>
                    <a:pt x="2142" y="10019"/>
                  </a:lnTo>
                  <a:lnTo>
                    <a:pt x="2353" y="10291"/>
                  </a:lnTo>
                  <a:lnTo>
                    <a:pt x="2564" y="10528"/>
                  </a:lnTo>
                  <a:lnTo>
                    <a:pt x="2880" y="10732"/>
                  </a:lnTo>
                  <a:lnTo>
                    <a:pt x="3231" y="10936"/>
                  </a:lnTo>
                  <a:lnTo>
                    <a:pt x="3723" y="11208"/>
                  </a:lnTo>
                  <a:lnTo>
                    <a:pt x="4250" y="11445"/>
                  </a:lnTo>
                  <a:lnTo>
                    <a:pt x="4741" y="11649"/>
                  </a:lnTo>
                  <a:lnTo>
                    <a:pt x="5163" y="11921"/>
                  </a:lnTo>
                  <a:lnTo>
                    <a:pt x="5374" y="12023"/>
                  </a:lnTo>
                  <a:lnTo>
                    <a:pt x="5620" y="12125"/>
                  </a:lnTo>
                  <a:lnTo>
                    <a:pt x="5725" y="12294"/>
                  </a:lnTo>
                  <a:lnTo>
                    <a:pt x="5900" y="12464"/>
                  </a:lnTo>
                  <a:lnTo>
                    <a:pt x="6006" y="12634"/>
                  </a:lnTo>
                  <a:lnTo>
                    <a:pt x="6076" y="12838"/>
                  </a:lnTo>
                  <a:lnTo>
                    <a:pt x="6181" y="13042"/>
                  </a:lnTo>
                  <a:lnTo>
                    <a:pt x="6181" y="14536"/>
                  </a:lnTo>
                  <a:lnTo>
                    <a:pt x="6217" y="15589"/>
                  </a:lnTo>
                  <a:lnTo>
                    <a:pt x="6252" y="16506"/>
                  </a:lnTo>
                  <a:lnTo>
                    <a:pt x="6322" y="17423"/>
                  </a:lnTo>
                  <a:lnTo>
                    <a:pt x="6357" y="18442"/>
                  </a:lnTo>
                  <a:lnTo>
                    <a:pt x="6357" y="18713"/>
                  </a:lnTo>
                  <a:lnTo>
                    <a:pt x="6392" y="18985"/>
                  </a:lnTo>
                  <a:lnTo>
                    <a:pt x="6427" y="19189"/>
                  </a:lnTo>
                  <a:lnTo>
                    <a:pt x="6533" y="19460"/>
                  </a:lnTo>
                  <a:lnTo>
                    <a:pt x="6673" y="19698"/>
                  </a:lnTo>
                  <a:lnTo>
                    <a:pt x="6743" y="19936"/>
                  </a:lnTo>
                  <a:lnTo>
                    <a:pt x="6884" y="20174"/>
                  </a:lnTo>
                  <a:lnTo>
                    <a:pt x="7235" y="20581"/>
                  </a:lnTo>
                  <a:lnTo>
                    <a:pt x="7446" y="20785"/>
                  </a:lnTo>
                  <a:lnTo>
                    <a:pt x="7621" y="20921"/>
                  </a:lnTo>
                  <a:lnTo>
                    <a:pt x="8113" y="21158"/>
                  </a:lnTo>
                  <a:lnTo>
                    <a:pt x="8359" y="21226"/>
                  </a:lnTo>
                  <a:lnTo>
                    <a:pt x="8640" y="21294"/>
                  </a:lnTo>
                  <a:lnTo>
                    <a:pt x="9167" y="21294"/>
                  </a:lnTo>
                  <a:lnTo>
                    <a:pt x="9588" y="21226"/>
                  </a:lnTo>
                  <a:lnTo>
                    <a:pt x="9764" y="21158"/>
                  </a:lnTo>
                  <a:lnTo>
                    <a:pt x="10010" y="21091"/>
                  </a:lnTo>
                  <a:lnTo>
                    <a:pt x="10185" y="20955"/>
                  </a:lnTo>
                  <a:lnTo>
                    <a:pt x="10537" y="20785"/>
                  </a:lnTo>
                  <a:lnTo>
                    <a:pt x="10888" y="20547"/>
                  </a:lnTo>
                  <a:lnTo>
                    <a:pt x="11239" y="20377"/>
                  </a:lnTo>
                  <a:lnTo>
                    <a:pt x="11450" y="20309"/>
                  </a:lnTo>
                  <a:lnTo>
                    <a:pt x="11625" y="20275"/>
                  </a:lnTo>
                  <a:lnTo>
                    <a:pt x="11836" y="20242"/>
                  </a:lnTo>
                  <a:lnTo>
                    <a:pt x="12117" y="20208"/>
                  </a:lnTo>
                  <a:lnTo>
                    <a:pt x="12187" y="20208"/>
                  </a:lnTo>
                  <a:lnTo>
                    <a:pt x="12293" y="20242"/>
                  </a:lnTo>
                  <a:lnTo>
                    <a:pt x="12398" y="20309"/>
                  </a:lnTo>
                  <a:lnTo>
                    <a:pt x="12503" y="20411"/>
                  </a:lnTo>
                  <a:lnTo>
                    <a:pt x="12574" y="20581"/>
                  </a:lnTo>
                  <a:lnTo>
                    <a:pt x="12749" y="20887"/>
                  </a:lnTo>
                  <a:lnTo>
                    <a:pt x="12855" y="21023"/>
                  </a:lnTo>
                  <a:lnTo>
                    <a:pt x="12925" y="21125"/>
                  </a:lnTo>
                  <a:lnTo>
                    <a:pt x="12995" y="21158"/>
                  </a:lnTo>
                  <a:lnTo>
                    <a:pt x="13276" y="21328"/>
                  </a:lnTo>
                  <a:lnTo>
                    <a:pt x="13557" y="21464"/>
                  </a:lnTo>
                  <a:lnTo>
                    <a:pt x="13873" y="21532"/>
                  </a:lnTo>
                  <a:lnTo>
                    <a:pt x="14119" y="21566"/>
                  </a:lnTo>
                  <a:lnTo>
                    <a:pt x="14470" y="21600"/>
                  </a:lnTo>
                  <a:lnTo>
                    <a:pt x="15489" y="21600"/>
                  </a:lnTo>
                  <a:lnTo>
                    <a:pt x="15910" y="21566"/>
                  </a:lnTo>
                  <a:lnTo>
                    <a:pt x="16367" y="21532"/>
                  </a:lnTo>
                  <a:lnTo>
                    <a:pt x="16753" y="21430"/>
                  </a:lnTo>
                  <a:lnTo>
                    <a:pt x="17140" y="21294"/>
                  </a:lnTo>
                  <a:lnTo>
                    <a:pt x="17315" y="21226"/>
                  </a:lnTo>
                  <a:lnTo>
                    <a:pt x="17491" y="21125"/>
                  </a:lnTo>
                  <a:lnTo>
                    <a:pt x="17737" y="21023"/>
                  </a:lnTo>
                  <a:lnTo>
                    <a:pt x="17842" y="20921"/>
                  </a:lnTo>
                  <a:lnTo>
                    <a:pt x="18193" y="20683"/>
                  </a:lnTo>
                  <a:lnTo>
                    <a:pt x="18334" y="20581"/>
                  </a:lnTo>
                  <a:lnTo>
                    <a:pt x="18509" y="20411"/>
                  </a:lnTo>
                  <a:lnTo>
                    <a:pt x="18790" y="20174"/>
                  </a:lnTo>
                  <a:lnTo>
                    <a:pt x="19036" y="19868"/>
                  </a:lnTo>
                  <a:lnTo>
                    <a:pt x="19212" y="19562"/>
                  </a:lnTo>
                  <a:lnTo>
                    <a:pt x="19387" y="19189"/>
                  </a:lnTo>
                  <a:lnTo>
                    <a:pt x="19563" y="18849"/>
                  </a:lnTo>
                  <a:lnTo>
                    <a:pt x="19668" y="18475"/>
                  </a:lnTo>
                  <a:lnTo>
                    <a:pt x="19739" y="17728"/>
                  </a:lnTo>
                  <a:lnTo>
                    <a:pt x="19668" y="16506"/>
                  </a:lnTo>
                  <a:lnTo>
                    <a:pt x="19317" y="16336"/>
                  </a:lnTo>
                  <a:lnTo>
                    <a:pt x="19247" y="16404"/>
                  </a:lnTo>
                  <a:lnTo>
                    <a:pt x="19177" y="16608"/>
                  </a:lnTo>
                  <a:lnTo>
                    <a:pt x="19141" y="16675"/>
                  </a:lnTo>
                  <a:lnTo>
                    <a:pt x="19177" y="16845"/>
                  </a:lnTo>
                  <a:lnTo>
                    <a:pt x="19212" y="16947"/>
                  </a:lnTo>
                  <a:lnTo>
                    <a:pt x="19317" y="17219"/>
                  </a:lnTo>
                  <a:lnTo>
                    <a:pt x="19036" y="17355"/>
                  </a:lnTo>
                  <a:lnTo>
                    <a:pt x="18615" y="17491"/>
                  </a:lnTo>
                  <a:lnTo>
                    <a:pt x="18474" y="17525"/>
                  </a:lnTo>
                  <a:lnTo>
                    <a:pt x="17912" y="17525"/>
                  </a:lnTo>
                  <a:lnTo>
                    <a:pt x="17666" y="17491"/>
                  </a:lnTo>
                  <a:lnTo>
                    <a:pt x="17456" y="17423"/>
                  </a:lnTo>
                  <a:lnTo>
                    <a:pt x="17104" y="17219"/>
                  </a:lnTo>
                  <a:lnTo>
                    <a:pt x="16929" y="17049"/>
                  </a:lnTo>
                  <a:lnTo>
                    <a:pt x="16753" y="16913"/>
                  </a:lnTo>
                  <a:lnTo>
                    <a:pt x="16613" y="16743"/>
                  </a:lnTo>
                  <a:lnTo>
                    <a:pt x="16542" y="16574"/>
                  </a:lnTo>
                  <a:lnTo>
                    <a:pt x="16437" y="16370"/>
                  </a:lnTo>
                  <a:lnTo>
                    <a:pt x="16367" y="16200"/>
                  </a:lnTo>
                  <a:lnTo>
                    <a:pt x="16261" y="15962"/>
                  </a:lnTo>
                  <a:lnTo>
                    <a:pt x="16226" y="15758"/>
                  </a:lnTo>
                  <a:lnTo>
                    <a:pt x="16191" y="15521"/>
                  </a:lnTo>
                  <a:lnTo>
                    <a:pt x="16156" y="15079"/>
                  </a:lnTo>
                  <a:lnTo>
                    <a:pt x="16156" y="14875"/>
                  </a:lnTo>
                  <a:lnTo>
                    <a:pt x="16191" y="14740"/>
                  </a:lnTo>
                  <a:lnTo>
                    <a:pt x="16191" y="14536"/>
                  </a:lnTo>
                  <a:lnTo>
                    <a:pt x="16332" y="14196"/>
                  </a:lnTo>
                  <a:lnTo>
                    <a:pt x="16437" y="14060"/>
                  </a:lnTo>
                  <a:lnTo>
                    <a:pt x="16578" y="13925"/>
                  </a:lnTo>
                  <a:lnTo>
                    <a:pt x="16753" y="13857"/>
                  </a:lnTo>
                  <a:lnTo>
                    <a:pt x="16894" y="13789"/>
                  </a:lnTo>
                  <a:lnTo>
                    <a:pt x="17034" y="13755"/>
                  </a:lnTo>
                  <a:lnTo>
                    <a:pt x="17596" y="13755"/>
                  </a:lnTo>
                  <a:lnTo>
                    <a:pt x="17912" y="13789"/>
                  </a:lnTo>
                  <a:lnTo>
                    <a:pt x="18158" y="13857"/>
                  </a:lnTo>
                  <a:lnTo>
                    <a:pt x="18790" y="13857"/>
                  </a:lnTo>
                  <a:lnTo>
                    <a:pt x="19036" y="13789"/>
                  </a:lnTo>
                  <a:lnTo>
                    <a:pt x="19352" y="13585"/>
                  </a:lnTo>
                  <a:lnTo>
                    <a:pt x="19598" y="13381"/>
                  </a:lnTo>
                  <a:lnTo>
                    <a:pt x="19703" y="13313"/>
                  </a:lnTo>
                  <a:lnTo>
                    <a:pt x="19774" y="13211"/>
                  </a:lnTo>
                  <a:lnTo>
                    <a:pt x="20055" y="12668"/>
                  </a:lnTo>
                  <a:lnTo>
                    <a:pt x="20090" y="12566"/>
                  </a:lnTo>
                  <a:lnTo>
                    <a:pt x="20090" y="12396"/>
                  </a:lnTo>
                  <a:lnTo>
                    <a:pt x="20125" y="12091"/>
                  </a:lnTo>
                  <a:lnTo>
                    <a:pt x="20125" y="11683"/>
                  </a:lnTo>
                  <a:lnTo>
                    <a:pt x="20090" y="11513"/>
                  </a:lnTo>
                  <a:lnTo>
                    <a:pt x="20055" y="11411"/>
                  </a:lnTo>
                  <a:lnTo>
                    <a:pt x="20020" y="11343"/>
                  </a:lnTo>
                  <a:lnTo>
                    <a:pt x="19668" y="10936"/>
                  </a:lnTo>
                  <a:lnTo>
                    <a:pt x="19493" y="10800"/>
                  </a:lnTo>
                  <a:lnTo>
                    <a:pt x="19317" y="10596"/>
                  </a:lnTo>
                  <a:lnTo>
                    <a:pt x="19177" y="10392"/>
                  </a:lnTo>
                  <a:lnTo>
                    <a:pt x="19177" y="10257"/>
                  </a:lnTo>
                  <a:lnTo>
                    <a:pt x="19141" y="10155"/>
                  </a:lnTo>
                  <a:lnTo>
                    <a:pt x="19212" y="9679"/>
                  </a:lnTo>
                  <a:lnTo>
                    <a:pt x="19668" y="8796"/>
                  </a:lnTo>
                  <a:lnTo>
                    <a:pt x="19739" y="8592"/>
                  </a:lnTo>
                  <a:lnTo>
                    <a:pt x="19774" y="8389"/>
                  </a:lnTo>
                  <a:lnTo>
                    <a:pt x="19774" y="8185"/>
                  </a:lnTo>
                  <a:lnTo>
                    <a:pt x="19703" y="7506"/>
                  </a:lnTo>
                  <a:lnTo>
                    <a:pt x="19598" y="7166"/>
                  </a:lnTo>
                  <a:lnTo>
                    <a:pt x="19563" y="6826"/>
                  </a:lnTo>
                  <a:lnTo>
                    <a:pt x="19563" y="6351"/>
                  </a:lnTo>
                  <a:lnTo>
                    <a:pt x="19598" y="6215"/>
                  </a:lnTo>
                  <a:lnTo>
                    <a:pt x="19703" y="6045"/>
                  </a:lnTo>
                  <a:lnTo>
                    <a:pt x="19844" y="5909"/>
                  </a:lnTo>
                  <a:lnTo>
                    <a:pt x="19949" y="5740"/>
                  </a:lnTo>
                  <a:lnTo>
                    <a:pt x="20371" y="5434"/>
                  </a:lnTo>
                  <a:lnTo>
                    <a:pt x="20933" y="5060"/>
                  </a:lnTo>
                  <a:lnTo>
                    <a:pt x="21179" y="4891"/>
                  </a:lnTo>
                  <a:lnTo>
                    <a:pt x="21424" y="4653"/>
                  </a:lnTo>
                  <a:lnTo>
                    <a:pt x="21495" y="4517"/>
                  </a:lnTo>
                  <a:lnTo>
                    <a:pt x="21530" y="4381"/>
                  </a:lnTo>
                  <a:lnTo>
                    <a:pt x="21600" y="4313"/>
                  </a:lnTo>
                  <a:lnTo>
                    <a:pt x="21600" y="3872"/>
                  </a:lnTo>
                  <a:lnTo>
                    <a:pt x="21530" y="3736"/>
                  </a:lnTo>
                  <a:lnTo>
                    <a:pt x="21495" y="3566"/>
                  </a:lnTo>
                  <a:lnTo>
                    <a:pt x="21424" y="3430"/>
                  </a:lnTo>
                  <a:lnTo>
                    <a:pt x="21284" y="3294"/>
                  </a:lnTo>
                  <a:lnTo>
                    <a:pt x="21003" y="3091"/>
                  </a:lnTo>
                  <a:lnTo>
                    <a:pt x="20898" y="2955"/>
                  </a:lnTo>
                  <a:lnTo>
                    <a:pt x="20265" y="2547"/>
                  </a:lnTo>
                  <a:lnTo>
                    <a:pt x="19914" y="2275"/>
                  </a:lnTo>
                  <a:lnTo>
                    <a:pt x="19774" y="2174"/>
                  </a:lnTo>
                  <a:lnTo>
                    <a:pt x="19668" y="2004"/>
                  </a:lnTo>
                  <a:lnTo>
                    <a:pt x="19177" y="1358"/>
                  </a:lnTo>
                  <a:lnTo>
                    <a:pt x="18966" y="1087"/>
                  </a:lnTo>
                  <a:lnTo>
                    <a:pt x="18720" y="781"/>
                  </a:lnTo>
                  <a:lnTo>
                    <a:pt x="18509" y="543"/>
                  </a:lnTo>
                  <a:lnTo>
                    <a:pt x="18263" y="340"/>
                  </a:lnTo>
                  <a:lnTo>
                    <a:pt x="18088" y="204"/>
                  </a:lnTo>
                  <a:lnTo>
                    <a:pt x="17737" y="68"/>
                  </a:lnTo>
                  <a:lnTo>
                    <a:pt x="17491" y="0"/>
                  </a:lnTo>
                  <a:lnTo>
                    <a:pt x="17491" y="374"/>
                  </a:lnTo>
                  <a:lnTo>
                    <a:pt x="17561" y="781"/>
                  </a:lnTo>
                  <a:lnTo>
                    <a:pt x="17631" y="1596"/>
                  </a:lnTo>
                  <a:lnTo>
                    <a:pt x="17666" y="1902"/>
                  </a:lnTo>
                  <a:lnTo>
                    <a:pt x="17737" y="2038"/>
                  </a:lnTo>
                  <a:lnTo>
                    <a:pt x="17772" y="2004"/>
                  </a:lnTo>
                  <a:lnTo>
                    <a:pt x="17772" y="1698"/>
                  </a:lnTo>
                  <a:lnTo>
                    <a:pt x="17737" y="2174"/>
                  </a:lnTo>
                  <a:lnTo>
                    <a:pt x="17737" y="2377"/>
                  </a:lnTo>
                  <a:lnTo>
                    <a:pt x="17631" y="2581"/>
                  </a:lnTo>
                  <a:lnTo>
                    <a:pt x="17596" y="2785"/>
                  </a:lnTo>
                  <a:lnTo>
                    <a:pt x="17456" y="2921"/>
                  </a:lnTo>
                  <a:lnTo>
                    <a:pt x="17385" y="3091"/>
                  </a:lnTo>
                  <a:lnTo>
                    <a:pt x="17034" y="3362"/>
                  </a:lnTo>
                  <a:lnTo>
                    <a:pt x="16859" y="3464"/>
                  </a:lnTo>
                  <a:lnTo>
                    <a:pt x="16578" y="3566"/>
                  </a:lnTo>
                  <a:lnTo>
                    <a:pt x="16332" y="3702"/>
                  </a:lnTo>
                  <a:lnTo>
                    <a:pt x="16016" y="3770"/>
                  </a:lnTo>
                  <a:lnTo>
                    <a:pt x="15629" y="3804"/>
                  </a:lnTo>
                  <a:lnTo>
                    <a:pt x="15208" y="3872"/>
                  </a:lnTo>
                  <a:lnTo>
                    <a:pt x="14786" y="3906"/>
                  </a:lnTo>
                  <a:lnTo>
                    <a:pt x="14576" y="3974"/>
                  </a:lnTo>
                  <a:lnTo>
                    <a:pt x="14400" y="4008"/>
                  </a:lnTo>
                  <a:lnTo>
                    <a:pt x="13979" y="4109"/>
                  </a:lnTo>
                  <a:lnTo>
                    <a:pt x="13803" y="4177"/>
                  </a:lnTo>
                  <a:lnTo>
                    <a:pt x="13698" y="4279"/>
                  </a:lnTo>
                  <a:lnTo>
                    <a:pt x="13381" y="4415"/>
                  </a:lnTo>
                  <a:lnTo>
                    <a:pt x="13065" y="4653"/>
                  </a:lnTo>
                  <a:lnTo>
                    <a:pt x="12820" y="4925"/>
                  </a:lnTo>
                  <a:lnTo>
                    <a:pt x="12539" y="5196"/>
                  </a:lnTo>
                  <a:lnTo>
                    <a:pt x="12328" y="5502"/>
                  </a:lnTo>
                  <a:lnTo>
                    <a:pt x="12187" y="5672"/>
                  </a:lnTo>
                  <a:lnTo>
                    <a:pt x="12047" y="5875"/>
                  </a:lnTo>
                  <a:lnTo>
                    <a:pt x="11941" y="6113"/>
                  </a:lnTo>
                  <a:lnTo>
                    <a:pt x="11836" y="6283"/>
                  </a:lnTo>
                  <a:lnTo>
                    <a:pt x="11696" y="6487"/>
                  </a:lnTo>
                  <a:lnTo>
                    <a:pt x="11625" y="6555"/>
                  </a:lnTo>
                  <a:lnTo>
                    <a:pt x="11520" y="6589"/>
                  </a:lnTo>
                  <a:lnTo>
                    <a:pt x="11344" y="6725"/>
                  </a:lnTo>
                  <a:lnTo>
                    <a:pt x="11239" y="6725"/>
                  </a:lnTo>
                  <a:lnTo>
                    <a:pt x="11099" y="6758"/>
                  </a:lnTo>
                  <a:lnTo>
                    <a:pt x="9061" y="6758"/>
                  </a:lnTo>
                  <a:lnTo>
                    <a:pt x="8429" y="7200"/>
                  </a:lnTo>
                  <a:lnTo>
                    <a:pt x="8113" y="7404"/>
                  </a:lnTo>
                  <a:lnTo>
                    <a:pt x="7411" y="7675"/>
                  </a:lnTo>
                  <a:lnTo>
                    <a:pt x="7060" y="7777"/>
                  </a:lnTo>
                  <a:lnTo>
                    <a:pt x="6673" y="7811"/>
                  </a:lnTo>
                  <a:lnTo>
                    <a:pt x="6217" y="7845"/>
                  </a:lnTo>
                  <a:lnTo>
                    <a:pt x="6076" y="7811"/>
                  </a:lnTo>
                  <a:lnTo>
                    <a:pt x="5900" y="7811"/>
                  </a:lnTo>
                  <a:lnTo>
                    <a:pt x="5795" y="7777"/>
                  </a:lnTo>
                  <a:lnTo>
                    <a:pt x="5514" y="7709"/>
                  </a:lnTo>
                  <a:lnTo>
                    <a:pt x="5444" y="7642"/>
                  </a:lnTo>
                  <a:lnTo>
                    <a:pt x="5198" y="7472"/>
                  </a:lnTo>
                  <a:lnTo>
                    <a:pt x="5022" y="7268"/>
                  </a:lnTo>
                  <a:lnTo>
                    <a:pt x="4847" y="7098"/>
                  </a:lnTo>
                  <a:lnTo>
                    <a:pt x="4144" y="6215"/>
                  </a:lnTo>
                  <a:lnTo>
                    <a:pt x="3969" y="6011"/>
                  </a:lnTo>
                  <a:lnTo>
                    <a:pt x="3793" y="5842"/>
                  </a:lnTo>
                  <a:lnTo>
                    <a:pt x="3582" y="5706"/>
                  </a:lnTo>
                  <a:lnTo>
                    <a:pt x="3512" y="5638"/>
                  </a:lnTo>
                  <a:lnTo>
                    <a:pt x="3372" y="5570"/>
                  </a:lnTo>
                  <a:lnTo>
                    <a:pt x="3091" y="5502"/>
                  </a:lnTo>
                  <a:lnTo>
                    <a:pt x="2810" y="5502"/>
                  </a:lnTo>
                  <a:lnTo>
                    <a:pt x="2142" y="5434"/>
                  </a:lnTo>
                  <a:lnTo>
                    <a:pt x="1826" y="5434"/>
                  </a:lnTo>
                  <a:lnTo>
                    <a:pt x="1510" y="5502"/>
                  </a:lnTo>
                  <a:lnTo>
                    <a:pt x="1264" y="5536"/>
                  </a:lnTo>
                  <a:lnTo>
                    <a:pt x="1124" y="5570"/>
                  </a:lnTo>
                  <a:lnTo>
                    <a:pt x="1054" y="5638"/>
                  </a:lnTo>
                  <a:lnTo>
                    <a:pt x="948" y="5672"/>
                  </a:lnTo>
                  <a:lnTo>
                    <a:pt x="913" y="5808"/>
                  </a:lnTo>
                  <a:lnTo>
                    <a:pt x="878" y="5875"/>
                  </a:lnTo>
                  <a:lnTo>
                    <a:pt x="808" y="5977"/>
                  </a:lnTo>
                  <a:lnTo>
                    <a:pt x="878" y="6147"/>
                  </a:lnTo>
                  <a:lnTo>
                    <a:pt x="913" y="6215"/>
                  </a:lnTo>
                  <a:lnTo>
                    <a:pt x="983" y="6453"/>
                  </a:lnTo>
                  <a:lnTo>
                    <a:pt x="913" y="5842"/>
                  </a:lnTo>
                  <a:close/>
                </a:path>
              </a:pathLst>
            </a:custGeom>
            <a:solidFill>
              <a:srgbClr val="E9DDB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166C5978-7BF5-8F03-556E-B4984317DA3D}"/>
                </a:ext>
              </a:extLst>
            </p:cNvPr>
            <p:cNvSpPr/>
            <p:nvPr/>
          </p:nvSpPr>
          <p:spPr>
            <a:xfrm rot="21366487">
              <a:off x="1148881" y="3515537"/>
              <a:ext cx="606618" cy="856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65" y="21600"/>
                  </a:moveTo>
                  <a:lnTo>
                    <a:pt x="2265" y="19025"/>
                  </a:lnTo>
                  <a:lnTo>
                    <a:pt x="2318" y="18432"/>
                  </a:lnTo>
                  <a:lnTo>
                    <a:pt x="2423" y="17932"/>
                  </a:lnTo>
                  <a:lnTo>
                    <a:pt x="2502" y="17673"/>
                  </a:lnTo>
                  <a:lnTo>
                    <a:pt x="2529" y="17432"/>
                  </a:lnTo>
                  <a:lnTo>
                    <a:pt x="2555" y="17154"/>
                  </a:lnTo>
                  <a:lnTo>
                    <a:pt x="2608" y="16839"/>
                  </a:lnTo>
                  <a:lnTo>
                    <a:pt x="2608" y="16746"/>
                  </a:lnTo>
                  <a:lnTo>
                    <a:pt x="2555" y="16635"/>
                  </a:lnTo>
                  <a:lnTo>
                    <a:pt x="2502" y="16432"/>
                  </a:lnTo>
                  <a:lnTo>
                    <a:pt x="2318" y="16061"/>
                  </a:lnTo>
                  <a:lnTo>
                    <a:pt x="2265" y="15857"/>
                  </a:lnTo>
                  <a:lnTo>
                    <a:pt x="2160" y="15672"/>
                  </a:lnTo>
                  <a:lnTo>
                    <a:pt x="2107" y="15487"/>
                  </a:lnTo>
                  <a:lnTo>
                    <a:pt x="2107" y="15024"/>
                  </a:lnTo>
                  <a:lnTo>
                    <a:pt x="2160" y="14820"/>
                  </a:lnTo>
                  <a:lnTo>
                    <a:pt x="2318" y="14449"/>
                  </a:lnTo>
                  <a:lnTo>
                    <a:pt x="2423" y="14283"/>
                  </a:lnTo>
                  <a:lnTo>
                    <a:pt x="2450" y="14172"/>
                  </a:lnTo>
                  <a:lnTo>
                    <a:pt x="2502" y="14079"/>
                  </a:lnTo>
                  <a:lnTo>
                    <a:pt x="2555" y="13894"/>
                  </a:lnTo>
                  <a:lnTo>
                    <a:pt x="2608" y="13764"/>
                  </a:lnTo>
                  <a:lnTo>
                    <a:pt x="2608" y="13653"/>
                  </a:lnTo>
                  <a:lnTo>
                    <a:pt x="2555" y="13560"/>
                  </a:lnTo>
                  <a:lnTo>
                    <a:pt x="2555" y="13449"/>
                  </a:lnTo>
                  <a:lnTo>
                    <a:pt x="2529" y="13338"/>
                  </a:lnTo>
                  <a:lnTo>
                    <a:pt x="2450" y="13264"/>
                  </a:lnTo>
                  <a:lnTo>
                    <a:pt x="2318" y="13079"/>
                  </a:lnTo>
                  <a:lnTo>
                    <a:pt x="2160" y="12930"/>
                  </a:lnTo>
                  <a:lnTo>
                    <a:pt x="2107" y="12838"/>
                  </a:lnTo>
                  <a:lnTo>
                    <a:pt x="2002" y="12782"/>
                  </a:lnTo>
                  <a:lnTo>
                    <a:pt x="1765" y="12634"/>
                  </a:lnTo>
                  <a:lnTo>
                    <a:pt x="1528" y="12504"/>
                  </a:lnTo>
                  <a:lnTo>
                    <a:pt x="1317" y="12375"/>
                  </a:lnTo>
                  <a:lnTo>
                    <a:pt x="817" y="12115"/>
                  </a:lnTo>
                  <a:lnTo>
                    <a:pt x="606" y="11986"/>
                  </a:lnTo>
                  <a:lnTo>
                    <a:pt x="421" y="11837"/>
                  </a:lnTo>
                  <a:lnTo>
                    <a:pt x="263" y="11671"/>
                  </a:lnTo>
                  <a:lnTo>
                    <a:pt x="184" y="11597"/>
                  </a:lnTo>
                  <a:lnTo>
                    <a:pt x="132" y="11504"/>
                  </a:lnTo>
                  <a:lnTo>
                    <a:pt x="53" y="11430"/>
                  </a:lnTo>
                  <a:lnTo>
                    <a:pt x="26" y="11319"/>
                  </a:lnTo>
                  <a:lnTo>
                    <a:pt x="26" y="11208"/>
                  </a:lnTo>
                  <a:lnTo>
                    <a:pt x="0" y="11115"/>
                  </a:lnTo>
                  <a:lnTo>
                    <a:pt x="0" y="7651"/>
                  </a:lnTo>
                  <a:lnTo>
                    <a:pt x="79" y="7558"/>
                  </a:lnTo>
                  <a:lnTo>
                    <a:pt x="211" y="7503"/>
                  </a:lnTo>
                  <a:lnTo>
                    <a:pt x="316" y="7447"/>
                  </a:lnTo>
                  <a:lnTo>
                    <a:pt x="421" y="7373"/>
                  </a:lnTo>
                  <a:lnTo>
                    <a:pt x="659" y="7299"/>
                  </a:lnTo>
                  <a:lnTo>
                    <a:pt x="869" y="7206"/>
                  </a:lnTo>
                  <a:lnTo>
                    <a:pt x="1106" y="7169"/>
                  </a:lnTo>
                  <a:lnTo>
                    <a:pt x="1370" y="7132"/>
                  </a:lnTo>
                  <a:lnTo>
                    <a:pt x="1633" y="7077"/>
                  </a:lnTo>
                  <a:lnTo>
                    <a:pt x="1897" y="7058"/>
                  </a:lnTo>
                  <a:lnTo>
                    <a:pt x="2450" y="7021"/>
                  </a:lnTo>
                  <a:lnTo>
                    <a:pt x="3029" y="6965"/>
                  </a:lnTo>
                  <a:lnTo>
                    <a:pt x="3319" y="6947"/>
                  </a:lnTo>
                  <a:lnTo>
                    <a:pt x="3582" y="6873"/>
                  </a:lnTo>
                  <a:lnTo>
                    <a:pt x="3872" y="6817"/>
                  </a:lnTo>
                  <a:lnTo>
                    <a:pt x="4136" y="6725"/>
                  </a:lnTo>
                  <a:lnTo>
                    <a:pt x="4373" y="6650"/>
                  </a:lnTo>
                  <a:lnTo>
                    <a:pt x="4610" y="6558"/>
                  </a:lnTo>
                  <a:lnTo>
                    <a:pt x="4768" y="6465"/>
                  </a:lnTo>
                  <a:lnTo>
                    <a:pt x="4926" y="6354"/>
                  </a:lnTo>
                  <a:lnTo>
                    <a:pt x="5058" y="6224"/>
                  </a:lnTo>
                  <a:lnTo>
                    <a:pt x="5189" y="6113"/>
                  </a:lnTo>
                  <a:lnTo>
                    <a:pt x="5347" y="5984"/>
                  </a:lnTo>
                  <a:lnTo>
                    <a:pt x="5400" y="5835"/>
                  </a:lnTo>
                  <a:lnTo>
                    <a:pt x="5505" y="5687"/>
                  </a:lnTo>
                  <a:lnTo>
                    <a:pt x="5532" y="5539"/>
                  </a:lnTo>
                  <a:lnTo>
                    <a:pt x="5637" y="5224"/>
                  </a:lnTo>
                  <a:lnTo>
                    <a:pt x="5663" y="5057"/>
                  </a:lnTo>
                  <a:lnTo>
                    <a:pt x="5663" y="4891"/>
                  </a:lnTo>
                  <a:lnTo>
                    <a:pt x="5690" y="4557"/>
                  </a:lnTo>
                  <a:lnTo>
                    <a:pt x="5690" y="4483"/>
                  </a:lnTo>
                  <a:lnTo>
                    <a:pt x="5663" y="4409"/>
                  </a:lnTo>
                  <a:lnTo>
                    <a:pt x="5637" y="4353"/>
                  </a:lnTo>
                  <a:lnTo>
                    <a:pt x="5558" y="4316"/>
                  </a:lnTo>
                  <a:lnTo>
                    <a:pt x="5505" y="4261"/>
                  </a:lnTo>
                  <a:lnTo>
                    <a:pt x="5426" y="4205"/>
                  </a:lnTo>
                  <a:lnTo>
                    <a:pt x="5268" y="4131"/>
                  </a:lnTo>
                  <a:lnTo>
                    <a:pt x="4979" y="3927"/>
                  </a:lnTo>
                  <a:lnTo>
                    <a:pt x="4900" y="3835"/>
                  </a:lnTo>
                  <a:lnTo>
                    <a:pt x="4847" y="3686"/>
                  </a:lnTo>
                  <a:lnTo>
                    <a:pt x="4873" y="3427"/>
                  </a:lnTo>
                  <a:lnTo>
                    <a:pt x="4873" y="3334"/>
                  </a:lnTo>
                  <a:lnTo>
                    <a:pt x="4847" y="3186"/>
                  </a:lnTo>
                  <a:lnTo>
                    <a:pt x="5374" y="3131"/>
                  </a:lnTo>
                  <a:lnTo>
                    <a:pt x="5611" y="3094"/>
                  </a:lnTo>
                  <a:lnTo>
                    <a:pt x="6032" y="3094"/>
                  </a:lnTo>
                  <a:lnTo>
                    <a:pt x="6348" y="3168"/>
                  </a:lnTo>
                  <a:lnTo>
                    <a:pt x="6533" y="3186"/>
                  </a:lnTo>
                  <a:lnTo>
                    <a:pt x="6822" y="3242"/>
                  </a:lnTo>
                  <a:lnTo>
                    <a:pt x="6980" y="3260"/>
                  </a:lnTo>
                  <a:lnTo>
                    <a:pt x="7139" y="3260"/>
                  </a:lnTo>
                  <a:lnTo>
                    <a:pt x="7455" y="3242"/>
                  </a:lnTo>
                  <a:lnTo>
                    <a:pt x="7586" y="3223"/>
                  </a:lnTo>
                  <a:lnTo>
                    <a:pt x="7902" y="3149"/>
                  </a:lnTo>
                  <a:lnTo>
                    <a:pt x="8113" y="3038"/>
                  </a:lnTo>
                  <a:lnTo>
                    <a:pt x="8482" y="2853"/>
                  </a:lnTo>
                  <a:lnTo>
                    <a:pt x="8693" y="2742"/>
                  </a:lnTo>
                  <a:lnTo>
                    <a:pt x="8930" y="2668"/>
                  </a:lnTo>
                  <a:lnTo>
                    <a:pt x="9061" y="2742"/>
                  </a:lnTo>
                  <a:lnTo>
                    <a:pt x="9167" y="2853"/>
                  </a:lnTo>
                  <a:lnTo>
                    <a:pt x="9299" y="2927"/>
                  </a:lnTo>
                  <a:lnTo>
                    <a:pt x="9430" y="3020"/>
                  </a:lnTo>
                  <a:lnTo>
                    <a:pt x="9562" y="3075"/>
                  </a:lnTo>
                  <a:lnTo>
                    <a:pt x="9694" y="3149"/>
                  </a:lnTo>
                  <a:lnTo>
                    <a:pt x="9957" y="3260"/>
                  </a:lnTo>
                  <a:lnTo>
                    <a:pt x="10115" y="3316"/>
                  </a:lnTo>
                  <a:lnTo>
                    <a:pt x="10247" y="3353"/>
                  </a:lnTo>
                  <a:lnTo>
                    <a:pt x="10405" y="3372"/>
                  </a:lnTo>
                  <a:lnTo>
                    <a:pt x="10589" y="3409"/>
                  </a:lnTo>
                  <a:lnTo>
                    <a:pt x="10958" y="3427"/>
                  </a:lnTo>
                  <a:lnTo>
                    <a:pt x="11300" y="3464"/>
                  </a:lnTo>
                  <a:lnTo>
                    <a:pt x="11696" y="3427"/>
                  </a:lnTo>
                  <a:lnTo>
                    <a:pt x="11880" y="3427"/>
                  </a:lnTo>
                  <a:lnTo>
                    <a:pt x="12038" y="3409"/>
                  </a:lnTo>
                  <a:lnTo>
                    <a:pt x="12354" y="3353"/>
                  </a:lnTo>
                  <a:lnTo>
                    <a:pt x="12697" y="3297"/>
                  </a:lnTo>
                  <a:lnTo>
                    <a:pt x="12986" y="3205"/>
                  </a:lnTo>
                  <a:lnTo>
                    <a:pt x="13250" y="3094"/>
                  </a:lnTo>
                  <a:lnTo>
                    <a:pt x="13513" y="3001"/>
                  </a:lnTo>
                  <a:lnTo>
                    <a:pt x="13777" y="2890"/>
                  </a:lnTo>
                  <a:lnTo>
                    <a:pt x="14277" y="2631"/>
                  </a:lnTo>
                  <a:lnTo>
                    <a:pt x="15067" y="2186"/>
                  </a:lnTo>
                  <a:lnTo>
                    <a:pt x="15357" y="2038"/>
                  </a:lnTo>
                  <a:lnTo>
                    <a:pt x="15673" y="1890"/>
                  </a:lnTo>
                  <a:lnTo>
                    <a:pt x="15963" y="1741"/>
                  </a:lnTo>
                  <a:lnTo>
                    <a:pt x="16068" y="1723"/>
                  </a:lnTo>
                  <a:lnTo>
                    <a:pt x="16147" y="1704"/>
                  </a:lnTo>
                  <a:lnTo>
                    <a:pt x="16253" y="1686"/>
                  </a:lnTo>
                  <a:lnTo>
                    <a:pt x="16358" y="1686"/>
                  </a:lnTo>
                  <a:lnTo>
                    <a:pt x="16490" y="1704"/>
                  </a:lnTo>
                  <a:lnTo>
                    <a:pt x="16595" y="1704"/>
                  </a:lnTo>
                  <a:lnTo>
                    <a:pt x="16832" y="1741"/>
                  </a:lnTo>
                  <a:lnTo>
                    <a:pt x="17017" y="1778"/>
                  </a:lnTo>
                  <a:lnTo>
                    <a:pt x="17254" y="1815"/>
                  </a:lnTo>
                  <a:lnTo>
                    <a:pt x="17438" y="1815"/>
                  </a:lnTo>
                  <a:lnTo>
                    <a:pt x="17570" y="1778"/>
                  </a:lnTo>
                  <a:lnTo>
                    <a:pt x="17780" y="1704"/>
                  </a:lnTo>
                  <a:lnTo>
                    <a:pt x="17833" y="1667"/>
                  </a:lnTo>
                  <a:lnTo>
                    <a:pt x="17939" y="1612"/>
                  </a:lnTo>
                  <a:lnTo>
                    <a:pt x="18018" y="1556"/>
                  </a:lnTo>
                  <a:lnTo>
                    <a:pt x="18097" y="1426"/>
                  </a:lnTo>
                  <a:lnTo>
                    <a:pt x="18202" y="1315"/>
                  </a:lnTo>
                  <a:lnTo>
                    <a:pt x="18281" y="1167"/>
                  </a:lnTo>
                  <a:lnTo>
                    <a:pt x="18334" y="1019"/>
                  </a:lnTo>
                  <a:lnTo>
                    <a:pt x="18492" y="426"/>
                  </a:lnTo>
                  <a:lnTo>
                    <a:pt x="18571" y="315"/>
                  </a:lnTo>
                  <a:lnTo>
                    <a:pt x="18676" y="204"/>
                  </a:lnTo>
                  <a:lnTo>
                    <a:pt x="18755" y="111"/>
                  </a:lnTo>
                  <a:lnTo>
                    <a:pt x="18834" y="74"/>
                  </a:lnTo>
                  <a:lnTo>
                    <a:pt x="18887" y="37"/>
                  </a:lnTo>
                  <a:lnTo>
                    <a:pt x="18966" y="19"/>
                  </a:lnTo>
                  <a:lnTo>
                    <a:pt x="19071" y="0"/>
                  </a:lnTo>
                  <a:lnTo>
                    <a:pt x="19466" y="0"/>
                  </a:lnTo>
                  <a:lnTo>
                    <a:pt x="19782" y="37"/>
                  </a:lnTo>
                  <a:lnTo>
                    <a:pt x="19967" y="56"/>
                  </a:lnTo>
                  <a:lnTo>
                    <a:pt x="20099" y="93"/>
                  </a:lnTo>
                  <a:lnTo>
                    <a:pt x="20257" y="148"/>
                  </a:lnTo>
                  <a:lnTo>
                    <a:pt x="20362" y="204"/>
                  </a:lnTo>
                  <a:lnTo>
                    <a:pt x="20494" y="259"/>
                  </a:lnTo>
                  <a:lnTo>
                    <a:pt x="20704" y="408"/>
                  </a:lnTo>
                  <a:lnTo>
                    <a:pt x="20915" y="574"/>
                  </a:lnTo>
                  <a:lnTo>
                    <a:pt x="21047" y="760"/>
                  </a:lnTo>
                  <a:lnTo>
                    <a:pt x="21205" y="945"/>
                  </a:lnTo>
                  <a:lnTo>
                    <a:pt x="21310" y="1186"/>
                  </a:lnTo>
                  <a:lnTo>
                    <a:pt x="21416" y="1408"/>
                  </a:lnTo>
                  <a:lnTo>
                    <a:pt x="21468" y="1649"/>
                  </a:lnTo>
                  <a:lnTo>
                    <a:pt x="21547" y="1890"/>
                  </a:lnTo>
                  <a:lnTo>
                    <a:pt x="21574" y="2149"/>
                  </a:lnTo>
                  <a:lnTo>
                    <a:pt x="21600" y="2390"/>
                  </a:lnTo>
                  <a:lnTo>
                    <a:pt x="21600" y="3057"/>
                  </a:lnTo>
                  <a:lnTo>
                    <a:pt x="21574" y="3223"/>
                  </a:lnTo>
                  <a:lnTo>
                    <a:pt x="21416" y="3520"/>
                  </a:lnTo>
                  <a:lnTo>
                    <a:pt x="21284" y="3649"/>
                  </a:lnTo>
                  <a:lnTo>
                    <a:pt x="21152" y="3761"/>
                  </a:lnTo>
                  <a:lnTo>
                    <a:pt x="21020" y="3890"/>
                  </a:lnTo>
                  <a:lnTo>
                    <a:pt x="20836" y="4001"/>
                  </a:lnTo>
                  <a:lnTo>
                    <a:pt x="20494" y="4224"/>
                  </a:lnTo>
                  <a:lnTo>
                    <a:pt x="20099" y="4464"/>
                  </a:lnTo>
                  <a:lnTo>
                    <a:pt x="19730" y="4705"/>
                  </a:lnTo>
                  <a:lnTo>
                    <a:pt x="19519" y="4835"/>
                  </a:lnTo>
                  <a:lnTo>
                    <a:pt x="19361" y="4983"/>
                  </a:lnTo>
                  <a:lnTo>
                    <a:pt x="19098" y="5187"/>
                  </a:lnTo>
                  <a:lnTo>
                    <a:pt x="18887" y="5409"/>
                  </a:lnTo>
                  <a:lnTo>
                    <a:pt x="18702" y="5632"/>
                  </a:lnTo>
                  <a:lnTo>
                    <a:pt x="18544" y="5835"/>
                  </a:lnTo>
                  <a:lnTo>
                    <a:pt x="18228" y="6502"/>
                  </a:lnTo>
                  <a:lnTo>
                    <a:pt x="18176" y="6706"/>
                  </a:lnTo>
                  <a:lnTo>
                    <a:pt x="18097" y="6947"/>
                  </a:lnTo>
                  <a:lnTo>
                    <a:pt x="18070" y="7169"/>
                  </a:lnTo>
                  <a:lnTo>
                    <a:pt x="18018" y="7651"/>
                  </a:lnTo>
                  <a:lnTo>
                    <a:pt x="17939" y="8169"/>
                  </a:lnTo>
                  <a:lnTo>
                    <a:pt x="17886" y="8707"/>
                  </a:lnTo>
                  <a:lnTo>
                    <a:pt x="17912" y="9485"/>
                  </a:lnTo>
                  <a:lnTo>
                    <a:pt x="17912" y="10170"/>
                  </a:lnTo>
                  <a:lnTo>
                    <a:pt x="17886" y="11634"/>
                  </a:lnTo>
                  <a:lnTo>
                    <a:pt x="17886" y="11856"/>
                  </a:lnTo>
                  <a:lnTo>
                    <a:pt x="17780" y="12041"/>
                  </a:lnTo>
                  <a:lnTo>
                    <a:pt x="17754" y="12134"/>
                  </a:lnTo>
                  <a:lnTo>
                    <a:pt x="17675" y="12208"/>
                  </a:lnTo>
                  <a:lnTo>
                    <a:pt x="17622" y="12301"/>
                  </a:lnTo>
                  <a:lnTo>
                    <a:pt x="17517" y="12375"/>
                  </a:lnTo>
                  <a:lnTo>
                    <a:pt x="17359" y="12523"/>
                  </a:lnTo>
                  <a:lnTo>
                    <a:pt x="16885" y="12782"/>
                  </a:lnTo>
                  <a:lnTo>
                    <a:pt x="16621" y="12875"/>
                  </a:lnTo>
                  <a:lnTo>
                    <a:pt x="16068" y="13097"/>
                  </a:lnTo>
                  <a:lnTo>
                    <a:pt x="15462" y="13301"/>
                  </a:lnTo>
                  <a:lnTo>
                    <a:pt x="14883" y="13523"/>
                  </a:lnTo>
                  <a:lnTo>
                    <a:pt x="14567" y="13653"/>
                  </a:lnTo>
                  <a:lnTo>
                    <a:pt x="14277" y="13783"/>
                  </a:lnTo>
                  <a:lnTo>
                    <a:pt x="13987" y="13949"/>
                  </a:lnTo>
                  <a:lnTo>
                    <a:pt x="13724" y="14134"/>
                  </a:lnTo>
                  <a:lnTo>
                    <a:pt x="13408" y="14412"/>
                  </a:lnTo>
                  <a:lnTo>
                    <a:pt x="13355" y="14505"/>
                  </a:lnTo>
                  <a:lnTo>
                    <a:pt x="13197" y="14690"/>
                  </a:lnTo>
                  <a:lnTo>
                    <a:pt x="13092" y="14913"/>
                  </a:lnTo>
                  <a:lnTo>
                    <a:pt x="12881" y="15320"/>
                  </a:lnTo>
                  <a:lnTo>
                    <a:pt x="12749" y="15765"/>
                  </a:lnTo>
                  <a:lnTo>
                    <a:pt x="12591" y="16228"/>
                  </a:lnTo>
                  <a:lnTo>
                    <a:pt x="12460" y="16450"/>
                  </a:lnTo>
                  <a:lnTo>
                    <a:pt x="12354" y="16672"/>
                  </a:lnTo>
                  <a:lnTo>
                    <a:pt x="12196" y="16932"/>
                  </a:lnTo>
                  <a:lnTo>
                    <a:pt x="12012" y="17154"/>
                  </a:lnTo>
                  <a:lnTo>
                    <a:pt x="11827" y="17321"/>
                  </a:lnTo>
                  <a:lnTo>
                    <a:pt x="11669" y="17487"/>
                  </a:lnTo>
                  <a:lnTo>
                    <a:pt x="11485" y="17617"/>
                  </a:lnTo>
                  <a:lnTo>
                    <a:pt x="11248" y="17747"/>
                  </a:lnTo>
                  <a:lnTo>
                    <a:pt x="10774" y="17932"/>
                  </a:lnTo>
                  <a:lnTo>
                    <a:pt x="10273" y="18099"/>
                  </a:lnTo>
                  <a:lnTo>
                    <a:pt x="9746" y="18247"/>
                  </a:lnTo>
                  <a:lnTo>
                    <a:pt x="9220" y="18414"/>
                  </a:lnTo>
                  <a:lnTo>
                    <a:pt x="9009" y="18506"/>
                  </a:lnTo>
                  <a:lnTo>
                    <a:pt x="8482" y="18729"/>
                  </a:lnTo>
                  <a:lnTo>
                    <a:pt x="8245" y="18877"/>
                  </a:lnTo>
                  <a:lnTo>
                    <a:pt x="7507" y="19321"/>
                  </a:lnTo>
                  <a:lnTo>
                    <a:pt x="6849" y="19766"/>
                  </a:lnTo>
                  <a:lnTo>
                    <a:pt x="6533" y="19970"/>
                  </a:lnTo>
                  <a:lnTo>
                    <a:pt x="6190" y="20192"/>
                  </a:lnTo>
                  <a:lnTo>
                    <a:pt x="5900" y="20377"/>
                  </a:lnTo>
                  <a:lnTo>
                    <a:pt x="5558" y="20563"/>
                  </a:lnTo>
                  <a:lnTo>
                    <a:pt x="5242" y="20748"/>
                  </a:lnTo>
                  <a:lnTo>
                    <a:pt x="4873" y="20915"/>
                  </a:lnTo>
                  <a:lnTo>
                    <a:pt x="4504" y="21063"/>
                  </a:lnTo>
                  <a:lnTo>
                    <a:pt x="4109" y="21211"/>
                  </a:lnTo>
                  <a:lnTo>
                    <a:pt x="3714" y="21322"/>
                  </a:lnTo>
                  <a:lnTo>
                    <a:pt x="3266" y="21433"/>
                  </a:lnTo>
                  <a:lnTo>
                    <a:pt x="2792" y="21526"/>
                  </a:lnTo>
                  <a:lnTo>
                    <a:pt x="2265" y="2160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51" name="Freeform 59">
              <a:extLst>
                <a:ext uri="{FF2B5EF4-FFF2-40B4-BE49-F238E27FC236}">
                  <a16:creationId xmlns:a16="http://schemas.microsoft.com/office/drawing/2014/main" id="{ED607EF6-B0FE-BCF2-70CC-B37F908773B3}"/>
                </a:ext>
              </a:extLst>
            </p:cNvPr>
            <p:cNvSpPr/>
            <p:nvPr/>
          </p:nvSpPr>
          <p:spPr>
            <a:xfrm rot="21366487">
              <a:off x="915313" y="3667123"/>
              <a:ext cx="337340" cy="736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" y="0"/>
                  </a:moveTo>
                  <a:lnTo>
                    <a:pt x="0" y="819"/>
                  </a:lnTo>
                  <a:lnTo>
                    <a:pt x="0" y="1638"/>
                  </a:lnTo>
                  <a:lnTo>
                    <a:pt x="47" y="1962"/>
                  </a:lnTo>
                  <a:lnTo>
                    <a:pt x="95" y="2242"/>
                  </a:lnTo>
                  <a:lnTo>
                    <a:pt x="237" y="2544"/>
                  </a:lnTo>
                  <a:lnTo>
                    <a:pt x="379" y="2802"/>
                  </a:lnTo>
                  <a:lnTo>
                    <a:pt x="568" y="3061"/>
                  </a:lnTo>
                  <a:lnTo>
                    <a:pt x="805" y="3298"/>
                  </a:lnTo>
                  <a:lnTo>
                    <a:pt x="1089" y="3535"/>
                  </a:lnTo>
                  <a:lnTo>
                    <a:pt x="1421" y="3772"/>
                  </a:lnTo>
                  <a:lnTo>
                    <a:pt x="2037" y="4268"/>
                  </a:lnTo>
                  <a:lnTo>
                    <a:pt x="2700" y="4721"/>
                  </a:lnTo>
                  <a:lnTo>
                    <a:pt x="3079" y="5001"/>
                  </a:lnTo>
                  <a:lnTo>
                    <a:pt x="3411" y="5260"/>
                  </a:lnTo>
                  <a:lnTo>
                    <a:pt x="3789" y="5519"/>
                  </a:lnTo>
                  <a:lnTo>
                    <a:pt x="4121" y="5820"/>
                  </a:lnTo>
                  <a:lnTo>
                    <a:pt x="4311" y="6014"/>
                  </a:lnTo>
                  <a:lnTo>
                    <a:pt x="4689" y="6446"/>
                  </a:lnTo>
                  <a:lnTo>
                    <a:pt x="4832" y="6661"/>
                  </a:lnTo>
                  <a:lnTo>
                    <a:pt x="5163" y="7135"/>
                  </a:lnTo>
                  <a:lnTo>
                    <a:pt x="5400" y="7545"/>
                  </a:lnTo>
                  <a:lnTo>
                    <a:pt x="5589" y="7911"/>
                  </a:lnTo>
                  <a:lnTo>
                    <a:pt x="5684" y="8170"/>
                  </a:lnTo>
                  <a:lnTo>
                    <a:pt x="5684" y="8321"/>
                  </a:lnTo>
                  <a:lnTo>
                    <a:pt x="5637" y="8299"/>
                  </a:lnTo>
                  <a:lnTo>
                    <a:pt x="5921" y="8537"/>
                  </a:lnTo>
                  <a:lnTo>
                    <a:pt x="6205" y="8752"/>
                  </a:lnTo>
                  <a:lnTo>
                    <a:pt x="6442" y="8946"/>
                  </a:lnTo>
                  <a:lnTo>
                    <a:pt x="6774" y="9119"/>
                  </a:lnTo>
                  <a:lnTo>
                    <a:pt x="7247" y="9377"/>
                  </a:lnTo>
                  <a:lnTo>
                    <a:pt x="7626" y="9657"/>
                  </a:lnTo>
                  <a:lnTo>
                    <a:pt x="7863" y="9765"/>
                  </a:lnTo>
                  <a:lnTo>
                    <a:pt x="8432" y="10218"/>
                  </a:lnTo>
                  <a:lnTo>
                    <a:pt x="8763" y="10606"/>
                  </a:lnTo>
                  <a:lnTo>
                    <a:pt x="8905" y="10843"/>
                  </a:lnTo>
                  <a:lnTo>
                    <a:pt x="9000" y="11102"/>
                  </a:lnTo>
                  <a:lnTo>
                    <a:pt x="9142" y="11425"/>
                  </a:lnTo>
                  <a:lnTo>
                    <a:pt x="9332" y="11770"/>
                  </a:lnTo>
                  <a:lnTo>
                    <a:pt x="9711" y="12525"/>
                  </a:lnTo>
                  <a:lnTo>
                    <a:pt x="9900" y="12913"/>
                  </a:lnTo>
                  <a:lnTo>
                    <a:pt x="10042" y="13279"/>
                  </a:lnTo>
                  <a:lnTo>
                    <a:pt x="10137" y="13646"/>
                  </a:lnTo>
                  <a:lnTo>
                    <a:pt x="10184" y="13947"/>
                  </a:lnTo>
                  <a:lnTo>
                    <a:pt x="10184" y="15801"/>
                  </a:lnTo>
                  <a:lnTo>
                    <a:pt x="10326" y="16038"/>
                  </a:lnTo>
                  <a:lnTo>
                    <a:pt x="10326" y="16189"/>
                  </a:lnTo>
                  <a:lnTo>
                    <a:pt x="10421" y="16275"/>
                  </a:lnTo>
                  <a:lnTo>
                    <a:pt x="10611" y="16534"/>
                  </a:lnTo>
                  <a:lnTo>
                    <a:pt x="10800" y="16750"/>
                  </a:lnTo>
                  <a:lnTo>
                    <a:pt x="11037" y="16944"/>
                  </a:lnTo>
                  <a:lnTo>
                    <a:pt x="11321" y="17159"/>
                  </a:lnTo>
                  <a:lnTo>
                    <a:pt x="11700" y="17353"/>
                  </a:lnTo>
                  <a:lnTo>
                    <a:pt x="12363" y="17720"/>
                  </a:lnTo>
                  <a:lnTo>
                    <a:pt x="13121" y="18108"/>
                  </a:lnTo>
                  <a:lnTo>
                    <a:pt x="13974" y="18517"/>
                  </a:lnTo>
                  <a:lnTo>
                    <a:pt x="14779" y="18927"/>
                  </a:lnTo>
                  <a:lnTo>
                    <a:pt x="15489" y="19337"/>
                  </a:lnTo>
                  <a:lnTo>
                    <a:pt x="16105" y="19703"/>
                  </a:lnTo>
                  <a:lnTo>
                    <a:pt x="16674" y="20069"/>
                  </a:lnTo>
                  <a:lnTo>
                    <a:pt x="17289" y="20414"/>
                  </a:lnTo>
                  <a:lnTo>
                    <a:pt x="17953" y="20716"/>
                  </a:lnTo>
                  <a:lnTo>
                    <a:pt x="18237" y="20867"/>
                  </a:lnTo>
                  <a:lnTo>
                    <a:pt x="18568" y="21018"/>
                  </a:lnTo>
                  <a:lnTo>
                    <a:pt x="18995" y="21169"/>
                  </a:lnTo>
                  <a:lnTo>
                    <a:pt x="19421" y="21298"/>
                  </a:lnTo>
                  <a:lnTo>
                    <a:pt x="20368" y="21600"/>
                  </a:lnTo>
                  <a:lnTo>
                    <a:pt x="20747" y="21298"/>
                  </a:lnTo>
                  <a:lnTo>
                    <a:pt x="20795" y="21234"/>
                  </a:lnTo>
                  <a:lnTo>
                    <a:pt x="20795" y="21169"/>
                  </a:lnTo>
                  <a:lnTo>
                    <a:pt x="20842" y="20975"/>
                  </a:lnTo>
                  <a:lnTo>
                    <a:pt x="20842" y="20673"/>
                  </a:lnTo>
                  <a:lnTo>
                    <a:pt x="20558" y="19897"/>
                  </a:lnTo>
                  <a:lnTo>
                    <a:pt x="20321" y="19380"/>
                  </a:lnTo>
                  <a:lnTo>
                    <a:pt x="20274" y="19121"/>
                  </a:lnTo>
                  <a:lnTo>
                    <a:pt x="20274" y="18410"/>
                  </a:lnTo>
                  <a:lnTo>
                    <a:pt x="20368" y="18086"/>
                  </a:lnTo>
                  <a:lnTo>
                    <a:pt x="20558" y="17763"/>
                  </a:lnTo>
                  <a:lnTo>
                    <a:pt x="20653" y="17440"/>
                  </a:lnTo>
                  <a:lnTo>
                    <a:pt x="20842" y="17138"/>
                  </a:lnTo>
                  <a:lnTo>
                    <a:pt x="21032" y="16793"/>
                  </a:lnTo>
                  <a:lnTo>
                    <a:pt x="21079" y="16448"/>
                  </a:lnTo>
                  <a:lnTo>
                    <a:pt x="21126" y="16254"/>
                  </a:lnTo>
                  <a:lnTo>
                    <a:pt x="21126" y="15931"/>
                  </a:lnTo>
                  <a:lnTo>
                    <a:pt x="20984" y="15607"/>
                  </a:lnTo>
                  <a:lnTo>
                    <a:pt x="20889" y="15499"/>
                  </a:lnTo>
                  <a:lnTo>
                    <a:pt x="20795" y="15413"/>
                  </a:lnTo>
                  <a:lnTo>
                    <a:pt x="20605" y="15198"/>
                  </a:lnTo>
                  <a:lnTo>
                    <a:pt x="20416" y="15004"/>
                  </a:lnTo>
                  <a:lnTo>
                    <a:pt x="20274" y="14810"/>
                  </a:lnTo>
                  <a:lnTo>
                    <a:pt x="20132" y="14572"/>
                  </a:lnTo>
                  <a:lnTo>
                    <a:pt x="20084" y="14465"/>
                  </a:lnTo>
                  <a:lnTo>
                    <a:pt x="20084" y="14184"/>
                  </a:lnTo>
                  <a:lnTo>
                    <a:pt x="20179" y="13926"/>
                  </a:lnTo>
                  <a:lnTo>
                    <a:pt x="20558" y="13581"/>
                  </a:lnTo>
                  <a:lnTo>
                    <a:pt x="20842" y="13387"/>
                  </a:lnTo>
                  <a:lnTo>
                    <a:pt x="21126" y="13171"/>
                  </a:lnTo>
                  <a:lnTo>
                    <a:pt x="21363" y="12956"/>
                  </a:lnTo>
                  <a:lnTo>
                    <a:pt x="21458" y="12826"/>
                  </a:lnTo>
                  <a:lnTo>
                    <a:pt x="21553" y="12719"/>
                  </a:lnTo>
                  <a:lnTo>
                    <a:pt x="21553" y="12632"/>
                  </a:lnTo>
                  <a:lnTo>
                    <a:pt x="21600" y="12568"/>
                  </a:lnTo>
                  <a:lnTo>
                    <a:pt x="21600" y="12309"/>
                  </a:lnTo>
                  <a:lnTo>
                    <a:pt x="21553" y="12201"/>
                  </a:lnTo>
                  <a:lnTo>
                    <a:pt x="21505" y="12115"/>
                  </a:lnTo>
                  <a:lnTo>
                    <a:pt x="21363" y="12007"/>
                  </a:lnTo>
                  <a:lnTo>
                    <a:pt x="21268" y="11921"/>
                  </a:lnTo>
                  <a:lnTo>
                    <a:pt x="20889" y="11749"/>
                  </a:lnTo>
                  <a:lnTo>
                    <a:pt x="20747" y="11662"/>
                  </a:lnTo>
                  <a:lnTo>
                    <a:pt x="20321" y="11554"/>
                  </a:lnTo>
                  <a:lnTo>
                    <a:pt x="19895" y="11425"/>
                  </a:lnTo>
                  <a:lnTo>
                    <a:pt x="18900" y="11210"/>
                  </a:lnTo>
                  <a:lnTo>
                    <a:pt x="17858" y="10972"/>
                  </a:lnTo>
                  <a:lnTo>
                    <a:pt x="17384" y="10843"/>
                  </a:lnTo>
                  <a:lnTo>
                    <a:pt x="16816" y="10649"/>
                  </a:lnTo>
                  <a:lnTo>
                    <a:pt x="16626" y="10541"/>
                  </a:lnTo>
                  <a:lnTo>
                    <a:pt x="16437" y="10477"/>
                  </a:lnTo>
                  <a:lnTo>
                    <a:pt x="16342" y="10390"/>
                  </a:lnTo>
                  <a:lnTo>
                    <a:pt x="16247" y="10283"/>
                  </a:lnTo>
                  <a:lnTo>
                    <a:pt x="16153" y="10196"/>
                  </a:lnTo>
                  <a:lnTo>
                    <a:pt x="16153" y="10089"/>
                  </a:lnTo>
                  <a:lnTo>
                    <a:pt x="16105" y="9959"/>
                  </a:lnTo>
                  <a:lnTo>
                    <a:pt x="16105" y="8687"/>
                  </a:lnTo>
                  <a:lnTo>
                    <a:pt x="16153" y="8127"/>
                  </a:lnTo>
                  <a:lnTo>
                    <a:pt x="16200" y="7631"/>
                  </a:lnTo>
                  <a:lnTo>
                    <a:pt x="16200" y="6984"/>
                  </a:lnTo>
                  <a:lnTo>
                    <a:pt x="16153" y="6769"/>
                  </a:lnTo>
                  <a:lnTo>
                    <a:pt x="16105" y="6575"/>
                  </a:lnTo>
                  <a:lnTo>
                    <a:pt x="15963" y="6381"/>
                  </a:lnTo>
                  <a:lnTo>
                    <a:pt x="15868" y="6165"/>
                  </a:lnTo>
                  <a:lnTo>
                    <a:pt x="15679" y="5971"/>
                  </a:lnTo>
                  <a:lnTo>
                    <a:pt x="15442" y="5777"/>
                  </a:lnTo>
                  <a:lnTo>
                    <a:pt x="15158" y="5583"/>
                  </a:lnTo>
                  <a:lnTo>
                    <a:pt x="14779" y="5368"/>
                  </a:lnTo>
                  <a:lnTo>
                    <a:pt x="14305" y="5131"/>
                  </a:lnTo>
                  <a:lnTo>
                    <a:pt x="14068" y="5023"/>
                  </a:lnTo>
                  <a:lnTo>
                    <a:pt x="13737" y="4893"/>
                  </a:lnTo>
                  <a:lnTo>
                    <a:pt x="13405" y="4807"/>
                  </a:lnTo>
                  <a:lnTo>
                    <a:pt x="12979" y="4699"/>
                  </a:lnTo>
                  <a:lnTo>
                    <a:pt x="12221" y="4505"/>
                  </a:lnTo>
                  <a:lnTo>
                    <a:pt x="11416" y="4333"/>
                  </a:lnTo>
                  <a:lnTo>
                    <a:pt x="9805" y="3966"/>
                  </a:lnTo>
                  <a:lnTo>
                    <a:pt x="9000" y="3772"/>
                  </a:lnTo>
                  <a:lnTo>
                    <a:pt x="8668" y="3686"/>
                  </a:lnTo>
                  <a:lnTo>
                    <a:pt x="8384" y="3578"/>
                  </a:lnTo>
                  <a:lnTo>
                    <a:pt x="7721" y="3341"/>
                  </a:lnTo>
                  <a:lnTo>
                    <a:pt x="7153" y="3104"/>
                  </a:lnTo>
                  <a:lnTo>
                    <a:pt x="6679" y="2867"/>
                  </a:lnTo>
                  <a:lnTo>
                    <a:pt x="6205" y="2608"/>
                  </a:lnTo>
                  <a:lnTo>
                    <a:pt x="5400" y="2134"/>
                  </a:lnTo>
                  <a:lnTo>
                    <a:pt x="4547" y="1638"/>
                  </a:lnTo>
                  <a:lnTo>
                    <a:pt x="4121" y="1423"/>
                  </a:lnTo>
                  <a:lnTo>
                    <a:pt x="3742" y="1207"/>
                  </a:lnTo>
                  <a:lnTo>
                    <a:pt x="3316" y="970"/>
                  </a:lnTo>
                  <a:lnTo>
                    <a:pt x="3079" y="862"/>
                  </a:lnTo>
                  <a:lnTo>
                    <a:pt x="2842" y="776"/>
                  </a:lnTo>
                  <a:lnTo>
                    <a:pt x="2558" y="647"/>
                  </a:lnTo>
                  <a:lnTo>
                    <a:pt x="2274" y="560"/>
                  </a:lnTo>
                  <a:lnTo>
                    <a:pt x="1705" y="366"/>
                  </a:lnTo>
                  <a:lnTo>
                    <a:pt x="1042" y="172"/>
                  </a:lnTo>
                  <a:lnTo>
                    <a:pt x="284" y="0"/>
                  </a:lnTo>
                  <a:lnTo>
                    <a:pt x="47" y="216"/>
                  </a:lnTo>
                  <a:lnTo>
                    <a:pt x="47" y="2156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52" name="Freeform 105">
              <a:extLst>
                <a:ext uri="{FF2B5EF4-FFF2-40B4-BE49-F238E27FC236}">
                  <a16:creationId xmlns:a16="http://schemas.microsoft.com/office/drawing/2014/main" id="{7738E779-615C-46CD-78E9-EFA38A450286}"/>
                </a:ext>
              </a:extLst>
            </p:cNvPr>
            <p:cNvSpPr/>
            <p:nvPr/>
          </p:nvSpPr>
          <p:spPr>
            <a:xfrm rot="21366487">
              <a:off x="1105840" y="2582237"/>
              <a:ext cx="1333081" cy="108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637" y="19724"/>
                  </a:moveTo>
                  <a:lnTo>
                    <a:pt x="9673" y="19270"/>
                  </a:lnTo>
                  <a:lnTo>
                    <a:pt x="9673" y="19080"/>
                  </a:lnTo>
                  <a:lnTo>
                    <a:pt x="9685" y="18845"/>
                  </a:lnTo>
                  <a:lnTo>
                    <a:pt x="9673" y="18699"/>
                  </a:lnTo>
                  <a:lnTo>
                    <a:pt x="9673" y="18552"/>
                  </a:lnTo>
                  <a:lnTo>
                    <a:pt x="9637" y="18303"/>
                  </a:lnTo>
                  <a:lnTo>
                    <a:pt x="9613" y="18054"/>
                  </a:lnTo>
                  <a:lnTo>
                    <a:pt x="9589" y="17922"/>
                  </a:lnTo>
                  <a:lnTo>
                    <a:pt x="9589" y="16808"/>
                  </a:lnTo>
                  <a:lnTo>
                    <a:pt x="9577" y="16603"/>
                  </a:lnTo>
                  <a:lnTo>
                    <a:pt x="9529" y="16222"/>
                  </a:lnTo>
                  <a:lnTo>
                    <a:pt x="9493" y="15826"/>
                  </a:lnTo>
                  <a:lnTo>
                    <a:pt x="9469" y="15607"/>
                  </a:lnTo>
                  <a:lnTo>
                    <a:pt x="9469" y="15035"/>
                  </a:lnTo>
                  <a:lnTo>
                    <a:pt x="9493" y="14713"/>
                  </a:lnTo>
                  <a:lnTo>
                    <a:pt x="9517" y="14420"/>
                  </a:lnTo>
                  <a:lnTo>
                    <a:pt x="9553" y="14288"/>
                  </a:lnTo>
                  <a:lnTo>
                    <a:pt x="9577" y="14141"/>
                  </a:lnTo>
                  <a:lnTo>
                    <a:pt x="9649" y="13877"/>
                  </a:lnTo>
                  <a:lnTo>
                    <a:pt x="9697" y="13745"/>
                  </a:lnTo>
                  <a:lnTo>
                    <a:pt x="9757" y="13614"/>
                  </a:lnTo>
                  <a:lnTo>
                    <a:pt x="9829" y="13482"/>
                  </a:lnTo>
                  <a:lnTo>
                    <a:pt x="9997" y="13218"/>
                  </a:lnTo>
                  <a:lnTo>
                    <a:pt x="10081" y="13101"/>
                  </a:lnTo>
                  <a:lnTo>
                    <a:pt x="10177" y="12998"/>
                  </a:lnTo>
                  <a:lnTo>
                    <a:pt x="10261" y="12910"/>
                  </a:lnTo>
                  <a:lnTo>
                    <a:pt x="10368" y="12852"/>
                  </a:lnTo>
                  <a:lnTo>
                    <a:pt x="10464" y="12778"/>
                  </a:lnTo>
                  <a:lnTo>
                    <a:pt x="10560" y="12749"/>
                  </a:lnTo>
                  <a:lnTo>
                    <a:pt x="10776" y="12690"/>
                  </a:lnTo>
                  <a:lnTo>
                    <a:pt x="10896" y="12661"/>
                  </a:lnTo>
                  <a:lnTo>
                    <a:pt x="11112" y="12617"/>
                  </a:lnTo>
                  <a:lnTo>
                    <a:pt x="11339" y="12573"/>
                  </a:lnTo>
                  <a:lnTo>
                    <a:pt x="11447" y="12529"/>
                  </a:lnTo>
                  <a:lnTo>
                    <a:pt x="11687" y="12441"/>
                  </a:lnTo>
                  <a:lnTo>
                    <a:pt x="11783" y="12368"/>
                  </a:lnTo>
                  <a:lnTo>
                    <a:pt x="11927" y="12251"/>
                  </a:lnTo>
                  <a:lnTo>
                    <a:pt x="11987" y="12207"/>
                  </a:lnTo>
                  <a:lnTo>
                    <a:pt x="12023" y="12134"/>
                  </a:lnTo>
                  <a:lnTo>
                    <a:pt x="12238" y="11884"/>
                  </a:lnTo>
                  <a:lnTo>
                    <a:pt x="12382" y="11709"/>
                  </a:lnTo>
                  <a:lnTo>
                    <a:pt x="12442" y="11679"/>
                  </a:lnTo>
                  <a:lnTo>
                    <a:pt x="12502" y="11635"/>
                  </a:lnTo>
                  <a:lnTo>
                    <a:pt x="12562" y="11606"/>
                  </a:lnTo>
                  <a:lnTo>
                    <a:pt x="12646" y="11591"/>
                  </a:lnTo>
                  <a:lnTo>
                    <a:pt x="12874" y="11591"/>
                  </a:lnTo>
                  <a:lnTo>
                    <a:pt x="13018" y="11621"/>
                  </a:lnTo>
                  <a:lnTo>
                    <a:pt x="13161" y="11665"/>
                  </a:lnTo>
                  <a:lnTo>
                    <a:pt x="13233" y="11679"/>
                  </a:lnTo>
                  <a:lnTo>
                    <a:pt x="13497" y="11679"/>
                  </a:lnTo>
                  <a:lnTo>
                    <a:pt x="13653" y="11635"/>
                  </a:lnTo>
                  <a:lnTo>
                    <a:pt x="13809" y="11606"/>
                  </a:lnTo>
                  <a:lnTo>
                    <a:pt x="13952" y="11577"/>
                  </a:lnTo>
                  <a:lnTo>
                    <a:pt x="14108" y="11503"/>
                  </a:lnTo>
                  <a:lnTo>
                    <a:pt x="14240" y="11445"/>
                  </a:lnTo>
                  <a:lnTo>
                    <a:pt x="14372" y="11357"/>
                  </a:lnTo>
                  <a:lnTo>
                    <a:pt x="14492" y="11284"/>
                  </a:lnTo>
                  <a:lnTo>
                    <a:pt x="14612" y="11181"/>
                  </a:lnTo>
                  <a:lnTo>
                    <a:pt x="14732" y="11064"/>
                  </a:lnTo>
                  <a:lnTo>
                    <a:pt x="14840" y="10947"/>
                  </a:lnTo>
                  <a:lnTo>
                    <a:pt x="14935" y="10815"/>
                  </a:lnTo>
                  <a:lnTo>
                    <a:pt x="15043" y="10668"/>
                  </a:lnTo>
                  <a:lnTo>
                    <a:pt x="15235" y="10375"/>
                  </a:lnTo>
                  <a:lnTo>
                    <a:pt x="15331" y="10199"/>
                  </a:lnTo>
                  <a:lnTo>
                    <a:pt x="15379" y="10126"/>
                  </a:lnTo>
                  <a:lnTo>
                    <a:pt x="15451" y="9862"/>
                  </a:lnTo>
                  <a:lnTo>
                    <a:pt x="15475" y="9686"/>
                  </a:lnTo>
                  <a:lnTo>
                    <a:pt x="15487" y="9525"/>
                  </a:lnTo>
                  <a:lnTo>
                    <a:pt x="15511" y="9364"/>
                  </a:lnTo>
                  <a:lnTo>
                    <a:pt x="15547" y="9188"/>
                  </a:lnTo>
                  <a:lnTo>
                    <a:pt x="15595" y="9027"/>
                  </a:lnTo>
                  <a:lnTo>
                    <a:pt x="15643" y="8954"/>
                  </a:lnTo>
                  <a:lnTo>
                    <a:pt x="15703" y="8866"/>
                  </a:lnTo>
                  <a:lnTo>
                    <a:pt x="15727" y="8807"/>
                  </a:lnTo>
                  <a:lnTo>
                    <a:pt x="15822" y="8719"/>
                  </a:lnTo>
                  <a:lnTo>
                    <a:pt x="15966" y="8631"/>
                  </a:lnTo>
                  <a:lnTo>
                    <a:pt x="16086" y="8602"/>
                  </a:lnTo>
                  <a:lnTo>
                    <a:pt x="16314" y="8558"/>
                  </a:lnTo>
                  <a:lnTo>
                    <a:pt x="16446" y="8543"/>
                  </a:lnTo>
                  <a:lnTo>
                    <a:pt x="16566" y="8499"/>
                  </a:lnTo>
                  <a:lnTo>
                    <a:pt x="16626" y="8485"/>
                  </a:lnTo>
                  <a:lnTo>
                    <a:pt x="16685" y="8455"/>
                  </a:lnTo>
                  <a:lnTo>
                    <a:pt x="16793" y="8382"/>
                  </a:lnTo>
                  <a:lnTo>
                    <a:pt x="16865" y="8309"/>
                  </a:lnTo>
                  <a:lnTo>
                    <a:pt x="16937" y="8221"/>
                  </a:lnTo>
                  <a:lnTo>
                    <a:pt x="17093" y="8045"/>
                  </a:lnTo>
                  <a:lnTo>
                    <a:pt x="17177" y="7957"/>
                  </a:lnTo>
                  <a:lnTo>
                    <a:pt x="17273" y="7869"/>
                  </a:lnTo>
                  <a:lnTo>
                    <a:pt x="17572" y="7649"/>
                  </a:lnTo>
                  <a:lnTo>
                    <a:pt x="17824" y="7415"/>
                  </a:lnTo>
                  <a:lnTo>
                    <a:pt x="18052" y="7195"/>
                  </a:lnTo>
                  <a:lnTo>
                    <a:pt x="18256" y="6961"/>
                  </a:lnTo>
                  <a:lnTo>
                    <a:pt x="18459" y="6741"/>
                  </a:lnTo>
                  <a:lnTo>
                    <a:pt x="18915" y="6243"/>
                  </a:lnTo>
                  <a:lnTo>
                    <a:pt x="19179" y="5979"/>
                  </a:lnTo>
                  <a:lnTo>
                    <a:pt x="19370" y="5818"/>
                  </a:lnTo>
                  <a:lnTo>
                    <a:pt x="19550" y="5656"/>
                  </a:lnTo>
                  <a:lnTo>
                    <a:pt x="19934" y="5393"/>
                  </a:lnTo>
                  <a:lnTo>
                    <a:pt x="20281" y="5144"/>
                  </a:lnTo>
                  <a:lnTo>
                    <a:pt x="20785" y="4748"/>
                  </a:lnTo>
                  <a:lnTo>
                    <a:pt x="20929" y="4616"/>
                  </a:lnTo>
                  <a:lnTo>
                    <a:pt x="21192" y="4294"/>
                  </a:lnTo>
                  <a:lnTo>
                    <a:pt x="21312" y="4103"/>
                  </a:lnTo>
                  <a:lnTo>
                    <a:pt x="21420" y="3913"/>
                  </a:lnTo>
                  <a:lnTo>
                    <a:pt x="21516" y="3678"/>
                  </a:lnTo>
                  <a:lnTo>
                    <a:pt x="21552" y="3561"/>
                  </a:lnTo>
                  <a:lnTo>
                    <a:pt x="21600" y="3444"/>
                  </a:lnTo>
                  <a:lnTo>
                    <a:pt x="21432" y="3400"/>
                  </a:lnTo>
                  <a:lnTo>
                    <a:pt x="21288" y="3385"/>
                  </a:lnTo>
                  <a:lnTo>
                    <a:pt x="21156" y="3370"/>
                  </a:lnTo>
                  <a:lnTo>
                    <a:pt x="21001" y="3385"/>
                  </a:lnTo>
                  <a:lnTo>
                    <a:pt x="20869" y="3400"/>
                  </a:lnTo>
                  <a:lnTo>
                    <a:pt x="20737" y="3444"/>
                  </a:lnTo>
                  <a:lnTo>
                    <a:pt x="20605" y="3532"/>
                  </a:lnTo>
                  <a:lnTo>
                    <a:pt x="20485" y="3620"/>
                  </a:lnTo>
                  <a:lnTo>
                    <a:pt x="20437" y="3664"/>
                  </a:lnTo>
                  <a:lnTo>
                    <a:pt x="20389" y="3693"/>
                  </a:lnTo>
                  <a:lnTo>
                    <a:pt x="20329" y="3795"/>
                  </a:lnTo>
                  <a:lnTo>
                    <a:pt x="20222" y="3971"/>
                  </a:lnTo>
                  <a:lnTo>
                    <a:pt x="20162" y="4059"/>
                  </a:lnTo>
                  <a:lnTo>
                    <a:pt x="20138" y="4088"/>
                  </a:lnTo>
                  <a:lnTo>
                    <a:pt x="20090" y="4132"/>
                  </a:lnTo>
                  <a:lnTo>
                    <a:pt x="20018" y="4176"/>
                  </a:lnTo>
                  <a:lnTo>
                    <a:pt x="19970" y="4176"/>
                  </a:lnTo>
                  <a:lnTo>
                    <a:pt x="19934" y="4191"/>
                  </a:lnTo>
                  <a:lnTo>
                    <a:pt x="19790" y="4176"/>
                  </a:lnTo>
                  <a:lnTo>
                    <a:pt x="19670" y="4162"/>
                  </a:lnTo>
                  <a:lnTo>
                    <a:pt x="19574" y="4132"/>
                  </a:lnTo>
                  <a:lnTo>
                    <a:pt x="19466" y="4074"/>
                  </a:lnTo>
                  <a:lnTo>
                    <a:pt x="19370" y="4030"/>
                  </a:lnTo>
                  <a:lnTo>
                    <a:pt x="19275" y="3957"/>
                  </a:lnTo>
                  <a:lnTo>
                    <a:pt x="19095" y="3825"/>
                  </a:lnTo>
                  <a:lnTo>
                    <a:pt x="18915" y="3707"/>
                  </a:lnTo>
                  <a:lnTo>
                    <a:pt x="18807" y="3649"/>
                  </a:lnTo>
                  <a:lnTo>
                    <a:pt x="18723" y="3605"/>
                  </a:lnTo>
                  <a:lnTo>
                    <a:pt x="18615" y="3546"/>
                  </a:lnTo>
                  <a:lnTo>
                    <a:pt x="18495" y="3517"/>
                  </a:lnTo>
                  <a:lnTo>
                    <a:pt x="18388" y="3502"/>
                  </a:lnTo>
                  <a:lnTo>
                    <a:pt x="18256" y="3488"/>
                  </a:lnTo>
                  <a:lnTo>
                    <a:pt x="18088" y="3502"/>
                  </a:lnTo>
                  <a:lnTo>
                    <a:pt x="18004" y="3502"/>
                  </a:lnTo>
                  <a:lnTo>
                    <a:pt x="17908" y="3517"/>
                  </a:lnTo>
                  <a:lnTo>
                    <a:pt x="17764" y="3546"/>
                  </a:lnTo>
                  <a:lnTo>
                    <a:pt x="17608" y="3605"/>
                  </a:lnTo>
                  <a:lnTo>
                    <a:pt x="17537" y="3634"/>
                  </a:lnTo>
                  <a:lnTo>
                    <a:pt x="17477" y="3678"/>
                  </a:lnTo>
                  <a:lnTo>
                    <a:pt x="17417" y="3707"/>
                  </a:lnTo>
                  <a:lnTo>
                    <a:pt x="17357" y="3781"/>
                  </a:lnTo>
                  <a:lnTo>
                    <a:pt x="17297" y="3825"/>
                  </a:lnTo>
                  <a:lnTo>
                    <a:pt x="17237" y="3898"/>
                  </a:lnTo>
                  <a:lnTo>
                    <a:pt x="17201" y="3971"/>
                  </a:lnTo>
                  <a:lnTo>
                    <a:pt x="17153" y="4045"/>
                  </a:lnTo>
                  <a:lnTo>
                    <a:pt x="17105" y="4147"/>
                  </a:lnTo>
                  <a:lnTo>
                    <a:pt x="17081" y="4264"/>
                  </a:lnTo>
                  <a:lnTo>
                    <a:pt x="17045" y="4367"/>
                  </a:lnTo>
                  <a:lnTo>
                    <a:pt x="17033" y="4469"/>
                  </a:lnTo>
                  <a:lnTo>
                    <a:pt x="16961" y="4924"/>
                  </a:lnTo>
                  <a:lnTo>
                    <a:pt x="16913" y="5114"/>
                  </a:lnTo>
                  <a:lnTo>
                    <a:pt x="16877" y="5202"/>
                  </a:lnTo>
                  <a:lnTo>
                    <a:pt x="16841" y="5275"/>
                  </a:lnTo>
                  <a:lnTo>
                    <a:pt x="16781" y="5334"/>
                  </a:lnTo>
                  <a:lnTo>
                    <a:pt x="16721" y="5378"/>
                  </a:lnTo>
                  <a:lnTo>
                    <a:pt x="16638" y="5422"/>
                  </a:lnTo>
                  <a:lnTo>
                    <a:pt x="16494" y="5422"/>
                  </a:lnTo>
                  <a:lnTo>
                    <a:pt x="16434" y="5393"/>
                  </a:lnTo>
                  <a:lnTo>
                    <a:pt x="16338" y="5349"/>
                  </a:lnTo>
                  <a:lnTo>
                    <a:pt x="16254" y="5275"/>
                  </a:lnTo>
                  <a:lnTo>
                    <a:pt x="16182" y="5217"/>
                  </a:lnTo>
                  <a:lnTo>
                    <a:pt x="16110" y="5129"/>
                  </a:lnTo>
                  <a:lnTo>
                    <a:pt x="16014" y="5070"/>
                  </a:lnTo>
                  <a:lnTo>
                    <a:pt x="15966" y="5056"/>
                  </a:lnTo>
                  <a:lnTo>
                    <a:pt x="15930" y="5041"/>
                  </a:lnTo>
                  <a:lnTo>
                    <a:pt x="15870" y="5012"/>
                  </a:lnTo>
                  <a:lnTo>
                    <a:pt x="15151" y="5012"/>
                  </a:lnTo>
                  <a:lnTo>
                    <a:pt x="15139" y="5144"/>
                  </a:lnTo>
                  <a:lnTo>
                    <a:pt x="15139" y="5275"/>
                  </a:lnTo>
                  <a:lnTo>
                    <a:pt x="15151" y="5569"/>
                  </a:lnTo>
                  <a:lnTo>
                    <a:pt x="15139" y="5686"/>
                  </a:lnTo>
                  <a:lnTo>
                    <a:pt x="15091" y="5862"/>
                  </a:lnTo>
                  <a:lnTo>
                    <a:pt x="15043" y="5979"/>
                  </a:lnTo>
                  <a:lnTo>
                    <a:pt x="15019" y="6008"/>
                  </a:lnTo>
                  <a:lnTo>
                    <a:pt x="14971" y="6081"/>
                  </a:lnTo>
                  <a:lnTo>
                    <a:pt x="14911" y="6125"/>
                  </a:lnTo>
                  <a:lnTo>
                    <a:pt x="14840" y="6169"/>
                  </a:lnTo>
                  <a:lnTo>
                    <a:pt x="14756" y="6228"/>
                  </a:lnTo>
                  <a:lnTo>
                    <a:pt x="14684" y="6257"/>
                  </a:lnTo>
                  <a:lnTo>
                    <a:pt x="14516" y="6345"/>
                  </a:lnTo>
                  <a:lnTo>
                    <a:pt x="14132" y="6433"/>
                  </a:lnTo>
                  <a:lnTo>
                    <a:pt x="13725" y="6536"/>
                  </a:lnTo>
                  <a:lnTo>
                    <a:pt x="13521" y="6594"/>
                  </a:lnTo>
                  <a:lnTo>
                    <a:pt x="13437" y="6638"/>
                  </a:lnTo>
                  <a:lnTo>
                    <a:pt x="13329" y="6668"/>
                  </a:lnTo>
                  <a:lnTo>
                    <a:pt x="13161" y="6770"/>
                  </a:lnTo>
                  <a:lnTo>
                    <a:pt x="13077" y="6814"/>
                  </a:lnTo>
                  <a:lnTo>
                    <a:pt x="12994" y="6887"/>
                  </a:lnTo>
                  <a:lnTo>
                    <a:pt x="12922" y="6946"/>
                  </a:lnTo>
                  <a:lnTo>
                    <a:pt x="12802" y="7122"/>
                  </a:lnTo>
                  <a:lnTo>
                    <a:pt x="12754" y="7210"/>
                  </a:lnTo>
                  <a:lnTo>
                    <a:pt x="12238" y="7210"/>
                  </a:lnTo>
                  <a:lnTo>
                    <a:pt x="12202" y="7122"/>
                  </a:lnTo>
                  <a:lnTo>
                    <a:pt x="12178" y="7019"/>
                  </a:lnTo>
                  <a:lnTo>
                    <a:pt x="12107" y="6829"/>
                  </a:lnTo>
                  <a:lnTo>
                    <a:pt x="12011" y="6682"/>
                  </a:lnTo>
                  <a:lnTo>
                    <a:pt x="11903" y="6536"/>
                  </a:lnTo>
                  <a:lnTo>
                    <a:pt x="11699" y="6243"/>
                  </a:lnTo>
                  <a:lnTo>
                    <a:pt x="11615" y="6081"/>
                  </a:lnTo>
                  <a:lnTo>
                    <a:pt x="11507" y="5891"/>
                  </a:lnTo>
                  <a:lnTo>
                    <a:pt x="11471" y="5788"/>
                  </a:lnTo>
                  <a:lnTo>
                    <a:pt x="11459" y="5715"/>
                  </a:lnTo>
                  <a:lnTo>
                    <a:pt x="11459" y="5451"/>
                  </a:lnTo>
                  <a:lnTo>
                    <a:pt x="11447" y="5349"/>
                  </a:lnTo>
                  <a:lnTo>
                    <a:pt x="11447" y="5319"/>
                  </a:lnTo>
                  <a:lnTo>
                    <a:pt x="11435" y="5261"/>
                  </a:lnTo>
                  <a:lnTo>
                    <a:pt x="11387" y="5202"/>
                  </a:lnTo>
                  <a:lnTo>
                    <a:pt x="11327" y="5114"/>
                  </a:lnTo>
                  <a:lnTo>
                    <a:pt x="11255" y="5070"/>
                  </a:lnTo>
                  <a:lnTo>
                    <a:pt x="11196" y="5012"/>
                  </a:lnTo>
                  <a:lnTo>
                    <a:pt x="11100" y="4982"/>
                  </a:lnTo>
                  <a:lnTo>
                    <a:pt x="10956" y="4953"/>
                  </a:lnTo>
                  <a:lnTo>
                    <a:pt x="10776" y="4938"/>
                  </a:lnTo>
                  <a:lnTo>
                    <a:pt x="10704" y="4924"/>
                  </a:lnTo>
                  <a:lnTo>
                    <a:pt x="10608" y="4909"/>
                  </a:lnTo>
                  <a:lnTo>
                    <a:pt x="10536" y="4880"/>
                  </a:lnTo>
                  <a:lnTo>
                    <a:pt x="10464" y="4865"/>
                  </a:lnTo>
                  <a:lnTo>
                    <a:pt x="10416" y="4850"/>
                  </a:lnTo>
                  <a:lnTo>
                    <a:pt x="10380" y="4836"/>
                  </a:lnTo>
                  <a:lnTo>
                    <a:pt x="10321" y="4792"/>
                  </a:lnTo>
                  <a:lnTo>
                    <a:pt x="10297" y="4748"/>
                  </a:lnTo>
                  <a:lnTo>
                    <a:pt x="10261" y="4719"/>
                  </a:lnTo>
                  <a:lnTo>
                    <a:pt x="10201" y="4645"/>
                  </a:lnTo>
                  <a:lnTo>
                    <a:pt x="10189" y="4587"/>
                  </a:lnTo>
                  <a:lnTo>
                    <a:pt x="10177" y="4543"/>
                  </a:lnTo>
                  <a:lnTo>
                    <a:pt x="10165" y="4440"/>
                  </a:lnTo>
                  <a:lnTo>
                    <a:pt x="10165" y="4338"/>
                  </a:lnTo>
                  <a:lnTo>
                    <a:pt x="10177" y="4220"/>
                  </a:lnTo>
                  <a:lnTo>
                    <a:pt x="10177" y="3971"/>
                  </a:lnTo>
                  <a:lnTo>
                    <a:pt x="10165" y="3927"/>
                  </a:lnTo>
                  <a:lnTo>
                    <a:pt x="10129" y="3825"/>
                  </a:lnTo>
                  <a:lnTo>
                    <a:pt x="9997" y="3605"/>
                  </a:lnTo>
                  <a:lnTo>
                    <a:pt x="9865" y="3370"/>
                  </a:lnTo>
                  <a:lnTo>
                    <a:pt x="9745" y="3165"/>
                  </a:lnTo>
                  <a:lnTo>
                    <a:pt x="9625" y="2975"/>
                  </a:lnTo>
                  <a:lnTo>
                    <a:pt x="9529" y="2755"/>
                  </a:lnTo>
                  <a:lnTo>
                    <a:pt x="9457" y="2520"/>
                  </a:lnTo>
                  <a:lnTo>
                    <a:pt x="9398" y="2227"/>
                  </a:lnTo>
                  <a:lnTo>
                    <a:pt x="9398" y="1949"/>
                  </a:lnTo>
                  <a:lnTo>
                    <a:pt x="9410" y="1861"/>
                  </a:lnTo>
                  <a:lnTo>
                    <a:pt x="9446" y="1802"/>
                  </a:lnTo>
                  <a:lnTo>
                    <a:pt x="9469" y="1744"/>
                  </a:lnTo>
                  <a:lnTo>
                    <a:pt x="9505" y="1685"/>
                  </a:lnTo>
                  <a:lnTo>
                    <a:pt x="9529" y="1612"/>
                  </a:lnTo>
                  <a:lnTo>
                    <a:pt x="9553" y="1553"/>
                  </a:lnTo>
                  <a:lnTo>
                    <a:pt x="9565" y="1465"/>
                  </a:lnTo>
                  <a:lnTo>
                    <a:pt x="9553" y="1421"/>
                  </a:lnTo>
                  <a:lnTo>
                    <a:pt x="9553" y="1363"/>
                  </a:lnTo>
                  <a:lnTo>
                    <a:pt x="9529" y="1319"/>
                  </a:lnTo>
                  <a:lnTo>
                    <a:pt x="9505" y="1290"/>
                  </a:lnTo>
                  <a:lnTo>
                    <a:pt x="9493" y="1246"/>
                  </a:lnTo>
                  <a:lnTo>
                    <a:pt x="9386" y="1158"/>
                  </a:lnTo>
                  <a:lnTo>
                    <a:pt x="9338" y="1143"/>
                  </a:lnTo>
                  <a:lnTo>
                    <a:pt x="9290" y="1114"/>
                  </a:lnTo>
                  <a:lnTo>
                    <a:pt x="9206" y="1084"/>
                  </a:lnTo>
                  <a:lnTo>
                    <a:pt x="9014" y="1055"/>
                  </a:lnTo>
                  <a:lnTo>
                    <a:pt x="8918" y="1055"/>
                  </a:lnTo>
                  <a:lnTo>
                    <a:pt x="8834" y="1070"/>
                  </a:lnTo>
                  <a:lnTo>
                    <a:pt x="8762" y="1084"/>
                  </a:lnTo>
                  <a:lnTo>
                    <a:pt x="8666" y="1114"/>
                  </a:lnTo>
                  <a:lnTo>
                    <a:pt x="8379" y="1231"/>
                  </a:lnTo>
                  <a:lnTo>
                    <a:pt x="8235" y="1304"/>
                  </a:lnTo>
                  <a:lnTo>
                    <a:pt x="8091" y="1363"/>
                  </a:lnTo>
                  <a:lnTo>
                    <a:pt x="8007" y="1377"/>
                  </a:lnTo>
                  <a:lnTo>
                    <a:pt x="7935" y="1407"/>
                  </a:lnTo>
                  <a:lnTo>
                    <a:pt x="7851" y="1421"/>
                  </a:lnTo>
                  <a:lnTo>
                    <a:pt x="7683" y="1421"/>
                  </a:lnTo>
                  <a:lnTo>
                    <a:pt x="7624" y="1407"/>
                  </a:lnTo>
                  <a:lnTo>
                    <a:pt x="7528" y="1348"/>
                  </a:lnTo>
                  <a:lnTo>
                    <a:pt x="7444" y="1290"/>
                  </a:lnTo>
                  <a:lnTo>
                    <a:pt x="7348" y="1202"/>
                  </a:lnTo>
                  <a:lnTo>
                    <a:pt x="7120" y="923"/>
                  </a:lnTo>
                  <a:lnTo>
                    <a:pt x="7024" y="835"/>
                  </a:lnTo>
                  <a:lnTo>
                    <a:pt x="6952" y="777"/>
                  </a:lnTo>
                  <a:lnTo>
                    <a:pt x="6880" y="733"/>
                  </a:lnTo>
                  <a:lnTo>
                    <a:pt x="6713" y="689"/>
                  </a:lnTo>
                  <a:lnTo>
                    <a:pt x="6641" y="659"/>
                  </a:lnTo>
                  <a:lnTo>
                    <a:pt x="6557" y="630"/>
                  </a:lnTo>
                  <a:lnTo>
                    <a:pt x="6497" y="572"/>
                  </a:lnTo>
                  <a:lnTo>
                    <a:pt x="6425" y="513"/>
                  </a:lnTo>
                  <a:lnTo>
                    <a:pt x="6365" y="440"/>
                  </a:lnTo>
                  <a:lnTo>
                    <a:pt x="6305" y="337"/>
                  </a:lnTo>
                  <a:lnTo>
                    <a:pt x="6221" y="176"/>
                  </a:lnTo>
                  <a:lnTo>
                    <a:pt x="6161" y="117"/>
                  </a:lnTo>
                  <a:lnTo>
                    <a:pt x="6101" y="44"/>
                  </a:lnTo>
                  <a:lnTo>
                    <a:pt x="5993" y="0"/>
                  </a:lnTo>
                  <a:lnTo>
                    <a:pt x="5861" y="0"/>
                  </a:lnTo>
                  <a:lnTo>
                    <a:pt x="5766" y="29"/>
                  </a:lnTo>
                  <a:lnTo>
                    <a:pt x="5706" y="59"/>
                  </a:lnTo>
                  <a:lnTo>
                    <a:pt x="5646" y="117"/>
                  </a:lnTo>
                  <a:lnTo>
                    <a:pt x="5634" y="147"/>
                  </a:lnTo>
                  <a:lnTo>
                    <a:pt x="5610" y="176"/>
                  </a:lnTo>
                  <a:lnTo>
                    <a:pt x="5562" y="249"/>
                  </a:lnTo>
                  <a:lnTo>
                    <a:pt x="5490" y="410"/>
                  </a:lnTo>
                  <a:lnTo>
                    <a:pt x="5430" y="586"/>
                  </a:lnTo>
                  <a:lnTo>
                    <a:pt x="5370" y="791"/>
                  </a:lnTo>
                  <a:lnTo>
                    <a:pt x="5298" y="967"/>
                  </a:lnTo>
                  <a:lnTo>
                    <a:pt x="5250" y="1070"/>
                  </a:lnTo>
                  <a:lnTo>
                    <a:pt x="5202" y="1158"/>
                  </a:lnTo>
                  <a:lnTo>
                    <a:pt x="5142" y="1216"/>
                  </a:lnTo>
                  <a:lnTo>
                    <a:pt x="5094" y="1275"/>
                  </a:lnTo>
                  <a:lnTo>
                    <a:pt x="4735" y="1583"/>
                  </a:lnTo>
                  <a:lnTo>
                    <a:pt x="4639" y="1685"/>
                  </a:lnTo>
                  <a:lnTo>
                    <a:pt x="4591" y="1729"/>
                  </a:lnTo>
                  <a:lnTo>
                    <a:pt x="4555" y="1802"/>
                  </a:lnTo>
                  <a:lnTo>
                    <a:pt x="4531" y="1846"/>
                  </a:lnTo>
                  <a:lnTo>
                    <a:pt x="4495" y="1934"/>
                  </a:lnTo>
                  <a:lnTo>
                    <a:pt x="4483" y="1993"/>
                  </a:lnTo>
                  <a:lnTo>
                    <a:pt x="4483" y="2213"/>
                  </a:lnTo>
                  <a:lnTo>
                    <a:pt x="4495" y="2330"/>
                  </a:lnTo>
                  <a:lnTo>
                    <a:pt x="4531" y="2535"/>
                  </a:lnTo>
                  <a:lnTo>
                    <a:pt x="4555" y="2755"/>
                  </a:lnTo>
                  <a:lnTo>
                    <a:pt x="4579" y="2872"/>
                  </a:lnTo>
                  <a:lnTo>
                    <a:pt x="4579" y="3151"/>
                  </a:lnTo>
                  <a:lnTo>
                    <a:pt x="4555" y="3224"/>
                  </a:lnTo>
                  <a:lnTo>
                    <a:pt x="4543" y="3297"/>
                  </a:lnTo>
                  <a:lnTo>
                    <a:pt x="4519" y="3429"/>
                  </a:lnTo>
                  <a:lnTo>
                    <a:pt x="4399" y="3664"/>
                  </a:lnTo>
                  <a:lnTo>
                    <a:pt x="4327" y="3781"/>
                  </a:lnTo>
                  <a:lnTo>
                    <a:pt x="4159" y="3971"/>
                  </a:lnTo>
                  <a:lnTo>
                    <a:pt x="3980" y="4176"/>
                  </a:lnTo>
                  <a:lnTo>
                    <a:pt x="3788" y="4396"/>
                  </a:lnTo>
                  <a:lnTo>
                    <a:pt x="3692" y="4484"/>
                  </a:lnTo>
                  <a:lnTo>
                    <a:pt x="3608" y="4601"/>
                  </a:lnTo>
                  <a:lnTo>
                    <a:pt x="3512" y="4733"/>
                  </a:lnTo>
                  <a:lnTo>
                    <a:pt x="3440" y="4865"/>
                  </a:lnTo>
                  <a:lnTo>
                    <a:pt x="3416" y="4938"/>
                  </a:lnTo>
                  <a:lnTo>
                    <a:pt x="3416" y="5041"/>
                  </a:lnTo>
                  <a:lnTo>
                    <a:pt x="3428" y="5085"/>
                  </a:lnTo>
                  <a:lnTo>
                    <a:pt x="3476" y="5188"/>
                  </a:lnTo>
                  <a:lnTo>
                    <a:pt x="3512" y="5261"/>
                  </a:lnTo>
                  <a:lnTo>
                    <a:pt x="3548" y="5319"/>
                  </a:lnTo>
                  <a:lnTo>
                    <a:pt x="3560" y="5378"/>
                  </a:lnTo>
                  <a:lnTo>
                    <a:pt x="3560" y="5495"/>
                  </a:lnTo>
                  <a:lnTo>
                    <a:pt x="3548" y="5569"/>
                  </a:lnTo>
                  <a:lnTo>
                    <a:pt x="3512" y="5642"/>
                  </a:lnTo>
                  <a:lnTo>
                    <a:pt x="3476" y="5744"/>
                  </a:lnTo>
                  <a:lnTo>
                    <a:pt x="3392" y="5847"/>
                  </a:lnTo>
                  <a:lnTo>
                    <a:pt x="3069" y="6521"/>
                  </a:lnTo>
                  <a:lnTo>
                    <a:pt x="3332" y="6550"/>
                  </a:lnTo>
                  <a:lnTo>
                    <a:pt x="3452" y="6594"/>
                  </a:lnTo>
                  <a:lnTo>
                    <a:pt x="3572" y="6624"/>
                  </a:lnTo>
                  <a:lnTo>
                    <a:pt x="3680" y="6682"/>
                  </a:lnTo>
                  <a:lnTo>
                    <a:pt x="3752" y="6770"/>
                  </a:lnTo>
                  <a:lnTo>
                    <a:pt x="3788" y="6829"/>
                  </a:lnTo>
                  <a:lnTo>
                    <a:pt x="3812" y="6887"/>
                  </a:lnTo>
                  <a:lnTo>
                    <a:pt x="3824" y="6946"/>
                  </a:lnTo>
                  <a:lnTo>
                    <a:pt x="3824" y="7019"/>
                  </a:lnTo>
                  <a:lnTo>
                    <a:pt x="3812" y="7122"/>
                  </a:lnTo>
                  <a:lnTo>
                    <a:pt x="3812" y="7151"/>
                  </a:lnTo>
                  <a:lnTo>
                    <a:pt x="3800" y="7195"/>
                  </a:lnTo>
                  <a:lnTo>
                    <a:pt x="3704" y="7371"/>
                  </a:lnTo>
                  <a:lnTo>
                    <a:pt x="3644" y="7430"/>
                  </a:lnTo>
                  <a:lnTo>
                    <a:pt x="3584" y="7503"/>
                  </a:lnTo>
                  <a:lnTo>
                    <a:pt x="3452" y="7605"/>
                  </a:lnTo>
                  <a:lnTo>
                    <a:pt x="3308" y="7723"/>
                  </a:lnTo>
                  <a:lnTo>
                    <a:pt x="3248" y="7796"/>
                  </a:lnTo>
                  <a:lnTo>
                    <a:pt x="3188" y="7855"/>
                  </a:lnTo>
                  <a:lnTo>
                    <a:pt x="3093" y="8030"/>
                  </a:lnTo>
                  <a:lnTo>
                    <a:pt x="3093" y="8060"/>
                  </a:lnTo>
                  <a:lnTo>
                    <a:pt x="3081" y="8104"/>
                  </a:lnTo>
                  <a:lnTo>
                    <a:pt x="3069" y="8206"/>
                  </a:lnTo>
                  <a:lnTo>
                    <a:pt x="3081" y="8294"/>
                  </a:lnTo>
                  <a:lnTo>
                    <a:pt x="3081" y="8353"/>
                  </a:lnTo>
                  <a:lnTo>
                    <a:pt x="3129" y="8470"/>
                  </a:lnTo>
                  <a:lnTo>
                    <a:pt x="3188" y="8587"/>
                  </a:lnTo>
                  <a:lnTo>
                    <a:pt x="3260" y="8690"/>
                  </a:lnTo>
                  <a:lnTo>
                    <a:pt x="3320" y="8807"/>
                  </a:lnTo>
                  <a:lnTo>
                    <a:pt x="3380" y="8910"/>
                  </a:lnTo>
                  <a:lnTo>
                    <a:pt x="3416" y="8968"/>
                  </a:lnTo>
                  <a:lnTo>
                    <a:pt x="3428" y="9027"/>
                  </a:lnTo>
                  <a:lnTo>
                    <a:pt x="3440" y="9100"/>
                  </a:lnTo>
                  <a:lnTo>
                    <a:pt x="3440" y="9188"/>
                  </a:lnTo>
                  <a:lnTo>
                    <a:pt x="3428" y="9291"/>
                  </a:lnTo>
                  <a:lnTo>
                    <a:pt x="3392" y="9408"/>
                  </a:lnTo>
                  <a:lnTo>
                    <a:pt x="3380" y="9466"/>
                  </a:lnTo>
                  <a:lnTo>
                    <a:pt x="3356" y="9510"/>
                  </a:lnTo>
                  <a:lnTo>
                    <a:pt x="3320" y="9554"/>
                  </a:lnTo>
                  <a:lnTo>
                    <a:pt x="3296" y="9598"/>
                  </a:lnTo>
                  <a:lnTo>
                    <a:pt x="3212" y="9672"/>
                  </a:lnTo>
                  <a:lnTo>
                    <a:pt x="3141" y="9760"/>
                  </a:lnTo>
                  <a:lnTo>
                    <a:pt x="2961" y="9891"/>
                  </a:lnTo>
                  <a:lnTo>
                    <a:pt x="2781" y="10038"/>
                  </a:lnTo>
                  <a:lnTo>
                    <a:pt x="2709" y="10126"/>
                  </a:lnTo>
                  <a:lnTo>
                    <a:pt x="2637" y="10185"/>
                  </a:lnTo>
                  <a:lnTo>
                    <a:pt x="2577" y="10287"/>
                  </a:lnTo>
                  <a:lnTo>
                    <a:pt x="2529" y="10390"/>
                  </a:lnTo>
                  <a:lnTo>
                    <a:pt x="2505" y="10492"/>
                  </a:lnTo>
                  <a:lnTo>
                    <a:pt x="2481" y="10551"/>
                  </a:lnTo>
                  <a:lnTo>
                    <a:pt x="2481" y="10624"/>
                  </a:lnTo>
                  <a:lnTo>
                    <a:pt x="2505" y="10668"/>
                  </a:lnTo>
                  <a:lnTo>
                    <a:pt x="2517" y="10712"/>
                  </a:lnTo>
                  <a:lnTo>
                    <a:pt x="2541" y="10756"/>
                  </a:lnTo>
                  <a:lnTo>
                    <a:pt x="2577" y="10771"/>
                  </a:lnTo>
                  <a:lnTo>
                    <a:pt x="2625" y="10785"/>
                  </a:lnTo>
                  <a:lnTo>
                    <a:pt x="2661" y="10785"/>
                  </a:lnTo>
                  <a:lnTo>
                    <a:pt x="2757" y="10800"/>
                  </a:lnTo>
                  <a:lnTo>
                    <a:pt x="2901" y="10800"/>
                  </a:lnTo>
                  <a:lnTo>
                    <a:pt x="2949" y="10815"/>
                  </a:lnTo>
                  <a:lnTo>
                    <a:pt x="2973" y="10829"/>
                  </a:lnTo>
                  <a:lnTo>
                    <a:pt x="3009" y="10873"/>
                  </a:lnTo>
                  <a:lnTo>
                    <a:pt x="3021" y="10917"/>
                  </a:lnTo>
                  <a:lnTo>
                    <a:pt x="3021" y="11034"/>
                  </a:lnTo>
                  <a:lnTo>
                    <a:pt x="3009" y="11078"/>
                  </a:lnTo>
                  <a:lnTo>
                    <a:pt x="2961" y="11181"/>
                  </a:lnTo>
                  <a:lnTo>
                    <a:pt x="2889" y="11284"/>
                  </a:lnTo>
                  <a:lnTo>
                    <a:pt x="2697" y="11459"/>
                  </a:lnTo>
                  <a:lnTo>
                    <a:pt x="2589" y="11547"/>
                  </a:lnTo>
                  <a:lnTo>
                    <a:pt x="2409" y="11679"/>
                  </a:lnTo>
                  <a:lnTo>
                    <a:pt x="2277" y="11782"/>
                  </a:lnTo>
                  <a:lnTo>
                    <a:pt x="2158" y="11884"/>
                  </a:lnTo>
                  <a:lnTo>
                    <a:pt x="2002" y="12075"/>
                  </a:lnTo>
                  <a:lnTo>
                    <a:pt x="1966" y="12134"/>
                  </a:lnTo>
                  <a:lnTo>
                    <a:pt x="1930" y="12221"/>
                  </a:lnTo>
                  <a:lnTo>
                    <a:pt x="1882" y="12280"/>
                  </a:lnTo>
                  <a:lnTo>
                    <a:pt x="1858" y="12353"/>
                  </a:lnTo>
                  <a:lnTo>
                    <a:pt x="1858" y="12397"/>
                  </a:lnTo>
                  <a:lnTo>
                    <a:pt x="1846" y="12441"/>
                  </a:lnTo>
                  <a:lnTo>
                    <a:pt x="1810" y="12515"/>
                  </a:lnTo>
                  <a:lnTo>
                    <a:pt x="1810" y="12602"/>
                  </a:lnTo>
                  <a:lnTo>
                    <a:pt x="1798" y="12705"/>
                  </a:lnTo>
                  <a:lnTo>
                    <a:pt x="1798" y="13013"/>
                  </a:lnTo>
                  <a:lnTo>
                    <a:pt x="1810" y="13218"/>
                  </a:lnTo>
                  <a:lnTo>
                    <a:pt x="1822" y="13408"/>
                  </a:lnTo>
                  <a:lnTo>
                    <a:pt x="1846" y="13643"/>
                  </a:lnTo>
                  <a:lnTo>
                    <a:pt x="1822" y="13775"/>
                  </a:lnTo>
                  <a:lnTo>
                    <a:pt x="1810" y="13907"/>
                  </a:lnTo>
                  <a:lnTo>
                    <a:pt x="1798" y="13965"/>
                  </a:lnTo>
                  <a:lnTo>
                    <a:pt x="1786" y="14039"/>
                  </a:lnTo>
                  <a:lnTo>
                    <a:pt x="1726" y="14156"/>
                  </a:lnTo>
                  <a:lnTo>
                    <a:pt x="1690" y="14200"/>
                  </a:lnTo>
                  <a:lnTo>
                    <a:pt x="1666" y="14258"/>
                  </a:lnTo>
                  <a:lnTo>
                    <a:pt x="1630" y="14288"/>
                  </a:lnTo>
                  <a:lnTo>
                    <a:pt x="1594" y="14332"/>
                  </a:lnTo>
                  <a:lnTo>
                    <a:pt x="1546" y="14346"/>
                  </a:lnTo>
                  <a:lnTo>
                    <a:pt x="1498" y="14390"/>
                  </a:lnTo>
                  <a:lnTo>
                    <a:pt x="1438" y="14405"/>
                  </a:lnTo>
                  <a:lnTo>
                    <a:pt x="1378" y="14405"/>
                  </a:lnTo>
                  <a:lnTo>
                    <a:pt x="1271" y="14390"/>
                  </a:lnTo>
                  <a:lnTo>
                    <a:pt x="1235" y="14361"/>
                  </a:lnTo>
                  <a:lnTo>
                    <a:pt x="1187" y="14346"/>
                  </a:lnTo>
                  <a:lnTo>
                    <a:pt x="1115" y="14288"/>
                  </a:lnTo>
                  <a:lnTo>
                    <a:pt x="1067" y="14258"/>
                  </a:lnTo>
                  <a:lnTo>
                    <a:pt x="1031" y="14214"/>
                  </a:lnTo>
                  <a:lnTo>
                    <a:pt x="971" y="14126"/>
                  </a:lnTo>
                  <a:lnTo>
                    <a:pt x="911" y="14024"/>
                  </a:lnTo>
                  <a:lnTo>
                    <a:pt x="815" y="13804"/>
                  </a:lnTo>
                  <a:lnTo>
                    <a:pt x="719" y="13570"/>
                  </a:lnTo>
                  <a:lnTo>
                    <a:pt x="659" y="13482"/>
                  </a:lnTo>
                  <a:lnTo>
                    <a:pt x="599" y="13379"/>
                  </a:lnTo>
                  <a:lnTo>
                    <a:pt x="503" y="13262"/>
                  </a:lnTo>
                  <a:lnTo>
                    <a:pt x="455" y="13233"/>
                  </a:lnTo>
                  <a:lnTo>
                    <a:pt x="408" y="13189"/>
                  </a:lnTo>
                  <a:lnTo>
                    <a:pt x="360" y="13174"/>
                  </a:lnTo>
                  <a:lnTo>
                    <a:pt x="300" y="13159"/>
                  </a:lnTo>
                  <a:lnTo>
                    <a:pt x="264" y="13159"/>
                  </a:lnTo>
                  <a:lnTo>
                    <a:pt x="180" y="13379"/>
                  </a:lnTo>
                  <a:lnTo>
                    <a:pt x="144" y="13570"/>
                  </a:lnTo>
                  <a:lnTo>
                    <a:pt x="96" y="13775"/>
                  </a:lnTo>
                  <a:lnTo>
                    <a:pt x="60" y="13951"/>
                  </a:lnTo>
                  <a:lnTo>
                    <a:pt x="36" y="14156"/>
                  </a:lnTo>
                  <a:lnTo>
                    <a:pt x="24" y="14346"/>
                  </a:lnTo>
                  <a:lnTo>
                    <a:pt x="0" y="14551"/>
                  </a:lnTo>
                  <a:lnTo>
                    <a:pt x="0" y="15035"/>
                  </a:lnTo>
                  <a:lnTo>
                    <a:pt x="24" y="15255"/>
                  </a:lnTo>
                  <a:lnTo>
                    <a:pt x="60" y="15489"/>
                  </a:lnTo>
                  <a:lnTo>
                    <a:pt x="84" y="15607"/>
                  </a:lnTo>
                  <a:lnTo>
                    <a:pt x="108" y="15709"/>
                  </a:lnTo>
                  <a:lnTo>
                    <a:pt x="144" y="15812"/>
                  </a:lnTo>
                  <a:lnTo>
                    <a:pt x="180" y="15900"/>
                  </a:lnTo>
                  <a:lnTo>
                    <a:pt x="228" y="16002"/>
                  </a:lnTo>
                  <a:lnTo>
                    <a:pt x="288" y="16090"/>
                  </a:lnTo>
                  <a:lnTo>
                    <a:pt x="348" y="16163"/>
                  </a:lnTo>
                  <a:lnTo>
                    <a:pt x="408" y="16266"/>
                  </a:lnTo>
                  <a:lnTo>
                    <a:pt x="503" y="16354"/>
                  </a:lnTo>
                  <a:lnTo>
                    <a:pt x="575" y="16412"/>
                  </a:lnTo>
                  <a:lnTo>
                    <a:pt x="623" y="16456"/>
                  </a:lnTo>
                  <a:lnTo>
                    <a:pt x="659" y="16471"/>
                  </a:lnTo>
                  <a:lnTo>
                    <a:pt x="707" y="16500"/>
                  </a:lnTo>
                  <a:lnTo>
                    <a:pt x="755" y="16500"/>
                  </a:lnTo>
                  <a:lnTo>
                    <a:pt x="839" y="16515"/>
                  </a:lnTo>
                  <a:lnTo>
                    <a:pt x="935" y="16515"/>
                  </a:lnTo>
                  <a:lnTo>
                    <a:pt x="1019" y="16500"/>
                  </a:lnTo>
                  <a:lnTo>
                    <a:pt x="1211" y="16500"/>
                  </a:lnTo>
                  <a:lnTo>
                    <a:pt x="1319" y="16515"/>
                  </a:lnTo>
                  <a:lnTo>
                    <a:pt x="1414" y="16530"/>
                  </a:lnTo>
                  <a:lnTo>
                    <a:pt x="1486" y="16544"/>
                  </a:lnTo>
                  <a:lnTo>
                    <a:pt x="1546" y="16559"/>
                  </a:lnTo>
                  <a:lnTo>
                    <a:pt x="1606" y="16588"/>
                  </a:lnTo>
                  <a:lnTo>
                    <a:pt x="1690" y="16632"/>
                  </a:lnTo>
                  <a:lnTo>
                    <a:pt x="1750" y="16676"/>
                  </a:lnTo>
                  <a:lnTo>
                    <a:pt x="1786" y="16720"/>
                  </a:lnTo>
                  <a:lnTo>
                    <a:pt x="1798" y="16750"/>
                  </a:lnTo>
                  <a:lnTo>
                    <a:pt x="1822" y="16793"/>
                  </a:lnTo>
                  <a:lnTo>
                    <a:pt x="1822" y="16925"/>
                  </a:lnTo>
                  <a:lnTo>
                    <a:pt x="1798" y="17072"/>
                  </a:lnTo>
                  <a:lnTo>
                    <a:pt x="1750" y="17233"/>
                  </a:lnTo>
                  <a:lnTo>
                    <a:pt x="1738" y="17306"/>
                  </a:lnTo>
                  <a:lnTo>
                    <a:pt x="1726" y="17394"/>
                  </a:lnTo>
                  <a:lnTo>
                    <a:pt x="1726" y="17468"/>
                  </a:lnTo>
                  <a:lnTo>
                    <a:pt x="1750" y="17555"/>
                  </a:lnTo>
                  <a:lnTo>
                    <a:pt x="1762" y="17643"/>
                  </a:lnTo>
                  <a:lnTo>
                    <a:pt x="1798" y="17717"/>
                  </a:lnTo>
                  <a:lnTo>
                    <a:pt x="1858" y="17863"/>
                  </a:lnTo>
                  <a:lnTo>
                    <a:pt x="1942" y="18024"/>
                  </a:lnTo>
                  <a:lnTo>
                    <a:pt x="2026" y="18142"/>
                  </a:lnTo>
                  <a:lnTo>
                    <a:pt x="2086" y="18186"/>
                  </a:lnTo>
                  <a:lnTo>
                    <a:pt x="2122" y="18230"/>
                  </a:lnTo>
                  <a:lnTo>
                    <a:pt x="2182" y="18288"/>
                  </a:lnTo>
                  <a:lnTo>
                    <a:pt x="2242" y="18318"/>
                  </a:lnTo>
                  <a:lnTo>
                    <a:pt x="2301" y="18332"/>
                  </a:lnTo>
                  <a:lnTo>
                    <a:pt x="2385" y="18361"/>
                  </a:lnTo>
                  <a:lnTo>
                    <a:pt x="2457" y="18361"/>
                  </a:lnTo>
                  <a:lnTo>
                    <a:pt x="2529" y="18376"/>
                  </a:lnTo>
                  <a:lnTo>
                    <a:pt x="2625" y="18361"/>
                  </a:lnTo>
                  <a:lnTo>
                    <a:pt x="2697" y="18347"/>
                  </a:lnTo>
                  <a:lnTo>
                    <a:pt x="2841" y="18288"/>
                  </a:lnTo>
                  <a:lnTo>
                    <a:pt x="2913" y="18230"/>
                  </a:lnTo>
                  <a:lnTo>
                    <a:pt x="2973" y="18186"/>
                  </a:lnTo>
                  <a:lnTo>
                    <a:pt x="3093" y="18083"/>
                  </a:lnTo>
                  <a:lnTo>
                    <a:pt x="3212" y="17966"/>
                  </a:lnTo>
                  <a:lnTo>
                    <a:pt x="3356" y="17893"/>
                  </a:lnTo>
                  <a:lnTo>
                    <a:pt x="3428" y="17834"/>
                  </a:lnTo>
                  <a:lnTo>
                    <a:pt x="3500" y="17819"/>
                  </a:lnTo>
                  <a:lnTo>
                    <a:pt x="3572" y="17790"/>
                  </a:lnTo>
                  <a:lnTo>
                    <a:pt x="3728" y="17790"/>
                  </a:lnTo>
                  <a:lnTo>
                    <a:pt x="3788" y="17805"/>
                  </a:lnTo>
                  <a:lnTo>
                    <a:pt x="3824" y="17834"/>
                  </a:lnTo>
                  <a:lnTo>
                    <a:pt x="3872" y="17863"/>
                  </a:lnTo>
                  <a:lnTo>
                    <a:pt x="3932" y="17951"/>
                  </a:lnTo>
                  <a:lnTo>
                    <a:pt x="3992" y="18054"/>
                  </a:lnTo>
                  <a:lnTo>
                    <a:pt x="4051" y="18171"/>
                  </a:lnTo>
                  <a:lnTo>
                    <a:pt x="4099" y="18303"/>
                  </a:lnTo>
                  <a:lnTo>
                    <a:pt x="4159" y="18420"/>
                  </a:lnTo>
                  <a:lnTo>
                    <a:pt x="4231" y="18537"/>
                  </a:lnTo>
                  <a:lnTo>
                    <a:pt x="4387" y="18713"/>
                  </a:lnTo>
                  <a:lnTo>
                    <a:pt x="4639" y="19021"/>
                  </a:lnTo>
                  <a:lnTo>
                    <a:pt x="4759" y="19197"/>
                  </a:lnTo>
                  <a:lnTo>
                    <a:pt x="4843" y="19343"/>
                  </a:lnTo>
                  <a:lnTo>
                    <a:pt x="4891" y="19446"/>
                  </a:lnTo>
                  <a:lnTo>
                    <a:pt x="4915" y="19519"/>
                  </a:lnTo>
                  <a:lnTo>
                    <a:pt x="4950" y="19622"/>
                  </a:lnTo>
                  <a:lnTo>
                    <a:pt x="4974" y="19724"/>
                  </a:lnTo>
                  <a:lnTo>
                    <a:pt x="4998" y="19842"/>
                  </a:lnTo>
                  <a:lnTo>
                    <a:pt x="4998" y="20003"/>
                  </a:lnTo>
                  <a:lnTo>
                    <a:pt x="4950" y="20120"/>
                  </a:lnTo>
                  <a:lnTo>
                    <a:pt x="4939" y="20164"/>
                  </a:lnTo>
                  <a:lnTo>
                    <a:pt x="4903" y="20223"/>
                  </a:lnTo>
                  <a:lnTo>
                    <a:pt x="4855" y="20266"/>
                  </a:lnTo>
                  <a:lnTo>
                    <a:pt x="4771" y="20354"/>
                  </a:lnTo>
                  <a:lnTo>
                    <a:pt x="4663" y="20428"/>
                  </a:lnTo>
                  <a:lnTo>
                    <a:pt x="4543" y="20516"/>
                  </a:lnTo>
                  <a:lnTo>
                    <a:pt x="4303" y="20633"/>
                  </a:lnTo>
                  <a:lnTo>
                    <a:pt x="3992" y="20823"/>
                  </a:lnTo>
                  <a:lnTo>
                    <a:pt x="3920" y="20897"/>
                  </a:lnTo>
                  <a:lnTo>
                    <a:pt x="3884" y="20926"/>
                  </a:lnTo>
                  <a:lnTo>
                    <a:pt x="3872" y="20955"/>
                  </a:lnTo>
                  <a:lnTo>
                    <a:pt x="3860" y="21014"/>
                  </a:lnTo>
                  <a:lnTo>
                    <a:pt x="3848" y="21043"/>
                  </a:lnTo>
                  <a:lnTo>
                    <a:pt x="3848" y="21072"/>
                  </a:lnTo>
                  <a:lnTo>
                    <a:pt x="3860" y="21131"/>
                  </a:lnTo>
                  <a:lnTo>
                    <a:pt x="3872" y="21175"/>
                  </a:lnTo>
                  <a:lnTo>
                    <a:pt x="4004" y="21336"/>
                  </a:lnTo>
                  <a:lnTo>
                    <a:pt x="4123" y="21424"/>
                  </a:lnTo>
                  <a:lnTo>
                    <a:pt x="4207" y="21453"/>
                  </a:lnTo>
                  <a:lnTo>
                    <a:pt x="4279" y="21483"/>
                  </a:lnTo>
                  <a:lnTo>
                    <a:pt x="4351" y="21527"/>
                  </a:lnTo>
                  <a:lnTo>
                    <a:pt x="4447" y="21541"/>
                  </a:lnTo>
                  <a:lnTo>
                    <a:pt x="4603" y="21571"/>
                  </a:lnTo>
                  <a:lnTo>
                    <a:pt x="4783" y="21585"/>
                  </a:lnTo>
                  <a:lnTo>
                    <a:pt x="5154" y="21600"/>
                  </a:lnTo>
                  <a:lnTo>
                    <a:pt x="5310" y="21600"/>
                  </a:lnTo>
                  <a:lnTo>
                    <a:pt x="5442" y="21571"/>
                  </a:lnTo>
                  <a:lnTo>
                    <a:pt x="5574" y="21556"/>
                  </a:lnTo>
                  <a:lnTo>
                    <a:pt x="5706" y="21497"/>
                  </a:lnTo>
                  <a:lnTo>
                    <a:pt x="5814" y="21453"/>
                  </a:lnTo>
                  <a:lnTo>
                    <a:pt x="5933" y="21395"/>
                  </a:lnTo>
                  <a:lnTo>
                    <a:pt x="5993" y="21351"/>
                  </a:lnTo>
                  <a:lnTo>
                    <a:pt x="6041" y="21307"/>
                  </a:lnTo>
                  <a:lnTo>
                    <a:pt x="6149" y="21219"/>
                  </a:lnTo>
                  <a:lnTo>
                    <a:pt x="6353" y="21043"/>
                  </a:lnTo>
                  <a:lnTo>
                    <a:pt x="6760" y="20633"/>
                  </a:lnTo>
                  <a:lnTo>
                    <a:pt x="6976" y="20398"/>
                  </a:lnTo>
                  <a:lnTo>
                    <a:pt x="7096" y="20310"/>
                  </a:lnTo>
                  <a:lnTo>
                    <a:pt x="7156" y="20296"/>
                  </a:lnTo>
                  <a:lnTo>
                    <a:pt x="7228" y="20281"/>
                  </a:lnTo>
                  <a:lnTo>
                    <a:pt x="7288" y="20266"/>
                  </a:lnTo>
                  <a:lnTo>
                    <a:pt x="7372" y="20266"/>
                  </a:lnTo>
                  <a:lnTo>
                    <a:pt x="7504" y="20281"/>
                  </a:lnTo>
                  <a:lnTo>
                    <a:pt x="7636" y="20281"/>
                  </a:lnTo>
                  <a:lnTo>
                    <a:pt x="7755" y="20266"/>
                  </a:lnTo>
                  <a:lnTo>
                    <a:pt x="7815" y="20252"/>
                  </a:lnTo>
                  <a:lnTo>
                    <a:pt x="7875" y="20223"/>
                  </a:lnTo>
                  <a:lnTo>
                    <a:pt x="7923" y="20179"/>
                  </a:lnTo>
                  <a:lnTo>
                    <a:pt x="7947" y="20149"/>
                  </a:lnTo>
                  <a:lnTo>
                    <a:pt x="7983" y="20135"/>
                  </a:lnTo>
                  <a:lnTo>
                    <a:pt x="8031" y="20032"/>
                  </a:lnTo>
                  <a:lnTo>
                    <a:pt x="8067" y="19959"/>
                  </a:lnTo>
                  <a:lnTo>
                    <a:pt x="8103" y="19856"/>
                  </a:lnTo>
                  <a:lnTo>
                    <a:pt x="8115" y="19754"/>
                  </a:lnTo>
                  <a:lnTo>
                    <a:pt x="8163" y="19548"/>
                  </a:lnTo>
                  <a:lnTo>
                    <a:pt x="8175" y="19358"/>
                  </a:lnTo>
                  <a:lnTo>
                    <a:pt x="8187" y="19270"/>
                  </a:lnTo>
                  <a:lnTo>
                    <a:pt x="8223" y="19182"/>
                  </a:lnTo>
                  <a:lnTo>
                    <a:pt x="8235" y="19094"/>
                  </a:lnTo>
                  <a:lnTo>
                    <a:pt x="8283" y="19021"/>
                  </a:lnTo>
                  <a:lnTo>
                    <a:pt x="8295" y="18992"/>
                  </a:lnTo>
                  <a:lnTo>
                    <a:pt x="8319" y="18962"/>
                  </a:lnTo>
                  <a:lnTo>
                    <a:pt x="8343" y="18948"/>
                  </a:lnTo>
                  <a:lnTo>
                    <a:pt x="8367" y="18904"/>
                  </a:lnTo>
                  <a:lnTo>
                    <a:pt x="8475" y="18860"/>
                  </a:lnTo>
                  <a:lnTo>
                    <a:pt x="8523" y="18845"/>
                  </a:lnTo>
                  <a:lnTo>
                    <a:pt x="8606" y="18830"/>
                  </a:lnTo>
                  <a:lnTo>
                    <a:pt x="8834" y="18830"/>
                  </a:lnTo>
                  <a:lnTo>
                    <a:pt x="8894" y="18845"/>
                  </a:lnTo>
                  <a:lnTo>
                    <a:pt x="8942" y="18845"/>
                  </a:lnTo>
                  <a:lnTo>
                    <a:pt x="9026" y="18889"/>
                  </a:lnTo>
                  <a:lnTo>
                    <a:pt x="9074" y="18933"/>
                  </a:lnTo>
                  <a:lnTo>
                    <a:pt x="9098" y="18948"/>
                  </a:lnTo>
                  <a:lnTo>
                    <a:pt x="9146" y="19006"/>
                  </a:lnTo>
                  <a:lnTo>
                    <a:pt x="9170" y="19094"/>
                  </a:lnTo>
                  <a:lnTo>
                    <a:pt x="9206" y="19182"/>
                  </a:lnTo>
                  <a:lnTo>
                    <a:pt x="9254" y="19343"/>
                  </a:lnTo>
                  <a:lnTo>
                    <a:pt x="9278" y="19490"/>
                  </a:lnTo>
                  <a:lnTo>
                    <a:pt x="9314" y="19548"/>
                  </a:lnTo>
                  <a:lnTo>
                    <a:pt x="9338" y="19578"/>
                  </a:lnTo>
                  <a:lnTo>
                    <a:pt x="9350" y="19607"/>
                  </a:lnTo>
                  <a:lnTo>
                    <a:pt x="9386" y="19622"/>
                  </a:lnTo>
                  <a:lnTo>
                    <a:pt x="9410" y="19622"/>
                  </a:lnTo>
                  <a:lnTo>
                    <a:pt x="9457" y="19636"/>
                  </a:lnTo>
                  <a:lnTo>
                    <a:pt x="9493" y="19636"/>
                  </a:lnTo>
                  <a:lnTo>
                    <a:pt x="9565" y="19622"/>
                  </a:lnTo>
                  <a:lnTo>
                    <a:pt x="9613" y="19607"/>
                  </a:lnTo>
                  <a:lnTo>
                    <a:pt x="9673" y="19578"/>
                  </a:lnTo>
                  <a:lnTo>
                    <a:pt x="9709" y="19534"/>
                  </a:lnTo>
                  <a:lnTo>
                    <a:pt x="9637" y="1972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54" name="Freeform 243">
              <a:extLst>
                <a:ext uri="{FF2B5EF4-FFF2-40B4-BE49-F238E27FC236}">
                  <a16:creationId xmlns:a16="http://schemas.microsoft.com/office/drawing/2014/main" id="{7609407B-5E27-DC60-8FC8-D508C15E0B65}"/>
                </a:ext>
              </a:extLst>
            </p:cNvPr>
            <p:cNvSpPr/>
            <p:nvPr/>
          </p:nvSpPr>
          <p:spPr>
            <a:xfrm rot="21366487">
              <a:off x="767044" y="2854650"/>
              <a:ext cx="670239" cy="1065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33" y="8634"/>
                  </a:moveTo>
                  <a:lnTo>
                    <a:pt x="904" y="8828"/>
                  </a:lnTo>
                  <a:lnTo>
                    <a:pt x="999" y="8976"/>
                  </a:lnTo>
                  <a:lnTo>
                    <a:pt x="1023" y="9125"/>
                  </a:lnTo>
                  <a:lnTo>
                    <a:pt x="1047" y="9229"/>
                  </a:lnTo>
                  <a:lnTo>
                    <a:pt x="1047" y="9393"/>
                  </a:lnTo>
                  <a:lnTo>
                    <a:pt x="1023" y="9483"/>
                  </a:lnTo>
                  <a:lnTo>
                    <a:pt x="952" y="9542"/>
                  </a:lnTo>
                  <a:lnTo>
                    <a:pt x="904" y="9617"/>
                  </a:lnTo>
                  <a:lnTo>
                    <a:pt x="833" y="9661"/>
                  </a:lnTo>
                  <a:lnTo>
                    <a:pt x="761" y="9736"/>
                  </a:lnTo>
                  <a:lnTo>
                    <a:pt x="571" y="9825"/>
                  </a:lnTo>
                  <a:lnTo>
                    <a:pt x="404" y="9944"/>
                  </a:lnTo>
                  <a:lnTo>
                    <a:pt x="309" y="10004"/>
                  </a:lnTo>
                  <a:lnTo>
                    <a:pt x="238" y="10063"/>
                  </a:lnTo>
                  <a:lnTo>
                    <a:pt x="190" y="10138"/>
                  </a:lnTo>
                  <a:lnTo>
                    <a:pt x="119" y="10197"/>
                  </a:lnTo>
                  <a:lnTo>
                    <a:pt x="95" y="10272"/>
                  </a:lnTo>
                  <a:lnTo>
                    <a:pt x="95" y="10629"/>
                  </a:lnTo>
                  <a:lnTo>
                    <a:pt x="119" y="10912"/>
                  </a:lnTo>
                  <a:lnTo>
                    <a:pt x="190" y="11180"/>
                  </a:lnTo>
                  <a:lnTo>
                    <a:pt x="285" y="11403"/>
                  </a:lnTo>
                  <a:lnTo>
                    <a:pt x="357" y="11641"/>
                  </a:lnTo>
                  <a:lnTo>
                    <a:pt x="476" y="11879"/>
                  </a:lnTo>
                  <a:lnTo>
                    <a:pt x="595" y="12088"/>
                  </a:lnTo>
                  <a:lnTo>
                    <a:pt x="761" y="12311"/>
                  </a:lnTo>
                  <a:lnTo>
                    <a:pt x="1070" y="12743"/>
                  </a:lnTo>
                  <a:lnTo>
                    <a:pt x="1285" y="12981"/>
                  </a:lnTo>
                  <a:lnTo>
                    <a:pt x="1475" y="13204"/>
                  </a:lnTo>
                  <a:lnTo>
                    <a:pt x="2355" y="14172"/>
                  </a:lnTo>
                  <a:lnTo>
                    <a:pt x="2498" y="14380"/>
                  </a:lnTo>
                  <a:lnTo>
                    <a:pt x="2664" y="14589"/>
                  </a:lnTo>
                  <a:lnTo>
                    <a:pt x="2807" y="14797"/>
                  </a:lnTo>
                  <a:lnTo>
                    <a:pt x="2902" y="14990"/>
                  </a:lnTo>
                  <a:lnTo>
                    <a:pt x="3069" y="15422"/>
                  </a:lnTo>
                  <a:lnTo>
                    <a:pt x="3259" y="15794"/>
                  </a:lnTo>
                  <a:lnTo>
                    <a:pt x="3426" y="16196"/>
                  </a:lnTo>
                  <a:lnTo>
                    <a:pt x="3544" y="16390"/>
                  </a:lnTo>
                  <a:lnTo>
                    <a:pt x="3663" y="16568"/>
                  </a:lnTo>
                  <a:lnTo>
                    <a:pt x="3854" y="16777"/>
                  </a:lnTo>
                  <a:lnTo>
                    <a:pt x="4020" y="16955"/>
                  </a:lnTo>
                  <a:lnTo>
                    <a:pt x="4234" y="17119"/>
                  </a:lnTo>
                  <a:lnTo>
                    <a:pt x="4496" y="17313"/>
                  </a:lnTo>
                  <a:lnTo>
                    <a:pt x="5923" y="18221"/>
                  </a:lnTo>
                  <a:lnTo>
                    <a:pt x="6589" y="18608"/>
                  </a:lnTo>
                  <a:lnTo>
                    <a:pt x="6899" y="18786"/>
                  </a:lnTo>
                  <a:lnTo>
                    <a:pt x="7565" y="19144"/>
                  </a:lnTo>
                  <a:lnTo>
                    <a:pt x="7922" y="19293"/>
                  </a:lnTo>
                  <a:lnTo>
                    <a:pt x="8635" y="19620"/>
                  </a:lnTo>
                  <a:lnTo>
                    <a:pt x="9016" y="19769"/>
                  </a:lnTo>
                  <a:lnTo>
                    <a:pt x="9444" y="19948"/>
                  </a:lnTo>
                  <a:lnTo>
                    <a:pt x="9872" y="20096"/>
                  </a:lnTo>
                  <a:lnTo>
                    <a:pt x="10324" y="20260"/>
                  </a:lnTo>
                  <a:lnTo>
                    <a:pt x="10467" y="20335"/>
                  </a:lnTo>
                  <a:lnTo>
                    <a:pt x="10586" y="20394"/>
                  </a:lnTo>
                  <a:lnTo>
                    <a:pt x="10681" y="20469"/>
                  </a:lnTo>
                  <a:lnTo>
                    <a:pt x="10776" y="20528"/>
                  </a:lnTo>
                  <a:lnTo>
                    <a:pt x="10824" y="20618"/>
                  </a:lnTo>
                  <a:lnTo>
                    <a:pt x="10895" y="20692"/>
                  </a:lnTo>
                  <a:lnTo>
                    <a:pt x="10943" y="20871"/>
                  </a:lnTo>
                  <a:lnTo>
                    <a:pt x="11014" y="21049"/>
                  </a:lnTo>
                  <a:lnTo>
                    <a:pt x="11062" y="21228"/>
                  </a:lnTo>
                  <a:lnTo>
                    <a:pt x="11109" y="21332"/>
                  </a:lnTo>
                  <a:lnTo>
                    <a:pt x="11157" y="21421"/>
                  </a:lnTo>
                  <a:lnTo>
                    <a:pt x="11252" y="21526"/>
                  </a:lnTo>
                  <a:lnTo>
                    <a:pt x="11347" y="21600"/>
                  </a:lnTo>
                  <a:lnTo>
                    <a:pt x="11633" y="21034"/>
                  </a:lnTo>
                  <a:lnTo>
                    <a:pt x="11823" y="20751"/>
                  </a:lnTo>
                  <a:lnTo>
                    <a:pt x="11894" y="20632"/>
                  </a:lnTo>
                  <a:lnTo>
                    <a:pt x="11989" y="20498"/>
                  </a:lnTo>
                  <a:lnTo>
                    <a:pt x="12108" y="20379"/>
                  </a:lnTo>
                  <a:lnTo>
                    <a:pt x="12227" y="20275"/>
                  </a:lnTo>
                  <a:lnTo>
                    <a:pt x="12346" y="20201"/>
                  </a:lnTo>
                  <a:lnTo>
                    <a:pt x="12537" y="20111"/>
                  </a:lnTo>
                  <a:lnTo>
                    <a:pt x="12608" y="20082"/>
                  </a:lnTo>
                  <a:lnTo>
                    <a:pt x="12703" y="20037"/>
                  </a:lnTo>
                  <a:lnTo>
                    <a:pt x="12893" y="20007"/>
                  </a:lnTo>
                  <a:lnTo>
                    <a:pt x="13250" y="19963"/>
                  </a:lnTo>
                  <a:lnTo>
                    <a:pt x="13369" y="19963"/>
                  </a:lnTo>
                  <a:lnTo>
                    <a:pt x="13536" y="19977"/>
                  </a:lnTo>
                  <a:lnTo>
                    <a:pt x="13726" y="19977"/>
                  </a:lnTo>
                  <a:lnTo>
                    <a:pt x="14011" y="20007"/>
                  </a:lnTo>
                  <a:lnTo>
                    <a:pt x="14321" y="20037"/>
                  </a:lnTo>
                  <a:lnTo>
                    <a:pt x="14939" y="20037"/>
                  </a:lnTo>
                  <a:lnTo>
                    <a:pt x="15177" y="20007"/>
                  </a:lnTo>
                  <a:lnTo>
                    <a:pt x="15391" y="19963"/>
                  </a:lnTo>
                  <a:lnTo>
                    <a:pt x="15581" y="19888"/>
                  </a:lnTo>
                  <a:lnTo>
                    <a:pt x="15772" y="19799"/>
                  </a:lnTo>
                  <a:lnTo>
                    <a:pt x="16105" y="19590"/>
                  </a:lnTo>
                  <a:lnTo>
                    <a:pt x="16343" y="19322"/>
                  </a:lnTo>
                  <a:lnTo>
                    <a:pt x="16414" y="19188"/>
                  </a:lnTo>
                  <a:lnTo>
                    <a:pt x="16485" y="19040"/>
                  </a:lnTo>
                  <a:lnTo>
                    <a:pt x="16533" y="18876"/>
                  </a:lnTo>
                  <a:lnTo>
                    <a:pt x="16604" y="18712"/>
                  </a:lnTo>
                  <a:lnTo>
                    <a:pt x="16628" y="18563"/>
                  </a:lnTo>
                  <a:lnTo>
                    <a:pt x="16652" y="18251"/>
                  </a:lnTo>
                  <a:lnTo>
                    <a:pt x="16652" y="18161"/>
                  </a:lnTo>
                  <a:lnTo>
                    <a:pt x="16604" y="18042"/>
                  </a:lnTo>
                  <a:lnTo>
                    <a:pt x="16533" y="17953"/>
                  </a:lnTo>
                  <a:lnTo>
                    <a:pt x="16105" y="17596"/>
                  </a:lnTo>
                  <a:lnTo>
                    <a:pt x="16010" y="17521"/>
                  </a:lnTo>
                  <a:lnTo>
                    <a:pt x="15938" y="17476"/>
                  </a:lnTo>
                  <a:lnTo>
                    <a:pt x="15891" y="17417"/>
                  </a:lnTo>
                  <a:lnTo>
                    <a:pt x="15867" y="17328"/>
                  </a:lnTo>
                  <a:lnTo>
                    <a:pt x="15819" y="17253"/>
                  </a:lnTo>
                  <a:lnTo>
                    <a:pt x="15819" y="17104"/>
                  </a:lnTo>
                  <a:lnTo>
                    <a:pt x="15891" y="17075"/>
                  </a:lnTo>
                  <a:lnTo>
                    <a:pt x="15938" y="17030"/>
                  </a:lnTo>
                  <a:lnTo>
                    <a:pt x="16033" y="17015"/>
                  </a:lnTo>
                  <a:lnTo>
                    <a:pt x="16152" y="16970"/>
                  </a:lnTo>
                  <a:lnTo>
                    <a:pt x="16271" y="16970"/>
                  </a:lnTo>
                  <a:lnTo>
                    <a:pt x="16390" y="16955"/>
                  </a:lnTo>
                  <a:lnTo>
                    <a:pt x="16652" y="16955"/>
                  </a:lnTo>
                  <a:lnTo>
                    <a:pt x="16819" y="16985"/>
                  </a:lnTo>
                  <a:lnTo>
                    <a:pt x="17342" y="17104"/>
                  </a:lnTo>
                  <a:lnTo>
                    <a:pt x="17485" y="17119"/>
                  </a:lnTo>
                  <a:lnTo>
                    <a:pt x="17818" y="17119"/>
                  </a:lnTo>
                  <a:lnTo>
                    <a:pt x="17937" y="17089"/>
                  </a:lnTo>
                  <a:lnTo>
                    <a:pt x="18056" y="17045"/>
                  </a:lnTo>
                  <a:lnTo>
                    <a:pt x="18151" y="16970"/>
                  </a:lnTo>
                  <a:lnTo>
                    <a:pt x="18270" y="16926"/>
                  </a:lnTo>
                  <a:lnTo>
                    <a:pt x="18389" y="16851"/>
                  </a:lnTo>
                  <a:lnTo>
                    <a:pt x="18507" y="16822"/>
                  </a:lnTo>
                  <a:lnTo>
                    <a:pt x="18555" y="16792"/>
                  </a:lnTo>
                  <a:lnTo>
                    <a:pt x="18650" y="16792"/>
                  </a:lnTo>
                  <a:lnTo>
                    <a:pt x="19197" y="16702"/>
                  </a:lnTo>
                  <a:lnTo>
                    <a:pt x="19435" y="16673"/>
                  </a:lnTo>
                  <a:lnTo>
                    <a:pt x="19697" y="16628"/>
                  </a:lnTo>
                  <a:lnTo>
                    <a:pt x="19959" y="16568"/>
                  </a:lnTo>
                  <a:lnTo>
                    <a:pt x="20196" y="16524"/>
                  </a:lnTo>
                  <a:lnTo>
                    <a:pt x="20434" y="16449"/>
                  </a:lnTo>
                  <a:lnTo>
                    <a:pt x="20648" y="16405"/>
                  </a:lnTo>
                  <a:lnTo>
                    <a:pt x="20863" y="16315"/>
                  </a:lnTo>
                  <a:lnTo>
                    <a:pt x="21029" y="16241"/>
                  </a:lnTo>
                  <a:lnTo>
                    <a:pt x="21219" y="16152"/>
                  </a:lnTo>
                  <a:lnTo>
                    <a:pt x="21267" y="16107"/>
                  </a:lnTo>
                  <a:lnTo>
                    <a:pt x="21338" y="16047"/>
                  </a:lnTo>
                  <a:lnTo>
                    <a:pt x="21386" y="16003"/>
                  </a:lnTo>
                  <a:lnTo>
                    <a:pt x="21457" y="15958"/>
                  </a:lnTo>
                  <a:lnTo>
                    <a:pt x="21600" y="15690"/>
                  </a:lnTo>
                  <a:lnTo>
                    <a:pt x="21600" y="15333"/>
                  </a:lnTo>
                  <a:lnTo>
                    <a:pt x="21529" y="15244"/>
                  </a:lnTo>
                  <a:lnTo>
                    <a:pt x="21505" y="15154"/>
                  </a:lnTo>
                  <a:lnTo>
                    <a:pt x="21457" y="15065"/>
                  </a:lnTo>
                  <a:lnTo>
                    <a:pt x="21386" y="14976"/>
                  </a:lnTo>
                  <a:lnTo>
                    <a:pt x="21219" y="14827"/>
                  </a:lnTo>
                  <a:lnTo>
                    <a:pt x="21124" y="14737"/>
                  </a:lnTo>
                  <a:lnTo>
                    <a:pt x="21005" y="14678"/>
                  </a:lnTo>
                  <a:lnTo>
                    <a:pt x="20767" y="14529"/>
                  </a:lnTo>
                  <a:lnTo>
                    <a:pt x="20530" y="14395"/>
                  </a:lnTo>
                  <a:lnTo>
                    <a:pt x="20220" y="14261"/>
                  </a:lnTo>
                  <a:lnTo>
                    <a:pt x="20149" y="14202"/>
                  </a:lnTo>
                  <a:lnTo>
                    <a:pt x="19982" y="14097"/>
                  </a:lnTo>
                  <a:lnTo>
                    <a:pt x="19935" y="14023"/>
                  </a:lnTo>
                  <a:lnTo>
                    <a:pt x="19816" y="13889"/>
                  </a:lnTo>
                  <a:lnTo>
                    <a:pt x="19697" y="13770"/>
                  </a:lnTo>
                  <a:lnTo>
                    <a:pt x="19602" y="13651"/>
                  </a:lnTo>
                  <a:lnTo>
                    <a:pt x="19507" y="13606"/>
                  </a:lnTo>
                  <a:lnTo>
                    <a:pt x="19364" y="13517"/>
                  </a:lnTo>
                  <a:lnTo>
                    <a:pt x="19340" y="13517"/>
                  </a:lnTo>
                  <a:lnTo>
                    <a:pt x="19269" y="13502"/>
                  </a:lnTo>
                  <a:lnTo>
                    <a:pt x="19031" y="13472"/>
                  </a:lnTo>
                  <a:lnTo>
                    <a:pt x="18745" y="13502"/>
                  </a:lnTo>
                  <a:lnTo>
                    <a:pt x="18626" y="13532"/>
                  </a:lnTo>
                  <a:lnTo>
                    <a:pt x="18507" y="13576"/>
                  </a:lnTo>
                  <a:lnTo>
                    <a:pt x="18412" y="13621"/>
                  </a:lnTo>
                  <a:lnTo>
                    <a:pt x="18127" y="13800"/>
                  </a:lnTo>
                  <a:lnTo>
                    <a:pt x="17913" y="13919"/>
                  </a:lnTo>
                  <a:lnTo>
                    <a:pt x="17794" y="13978"/>
                  </a:lnTo>
                  <a:lnTo>
                    <a:pt x="17699" y="14023"/>
                  </a:lnTo>
                  <a:lnTo>
                    <a:pt x="17580" y="14053"/>
                  </a:lnTo>
                  <a:lnTo>
                    <a:pt x="17461" y="14097"/>
                  </a:lnTo>
                  <a:lnTo>
                    <a:pt x="17318" y="14127"/>
                  </a:lnTo>
                  <a:lnTo>
                    <a:pt x="16961" y="14127"/>
                  </a:lnTo>
                  <a:lnTo>
                    <a:pt x="16771" y="14112"/>
                  </a:lnTo>
                  <a:lnTo>
                    <a:pt x="16581" y="14068"/>
                  </a:lnTo>
                  <a:lnTo>
                    <a:pt x="16367" y="14053"/>
                  </a:lnTo>
                  <a:lnTo>
                    <a:pt x="16152" y="14008"/>
                  </a:lnTo>
                  <a:lnTo>
                    <a:pt x="15986" y="13963"/>
                  </a:lnTo>
                  <a:lnTo>
                    <a:pt x="15772" y="13904"/>
                  </a:lnTo>
                  <a:lnTo>
                    <a:pt x="15581" y="13859"/>
                  </a:lnTo>
                  <a:lnTo>
                    <a:pt x="15534" y="13829"/>
                  </a:lnTo>
                  <a:lnTo>
                    <a:pt x="15439" y="13785"/>
                  </a:lnTo>
                  <a:lnTo>
                    <a:pt x="15296" y="13710"/>
                  </a:lnTo>
                  <a:lnTo>
                    <a:pt x="15201" y="13636"/>
                  </a:lnTo>
                  <a:lnTo>
                    <a:pt x="15106" y="13547"/>
                  </a:lnTo>
                  <a:lnTo>
                    <a:pt x="15058" y="13472"/>
                  </a:lnTo>
                  <a:lnTo>
                    <a:pt x="15034" y="13368"/>
                  </a:lnTo>
                  <a:lnTo>
                    <a:pt x="15034" y="13279"/>
                  </a:lnTo>
                  <a:lnTo>
                    <a:pt x="15082" y="13189"/>
                  </a:lnTo>
                  <a:lnTo>
                    <a:pt x="15177" y="13040"/>
                  </a:lnTo>
                  <a:lnTo>
                    <a:pt x="15201" y="12966"/>
                  </a:lnTo>
                  <a:lnTo>
                    <a:pt x="15225" y="12906"/>
                  </a:lnTo>
                  <a:lnTo>
                    <a:pt x="15225" y="12653"/>
                  </a:lnTo>
                  <a:lnTo>
                    <a:pt x="15201" y="12594"/>
                  </a:lnTo>
                  <a:lnTo>
                    <a:pt x="15177" y="12549"/>
                  </a:lnTo>
                  <a:lnTo>
                    <a:pt x="15106" y="12460"/>
                  </a:lnTo>
                  <a:lnTo>
                    <a:pt x="15034" y="12385"/>
                  </a:lnTo>
                  <a:lnTo>
                    <a:pt x="14915" y="12311"/>
                  </a:lnTo>
                  <a:lnTo>
                    <a:pt x="14749" y="12266"/>
                  </a:lnTo>
                  <a:lnTo>
                    <a:pt x="14606" y="12207"/>
                  </a:lnTo>
                  <a:lnTo>
                    <a:pt x="14440" y="12162"/>
                  </a:lnTo>
                  <a:lnTo>
                    <a:pt x="14249" y="12132"/>
                  </a:lnTo>
                  <a:lnTo>
                    <a:pt x="14083" y="12117"/>
                  </a:lnTo>
                  <a:lnTo>
                    <a:pt x="13869" y="12088"/>
                  </a:lnTo>
                  <a:lnTo>
                    <a:pt x="13655" y="12073"/>
                  </a:lnTo>
                  <a:lnTo>
                    <a:pt x="13488" y="12058"/>
                  </a:lnTo>
                  <a:lnTo>
                    <a:pt x="13322" y="12058"/>
                  </a:lnTo>
                  <a:lnTo>
                    <a:pt x="13179" y="12043"/>
                  </a:lnTo>
                  <a:lnTo>
                    <a:pt x="13060" y="12028"/>
                  </a:lnTo>
                  <a:lnTo>
                    <a:pt x="12941" y="11998"/>
                  </a:lnTo>
                  <a:lnTo>
                    <a:pt x="12727" y="11924"/>
                  </a:lnTo>
                  <a:lnTo>
                    <a:pt x="12656" y="11894"/>
                  </a:lnTo>
                  <a:lnTo>
                    <a:pt x="12560" y="11849"/>
                  </a:lnTo>
                  <a:lnTo>
                    <a:pt x="12465" y="11790"/>
                  </a:lnTo>
                  <a:lnTo>
                    <a:pt x="12418" y="11745"/>
                  </a:lnTo>
                  <a:lnTo>
                    <a:pt x="12251" y="11611"/>
                  </a:lnTo>
                  <a:lnTo>
                    <a:pt x="12180" y="11477"/>
                  </a:lnTo>
                  <a:lnTo>
                    <a:pt x="12085" y="11328"/>
                  </a:lnTo>
                  <a:lnTo>
                    <a:pt x="11989" y="11150"/>
                  </a:lnTo>
                  <a:lnTo>
                    <a:pt x="11966" y="11001"/>
                  </a:lnTo>
                  <a:lnTo>
                    <a:pt x="11894" y="10822"/>
                  </a:lnTo>
                  <a:lnTo>
                    <a:pt x="11894" y="10659"/>
                  </a:lnTo>
                  <a:lnTo>
                    <a:pt x="11870" y="10286"/>
                  </a:lnTo>
                  <a:lnTo>
                    <a:pt x="11870" y="9378"/>
                  </a:lnTo>
                  <a:lnTo>
                    <a:pt x="11894" y="9215"/>
                  </a:lnTo>
                  <a:lnTo>
                    <a:pt x="11942" y="9125"/>
                  </a:lnTo>
                  <a:lnTo>
                    <a:pt x="12061" y="8976"/>
                  </a:lnTo>
                  <a:lnTo>
                    <a:pt x="12108" y="8902"/>
                  </a:lnTo>
                  <a:lnTo>
                    <a:pt x="12204" y="8842"/>
                  </a:lnTo>
                  <a:lnTo>
                    <a:pt x="12299" y="8768"/>
                  </a:lnTo>
                  <a:lnTo>
                    <a:pt x="12418" y="8723"/>
                  </a:lnTo>
                  <a:lnTo>
                    <a:pt x="12560" y="8679"/>
                  </a:lnTo>
                  <a:lnTo>
                    <a:pt x="12798" y="8887"/>
                  </a:lnTo>
                  <a:lnTo>
                    <a:pt x="13012" y="9125"/>
                  </a:lnTo>
                  <a:lnTo>
                    <a:pt x="13250" y="9349"/>
                  </a:lnTo>
                  <a:lnTo>
                    <a:pt x="13488" y="9542"/>
                  </a:lnTo>
                  <a:lnTo>
                    <a:pt x="13726" y="9721"/>
                  </a:lnTo>
                  <a:lnTo>
                    <a:pt x="13869" y="9780"/>
                  </a:lnTo>
                  <a:lnTo>
                    <a:pt x="14011" y="9855"/>
                  </a:lnTo>
                  <a:lnTo>
                    <a:pt x="14202" y="9899"/>
                  </a:lnTo>
                  <a:lnTo>
                    <a:pt x="14368" y="9929"/>
                  </a:lnTo>
                  <a:lnTo>
                    <a:pt x="14582" y="9944"/>
                  </a:lnTo>
                  <a:lnTo>
                    <a:pt x="14820" y="9959"/>
                  </a:lnTo>
                  <a:lnTo>
                    <a:pt x="14915" y="9959"/>
                  </a:lnTo>
                  <a:lnTo>
                    <a:pt x="14987" y="9944"/>
                  </a:lnTo>
                  <a:lnTo>
                    <a:pt x="15082" y="9929"/>
                  </a:lnTo>
                  <a:lnTo>
                    <a:pt x="15153" y="9899"/>
                  </a:lnTo>
                  <a:lnTo>
                    <a:pt x="15201" y="9870"/>
                  </a:lnTo>
                  <a:lnTo>
                    <a:pt x="15272" y="9810"/>
                  </a:lnTo>
                  <a:lnTo>
                    <a:pt x="15320" y="9721"/>
                  </a:lnTo>
                  <a:lnTo>
                    <a:pt x="15391" y="9602"/>
                  </a:lnTo>
                  <a:lnTo>
                    <a:pt x="15415" y="9483"/>
                  </a:lnTo>
                  <a:lnTo>
                    <a:pt x="15439" y="9229"/>
                  </a:lnTo>
                  <a:lnTo>
                    <a:pt x="15391" y="8902"/>
                  </a:lnTo>
                  <a:lnTo>
                    <a:pt x="15296" y="8634"/>
                  </a:lnTo>
                  <a:lnTo>
                    <a:pt x="15177" y="8351"/>
                  </a:lnTo>
                  <a:lnTo>
                    <a:pt x="15153" y="8202"/>
                  </a:lnTo>
                  <a:lnTo>
                    <a:pt x="15153" y="7964"/>
                  </a:lnTo>
                  <a:lnTo>
                    <a:pt x="15225" y="7786"/>
                  </a:lnTo>
                  <a:lnTo>
                    <a:pt x="15296" y="7741"/>
                  </a:lnTo>
                  <a:lnTo>
                    <a:pt x="15344" y="7681"/>
                  </a:lnTo>
                  <a:lnTo>
                    <a:pt x="15439" y="7652"/>
                  </a:lnTo>
                  <a:lnTo>
                    <a:pt x="15534" y="7607"/>
                  </a:lnTo>
                  <a:lnTo>
                    <a:pt x="15700" y="7518"/>
                  </a:lnTo>
                  <a:lnTo>
                    <a:pt x="15915" y="7443"/>
                  </a:lnTo>
                  <a:lnTo>
                    <a:pt x="16152" y="7384"/>
                  </a:lnTo>
                  <a:lnTo>
                    <a:pt x="16390" y="7339"/>
                  </a:lnTo>
                  <a:lnTo>
                    <a:pt x="16866" y="7205"/>
                  </a:lnTo>
                  <a:lnTo>
                    <a:pt x="17080" y="7131"/>
                  </a:lnTo>
                  <a:lnTo>
                    <a:pt x="17247" y="7041"/>
                  </a:lnTo>
                  <a:lnTo>
                    <a:pt x="17437" y="6967"/>
                  </a:lnTo>
                  <a:lnTo>
                    <a:pt x="17556" y="6863"/>
                  </a:lnTo>
                  <a:lnTo>
                    <a:pt x="17604" y="6743"/>
                  </a:lnTo>
                  <a:lnTo>
                    <a:pt x="17651" y="6684"/>
                  </a:lnTo>
                  <a:lnTo>
                    <a:pt x="17651" y="6550"/>
                  </a:lnTo>
                  <a:lnTo>
                    <a:pt x="17604" y="6505"/>
                  </a:lnTo>
                  <a:lnTo>
                    <a:pt x="17556" y="6476"/>
                  </a:lnTo>
                  <a:lnTo>
                    <a:pt x="17413" y="6416"/>
                  </a:lnTo>
                  <a:lnTo>
                    <a:pt x="17318" y="6386"/>
                  </a:lnTo>
                  <a:lnTo>
                    <a:pt x="17104" y="6342"/>
                  </a:lnTo>
                  <a:lnTo>
                    <a:pt x="16937" y="6312"/>
                  </a:lnTo>
                  <a:lnTo>
                    <a:pt x="16747" y="6252"/>
                  </a:lnTo>
                  <a:lnTo>
                    <a:pt x="16628" y="6178"/>
                  </a:lnTo>
                  <a:lnTo>
                    <a:pt x="16604" y="6148"/>
                  </a:lnTo>
                  <a:lnTo>
                    <a:pt x="16581" y="6088"/>
                  </a:lnTo>
                  <a:lnTo>
                    <a:pt x="16604" y="6029"/>
                  </a:lnTo>
                  <a:lnTo>
                    <a:pt x="16604" y="5955"/>
                  </a:lnTo>
                  <a:lnTo>
                    <a:pt x="16628" y="5910"/>
                  </a:lnTo>
                  <a:lnTo>
                    <a:pt x="16652" y="5835"/>
                  </a:lnTo>
                  <a:lnTo>
                    <a:pt x="16723" y="5791"/>
                  </a:lnTo>
                  <a:lnTo>
                    <a:pt x="16771" y="5746"/>
                  </a:lnTo>
                  <a:lnTo>
                    <a:pt x="16842" y="5701"/>
                  </a:lnTo>
                  <a:lnTo>
                    <a:pt x="16890" y="5657"/>
                  </a:lnTo>
                  <a:lnTo>
                    <a:pt x="17080" y="5567"/>
                  </a:lnTo>
                  <a:lnTo>
                    <a:pt x="17437" y="5419"/>
                  </a:lnTo>
                  <a:lnTo>
                    <a:pt x="17604" y="5359"/>
                  </a:lnTo>
                  <a:lnTo>
                    <a:pt x="18008" y="5225"/>
                  </a:lnTo>
                  <a:lnTo>
                    <a:pt x="18174" y="5136"/>
                  </a:lnTo>
                  <a:lnTo>
                    <a:pt x="18317" y="5061"/>
                  </a:lnTo>
                  <a:lnTo>
                    <a:pt x="18436" y="4972"/>
                  </a:lnTo>
                  <a:lnTo>
                    <a:pt x="18555" y="4868"/>
                  </a:lnTo>
                  <a:lnTo>
                    <a:pt x="18603" y="4823"/>
                  </a:lnTo>
                  <a:lnTo>
                    <a:pt x="18626" y="4749"/>
                  </a:lnTo>
                  <a:lnTo>
                    <a:pt x="18650" y="4630"/>
                  </a:lnTo>
                  <a:lnTo>
                    <a:pt x="18626" y="4555"/>
                  </a:lnTo>
                  <a:lnTo>
                    <a:pt x="18626" y="4466"/>
                  </a:lnTo>
                  <a:lnTo>
                    <a:pt x="18603" y="4421"/>
                  </a:lnTo>
                  <a:lnTo>
                    <a:pt x="18555" y="4377"/>
                  </a:lnTo>
                  <a:lnTo>
                    <a:pt x="18507" y="4317"/>
                  </a:lnTo>
                  <a:lnTo>
                    <a:pt x="18436" y="4243"/>
                  </a:lnTo>
                  <a:lnTo>
                    <a:pt x="18389" y="4183"/>
                  </a:lnTo>
                  <a:lnTo>
                    <a:pt x="18246" y="4049"/>
                  </a:lnTo>
                  <a:lnTo>
                    <a:pt x="18056" y="3915"/>
                  </a:lnTo>
                  <a:lnTo>
                    <a:pt x="18008" y="3841"/>
                  </a:lnTo>
                  <a:lnTo>
                    <a:pt x="17937" y="3781"/>
                  </a:lnTo>
                  <a:lnTo>
                    <a:pt x="17841" y="3632"/>
                  </a:lnTo>
                  <a:lnTo>
                    <a:pt x="17818" y="3543"/>
                  </a:lnTo>
                  <a:lnTo>
                    <a:pt x="17818" y="3364"/>
                  </a:lnTo>
                  <a:lnTo>
                    <a:pt x="17889" y="3275"/>
                  </a:lnTo>
                  <a:lnTo>
                    <a:pt x="17937" y="3186"/>
                  </a:lnTo>
                  <a:lnTo>
                    <a:pt x="18151" y="3052"/>
                  </a:lnTo>
                  <a:lnTo>
                    <a:pt x="18293" y="3007"/>
                  </a:lnTo>
                  <a:lnTo>
                    <a:pt x="18555" y="2888"/>
                  </a:lnTo>
                  <a:lnTo>
                    <a:pt x="18983" y="2709"/>
                  </a:lnTo>
                  <a:lnTo>
                    <a:pt x="19197" y="2575"/>
                  </a:lnTo>
                  <a:lnTo>
                    <a:pt x="19245" y="2501"/>
                  </a:lnTo>
                  <a:lnTo>
                    <a:pt x="19269" y="2456"/>
                  </a:lnTo>
                  <a:lnTo>
                    <a:pt x="19316" y="2412"/>
                  </a:lnTo>
                  <a:lnTo>
                    <a:pt x="19316" y="2248"/>
                  </a:lnTo>
                  <a:lnTo>
                    <a:pt x="19269" y="2203"/>
                  </a:lnTo>
                  <a:lnTo>
                    <a:pt x="19197" y="2114"/>
                  </a:lnTo>
                  <a:lnTo>
                    <a:pt x="19126" y="2084"/>
                  </a:lnTo>
                  <a:lnTo>
                    <a:pt x="19031" y="2054"/>
                  </a:lnTo>
                  <a:lnTo>
                    <a:pt x="18864" y="2010"/>
                  </a:lnTo>
                  <a:lnTo>
                    <a:pt x="18745" y="1995"/>
                  </a:lnTo>
                  <a:lnTo>
                    <a:pt x="18650" y="1980"/>
                  </a:lnTo>
                  <a:lnTo>
                    <a:pt x="18412" y="1965"/>
                  </a:lnTo>
                  <a:lnTo>
                    <a:pt x="17960" y="1950"/>
                  </a:lnTo>
                  <a:lnTo>
                    <a:pt x="17937" y="1876"/>
                  </a:lnTo>
                  <a:lnTo>
                    <a:pt x="17913" y="1816"/>
                  </a:lnTo>
                  <a:lnTo>
                    <a:pt x="17889" y="1771"/>
                  </a:lnTo>
                  <a:lnTo>
                    <a:pt x="17889" y="1652"/>
                  </a:lnTo>
                  <a:lnTo>
                    <a:pt x="17913" y="1593"/>
                  </a:lnTo>
                  <a:lnTo>
                    <a:pt x="17937" y="1563"/>
                  </a:lnTo>
                  <a:lnTo>
                    <a:pt x="18008" y="1533"/>
                  </a:lnTo>
                  <a:lnTo>
                    <a:pt x="18127" y="1474"/>
                  </a:lnTo>
                  <a:lnTo>
                    <a:pt x="18412" y="1384"/>
                  </a:lnTo>
                  <a:lnTo>
                    <a:pt x="18531" y="1310"/>
                  </a:lnTo>
                  <a:lnTo>
                    <a:pt x="18555" y="1280"/>
                  </a:lnTo>
                  <a:lnTo>
                    <a:pt x="18626" y="1250"/>
                  </a:lnTo>
                  <a:lnTo>
                    <a:pt x="18626" y="1236"/>
                  </a:lnTo>
                  <a:lnTo>
                    <a:pt x="18650" y="1206"/>
                  </a:lnTo>
                  <a:lnTo>
                    <a:pt x="18650" y="268"/>
                  </a:lnTo>
                  <a:lnTo>
                    <a:pt x="18912" y="149"/>
                  </a:lnTo>
                  <a:lnTo>
                    <a:pt x="18769" y="89"/>
                  </a:lnTo>
                  <a:lnTo>
                    <a:pt x="18603" y="60"/>
                  </a:lnTo>
                  <a:lnTo>
                    <a:pt x="18412" y="15"/>
                  </a:lnTo>
                  <a:lnTo>
                    <a:pt x="18246" y="0"/>
                  </a:lnTo>
                  <a:lnTo>
                    <a:pt x="18056" y="0"/>
                  </a:lnTo>
                  <a:lnTo>
                    <a:pt x="17889" y="15"/>
                  </a:lnTo>
                  <a:lnTo>
                    <a:pt x="17699" y="45"/>
                  </a:lnTo>
                  <a:lnTo>
                    <a:pt x="17532" y="74"/>
                  </a:lnTo>
                  <a:lnTo>
                    <a:pt x="17175" y="149"/>
                  </a:lnTo>
                  <a:lnTo>
                    <a:pt x="16842" y="268"/>
                  </a:lnTo>
                  <a:lnTo>
                    <a:pt x="16509" y="417"/>
                  </a:lnTo>
                  <a:lnTo>
                    <a:pt x="16224" y="581"/>
                  </a:lnTo>
                  <a:lnTo>
                    <a:pt x="16105" y="640"/>
                  </a:lnTo>
                  <a:lnTo>
                    <a:pt x="15891" y="774"/>
                  </a:lnTo>
                  <a:lnTo>
                    <a:pt x="15796" y="849"/>
                  </a:lnTo>
                  <a:lnTo>
                    <a:pt x="15677" y="997"/>
                  </a:lnTo>
                  <a:lnTo>
                    <a:pt x="15581" y="1146"/>
                  </a:lnTo>
                  <a:lnTo>
                    <a:pt x="15463" y="1295"/>
                  </a:lnTo>
                  <a:lnTo>
                    <a:pt x="15391" y="1444"/>
                  </a:lnTo>
                  <a:lnTo>
                    <a:pt x="15225" y="1608"/>
                  </a:lnTo>
                  <a:lnTo>
                    <a:pt x="15058" y="1786"/>
                  </a:lnTo>
                  <a:lnTo>
                    <a:pt x="14939" y="1846"/>
                  </a:lnTo>
                  <a:lnTo>
                    <a:pt x="14820" y="1920"/>
                  </a:lnTo>
                  <a:lnTo>
                    <a:pt x="14678" y="1980"/>
                  </a:lnTo>
                  <a:lnTo>
                    <a:pt x="14559" y="2010"/>
                  </a:lnTo>
                  <a:lnTo>
                    <a:pt x="14392" y="2054"/>
                  </a:lnTo>
                  <a:lnTo>
                    <a:pt x="14249" y="2084"/>
                  </a:lnTo>
                  <a:lnTo>
                    <a:pt x="13916" y="2114"/>
                  </a:lnTo>
                  <a:lnTo>
                    <a:pt x="13607" y="2129"/>
                  </a:lnTo>
                  <a:lnTo>
                    <a:pt x="13250" y="2173"/>
                  </a:lnTo>
                  <a:lnTo>
                    <a:pt x="13060" y="2188"/>
                  </a:lnTo>
                  <a:lnTo>
                    <a:pt x="12560" y="2278"/>
                  </a:lnTo>
                  <a:lnTo>
                    <a:pt x="12370" y="2352"/>
                  </a:lnTo>
                  <a:lnTo>
                    <a:pt x="12227" y="2412"/>
                  </a:lnTo>
                  <a:lnTo>
                    <a:pt x="12085" y="2486"/>
                  </a:lnTo>
                  <a:lnTo>
                    <a:pt x="11942" y="2575"/>
                  </a:lnTo>
                  <a:lnTo>
                    <a:pt x="11704" y="2739"/>
                  </a:lnTo>
                  <a:lnTo>
                    <a:pt x="11490" y="2888"/>
                  </a:lnTo>
                  <a:lnTo>
                    <a:pt x="11133" y="3111"/>
                  </a:lnTo>
                  <a:lnTo>
                    <a:pt x="11062" y="3141"/>
                  </a:lnTo>
                  <a:lnTo>
                    <a:pt x="11014" y="3171"/>
                  </a:lnTo>
                  <a:lnTo>
                    <a:pt x="10871" y="3230"/>
                  </a:lnTo>
                  <a:lnTo>
                    <a:pt x="10705" y="3260"/>
                  </a:lnTo>
                  <a:lnTo>
                    <a:pt x="10538" y="3275"/>
                  </a:lnTo>
                  <a:lnTo>
                    <a:pt x="10324" y="3290"/>
                  </a:lnTo>
                  <a:lnTo>
                    <a:pt x="10181" y="3275"/>
                  </a:lnTo>
                  <a:lnTo>
                    <a:pt x="10063" y="3245"/>
                  </a:lnTo>
                  <a:lnTo>
                    <a:pt x="9872" y="3156"/>
                  </a:lnTo>
                  <a:lnTo>
                    <a:pt x="9801" y="3096"/>
                  </a:lnTo>
                  <a:lnTo>
                    <a:pt x="9706" y="3022"/>
                  </a:lnTo>
                  <a:lnTo>
                    <a:pt x="9587" y="2873"/>
                  </a:lnTo>
                  <a:lnTo>
                    <a:pt x="9373" y="2650"/>
                  </a:lnTo>
                  <a:lnTo>
                    <a:pt x="9254" y="2575"/>
                  </a:lnTo>
                  <a:lnTo>
                    <a:pt x="9206" y="2531"/>
                  </a:lnTo>
                  <a:lnTo>
                    <a:pt x="9111" y="2501"/>
                  </a:lnTo>
                  <a:lnTo>
                    <a:pt x="8968" y="2471"/>
                  </a:lnTo>
                  <a:lnTo>
                    <a:pt x="8730" y="2471"/>
                  </a:lnTo>
                  <a:lnTo>
                    <a:pt x="8540" y="2501"/>
                  </a:lnTo>
                  <a:lnTo>
                    <a:pt x="8397" y="2546"/>
                  </a:lnTo>
                  <a:lnTo>
                    <a:pt x="8326" y="2590"/>
                  </a:lnTo>
                  <a:lnTo>
                    <a:pt x="8255" y="2665"/>
                  </a:lnTo>
                  <a:lnTo>
                    <a:pt x="8159" y="2784"/>
                  </a:lnTo>
                  <a:lnTo>
                    <a:pt x="8088" y="2903"/>
                  </a:lnTo>
                  <a:lnTo>
                    <a:pt x="8017" y="3156"/>
                  </a:lnTo>
                  <a:lnTo>
                    <a:pt x="7922" y="3409"/>
                  </a:lnTo>
                  <a:lnTo>
                    <a:pt x="7826" y="3513"/>
                  </a:lnTo>
                  <a:lnTo>
                    <a:pt x="7779" y="3632"/>
                  </a:lnTo>
                  <a:lnTo>
                    <a:pt x="7660" y="3707"/>
                  </a:lnTo>
                  <a:lnTo>
                    <a:pt x="7589" y="3736"/>
                  </a:lnTo>
                  <a:lnTo>
                    <a:pt x="7541" y="3781"/>
                  </a:lnTo>
                  <a:lnTo>
                    <a:pt x="7470" y="3796"/>
                  </a:lnTo>
                  <a:lnTo>
                    <a:pt x="7374" y="3811"/>
                  </a:lnTo>
                  <a:lnTo>
                    <a:pt x="7303" y="3826"/>
                  </a:lnTo>
                  <a:lnTo>
                    <a:pt x="6899" y="3826"/>
                  </a:lnTo>
                  <a:lnTo>
                    <a:pt x="6661" y="3811"/>
                  </a:lnTo>
                  <a:lnTo>
                    <a:pt x="6256" y="3736"/>
                  </a:lnTo>
                  <a:lnTo>
                    <a:pt x="5804" y="3692"/>
                  </a:lnTo>
                  <a:lnTo>
                    <a:pt x="5567" y="3677"/>
                  </a:lnTo>
                  <a:lnTo>
                    <a:pt x="5305" y="3662"/>
                  </a:lnTo>
                  <a:lnTo>
                    <a:pt x="5186" y="3662"/>
                  </a:lnTo>
                  <a:lnTo>
                    <a:pt x="5067" y="3677"/>
                  </a:lnTo>
                  <a:lnTo>
                    <a:pt x="4829" y="3722"/>
                  </a:lnTo>
                  <a:lnTo>
                    <a:pt x="4639" y="3796"/>
                  </a:lnTo>
                  <a:lnTo>
                    <a:pt x="4472" y="3900"/>
                  </a:lnTo>
                  <a:lnTo>
                    <a:pt x="4282" y="3990"/>
                  </a:lnTo>
                  <a:lnTo>
                    <a:pt x="4139" y="4109"/>
                  </a:lnTo>
                  <a:lnTo>
                    <a:pt x="3806" y="4347"/>
                  </a:lnTo>
                  <a:lnTo>
                    <a:pt x="3663" y="4436"/>
                  </a:lnTo>
                  <a:lnTo>
                    <a:pt x="3544" y="4481"/>
                  </a:lnTo>
                  <a:lnTo>
                    <a:pt x="3402" y="4555"/>
                  </a:lnTo>
                  <a:lnTo>
                    <a:pt x="2974" y="4689"/>
                  </a:lnTo>
                  <a:lnTo>
                    <a:pt x="2688" y="4749"/>
                  </a:lnTo>
                  <a:lnTo>
                    <a:pt x="2379" y="4838"/>
                  </a:lnTo>
                  <a:lnTo>
                    <a:pt x="2117" y="4912"/>
                  </a:lnTo>
                  <a:lnTo>
                    <a:pt x="1974" y="4972"/>
                  </a:lnTo>
                  <a:lnTo>
                    <a:pt x="1856" y="5032"/>
                  </a:lnTo>
                  <a:lnTo>
                    <a:pt x="1713" y="5106"/>
                  </a:lnTo>
                  <a:lnTo>
                    <a:pt x="1594" y="5166"/>
                  </a:lnTo>
                  <a:lnTo>
                    <a:pt x="1594" y="6237"/>
                  </a:lnTo>
                  <a:lnTo>
                    <a:pt x="1546" y="6371"/>
                  </a:lnTo>
                  <a:lnTo>
                    <a:pt x="1499" y="6490"/>
                  </a:lnTo>
                  <a:lnTo>
                    <a:pt x="1427" y="6595"/>
                  </a:lnTo>
                  <a:lnTo>
                    <a:pt x="1380" y="6714"/>
                  </a:lnTo>
                  <a:lnTo>
                    <a:pt x="1285" y="6818"/>
                  </a:lnTo>
                  <a:lnTo>
                    <a:pt x="1118" y="7011"/>
                  </a:lnTo>
                  <a:lnTo>
                    <a:pt x="928" y="7205"/>
                  </a:lnTo>
                  <a:lnTo>
                    <a:pt x="833" y="7309"/>
                  </a:lnTo>
                  <a:lnTo>
                    <a:pt x="785" y="7413"/>
                  </a:lnTo>
                  <a:lnTo>
                    <a:pt x="714" y="7532"/>
                  </a:lnTo>
                  <a:lnTo>
                    <a:pt x="690" y="7577"/>
                  </a:lnTo>
                  <a:lnTo>
                    <a:pt x="666" y="7637"/>
                  </a:lnTo>
                  <a:lnTo>
                    <a:pt x="642" y="7771"/>
                  </a:lnTo>
                  <a:lnTo>
                    <a:pt x="642" y="8024"/>
                  </a:lnTo>
                  <a:lnTo>
                    <a:pt x="666" y="8143"/>
                  </a:lnTo>
                  <a:lnTo>
                    <a:pt x="666" y="8232"/>
                  </a:lnTo>
                  <a:lnTo>
                    <a:pt x="690" y="8336"/>
                  </a:lnTo>
                  <a:lnTo>
                    <a:pt x="785" y="8545"/>
                  </a:lnTo>
                  <a:lnTo>
                    <a:pt x="880" y="8738"/>
                  </a:lnTo>
                  <a:lnTo>
                    <a:pt x="952" y="8932"/>
                  </a:lnTo>
                  <a:lnTo>
                    <a:pt x="1047" y="9125"/>
                  </a:lnTo>
                  <a:lnTo>
                    <a:pt x="1118" y="9349"/>
                  </a:lnTo>
                  <a:lnTo>
                    <a:pt x="1118" y="9468"/>
                  </a:lnTo>
                  <a:lnTo>
                    <a:pt x="1142" y="9587"/>
                  </a:lnTo>
                  <a:lnTo>
                    <a:pt x="1118" y="9646"/>
                  </a:lnTo>
                  <a:lnTo>
                    <a:pt x="1118" y="9721"/>
                  </a:lnTo>
                  <a:lnTo>
                    <a:pt x="1047" y="9855"/>
                  </a:lnTo>
                  <a:lnTo>
                    <a:pt x="928" y="9944"/>
                  </a:lnTo>
                  <a:lnTo>
                    <a:pt x="809" y="10048"/>
                  </a:lnTo>
                  <a:lnTo>
                    <a:pt x="714" y="10093"/>
                  </a:lnTo>
                  <a:lnTo>
                    <a:pt x="642" y="10152"/>
                  </a:lnTo>
                  <a:lnTo>
                    <a:pt x="452" y="10212"/>
                  </a:lnTo>
                  <a:lnTo>
                    <a:pt x="238" y="10286"/>
                  </a:lnTo>
                  <a:lnTo>
                    <a:pt x="0" y="10346"/>
                  </a:lnTo>
                  <a:lnTo>
                    <a:pt x="833" y="863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55" name="Freeform 343">
              <a:extLst>
                <a:ext uri="{FF2B5EF4-FFF2-40B4-BE49-F238E27FC236}">
                  <a16:creationId xmlns:a16="http://schemas.microsoft.com/office/drawing/2014/main" id="{F7DC5E61-32B7-EFD6-24F2-7FFD40FFCE0C}"/>
                </a:ext>
              </a:extLst>
            </p:cNvPr>
            <p:cNvSpPr/>
            <p:nvPr/>
          </p:nvSpPr>
          <p:spPr>
            <a:xfrm rot="21366487">
              <a:off x="584518" y="2280176"/>
              <a:ext cx="1250225" cy="1014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73" y="5103"/>
                  </a:moveTo>
                  <a:lnTo>
                    <a:pt x="396" y="5384"/>
                  </a:lnTo>
                  <a:lnTo>
                    <a:pt x="332" y="5650"/>
                  </a:lnTo>
                  <a:lnTo>
                    <a:pt x="268" y="5901"/>
                  </a:lnTo>
                  <a:lnTo>
                    <a:pt x="217" y="6167"/>
                  </a:lnTo>
                  <a:lnTo>
                    <a:pt x="128" y="6637"/>
                  </a:lnTo>
                  <a:lnTo>
                    <a:pt x="77" y="7122"/>
                  </a:lnTo>
                  <a:lnTo>
                    <a:pt x="26" y="7591"/>
                  </a:lnTo>
                  <a:lnTo>
                    <a:pt x="13" y="8092"/>
                  </a:lnTo>
                  <a:lnTo>
                    <a:pt x="0" y="8609"/>
                  </a:lnTo>
                  <a:lnTo>
                    <a:pt x="0" y="9454"/>
                  </a:lnTo>
                  <a:lnTo>
                    <a:pt x="13" y="9579"/>
                  </a:lnTo>
                  <a:lnTo>
                    <a:pt x="13" y="9704"/>
                  </a:lnTo>
                  <a:lnTo>
                    <a:pt x="26" y="9923"/>
                  </a:lnTo>
                  <a:lnTo>
                    <a:pt x="38" y="10158"/>
                  </a:lnTo>
                  <a:lnTo>
                    <a:pt x="166" y="11003"/>
                  </a:lnTo>
                  <a:lnTo>
                    <a:pt x="332" y="11849"/>
                  </a:lnTo>
                  <a:lnTo>
                    <a:pt x="409" y="12334"/>
                  </a:lnTo>
                  <a:lnTo>
                    <a:pt x="473" y="12835"/>
                  </a:lnTo>
                  <a:lnTo>
                    <a:pt x="524" y="13320"/>
                  </a:lnTo>
                  <a:lnTo>
                    <a:pt x="575" y="13821"/>
                  </a:lnTo>
                  <a:lnTo>
                    <a:pt x="588" y="14290"/>
                  </a:lnTo>
                  <a:lnTo>
                    <a:pt x="601" y="14744"/>
                  </a:lnTo>
                  <a:lnTo>
                    <a:pt x="613" y="15480"/>
                  </a:lnTo>
                  <a:lnTo>
                    <a:pt x="613" y="15715"/>
                  </a:lnTo>
                  <a:lnTo>
                    <a:pt x="639" y="15809"/>
                  </a:lnTo>
                  <a:lnTo>
                    <a:pt x="639" y="15856"/>
                  </a:lnTo>
                  <a:lnTo>
                    <a:pt x="703" y="16357"/>
                  </a:lnTo>
                  <a:lnTo>
                    <a:pt x="767" y="16810"/>
                  </a:lnTo>
                  <a:lnTo>
                    <a:pt x="792" y="17280"/>
                  </a:lnTo>
                  <a:lnTo>
                    <a:pt x="805" y="17499"/>
                  </a:lnTo>
                  <a:lnTo>
                    <a:pt x="805" y="18063"/>
                  </a:lnTo>
                  <a:lnTo>
                    <a:pt x="831" y="18203"/>
                  </a:lnTo>
                  <a:lnTo>
                    <a:pt x="844" y="18360"/>
                  </a:lnTo>
                  <a:lnTo>
                    <a:pt x="869" y="18595"/>
                  </a:lnTo>
                  <a:lnTo>
                    <a:pt x="907" y="18830"/>
                  </a:lnTo>
                  <a:lnTo>
                    <a:pt x="933" y="19064"/>
                  </a:lnTo>
                  <a:lnTo>
                    <a:pt x="971" y="19299"/>
                  </a:lnTo>
                  <a:lnTo>
                    <a:pt x="997" y="19581"/>
                  </a:lnTo>
                  <a:lnTo>
                    <a:pt x="997" y="19988"/>
                  </a:lnTo>
                  <a:lnTo>
                    <a:pt x="1022" y="20066"/>
                  </a:lnTo>
                  <a:lnTo>
                    <a:pt x="1061" y="20223"/>
                  </a:lnTo>
                  <a:lnTo>
                    <a:pt x="1099" y="20301"/>
                  </a:lnTo>
                  <a:lnTo>
                    <a:pt x="1125" y="20363"/>
                  </a:lnTo>
                  <a:lnTo>
                    <a:pt x="1227" y="20489"/>
                  </a:lnTo>
                  <a:lnTo>
                    <a:pt x="1342" y="20614"/>
                  </a:lnTo>
                  <a:lnTo>
                    <a:pt x="1470" y="20723"/>
                  </a:lnTo>
                  <a:lnTo>
                    <a:pt x="1738" y="20927"/>
                  </a:lnTo>
                  <a:lnTo>
                    <a:pt x="1892" y="21037"/>
                  </a:lnTo>
                  <a:lnTo>
                    <a:pt x="2019" y="21162"/>
                  </a:lnTo>
                  <a:lnTo>
                    <a:pt x="2147" y="21271"/>
                  </a:lnTo>
                  <a:lnTo>
                    <a:pt x="2339" y="21412"/>
                  </a:lnTo>
                  <a:lnTo>
                    <a:pt x="2403" y="21443"/>
                  </a:lnTo>
                  <a:lnTo>
                    <a:pt x="2556" y="21506"/>
                  </a:lnTo>
                  <a:lnTo>
                    <a:pt x="2633" y="21553"/>
                  </a:lnTo>
                  <a:lnTo>
                    <a:pt x="2710" y="21569"/>
                  </a:lnTo>
                  <a:lnTo>
                    <a:pt x="2812" y="21600"/>
                  </a:lnTo>
                  <a:lnTo>
                    <a:pt x="2889" y="21600"/>
                  </a:lnTo>
                  <a:lnTo>
                    <a:pt x="2889" y="20661"/>
                  </a:lnTo>
                  <a:lnTo>
                    <a:pt x="2901" y="20520"/>
                  </a:lnTo>
                  <a:lnTo>
                    <a:pt x="2927" y="20379"/>
                  </a:lnTo>
                  <a:lnTo>
                    <a:pt x="2952" y="20254"/>
                  </a:lnTo>
                  <a:lnTo>
                    <a:pt x="2991" y="20129"/>
                  </a:lnTo>
                  <a:lnTo>
                    <a:pt x="3029" y="20019"/>
                  </a:lnTo>
                  <a:lnTo>
                    <a:pt x="3080" y="19910"/>
                  </a:lnTo>
                  <a:lnTo>
                    <a:pt x="3310" y="19471"/>
                  </a:lnTo>
                  <a:lnTo>
                    <a:pt x="3349" y="19362"/>
                  </a:lnTo>
                  <a:lnTo>
                    <a:pt x="3400" y="19252"/>
                  </a:lnTo>
                  <a:lnTo>
                    <a:pt x="3451" y="19127"/>
                  </a:lnTo>
                  <a:lnTo>
                    <a:pt x="3476" y="18986"/>
                  </a:lnTo>
                  <a:lnTo>
                    <a:pt x="3502" y="18861"/>
                  </a:lnTo>
                  <a:lnTo>
                    <a:pt x="3502" y="18642"/>
                  </a:lnTo>
                  <a:lnTo>
                    <a:pt x="3476" y="18563"/>
                  </a:lnTo>
                  <a:lnTo>
                    <a:pt x="3400" y="18313"/>
                  </a:lnTo>
                  <a:lnTo>
                    <a:pt x="3387" y="18282"/>
                  </a:lnTo>
                  <a:lnTo>
                    <a:pt x="3387" y="18094"/>
                  </a:lnTo>
                  <a:lnTo>
                    <a:pt x="3400" y="18016"/>
                  </a:lnTo>
                  <a:lnTo>
                    <a:pt x="3476" y="17890"/>
                  </a:lnTo>
                  <a:lnTo>
                    <a:pt x="3528" y="17859"/>
                  </a:lnTo>
                  <a:lnTo>
                    <a:pt x="3591" y="17828"/>
                  </a:lnTo>
                  <a:lnTo>
                    <a:pt x="3719" y="17750"/>
                  </a:lnTo>
                  <a:lnTo>
                    <a:pt x="4026" y="17640"/>
                  </a:lnTo>
                  <a:lnTo>
                    <a:pt x="4179" y="17577"/>
                  </a:lnTo>
                  <a:lnTo>
                    <a:pt x="4243" y="17546"/>
                  </a:lnTo>
                  <a:lnTo>
                    <a:pt x="4333" y="17483"/>
                  </a:lnTo>
                  <a:lnTo>
                    <a:pt x="4397" y="17421"/>
                  </a:lnTo>
                  <a:lnTo>
                    <a:pt x="4435" y="17358"/>
                  </a:lnTo>
                  <a:lnTo>
                    <a:pt x="4550" y="17202"/>
                  </a:lnTo>
                  <a:lnTo>
                    <a:pt x="4716" y="16889"/>
                  </a:lnTo>
                  <a:lnTo>
                    <a:pt x="4806" y="16748"/>
                  </a:lnTo>
                  <a:lnTo>
                    <a:pt x="4857" y="16685"/>
                  </a:lnTo>
                  <a:lnTo>
                    <a:pt x="4908" y="16638"/>
                  </a:lnTo>
                  <a:lnTo>
                    <a:pt x="5036" y="16576"/>
                  </a:lnTo>
                  <a:lnTo>
                    <a:pt x="5100" y="16529"/>
                  </a:lnTo>
                  <a:lnTo>
                    <a:pt x="5368" y="16529"/>
                  </a:lnTo>
                  <a:lnTo>
                    <a:pt x="5534" y="16544"/>
                  </a:lnTo>
                  <a:lnTo>
                    <a:pt x="5815" y="16607"/>
                  </a:lnTo>
                  <a:lnTo>
                    <a:pt x="6122" y="16654"/>
                  </a:lnTo>
                  <a:lnTo>
                    <a:pt x="6276" y="16654"/>
                  </a:lnTo>
                  <a:lnTo>
                    <a:pt x="6454" y="16670"/>
                  </a:lnTo>
                  <a:lnTo>
                    <a:pt x="6506" y="16670"/>
                  </a:lnTo>
                  <a:lnTo>
                    <a:pt x="6557" y="16654"/>
                  </a:lnTo>
                  <a:lnTo>
                    <a:pt x="6595" y="16638"/>
                  </a:lnTo>
                  <a:lnTo>
                    <a:pt x="6646" y="16607"/>
                  </a:lnTo>
                  <a:lnTo>
                    <a:pt x="6684" y="16591"/>
                  </a:lnTo>
                  <a:lnTo>
                    <a:pt x="6710" y="16529"/>
                  </a:lnTo>
                  <a:lnTo>
                    <a:pt x="6774" y="16450"/>
                  </a:lnTo>
                  <a:lnTo>
                    <a:pt x="6825" y="16341"/>
                  </a:lnTo>
                  <a:lnTo>
                    <a:pt x="6851" y="16231"/>
                  </a:lnTo>
                  <a:lnTo>
                    <a:pt x="6915" y="15965"/>
                  </a:lnTo>
                  <a:lnTo>
                    <a:pt x="6978" y="15715"/>
                  </a:lnTo>
                  <a:lnTo>
                    <a:pt x="7030" y="15590"/>
                  </a:lnTo>
                  <a:lnTo>
                    <a:pt x="7042" y="15543"/>
                  </a:lnTo>
                  <a:lnTo>
                    <a:pt x="7081" y="15496"/>
                  </a:lnTo>
                  <a:lnTo>
                    <a:pt x="7132" y="15402"/>
                  </a:lnTo>
                  <a:lnTo>
                    <a:pt x="7157" y="15370"/>
                  </a:lnTo>
                  <a:lnTo>
                    <a:pt x="7209" y="15339"/>
                  </a:lnTo>
                  <a:lnTo>
                    <a:pt x="7234" y="15308"/>
                  </a:lnTo>
                  <a:lnTo>
                    <a:pt x="7336" y="15277"/>
                  </a:lnTo>
                  <a:lnTo>
                    <a:pt x="7464" y="15277"/>
                  </a:lnTo>
                  <a:lnTo>
                    <a:pt x="7528" y="15292"/>
                  </a:lnTo>
                  <a:lnTo>
                    <a:pt x="7579" y="15339"/>
                  </a:lnTo>
                  <a:lnTo>
                    <a:pt x="7618" y="15386"/>
                  </a:lnTo>
                  <a:lnTo>
                    <a:pt x="7669" y="15433"/>
                  </a:lnTo>
                  <a:lnTo>
                    <a:pt x="7860" y="15746"/>
                  </a:lnTo>
                  <a:lnTo>
                    <a:pt x="7988" y="15903"/>
                  </a:lnTo>
                  <a:lnTo>
                    <a:pt x="8052" y="15934"/>
                  </a:lnTo>
                  <a:lnTo>
                    <a:pt x="8103" y="15950"/>
                  </a:lnTo>
                  <a:lnTo>
                    <a:pt x="8244" y="15950"/>
                  </a:lnTo>
                  <a:lnTo>
                    <a:pt x="8295" y="15903"/>
                  </a:lnTo>
                  <a:lnTo>
                    <a:pt x="8346" y="15840"/>
                  </a:lnTo>
                  <a:lnTo>
                    <a:pt x="8372" y="15793"/>
                  </a:lnTo>
                  <a:lnTo>
                    <a:pt x="8436" y="15637"/>
                  </a:lnTo>
                  <a:lnTo>
                    <a:pt x="8487" y="15558"/>
                  </a:lnTo>
                  <a:lnTo>
                    <a:pt x="8538" y="15511"/>
                  </a:lnTo>
                  <a:lnTo>
                    <a:pt x="8755" y="15308"/>
                  </a:lnTo>
                  <a:lnTo>
                    <a:pt x="8947" y="15151"/>
                  </a:lnTo>
                  <a:lnTo>
                    <a:pt x="9164" y="15010"/>
                  </a:lnTo>
                  <a:lnTo>
                    <a:pt x="9394" y="14870"/>
                  </a:lnTo>
                  <a:lnTo>
                    <a:pt x="9484" y="14823"/>
                  </a:lnTo>
                  <a:lnTo>
                    <a:pt x="9547" y="14807"/>
                  </a:lnTo>
                  <a:lnTo>
                    <a:pt x="9688" y="14744"/>
                  </a:lnTo>
                  <a:lnTo>
                    <a:pt x="9829" y="14713"/>
                  </a:lnTo>
                  <a:lnTo>
                    <a:pt x="9969" y="14697"/>
                  </a:lnTo>
                  <a:lnTo>
                    <a:pt x="10123" y="14682"/>
                  </a:lnTo>
                  <a:lnTo>
                    <a:pt x="10187" y="14666"/>
                  </a:lnTo>
                  <a:lnTo>
                    <a:pt x="10250" y="14619"/>
                  </a:lnTo>
                  <a:lnTo>
                    <a:pt x="10391" y="14557"/>
                  </a:lnTo>
                  <a:lnTo>
                    <a:pt x="10455" y="14525"/>
                  </a:lnTo>
                  <a:lnTo>
                    <a:pt x="10506" y="14447"/>
                  </a:lnTo>
                  <a:lnTo>
                    <a:pt x="10647" y="14275"/>
                  </a:lnTo>
                  <a:lnTo>
                    <a:pt x="10659" y="14197"/>
                  </a:lnTo>
                  <a:lnTo>
                    <a:pt x="10711" y="14071"/>
                  </a:lnTo>
                  <a:lnTo>
                    <a:pt x="10762" y="13930"/>
                  </a:lnTo>
                  <a:lnTo>
                    <a:pt x="10787" y="13821"/>
                  </a:lnTo>
                  <a:lnTo>
                    <a:pt x="10838" y="13680"/>
                  </a:lnTo>
                  <a:lnTo>
                    <a:pt x="10877" y="13602"/>
                  </a:lnTo>
                  <a:lnTo>
                    <a:pt x="10902" y="13555"/>
                  </a:lnTo>
                  <a:lnTo>
                    <a:pt x="10941" y="13477"/>
                  </a:lnTo>
                  <a:lnTo>
                    <a:pt x="11004" y="13430"/>
                  </a:lnTo>
                  <a:lnTo>
                    <a:pt x="11196" y="13226"/>
                  </a:lnTo>
                  <a:lnTo>
                    <a:pt x="11286" y="13163"/>
                  </a:lnTo>
                  <a:lnTo>
                    <a:pt x="11362" y="13085"/>
                  </a:lnTo>
                  <a:lnTo>
                    <a:pt x="11541" y="12991"/>
                  </a:lnTo>
                  <a:lnTo>
                    <a:pt x="11618" y="12929"/>
                  </a:lnTo>
                  <a:lnTo>
                    <a:pt x="11720" y="12897"/>
                  </a:lnTo>
                  <a:lnTo>
                    <a:pt x="11925" y="12819"/>
                  </a:lnTo>
                  <a:lnTo>
                    <a:pt x="12180" y="12772"/>
                  </a:lnTo>
                  <a:lnTo>
                    <a:pt x="12513" y="12678"/>
                  </a:lnTo>
                  <a:lnTo>
                    <a:pt x="12934" y="12584"/>
                  </a:lnTo>
                  <a:lnTo>
                    <a:pt x="12986" y="12537"/>
                  </a:lnTo>
                  <a:lnTo>
                    <a:pt x="13024" y="12506"/>
                  </a:lnTo>
                  <a:lnTo>
                    <a:pt x="13075" y="12459"/>
                  </a:lnTo>
                  <a:lnTo>
                    <a:pt x="13126" y="12381"/>
                  </a:lnTo>
                  <a:lnTo>
                    <a:pt x="13152" y="12303"/>
                  </a:lnTo>
                  <a:lnTo>
                    <a:pt x="13190" y="12209"/>
                  </a:lnTo>
                  <a:lnTo>
                    <a:pt x="13267" y="12005"/>
                  </a:lnTo>
                  <a:lnTo>
                    <a:pt x="13331" y="11802"/>
                  </a:lnTo>
                  <a:lnTo>
                    <a:pt x="13407" y="11551"/>
                  </a:lnTo>
                  <a:lnTo>
                    <a:pt x="13458" y="11442"/>
                  </a:lnTo>
                  <a:lnTo>
                    <a:pt x="13522" y="11317"/>
                  </a:lnTo>
                  <a:lnTo>
                    <a:pt x="13586" y="11223"/>
                  </a:lnTo>
                  <a:lnTo>
                    <a:pt x="13650" y="11113"/>
                  </a:lnTo>
                  <a:lnTo>
                    <a:pt x="13689" y="11066"/>
                  </a:lnTo>
                  <a:lnTo>
                    <a:pt x="13714" y="11003"/>
                  </a:lnTo>
                  <a:lnTo>
                    <a:pt x="13714" y="10831"/>
                  </a:lnTo>
                  <a:lnTo>
                    <a:pt x="13701" y="10753"/>
                  </a:lnTo>
                  <a:lnTo>
                    <a:pt x="13689" y="10706"/>
                  </a:lnTo>
                  <a:lnTo>
                    <a:pt x="13650" y="10659"/>
                  </a:lnTo>
                  <a:lnTo>
                    <a:pt x="13561" y="10409"/>
                  </a:lnTo>
                  <a:lnTo>
                    <a:pt x="13510" y="10268"/>
                  </a:lnTo>
                  <a:lnTo>
                    <a:pt x="13510" y="10190"/>
                  </a:lnTo>
                  <a:lnTo>
                    <a:pt x="13497" y="10127"/>
                  </a:lnTo>
                  <a:lnTo>
                    <a:pt x="13510" y="10033"/>
                  </a:lnTo>
                  <a:lnTo>
                    <a:pt x="13522" y="9970"/>
                  </a:lnTo>
                  <a:lnTo>
                    <a:pt x="13561" y="9908"/>
                  </a:lnTo>
                  <a:lnTo>
                    <a:pt x="13586" y="9861"/>
                  </a:lnTo>
                  <a:lnTo>
                    <a:pt x="13625" y="9830"/>
                  </a:lnTo>
                  <a:lnTo>
                    <a:pt x="13637" y="9798"/>
                  </a:lnTo>
                  <a:lnTo>
                    <a:pt x="13689" y="9751"/>
                  </a:lnTo>
                  <a:lnTo>
                    <a:pt x="13816" y="9689"/>
                  </a:lnTo>
                  <a:lnTo>
                    <a:pt x="13944" y="9595"/>
                  </a:lnTo>
                  <a:lnTo>
                    <a:pt x="14085" y="9517"/>
                  </a:lnTo>
                  <a:lnTo>
                    <a:pt x="14149" y="9470"/>
                  </a:lnTo>
                  <a:lnTo>
                    <a:pt x="14213" y="9438"/>
                  </a:lnTo>
                  <a:lnTo>
                    <a:pt x="14264" y="9360"/>
                  </a:lnTo>
                  <a:lnTo>
                    <a:pt x="14315" y="9313"/>
                  </a:lnTo>
                  <a:lnTo>
                    <a:pt x="14443" y="9094"/>
                  </a:lnTo>
                  <a:lnTo>
                    <a:pt x="14532" y="8859"/>
                  </a:lnTo>
                  <a:lnTo>
                    <a:pt x="14609" y="8624"/>
                  </a:lnTo>
                  <a:lnTo>
                    <a:pt x="14737" y="8311"/>
                  </a:lnTo>
                  <a:lnTo>
                    <a:pt x="14839" y="8123"/>
                  </a:lnTo>
                  <a:lnTo>
                    <a:pt x="14903" y="8061"/>
                  </a:lnTo>
                  <a:lnTo>
                    <a:pt x="14928" y="8014"/>
                  </a:lnTo>
                  <a:lnTo>
                    <a:pt x="14979" y="7983"/>
                  </a:lnTo>
                  <a:lnTo>
                    <a:pt x="15056" y="7951"/>
                  </a:lnTo>
                  <a:lnTo>
                    <a:pt x="15158" y="7920"/>
                  </a:lnTo>
                  <a:lnTo>
                    <a:pt x="15337" y="7920"/>
                  </a:lnTo>
                  <a:lnTo>
                    <a:pt x="15465" y="7951"/>
                  </a:lnTo>
                  <a:lnTo>
                    <a:pt x="15503" y="7983"/>
                  </a:lnTo>
                  <a:lnTo>
                    <a:pt x="15555" y="8014"/>
                  </a:lnTo>
                  <a:lnTo>
                    <a:pt x="15606" y="8077"/>
                  </a:lnTo>
                  <a:lnTo>
                    <a:pt x="15682" y="8186"/>
                  </a:lnTo>
                  <a:lnTo>
                    <a:pt x="15849" y="8421"/>
                  </a:lnTo>
                  <a:lnTo>
                    <a:pt x="15925" y="8546"/>
                  </a:lnTo>
                  <a:lnTo>
                    <a:pt x="15976" y="8624"/>
                  </a:lnTo>
                  <a:lnTo>
                    <a:pt x="16040" y="8671"/>
                  </a:lnTo>
                  <a:lnTo>
                    <a:pt x="16194" y="8828"/>
                  </a:lnTo>
                  <a:lnTo>
                    <a:pt x="16360" y="8969"/>
                  </a:lnTo>
                  <a:lnTo>
                    <a:pt x="16539" y="9094"/>
                  </a:lnTo>
                  <a:lnTo>
                    <a:pt x="16692" y="9203"/>
                  </a:lnTo>
                  <a:lnTo>
                    <a:pt x="16769" y="9235"/>
                  </a:lnTo>
                  <a:lnTo>
                    <a:pt x="16871" y="9282"/>
                  </a:lnTo>
                  <a:lnTo>
                    <a:pt x="16948" y="9313"/>
                  </a:lnTo>
                  <a:lnTo>
                    <a:pt x="17050" y="9344"/>
                  </a:lnTo>
                  <a:lnTo>
                    <a:pt x="17139" y="9360"/>
                  </a:lnTo>
                  <a:lnTo>
                    <a:pt x="17254" y="9376"/>
                  </a:lnTo>
                  <a:lnTo>
                    <a:pt x="17344" y="9391"/>
                  </a:lnTo>
                  <a:lnTo>
                    <a:pt x="17561" y="9391"/>
                  </a:lnTo>
                  <a:lnTo>
                    <a:pt x="17715" y="9360"/>
                  </a:lnTo>
                  <a:lnTo>
                    <a:pt x="17778" y="9329"/>
                  </a:lnTo>
                  <a:lnTo>
                    <a:pt x="18034" y="9172"/>
                  </a:lnTo>
                  <a:lnTo>
                    <a:pt x="18175" y="9078"/>
                  </a:lnTo>
                  <a:lnTo>
                    <a:pt x="18302" y="9016"/>
                  </a:lnTo>
                  <a:lnTo>
                    <a:pt x="18366" y="9000"/>
                  </a:lnTo>
                  <a:lnTo>
                    <a:pt x="18456" y="8953"/>
                  </a:lnTo>
                  <a:lnTo>
                    <a:pt x="18533" y="8937"/>
                  </a:lnTo>
                  <a:lnTo>
                    <a:pt x="18609" y="8937"/>
                  </a:lnTo>
                  <a:lnTo>
                    <a:pt x="18711" y="8953"/>
                  </a:lnTo>
                  <a:lnTo>
                    <a:pt x="18788" y="8969"/>
                  </a:lnTo>
                  <a:lnTo>
                    <a:pt x="18865" y="9031"/>
                  </a:lnTo>
                  <a:lnTo>
                    <a:pt x="18929" y="9078"/>
                  </a:lnTo>
                  <a:lnTo>
                    <a:pt x="18980" y="9157"/>
                  </a:lnTo>
                  <a:lnTo>
                    <a:pt x="19018" y="9188"/>
                  </a:lnTo>
                  <a:lnTo>
                    <a:pt x="19057" y="9329"/>
                  </a:lnTo>
                  <a:lnTo>
                    <a:pt x="19057" y="9423"/>
                  </a:lnTo>
                  <a:lnTo>
                    <a:pt x="19044" y="9501"/>
                  </a:lnTo>
                  <a:lnTo>
                    <a:pt x="19018" y="9595"/>
                  </a:lnTo>
                  <a:lnTo>
                    <a:pt x="18967" y="9657"/>
                  </a:lnTo>
                  <a:lnTo>
                    <a:pt x="18916" y="9736"/>
                  </a:lnTo>
                  <a:lnTo>
                    <a:pt x="18865" y="9783"/>
                  </a:lnTo>
                  <a:lnTo>
                    <a:pt x="18814" y="9861"/>
                  </a:lnTo>
                  <a:lnTo>
                    <a:pt x="18788" y="9939"/>
                  </a:lnTo>
                  <a:lnTo>
                    <a:pt x="18775" y="9986"/>
                  </a:lnTo>
                  <a:lnTo>
                    <a:pt x="18775" y="10111"/>
                  </a:lnTo>
                  <a:lnTo>
                    <a:pt x="18788" y="10174"/>
                  </a:lnTo>
                  <a:lnTo>
                    <a:pt x="18801" y="10252"/>
                  </a:lnTo>
                  <a:lnTo>
                    <a:pt x="18839" y="10299"/>
                  </a:lnTo>
                  <a:lnTo>
                    <a:pt x="18852" y="10346"/>
                  </a:lnTo>
                  <a:lnTo>
                    <a:pt x="18878" y="10409"/>
                  </a:lnTo>
                  <a:lnTo>
                    <a:pt x="19044" y="10612"/>
                  </a:lnTo>
                  <a:lnTo>
                    <a:pt x="19108" y="10722"/>
                  </a:lnTo>
                  <a:lnTo>
                    <a:pt x="19172" y="10847"/>
                  </a:lnTo>
                  <a:lnTo>
                    <a:pt x="19210" y="10894"/>
                  </a:lnTo>
                  <a:lnTo>
                    <a:pt x="19223" y="10972"/>
                  </a:lnTo>
                  <a:lnTo>
                    <a:pt x="19287" y="11160"/>
                  </a:lnTo>
                  <a:lnTo>
                    <a:pt x="19338" y="11348"/>
                  </a:lnTo>
                  <a:lnTo>
                    <a:pt x="19376" y="11426"/>
                  </a:lnTo>
                  <a:lnTo>
                    <a:pt x="19414" y="11520"/>
                  </a:lnTo>
                  <a:lnTo>
                    <a:pt x="19440" y="11614"/>
                  </a:lnTo>
                  <a:lnTo>
                    <a:pt x="19491" y="11677"/>
                  </a:lnTo>
                  <a:lnTo>
                    <a:pt x="19542" y="11755"/>
                  </a:lnTo>
                  <a:lnTo>
                    <a:pt x="19593" y="11817"/>
                  </a:lnTo>
                  <a:lnTo>
                    <a:pt x="19657" y="11864"/>
                  </a:lnTo>
                  <a:lnTo>
                    <a:pt x="19721" y="11927"/>
                  </a:lnTo>
                  <a:lnTo>
                    <a:pt x="19785" y="11958"/>
                  </a:lnTo>
                  <a:lnTo>
                    <a:pt x="19862" y="11990"/>
                  </a:lnTo>
                  <a:lnTo>
                    <a:pt x="19938" y="12005"/>
                  </a:lnTo>
                  <a:lnTo>
                    <a:pt x="20258" y="12005"/>
                  </a:lnTo>
                  <a:lnTo>
                    <a:pt x="20258" y="11802"/>
                  </a:lnTo>
                  <a:lnTo>
                    <a:pt x="20245" y="11583"/>
                  </a:lnTo>
                  <a:lnTo>
                    <a:pt x="20245" y="11395"/>
                  </a:lnTo>
                  <a:lnTo>
                    <a:pt x="20232" y="11207"/>
                  </a:lnTo>
                  <a:lnTo>
                    <a:pt x="20245" y="11003"/>
                  </a:lnTo>
                  <a:lnTo>
                    <a:pt x="20271" y="10831"/>
                  </a:lnTo>
                  <a:lnTo>
                    <a:pt x="20309" y="10737"/>
                  </a:lnTo>
                  <a:lnTo>
                    <a:pt x="20360" y="10659"/>
                  </a:lnTo>
                  <a:lnTo>
                    <a:pt x="20399" y="10565"/>
                  </a:lnTo>
                  <a:lnTo>
                    <a:pt x="20450" y="10487"/>
                  </a:lnTo>
                  <a:lnTo>
                    <a:pt x="20526" y="10424"/>
                  </a:lnTo>
                  <a:lnTo>
                    <a:pt x="20616" y="10346"/>
                  </a:lnTo>
                  <a:lnTo>
                    <a:pt x="20693" y="10315"/>
                  </a:lnTo>
                  <a:lnTo>
                    <a:pt x="20871" y="10252"/>
                  </a:lnTo>
                  <a:lnTo>
                    <a:pt x="20961" y="10237"/>
                  </a:lnTo>
                  <a:lnTo>
                    <a:pt x="21153" y="10174"/>
                  </a:lnTo>
                  <a:lnTo>
                    <a:pt x="21332" y="10127"/>
                  </a:lnTo>
                  <a:lnTo>
                    <a:pt x="21408" y="10080"/>
                  </a:lnTo>
                  <a:lnTo>
                    <a:pt x="21472" y="10049"/>
                  </a:lnTo>
                  <a:lnTo>
                    <a:pt x="21485" y="10033"/>
                  </a:lnTo>
                  <a:lnTo>
                    <a:pt x="21523" y="10002"/>
                  </a:lnTo>
                  <a:lnTo>
                    <a:pt x="21574" y="9923"/>
                  </a:lnTo>
                  <a:lnTo>
                    <a:pt x="21587" y="9861"/>
                  </a:lnTo>
                  <a:lnTo>
                    <a:pt x="21600" y="9751"/>
                  </a:lnTo>
                  <a:lnTo>
                    <a:pt x="21600" y="9657"/>
                  </a:lnTo>
                  <a:lnTo>
                    <a:pt x="21574" y="9501"/>
                  </a:lnTo>
                  <a:lnTo>
                    <a:pt x="21549" y="9423"/>
                  </a:lnTo>
                  <a:lnTo>
                    <a:pt x="21523" y="9329"/>
                  </a:lnTo>
                  <a:lnTo>
                    <a:pt x="21485" y="9250"/>
                  </a:lnTo>
                  <a:lnTo>
                    <a:pt x="21332" y="8969"/>
                  </a:lnTo>
                  <a:lnTo>
                    <a:pt x="21217" y="8828"/>
                  </a:lnTo>
                  <a:lnTo>
                    <a:pt x="21025" y="8562"/>
                  </a:lnTo>
                  <a:lnTo>
                    <a:pt x="20833" y="8327"/>
                  </a:lnTo>
                  <a:lnTo>
                    <a:pt x="20756" y="8186"/>
                  </a:lnTo>
                  <a:lnTo>
                    <a:pt x="20718" y="8123"/>
                  </a:lnTo>
                  <a:lnTo>
                    <a:pt x="20693" y="8061"/>
                  </a:lnTo>
                  <a:lnTo>
                    <a:pt x="20654" y="7983"/>
                  </a:lnTo>
                  <a:lnTo>
                    <a:pt x="20641" y="7920"/>
                  </a:lnTo>
                  <a:lnTo>
                    <a:pt x="20629" y="7842"/>
                  </a:lnTo>
                  <a:lnTo>
                    <a:pt x="20629" y="7591"/>
                  </a:lnTo>
                  <a:lnTo>
                    <a:pt x="20641" y="7529"/>
                  </a:lnTo>
                  <a:lnTo>
                    <a:pt x="20654" y="7435"/>
                  </a:lnTo>
                  <a:lnTo>
                    <a:pt x="20820" y="6934"/>
                  </a:lnTo>
                  <a:lnTo>
                    <a:pt x="20935" y="6480"/>
                  </a:lnTo>
                  <a:lnTo>
                    <a:pt x="20961" y="6277"/>
                  </a:lnTo>
                  <a:lnTo>
                    <a:pt x="21012" y="6057"/>
                  </a:lnTo>
                  <a:lnTo>
                    <a:pt x="21025" y="5870"/>
                  </a:lnTo>
                  <a:lnTo>
                    <a:pt x="21063" y="5666"/>
                  </a:lnTo>
                  <a:lnTo>
                    <a:pt x="21089" y="5259"/>
                  </a:lnTo>
                  <a:lnTo>
                    <a:pt x="21102" y="4868"/>
                  </a:lnTo>
                  <a:lnTo>
                    <a:pt x="21102" y="3537"/>
                  </a:lnTo>
                  <a:lnTo>
                    <a:pt x="21089" y="3443"/>
                  </a:lnTo>
                  <a:lnTo>
                    <a:pt x="21089" y="3412"/>
                  </a:lnTo>
                  <a:lnTo>
                    <a:pt x="21076" y="3365"/>
                  </a:lnTo>
                  <a:lnTo>
                    <a:pt x="21038" y="3287"/>
                  </a:lnTo>
                  <a:lnTo>
                    <a:pt x="20974" y="3224"/>
                  </a:lnTo>
                  <a:lnTo>
                    <a:pt x="20948" y="3177"/>
                  </a:lnTo>
                  <a:lnTo>
                    <a:pt x="20910" y="3146"/>
                  </a:lnTo>
                  <a:lnTo>
                    <a:pt x="20846" y="3083"/>
                  </a:lnTo>
                  <a:lnTo>
                    <a:pt x="20718" y="2990"/>
                  </a:lnTo>
                  <a:lnTo>
                    <a:pt x="20616" y="2911"/>
                  </a:lnTo>
                  <a:lnTo>
                    <a:pt x="20552" y="2880"/>
                  </a:lnTo>
                  <a:lnTo>
                    <a:pt x="20488" y="2864"/>
                  </a:lnTo>
                  <a:lnTo>
                    <a:pt x="20373" y="2833"/>
                  </a:lnTo>
                  <a:lnTo>
                    <a:pt x="20169" y="2833"/>
                  </a:lnTo>
                  <a:lnTo>
                    <a:pt x="20066" y="2849"/>
                  </a:lnTo>
                  <a:lnTo>
                    <a:pt x="19990" y="2880"/>
                  </a:lnTo>
                  <a:lnTo>
                    <a:pt x="19926" y="2911"/>
                  </a:lnTo>
                  <a:lnTo>
                    <a:pt x="19913" y="2943"/>
                  </a:lnTo>
                  <a:lnTo>
                    <a:pt x="19862" y="3005"/>
                  </a:lnTo>
                  <a:lnTo>
                    <a:pt x="19849" y="3052"/>
                  </a:lnTo>
                  <a:lnTo>
                    <a:pt x="19862" y="3083"/>
                  </a:lnTo>
                  <a:lnTo>
                    <a:pt x="19862" y="3099"/>
                  </a:lnTo>
                  <a:lnTo>
                    <a:pt x="19913" y="3130"/>
                  </a:lnTo>
                  <a:lnTo>
                    <a:pt x="19977" y="3162"/>
                  </a:lnTo>
                  <a:lnTo>
                    <a:pt x="19785" y="3115"/>
                  </a:lnTo>
                  <a:lnTo>
                    <a:pt x="19606" y="3052"/>
                  </a:lnTo>
                  <a:lnTo>
                    <a:pt x="19274" y="2990"/>
                  </a:lnTo>
                  <a:lnTo>
                    <a:pt x="19108" y="2943"/>
                  </a:lnTo>
                  <a:lnTo>
                    <a:pt x="18954" y="2880"/>
                  </a:lnTo>
                  <a:lnTo>
                    <a:pt x="18788" y="2817"/>
                  </a:lnTo>
                  <a:lnTo>
                    <a:pt x="18609" y="2708"/>
                  </a:lnTo>
                  <a:lnTo>
                    <a:pt x="18533" y="2645"/>
                  </a:lnTo>
                  <a:lnTo>
                    <a:pt x="18226" y="2332"/>
                  </a:lnTo>
                  <a:lnTo>
                    <a:pt x="18162" y="2285"/>
                  </a:lnTo>
                  <a:lnTo>
                    <a:pt x="18111" y="2270"/>
                  </a:lnTo>
                  <a:lnTo>
                    <a:pt x="18072" y="2254"/>
                  </a:lnTo>
                  <a:lnTo>
                    <a:pt x="17957" y="2223"/>
                  </a:lnTo>
                  <a:lnTo>
                    <a:pt x="17702" y="2285"/>
                  </a:lnTo>
                  <a:lnTo>
                    <a:pt x="17600" y="2332"/>
                  </a:lnTo>
                  <a:lnTo>
                    <a:pt x="17536" y="2395"/>
                  </a:lnTo>
                  <a:lnTo>
                    <a:pt x="17497" y="2426"/>
                  </a:lnTo>
                  <a:lnTo>
                    <a:pt x="17408" y="2504"/>
                  </a:lnTo>
                  <a:lnTo>
                    <a:pt x="17318" y="2614"/>
                  </a:lnTo>
                  <a:lnTo>
                    <a:pt x="17152" y="2849"/>
                  </a:lnTo>
                  <a:lnTo>
                    <a:pt x="16999" y="3099"/>
                  </a:lnTo>
                  <a:lnTo>
                    <a:pt x="16922" y="3193"/>
                  </a:lnTo>
                  <a:lnTo>
                    <a:pt x="16820" y="3287"/>
                  </a:lnTo>
                  <a:lnTo>
                    <a:pt x="16769" y="3318"/>
                  </a:lnTo>
                  <a:lnTo>
                    <a:pt x="16730" y="3381"/>
                  </a:lnTo>
                  <a:lnTo>
                    <a:pt x="16615" y="3428"/>
                  </a:lnTo>
                  <a:lnTo>
                    <a:pt x="16500" y="3459"/>
                  </a:lnTo>
                  <a:lnTo>
                    <a:pt x="16360" y="3490"/>
                  </a:lnTo>
                  <a:lnTo>
                    <a:pt x="16347" y="3490"/>
                  </a:lnTo>
                  <a:lnTo>
                    <a:pt x="16321" y="3443"/>
                  </a:lnTo>
                  <a:lnTo>
                    <a:pt x="16296" y="3334"/>
                  </a:lnTo>
                  <a:lnTo>
                    <a:pt x="16219" y="3099"/>
                  </a:lnTo>
                  <a:lnTo>
                    <a:pt x="16181" y="3005"/>
                  </a:lnTo>
                  <a:lnTo>
                    <a:pt x="16130" y="2911"/>
                  </a:lnTo>
                  <a:lnTo>
                    <a:pt x="16079" y="2849"/>
                  </a:lnTo>
                  <a:lnTo>
                    <a:pt x="16015" y="2755"/>
                  </a:lnTo>
                  <a:lnTo>
                    <a:pt x="15861" y="2630"/>
                  </a:lnTo>
                  <a:lnTo>
                    <a:pt x="15759" y="2583"/>
                  </a:lnTo>
                  <a:lnTo>
                    <a:pt x="15657" y="2551"/>
                  </a:lnTo>
                  <a:lnTo>
                    <a:pt x="15401" y="2551"/>
                  </a:lnTo>
                  <a:lnTo>
                    <a:pt x="15273" y="2583"/>
                  </a:lnTo>
                  <a:lnTo>
                    <a:pt x="15158" y="2614"/>
                  </a:lnTo>
                  <a:lnTo>
                    <a:pt x="15056" y="2677"/>
                  </a:lnTo>
                  <a:lnTo>
                    <a:pt x="14852" y="2770"/>
                  </a:lnTo>
                  <a:lnTo>
                    <a:pt x="14660" y="2911"/>
                  </a:lnTo>
                  <a:lnTo>
                    <a:pt x="14481" y="3052"/>
                  </a:lnTo>
                  <a:lnTo>
                    <a:pt x="14391" y="3130"/>
                  </a:lnTo>
                  <a:lnTo>
                    <a:pt x="14276" y="3177"/>
                  </a:lnTo>
                  <a:lnTo>
                    <a:pt x="14187" y="3240"/>
                  </a:lnTo>
                  <a:lnTo>
                    <a:pt x="14059" y="3271"/>
                  </a:lnTo>
                  <a:lnTo>
                    <a:pt x="13944" y="3287"/>
                  </a:lnTo>
                  <a:lnTo>
                    <a:pt x="13816" y="3303"/>
                  </a:lnTo>
                  <a:lnTo>
                    <a:pt x="13011" y="3303"/>
                  </a:lnTo>
                  <a:lnTo>
                    <a:pt x="12832" y="3021"/>
                  </a:lnTo>
                  <a:lnTo>
                    <a:pt x="12832" y="2739"/>
                  </a:lnTo>
                  <a:lnTo>
                    <a:pt x="12807" y="2207"/>
                  </a:lnTo>
                  <a:lnTo>
                    <a:pt x="12807" y="1910"/>
                  </a:lnTo>
                  <a:lnTo>
                    <a:pt x="12794" y="1800"/>
                  </a:lnTo>
                  <a:lnTo>
                    <a:pt x="12768" y="1706"/>
                  </a:lnTo>
                  <a:lnTo>
                    <a:pt x="12768" y="1597"/>
                  </a:lnTo>
                  <a:lnTo>
                    <a:pt x="12756" y="1471"/>
                  </a:lnTo>
                  <a:lnTo>
                    <a:pt x="12679" y="1487"/>
                  </a:lnTo>
                  <a:lnTo>
                    <a:pt x="12615" y="1487"/>
                  </a:lnTo>
                  <a:lnTo>
                    <a:pt x="12359" y="1456"/>
                  </a:lnTo>
                  <a:lnTo>
                    <a:pt x="12155" y="1456"/>
                  </a:lnTo>
                  <a:lnTo>
                    <a:pt x="12027" y="1487"/>
                  </a:lnTo>
                  <a:lnTo>
                    <a:pt x="11976" y="1518"/>
                  </a:lnTo>
                  <a:lnTo>
                    <a:pt x="11925" y="1565"/>
                  </a:lnTo>
                  <a:lnTo>
                    <a:pt x="11874" y="1597"/>
                  </a:lnTo>
                  <a:lnTo>
                    <a:pt x="11784" y="1675"/>
                  </a:lnTo>
                  <a:lnTo>
                    <a:pt x="11516" y="2003"/>
                  </a:lnTo>
                  <a:lnTo>
                    <a:pt x="11465" y="2050"/>
                  </a:lnTo>
                  <a:lnTo>
                    <a:pt x="11401" y="2082"/>
                  </a:lnTo>
                  <a:lnTo>
                    <a:pt x="11350" y="2129"/>
                  </a:lnTo>
                  <a:lnTo>
                    <a:pt x="11286" y="2160"/>
                  </a:lnTo>
                  <a:lnTo>
                    <a:pt x="11171" y="2207"/>
                  </a:lnTo>
                  <a:lnTo>
                    <a:pt x="10941" y="2285"/>
                  </a:lnTo>
                  <a:lnTo>
                    <a:pt x="10826" y="2317"/>
                  </a:lnTo>
                  <a:lnTo>
                    <a:pt x="10723" y="2363"/>
                  </a:lnTo>
                  <a:lnTo>
                    <a:pt x="10634" y="2442"/>
                  </a:lnTo>
                  <a:lnTo>
                    <a:pt x="10583" y="2489"/>
                  </a:lnTo>
                  <a:lnTo>
                    <a:pt x="10532" y="2551"/>
                  </a:lnTo>
                  <a:lnTo>
                    <a:pt x="10378" y="2864"/>
                  </a:lnTo>
                  <a:lnTo>
                    <a:pt x="10314" y="3021"/>
                  </a:lnTo>
                  <a:lnTo>
                    <a:pt x="10225" y="3177"/>
                  </a:lnTo>
                  <a:lnTo>
                    <a:pt x="10187" y="3256"/>
                  </a:lnTo>
                  <a:lnTo>
                    <a:pt x="10148" y="3318"/>
                  </a:lnTo>
                  <a:lnTo>
                    <a:pt x="10097" y="3381"/>
                  </a:lnTo>
                  <a:lnTo>
                    <a:pt x="10033" y="3428"/>
                  </a:lnTo>
                  <a:lnTo>
                    <a:pt x="10020" y="3443"/>
                  </a:lnTo>
                  <a:lnTo>
                    <a:pt x="9995" y="3459"/>
                  </a:lnTo>
                  <a:lnTo>
                    <a:pt x="9931" y="3506"/>
                  </a:lnTo>
                  <a:lnTo>
                    <a:pt x="9841" y="3522"/>
                  </a:lnTo>
                  <a:lnTo>
                    <a:pt x="9765" y="3537"/>
                  </a:lnTo>
                  <a:lnTo>
                    <a:pt x="9650" y="3522"/>
                  </a:lnTo>
                  <a:lnTo>
                    <a:pt x="9611" y="3506"/>
                  </a:lnTo>
                  <a:lnTo>
                    <a:pt x="9560" y="3490"/>
                  </a:lnTo>
                  <a:lnTo>
                    <a:pt x="9458" y="3428"/>
                  </a:lnTo>
                  <a:lnTo>
                    <a:pt x="9381" y="3365"/>
                  </a:lnTo>
                  <a:lnTo>
                    <a:pt x="9317" y="3287"/>
                  </a:lnTo>
                  <a:lnTo>
                    <a:pt x="9266" y="3240"/>
                  </a:lnTo>
                  <a:lnTo>
                    <a:pt x="9241" y="3177"/>
                  </a:lnTo>
                  <a:lnTo>
                    <a:pt x="8921" y="2708"/>
                  </a:lnTo>
                  <a:lnTo>
                    <a:pt x="8844" y="2614"/>
                  </a:lnTo>
                  <a:lnTo>
                    <a:pt x="8755" y="2551"/>
                  </a:lnTo>
                  <a:lnTo>
                    <a:pt x="8717" y="2536"/>
                  </a:lnTo>
                  <a:lnTo>
                    <a:pt x="8666" y="2489"/>
                  </a:lnTo>
                  <a:lnTo>
                    <a:pt x="8563" y="2457"/>
                  </a:lnTo>
                  <a:lnTo>
                    <a:pt x="8397" y="2457"/>
                  </a:lnTo>
                  <a:lnTo>
                    <a:pt x="8333" y="2473"/>
                  </a:lnTo>
                  <a:lnTo>
                    <a:pt x="8218" y="2504"/>
                  </a:lnTo>
                  <a:lnTo>
                    <a:pt x="8167" y="2551"/>
                  </a:lnTo>
                  <a:lnTo>
                    <a:pt x="8116" y="2583"/>
                  </a:lnTo>
                  <a:lnTo>
                    <a:pt x="8027" y="2677"/>
                  </a:lnTo>
                  <a:lnTo>
                    <a:pt x="7937" y="2739"/>
                  </a:lnTo>
                  <a:lnTo>
                    <a:pt x="7835" y="2833"/>
                  </a:lnTo>
                  <a:lnTo>
                    <a:pt x="7733" y="2896"/>
                  </a:lnTo>
                  <a:lnTo>
                    <a:pt x="7605" y="2943"/>
                  </a:lnTo>
                  <a:lnTo>
                    <a:pt x="7515" y="2755"/>
                  </a:lnTo>
                  <a:lnTo>
                    <a:pt x="7426" y="2598"/>
                  </a:lnTo>
                  <a:lnTo>
                    <a:pt x="7336" y="2457"/>
                  </a:lnTo>
                  <a:lnTo>
                    <a:pt x="7234" y="2348"/>
                  </a:lnTo>
                  <a:lnTo>
                    <a:pt x="7170" y="2301"/>
                  </a:lnTo>
                  <a:lnTo>
                    <a:pt x="7132" y="2270"/>
                  </a:lnTo>
                  <a:lnTo>
                    <a:pt x="7030" y="2176"/>
                  </a:lnTo>
                  <a:lnTo>
                    <a:pt x="6915" y="2129"/>
                  </a:lnTo>
                  <a:lnTo>
                    <a:pt x="6825" y="2066"/>
                  </a:lnTo>
                  <a:lnTo>
                    <a:pt x="6646" y="2019"/>
                  </a:lnTo>
                  <a:lnTo>
                    <a:pt x="6506" y="1957"/>
                  </a:lnTo>
                  <a:lnTo>
                    <a:pt x="6403" y="1925"/>
                  </a:lnTo>
                  <a:lnTo>
                    <a:pt x="6391" y="1910"/>
                  </a:lnTo>
                  <a:lnTo>
                    <a:pt x="6391" y="1894"/>
                  </a:lnTo>
                  <a:lnTo>
                    <a:pt x="6378" y="1863"/>
                  </a:lnTo>
                  <a:lnTo>
                    <a:pt x="6378" y="1424"/>
                  </a:lnTo>
                  <a:lnTo>
                    <a:pt x="6365" y="1221"/>
                  </a:lnTo>
                  <a:lnTo>
                    <a:pt x="6327" y="1049"/>
                  </a:lnTo>
                  <a:lnTo>
                    <a:pt x="6276" y="892"/>
                  </a:lnTo>
                  <a:lnTo>
                    <a:pt x="6237" y="736"/>
                  </a:lnTo>
                  <a:lnTo>
                    <a:pt x="6109" y="485"/>
                  </a:lnTo>
                  <a:lnTo>
                    <a:pt x="5930" y="266"/>
                  </a:lnTo>
                  <a:lnTo>
                    <a:pt x="5828" y="203"/>
                  </a:lnTo>
                  <a:lnTo>
                    <a:pt x="5726" y="125"/>
                  </a:lnTo>
                  <a:lnTo>
                    <a:pt x="5598" y="78"/>
                  </a:lnTo>
                  <a:lnTo>
                    <a:pt x="5470" y="47"/>
                  </a:lnTo>
                  <a:lnTo>
                    <a:pt x="5317" y="16"/>
                  </a:lnTo>
                  <a:lnTo>
                    <a:pt x="5164" y="0"/>
                  </a:lnTo>
                  <a:lnTo>
                    <a:pt x="5100" y="16"/>
                  </a:lnTo>
                  <a:lnTo>
                    <a:pt x="5036" y="47"/>
                  </a:lnTo>
                  <a:lnTo>
                    <a:pt x="4972" y="63"/>
                  </a:lnTo>
                  <a:lnTo>
                    <a:pt x="4921" y="94"/>
                  </a:lnTo>
                  <a:lnTo>
                    <a:pt x="4857" y="125"/>
                  </a:lnTo>
                  <a:lnTo>
                    <a:pt x="4818" y="157"/>
                  </a:lnTo>
                  <a:lnTo>
                    <a:pt x="4780" y="219"/>
                  </a:lnTo>
                  <a:lnTo>
                    <a:pt x="4729" y="266"/>
                  </a:lnTo>
                  <a:lnTo>
                    <a:pt x="4563" y="501"/>
                  </a:lnTo>
                  <a:lnTo>
                    <a:pt x="4473" y="626"/>
                  </a:lnTo>
                  <a:lnTo>
                    <a:pt x="4422" y="673"/>
                  </a:lnTo>
                  <a:lnTo>
                    <a:pt x="4358" y="736"/>
                  </a:lnTo>
                  <a:lnTo>
                    <a:pt x="4307" y="767"/>
                  </a:lnTo>
                  <a:lnTo>
                    <a:pt x="4243" y="798"/>
                  </a:lnTo>
                  <a:lnTo>
                    <a:pt x="4141" y="877"/>
                  </a:lnTo>
                  <a:lnTo>
                    <a:pt x="3898" y="955"/>
                  </a:lnTo>
                  <a:lnTo>
                    <a:pt x="3783" y="1017"/>
                  </a:lnTo>
                  <a:lnTo>
                    <a:pt x="3732" y="1049"/>
                  </a:lnTo>
                  <a:lnTo>
                    <a:pt x="3707" y="1080"/>
                  </a:lnTo>
                  <a:lnTo>
                    <a:pt x="3668" y="1111"/>
                  </a:lnTo>
                  <a:lnTo>
                    <a:pt x="3643" y="1174"/>
                  </a:lnTo>
                  <a:lnTo>
                    <a:pt x="3630" y="1221"/>
                  </a:lnTo>
                  <a:lnTo>
                    <a:pt x="3630" y="1299"/>
                  </a:lnTo>
                  <a:lnTo>
                    <a:pt x="3643" y="1393"/>
                  </a:lnTo>
                  <a:lnTo>
                    <a:pt x="3655" y="1471"/>
                  </a:lnTo>
                  <a:lnTo>
                    <a:pt x="3707" y="1534"/>
                  </a:lnTo>
                  <a:lnTo>
                    <a:pt x="3758" y="1612"/>
                  </a:lnTo>
                  <a:lnTo>
                    <a:pt x="3822" y="1659"/>
                  </a:lnTo>
                  <a:lnTo>
                    <a:pt x="3898" y="1722"/>
                  </a:lnTo>
                  <a:lnTo>
                    <a:pt x="4052" y="1816"/>
                  </a:lnTo>
                  <a:lnTo>
                    <a:pt x="4218" y="1910"/>
                  </a:lnTo>
                  <a:lnTo>
                    <a:pt x="4346" y="2019"/>
                  </a:lnTo>
                  <a:lnTo>
                    <a:pt x="4371" y="2050"/>
                  </a:lnTo>
                  <a:lnTo>
                    <a:pt x="4409" y="2082"/>
                  </a:lnTo>
                  <a:lnTo>
                    <a:pt x="4461" y="2160"/>
                  </a:lnTo>
                  <a:lnTo>
                    <a:pt x="4473" y="2254"/>
                  </a:lnTo>
                  <a:lnTo>
                    <a:pt x="4486" y="2285"/>
                  </a:lnTo>
                  <a:lnTo>
                    <a:pt x="4486" y="2426"/>
                  </a:lnTo>
                  <a:lnTo>
                    <a:pt x="4435" y="2583"/>
                  </a:lnTo>
                  <a:lnTo>
                    <a:pt x="4397" y="2630"/>
                  </a:lnTo>
                  <a:lnTo>
                    <a:pt x="4346" y="2708"/>
                  </a:lnTo>
                  <a:lnTo>
                    <a:pt x="4294" y="2739"/>
                  </a:lnTo>
                  <a:lnTo>
                    <a:pt x="4167" y="2833"/>
                  </a:lnTo>
                  <a:lnTo>
                    <a:pt x="3885" y="2990"/>
                  </a:lnTo>
                  <a:lnTo>
                    <a:pt x="3719" y="3083"/>
                  </a:lnTo>
                  <a:lnTo>
                    <a:pt x="3655" y="3115"/>
                  </a:lnTo>
                  <a:lnTo>
                    <a:pt x="3579" y="3162"/>
                  </a:lnTo>
                  <a:lnTo>
                    <a:pt x="3464" y="3271"/>
                  </a:lnTo>
                  <a:lnTo>
                    <a:pt x="3310" y="3490"/>
                  </a:lnTo>
                  <a:lnTo>
                    <a:pt x="3221" y="3584"/>
                  </a:lnTo>
                  <a:lnTo>
                    <a:pt x="3157" y="3710"/>
                  </a:lnTo>
                  <a:lnTo>
                    <a:pt x="3067" y="3803"/>
                  </a:lnTo>
                  <a:lnTo>
                    <a:pt x="3029" y="3850"/>
                  </a:lnTo>
                  <a:lnTo>
                    <a:pt x="2965" y="3913"/>
                  </a:lnTo>
                  <a:lnTo>
                    <a:pt x="2927" y="3944"/>
                  </a:lnTo>
                  <a:lnTo>
                    <a:pt x="2863" y="3976"/>
                  </a:lnTo>
                  <a:lnTo>
                    <a:pt x="2697" y="4085"/>
                  </a:lnTo>
                  <a:lnTo>
                    <a:pt x="2556" y="4210"/>
                  </a:lnTo>
                  <a:lnTo>
                    <a:pt x="2441" y="4336"/>
                  </a:lnTo>
                  <a:lnTo>
                    <a:pt x="2339" y="4477"/>
                  </a:lnTo>
                  <a:lnTo>
                    <a:pt x="2249" y="4617"/>
                  </a:lnTo>
                  <a:lnTo>
                    <a:pt x="2173" y="4790"/>
                  </a:lnTo>
                  <a:lnTo>
                    <a:pt x="1994" y="5150"/>
                  </a:lnTo>
                  <a:lnTo>
                    <a:pt x="1981" y="5181"/>
                  </a:lnTo>
                  <a:lnTo>
                    <a:pt x="1956" y="5228"/>
                  </a:lnTo>
                  <a:lnTo>
                    <a:pt x="1930" y="5337"/>
                  </a:lnTo>
                  <a:lnTo>
                    <a:pt x="1879" y="5510"/>
                  </a:lnTo>
                  <a:lnTo>
                    <a:pt x="1853" y="5603"/>
                  </a:lnTo>
                  <a:lnTo>
                    <a:pt x="1815" y="5635"/>
                  </a:lnTo>
                  <a:lnTo>
                    <a:pt x="1802" y="5666"/>
                  </a:lnTo>
                  <a:lnTo>
                    <a:pt x="1764" y="5697"/>
                  </a:lnTo>
                  <a:lnTo>
                    <a:pt x="1738" y="5713"/>
                  </a:lnTo>
                  <a:lnTo>
                    <a:pt x="1700" y="5729"/>
                  </a:lnTo>
                  <a:lnTo>
                    <a:pt x="1483" y="5729"/>
                  </a:lnTo>
                  <a:lnTo>
                    <a:pt x="1406" y="5713"/>
                  </a:lnTo>
                  <a:lnTo>
                    <a:pt x="1316" y="5666"/>
                  </a:lnTo>
                  <a:lnTo>
                    <a:pt x="1176" y="5619"/>
                  </a:lnTo>
                  <a:lnTo>
                    <a:pt x="1035" y="5557"/>
                  </a:lnTo>
                  <a:lnTo>
                    <a:pt x="895" y="5478"/>
                  </a:lnTo>
                  <a:lnTo>
                    <a:pt x="741" y="5384"/>
                  </a:lnTo>
                  <a:lnTo>
                    <a:pt x="665" y="5353"/>
                  </a:lnTo>
                  <a:lnTo>
                    <a:pt x="588" y="5337"/>
                  </a:lnTo>
                  <a:lnTo>
                    <a:pt x="511" y="5306"/>
                  </a:lnTo>
                  <a:lnTo>
                    <a:pt x="409" y="5290"/>
                  </a:lnTo>
                  <a:lnTo>
                    <a:pt x="256" y="5557"/>
                  </a:lnTo>
                  <a:lnTo>
                    <a:pt x="473" y="5103"/>
                  </a:lnTo>
                  <a:close/>
                </a:path>
              </a:pathLst>
            </a:custGeom>
            <a:solidFill>
              <a:srgbClr val="99620B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57" name="Freeform 477">
              <a:extLst>
                <a:ext uri="{FF2B5EF4-FFF2-40B4-BE49-F238E27FC236}">
                  <a16:creationId xmlns:a16="http://schemas.microsoft.com/office/drawing/2014/main" id="{51EBBF8F-0E14-7814-99DA-F418D4053A65}"/>
                </a:ext>
              </a:extLst>
            </p:cNvPr>
            <p:cNvSpPr/>
            <p:nvPr/>
          </p:nvSpPr>
          <p:spPr>
            <a:xfrm rot="21366487">
              <a:off x="1867777" y="2202347"/>
              <a:ext cx="961712" cy="714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23" y="18797"/>
                  </a:moveTo>
                  <a:lnTo>
                    <a:pt x="4968" y="19420"/>
                  </a:lnTo>
                  <a:lnTo>
                    <a:pt x="5068" y="19287"/>
                  </a:lnTo>
                  <a:lnTo>
                    <a:pt x="5184" y="19198"/>
                  </a:lnTo>
                  <a:lnTo>
                    <a:pt x="5267" y="19064"/>
                  </a:lnTo>
                  <a:lnTo>
                    <a:pt x="5334" y="18908"/>
                  </a:lnTo>
                  <a:lnTo>
                    <a:pt x="5383" y="18797"/>
                  </a:lnTo>
                  <a:lnTo>
                    <a:pt x="5433" y="18641"/>
                  </a:lnTo>
                  <a:lnTo>
                    <a:pt x="5516" y="18352"/>
                  </a:lnTo>
                  <a:lnTo>
                    <a:pt x="5599" y="18019"/>
                  </a:lnTo>
                  <a:lnTo>
                    <a:pt x="5633" y="17863"/>
                  </a:lnTo>
                  <a:lnTo>
                    <a:pt x="5682" y="17707"/>
                  </a:lnTo>
                  <a:lnTo>
                    <a:pt x="5782" y="17507"/>
                  </a:lnTo>
                  <a:lnTo>
                    <a:pt x="5932" y="17307"/>
                  </a:lnTo>
                  <a:lnTo>
                    <a:pt x="6031" y="17195"/>
                  </a:lnTo>
                  <a:lnTo>
                    <a:pt x="6114" y="17106"/>
                  </a:lnTo>
                  <a:lnTo>
                    <a:pt x="6198" y="17040"/>
                  </a:lnTo>
                  <a:lnTo>
                    <a:pt x="6281" y="16995"/>
                  </a:lnTo>
                  <a:lnTo>
                    <a:pt x="6347" y="16951"/>
                  </a:lnTo>
                  <a:lnTo>
                    <a:pt x="6513" y="16884"/>
                  </a:lnTo>
                  <a:lnTo>
                    <a:pt x="6679" y="16862"/>
                  </a:lnTo>
                  <a:lnTo>
                    <a:pt x="6862" y="16840"/>
                  </a:lnTo>
                  <a:lnTo>
                    <a:pt x="7577" y="16840"/>
                  </a:lnTo>
                  <a:lnTo>
                    <a:pt x="7726" y="16884"/>
                  </a:lnTo>
                  <a:lnTo>
                    <a:pt x="7842" y="16906"/>
                  </a:lnTo>
                  <a:lnTo>
                    <a:pt x="7975" y="16951"/>
                  </a:lnTo>
                  <a:lnTo>
                    <a:pt x="8208" y="17084"/>
                  </a:lnTo>
                  <a:lnTo>
                    <a:pt x="8424" y="17262"/>
                  </a:lnTo>
                  <a:lnTo>
                    <a:pt x="8657" y="17418"/>
                  </a:lnTo>
                  <a:lnTo>
                    <a:pt x="8756" y="17462"/>
                  </a:lnTo>
                  <a:lnTo>
                    <a:pt x="8889" y="17529"/>
                  </a:lnTo>
                  <a:lnTo>
                    <a:pt x="9006" y="17596"/>
                  </a:lnTo>
                  <a:lnTo>
                    <a:pt x="9138" y="17640"/>
                  </a:lnTo>
                  <a:lnTo>
                    <a:pt x="9288" y="17663"/>
                  </a:lnTo>
                  <a:lnTo>
                    <a:pt x="9537" y="17663"/>
                  </a:lnTo>
                  <a:lnTo>
                    <a:pt x="9620" y="17640"/>
                  </a:lnTo>
                  <a:lnTo>
                    <a:pt x="9720" y="17618"/>
                  </a:lnTo>
                  <a:lnTo>
                    <a:pt x="9803" y="17574"/>
                  </a:lnTo>
                  <a:lnTo>
                    <a:pt x="9886" y="17507"/>
                  </a:lnTo>
                  <a:lnTo>
                    <a:pt x="9953" y="17462"/>
                  </a:lnTo>
                  <a:lnTo>
                    <a:pt x="10102" y="17329"/>
                  </a:lnTo>
                  <a:lnTo>
                    <a:pt x="10218" y="17151"/>
                  </a:lnTo>
                  <a:lnTo>
                    <a:pt x="10351" y="16995"/>
                  </a:lnTo>
                  <a:lnTo>
                    <a:pt x="10617" y="16617"/>
                  </a:lnTo>
                  <a:lnTo>
                    <a:pt x="11714" y="16617"/>
                  </a:lnTo>
                  <a:lnTo>
                    <a:pt x="11764" y="16595"/>
                  </a:lnTo>
                  <a:lnTo>
                    <a:pt x="11830" y="16550"/>
                  </a:lnTo>
                  <a:lnTo>
                    <a:pt x="11930" y="16417"/>
                  </a:lnTo>
                  <a:lnTo>
                    <a:pt x="11996" y="16283"/>
                  </a:lnTo>
                  <a:lnTo>
                    <a:pt x="12113" y="16039"/>
                  </a:lnTo>
                  <a:lnTo>
                    <a:pt x="12162" y="15950"/>
                  </a:lnTo>
                  <a:lnTo>
                    <a:pt x="12196" y="15905"/>
                  </a:lnTo>
                  <a:lnTo>
                    <a:pt x="12312" y="15772"/>
                  </a:lnTo>
                  <a:lnTo>
                    <a:pt x="12412" y="15705"/>
                  </a:lnTo>
                  <a:lnTo>
                    <a:pt x="12661" y="15438"/>
                  </a:lnTo>
                  <a:lnTo>
                    <a:pt x="12777" y="15260"/>
                  </a:lnTo>
                  <a:lnTo>
                    <a:pt x="12927" y="15060"/>
                  </a:lnTo>
                  <a:lnTo>
                    <a:pt x="13060" y="14860"/>
                  </a:lnTo>
                  <a:lnTo>
                    <a:pt x="13176" y="14682"/>
                  </a:lnTo>
                  <a:lnTo>
                    <a:pt x="13259" y="14571"/>
                  </a:lnTo>
                  <a:lnTo>
                    <a:pt x="13342" y="14482"/>
                  </a:lnTo>
                  <a:lnTo>
                    <a:pt x="13542" y="14326"/>
                  </a:lnTo>
                  <a:lnTo>
                    <a:pt x="13708" y="14170"/>
                  </a:lnTo>
                  <a:lnTo>
                    <a:pt x="13841" y="14059"/>
                  </a:lnTo>
                  <a:lnTo>
                    <a:pt x="14173" y="13859"/>
                  </a:lnTo>
                  <a:lnTo>
                    <a:pt x="14472" y="13681"/>
                  </a:lnTo>
                  <a:lnTo>
                    <a:pt x="14788" y="13525"/>
                  </a:lnTo>
                  <a:lnTo>
                    <a:pt x="15386" y="13214"/>
                  </a:lnTo>
                  <a:lnTo>
                    <a:pt x="15552" y="13125"/>
                  </a:lnTo>
                  <a:lnTo>
                    <a:pt x="16150" y="12724"/>
                  </a:lnTo>
                  <a:lnTo>
                    <a:pt x="16266" y="12635"/>
                  </a:lnTo>
                  <a:lnTo>
                    <a:pt x="16665" y="12502"/>
                  </a:lnTo>
                  <a:lnTo>
                    <a:pt x="16865" y="12413"/>
                  </a:lnTo>
                  <a:lnTo>
                    <a:pt x="17047" y="12346"/>
                  </a:lnTo>
                  <a:lnTo>
                    <a:pt x="17214" y="12235"/>
                  </a:lnTo>
                  <a:lnTo>
                    <a:pt x="17413" y="12146"/>
                  </a:lnTo>
                  <a:lnTo>
                    <a:pt x="17496" y="12035"/>
                  </a:lnTo>
                  <a:lnTo>
                    <a:pt x="17596" y="11968"/>
                  </a:lnTo>
                  <a:lnTo>
                    <a:pt x="17646" y="11901"/>
                  </a:lnTo>
                  <a:lnTo>
                    <a:pt x="17679" y="11812"/>
                  </a:lnTo>
                  <a:lnTo>
                    <a:pt x="17695" y="11745"/>
                  </a:lnTo>
                  <a:lnTo>
                    <a:pt x="17745" y="11656"/>
                  </a:lnTo>
                  <a:lnTo>
                    <a:pt x="17762" y="11478"/>
                  </a:lnTo>
                  <a:lnTo>
                    <a:pt x="17762" y="11323"/>
                  </a:lnTo>
                  <a:lnTo>
                    <a:pt x="17778" y="11145"/>
                  </a:lnTo>
                  <a:lnTo>
                    <a:pt x="17828" y="10967"/>
                  </a:lnTo>
                  <a:lnTo>
                    <a:pt x="17895" y="10811"/>
                  </a:lnTo>
                  <a:lnTo>
                    <a:pt x="17994" y="10678"/>
                  </a:lnTo>
                  <a:lnTo>
                    <a:pt x="18094" y="10589"/>
                  </a:lnTo>
                  <a:lnTo>
                    <a:pt x="18227" y="10500"/>
                  </a:lnTo>
                  <a:lnTo>
                    <a:pt x="18476" y="10344"/>
                  </a:lnTo>
                  <a:lnTo>
                    <a:pt x="18908" y="9988"/>
                  </a:lnTo>
                  <a:lnTo>
                    <a:pt x="19008" y="9877"/>
                  </a:lnTo>
                  <a:lnTo>
                    <a:pt x="19091" y="9788"/>
                  </a:lnTo>
                  <a:lnTo>
                    <a:pt x="19174" y="9677"/>
                  </a:lnTo>
                  <a:lnTo>
                    <a:pt x="19241" y="9565"/>
                  </a:lnTo>
                  <a:lnTo>
                    <a:pt x="19307" y="9432"/>
                  </a:lnTo>
                  <a:lnTo>
                    <a:pt x="19324" y="9298"/>
                  </a:lnTo>
                  <a:lnTo>
                    <a:pt x="19374" y="9165"/>
                  </a:lnTo>
                  <a:lnTo>
                    <a:pt x="19374" y="8742"/>
                  </a:lnTo>
                  <a:lnTo>
                    <a:pt x="19324" y="8542"/>
                  </a:lnTo>
                  <a:lnTo>
                    <a:pt x="19290" y="8386"/>
                  </a:lnTo>
                  <a:lnTo>
                    <a:pt x="19224" y="8208"/>
                  </a:lnTo>
                  <a:lnTo>
                    <a:pt x="19174" y="8030"/>
                  </a:lnTo>
                  <a:lnTo>
                    <a:pt x="19141" y="7830"/>
                  </a:lnTo>
                  <a:lnTo>
                    <a:pt x="19124" y="7719"/>
                  </a:lnTo>
                  <a:lnTo>
                    <a:pt x="19091" y="7630"/>
                  </a:lnTo>
                  <a:lnTo>
                    <a:pt x="19074" y="7430"/>
                  </a:lnTo>
                  <a:lnTo>
                    <a:pt x="19091" y="7118"/>
                  </a:lnTo>
                  <a:lnTo>
                    <a:pt x="19124" y="6874"/>
                  </a:lnTo>
                  <a:lnTo>
                    <a:pt x="19158" y="6585"/>
                  </a:lnTo>
                  <a:lnTo>
                    <a:pt x="19174" y="6496"/>
                  </a:lnTo>
                  <a:lnTo>
                    <a:pt x="19307" y="6140"/>
                  </a:lnTo>
                  <a:lnTo>
                    <a:pt x="19407" y="5917"/>
                  </a:lnTo>
                  <a:lnTo>
                    <a:pt x="19556" y="5717"/>
                  </a:lnTo>
                  <a:lnTo>
                    <a:pt x="19623" y="5606"/>
                  </a:lnTo>
                  <a:lnTo>
                    <a:pt x="19722" y="5517"/>
                  </a:lnTo>
                  <a:lnTo>
                    <a:pt x="19839" y="5383"/>
                  </a:lnTo>
                  <a:lnTo>
                    <a:pt x="19972" y="5272"/>
                  </a:lnTo>
                  <a:lnTo>
                    <a:pt x="20121" y="5183"/>
                  </a:lnTo>
                  <a:lnTo>
                    <a:pt x="20287" y="5094"/>
                  </a:lnTo>
                  <a:lnTo>
                    <a:pt x="20603" y="4961"/>
                  </a:lnTo>
                  <a:lnTo>
                    <a:pt x="20886" y="4827"/>
                  </a:lnTo>
                  <a:lnTo>
                    <a:pt x="21151" y="4716"/>
                  </a:lnTo>
                  <a:lnTo>
                    <a:pt x="21284" y="4605"/>
                  </a:lnTo>
                  <a:lnTo>
                    <a:pt x="21384" y="4516"/>
                  </a:lnTo>
                  <a:lnTo>
                    <a:pt x="21467" y="4405"/>
                  </a:lnTo>
                  <a:lnTo>
                    <a:pt x="21534" y="4293"/>
                  </a:lnTo>
                  <a:lnTo>
                    <a:pt x="21567" y="4115"/>
                  </a:lnTo>
                  <a:lnTo>
                    <a:pt x="21600" y="4026"/>
                  </a:lnTo>
                  <a:lnTo>
                    <a:pt x="21600" y="3937"/>
                  </a:lnTo>
                  <a:lnTo>
                    <a:pt x="21550" y="3737"/>
                  </a:lnTo>
                  <a:lnTo>
                    <a:pt x="21534" y="3626"/>
                  </a:lnTo>
                  <a:lnTo>
                    <a:pt x="21467" y="3559"/>
                  </a:lnTo>
                  <a:lnTo>
                    <a:pt x="21401" y="3515"/>
                  </a:lnTo>
                  <a:lnTo>
                    <a:pt x="21351" y="3426"/>
                  </a:lnTo>
                  <a:lnTo>
                    <a:pt x="21201" y="3337"/>
                  </a:lnTo>
                  <a:lnTo>
                    <a:pt x="20852" y="3137"/>
                  </a:lnTo>
                  <a:lnTo>
                    <a:pt x="20686" y="3025"/>
                  </a:lnTo>
                  <a:lnTo>
                    <a:pt x="20620" y="2959"/>
                  </a:lnTo>
                  <a:lnTo>
                    <a:pt x="20370" y="2625"/>
                  </a:lnTo>
                  <a:lnTo>
                    <a:pt x="20221" y="2380"/>
                  </a:lnTo>
                  <a:lnTo>
                    <a:pt x="20088" y="2158"/>
                  </a:lnTo>
                  <a:lnTo>
                    <a:pt x="19988" y="1891"/>
                  </a:lnTo>
                  <a:lnTo>
                    <a:pt x="19756" y="1424"/>
                  </a:lnTo>
                  <a:lnTo>
                    <a:pt x="19639" y="1179"/>
                  </a:lnTo>
                  <a:lnTo>
                    <a:pt x="19490" y="890"/>
                  </a:lnTo>
                  <a:lnTo>
                    <a:pt x="19307" y="1112"/>
                  </a:lnTo>
                  <a:lnTo>
                    <a:pt x="19224" y="1223"/>
                  </a:lnTo>
                  <a:lnTo>
                    <a:pt x="19141" y="1290"/>
                  </a:lnTo>
                  <a:lnTo>
                    <a:pt x="19058" y="1379"/>
                  </a:lnTo>
                  <a:lnTo>
                    <a:pt x="18942" y="1424"/>
                  </a:lnTo>
                  <a:lnTo>
                    <a:pt x="18842" y="1446"/>
                  </a:lnTo>
                  <a:lnTo>
                    <a:pt x="18593" y="1446"/>
                  </a:lnTo>
                  <a:lnTo>
                    <a:pt x="18526" y="1424"/>
                  </a:lnTo>
                  <a:lnTo>
                    <a:pt x="18476" y="1401"/>
                  </a:lnTo>
                  <a:lnTo>
                    <a:pt x="18360" y="1357"/>
                  </a:lnTo>
                  <a:lnTo>
                    <a:pt x="18260" y="1268"/>
                  </a:lnTo>
                  <a:lnTo>
                    <a:pt x="18177" y="1179"/>
                  </a:lnTo>
                  <a:lnTo>
                    <a:pt x="18078" y="1068"/>
                  </a:lnTo>
                  <a:lnTo>
                    <a:pt x="17911" y="868"/>
                  </a:lnTo>
                  <a:lnTo>
                    <a:pt x="17662" y="534"/>
                  </a:lnTo>
                  <a:lnTo>
                    <a:pt x="17579" y="467"/>
                  </a:lnTo>
                  <a:lnTo>
                    <a:pt x="17463" y="400"/>
                  </a:lnTo>
                  <a:lnTo>
                    <a:pt x="17346" y="311"/>
                  </a:lnTo>
                  <a:lnTo>
                    <a:pt x="17297" y="289"/>
                  </a:lnTo>
                  <a:lnTo>
                    <a:pt x="17247" y="289"/>
                  </a:lnTo>
                  <a:lnTo>
                    <a:pt x="17097" y="267"/>
                  </a:lnTo>
                  <a:lnTo>
                    <a:pt x="17031" y="267"/>
                  </a:lnTo>
                  <a:lnTo>
                    <a:pt x="16964" y="289"/>
                  </a:lnTo>
                  <a:lnTo>
                    <a:pt x="16931" y="311"/>
                  </a:lnTo>
                  <a:lnTo>
                    <a:pt x="16865" y="378"/>
                  </a:lnTo>
                  <a:lnTo>
                    <a:pt x="16831" y="400"/>
                  </a:lnTo>
                  <a:lnTo>
                    <a:pt x="16782" y="467"/>
                  </a:lnTo>
                  <a:lnTo>
                    <a:pt x="16765" y="512"/>
                  </a:lnTo>
                  <a:lnTo>
                    <a:pt x="16715" y="601"/>
                  </a:lnTo>
                  <a:lnTo>
                    <a:pt x="16682" y="734"/>
                  </a:lnTo>
                  <a:lnTo>
                    <a:pt x="16632" y="912"/>
                  </a:lnTo>
                  <a:lnTo>
                    <a:pt x="16582" y="1268"/>
                  </a:lnTo>
                  <a:lnTo>
                    <a:pt x="16532" y="1646"/>
                  </a:lnTo>
                  <a:lnTo>
                    <a:pt x="16499" y="1824"/>
                  </a:lnTo>
                  <a:lnTo>
                    <a:pt x="16433" y="1980"/>
                  </a:lnTo>
                  <a:lnTo>
                    <a:pt x="16300" y="2202"/>
                  </a:lnTo>
                  <a:lnTo>
                    <a:pt x="16200" y="2247"/>
                  </a:lnTo>
                  <a:lnTo>
                    <a:pt x="16134" y="2269"/>
                  </a:lnTo>
                  <a:lnTo>
                    <a:pt x="15967" y="2269"/>
                  </a:lnTo>
                  <a:lnTo>
                    <a:pt x="15901" y="2247"/>
                  </a:lnTo>
                  <a:lnTo>
                    <a:pt x="15851" y="2202"/>
                  </a:lnTo>
                  <a:lnTo>
                    <a:pt x="15785" y="2136"/>
                  </a:lnTo>
                  <a:lnTo>
                    <a:pt x="15718" y="2047"/>
                  </a:lnTo>
                  <a:lnTo>
                    <a:pt x="15685" y="1980"/>
                  </a:lnTo>
                  <a:lnTo>
                    <a:pt x="15519" y="1624"/>
                  </a:lnTo>
                  <a:lnTo>
                    <a:pt x="15353" y="1401"/>
                  </a:lnTo>
                  <a:lnTo>
                    <a:pt x="15286" y="1379"/>
                  </a:lnTo>
                  <a:lnTo>
                    <a:pt x="15203" y="1312"/>
                  </a:lnTo>
                  <a:lnTo>
                    <a:pt x="15037" y="1312"/>
                  </a:lnTo>
                  <a:lnTo>
                    <a:pt x="14937" y="1379"/>
                  </a:lnTo>
                  <a:lnTo>
                    <a:pt x="14804" y="1513"/>
                  </a:lnTo>
                  <a:lnTo>
                    <a:pt x="14738" y="1624"/>
                  </a:lnTo>
                  <a:lnTo>
                    <a:pt x="14705" y="1735"/>
                  </a:lnTo>
                  <a:lnTo>
                    <a:pt x="14588" y="1958"/>
                  </a:lnTo>
                  <a:lnTo>
                    <a:pt x="14505" y="2202"/>
                  </a:lnTo>
                  <a:lnTo>
                    <a:pt x="14472" y="2291"/>
                  </a:lnTo>
                  <a:lnTo>
                    <a:pt x="14406" y="2402"/>
                  </a:lnTo>
                  <a:lnTo>
                    <a:pt x="14339" y="2469"/>
                  </a:lnTo>
                  <a:lnTo>
                    <a:pt x="14256" y="2536"/>
                  </a:lnTo>
                  <a:lnTo>
                    <a:pt x="14173" y="2580"/>
                  </a:lnTo>
                  <a:lnTo>
                    <a:pt x="14073" y="2603"/>
                  </a:lnTo>
                  <a:lnTo>
                    <a:pt x="13442" y="2603"/>
                  </a:lnTo>
                  <a:lnTo>
                    <a:pt x="13425" y="2469"/>
                  </a:lnTo>
                  <a:lnTo>
                    <a:pt x="13409" y="2380"/>
                  </a:lnTo>
                  <a:lnTo>
                    <a:pt x="13392" y="2269"/>
                  </a:lnTo>
                  <a:lnTo>
                    <a:pt x="13392" y="2091"/>
                  </a:lnTo>
                  <a:lnTo>
                    <a:pt x="13409" y="2024"/>
                  </a:lnTo>
                  <a:lnTo>
                    <a:pt x="13425" y="1891"/>
                  </a:lnTo>
                  <a:lnTo>
                    <a:pt x="13492" y="1802"/>
                  </a:lnTo>
                  <a:lnTo>
                    <a:pt x="13591" y="1579"/>
                  </a:lnTo>
                  <a:lnTo>
                    <a:pt x="13658" y="1468"/>
                  </a:lnTo>
                  <a:lnTo>
                    <a:pt x="13674" y="1357"/>
                  </a:lnTo>
                  <a:lnTo>
                    <a:pt x="13708" y="1290"/>
                  </a:lnTo>
                  <a:lnTo>
                    <a:pt x="13708" y="1157"/>
                  </a:lnTo>
                  <a:lnTo>
                    <a:pt x="13658" y="1023"/>
                  </a:lnTo>
                  <a:lnTo>
                    <a:pt x="13625" y="1001"/>
                  </a:lnTo>
                  <a:lnTo>
                    <a:pt x="13575" y="957"/>
                  </a:lnTo>
                  <a:lnTo>
                    <a:pt x="13542" y="912"/>
                  </a:lnTo>
                  <a:lnTo>
                    <a:pt x="13309" y="823"/>
                  </a:lnTo>
                  <a:lnTo>
                    <a:pt x="13176" y="779"/>
                  </a:lnTo>
                  <a:lnTo>
                    <a:pt x="13060" y="734"/>
                  </a:lnTo>
                  <a:lnTo>
                    <a:pt x="12927" y="690"/>
                  </a:lnTo>
                  <a:lnTo>
                    <a:pt x="12445" y="400"/>
                  </a:lnTo>
                  <a:lnTo>
                    <a:pt x="12229" y="289"/>
                  </a:lnTo>
                  <a:lnTo>
                    <a:pt x="11764" y="111"/>
                  </a:lnTo>
                  <a:lnTo>
                    <a:pt x="11631" y="67"/>
                  </a:lnTo>
                  <a:lnTo>
                    <a:pt x="11531" y="44"/>
                  </a:lnTo>
                  <a:lnTo>
                    <a:pt x="11415" y="22"/>
                  </a:lnTo>
                  <a:lnTo>
                    <a:pt x="11265" y="22"/>
                  </a:lnTo>
                  <a:lnTo>
                    <a:pt x="10999" y="0"/>
                  </a:lnTo>
                  <a:lnTo>
                    <a:pt x="10883" y="22"/>
                  </a:lnTo>
                  <a:lnTo>
                    <a:pt x="10850" y="22"/>
                  </a:lnTo>
                  <a:lnTo>
                    <a:pt x="10800" y="44"/>
                  </a:lnTo>
                  <a:lnTo>
                    <a:pt x="10734" y="111"/>
                  </a:lnTo>
                  <a:lnTo>
                    <a:pt x="10684" y="200"/>
                  </a:lnTo>
                  <a:lnTo>
                    <a:pt x="10567" y="378"/>
                  </a:lnTo>
                  <a:lnTo>
                    <a:pt x="10434" y="534"/>
                  </a:lnTo>
                  <a:lnTo>
                    <a:pt x="10302" y="667"/>
                  </a:lnTo>
                  <a:lnTo>
                    <a:pt x="10185" y="801"/>
                  </a:lnTo>
                  <a:lnTo>
                    <a:pt x="10052" y="868"/>
                  </a:lnTo>
                  <a:lnTo>
                    <a:pt x="9936" y="957"/>
                  </a:lnTo>
                  <a:lnTo>
                    <a:pt x="9637" y="1046"/>
                  </a:lnTo>
                  <a:lnTo>
                    <a:pt x="9371" y="1112"/>
                  </a:lnTo>
                  <a:lnTo>
                    <a:pt x="9072" y="1201"/>
                  </a:lnTo>
                  <a:lnTo>
                    <a:pt x="8956" y="1246"/>
                  </a:lnTo>
                  <a:lnTo>
                    <a:pt x="8806" y="1290"/>
                  </a:lnTo>
                  <a:lnTo>
                    <a:pt x="8673" y="1379"/>
                  </a:lnTo>
                  <a:lnTo>
                    <a:pt x="8557" y="1468"/>
                  </a:lnTo>
                  <a:lnTo>
                    <a:pt x="8424" y="1602"/>
                  </a:lnTo>
                  <a:lnTo>
                    <a:pt x="8308" y="1735"/>
                  </a:lnTo>
                  <a:lnTo>
                    <a:pt x="8208" y="1869"/>
                  </a:lnTo>
                  <a:lnTo>
                    <a:pt x="8125" y="2047"/>
                  </a:lnTo>
                  <a:lnTo>
                    <a:pt x="8025" y="2202"/>
                  </a:lnTo>
                  <a:lnTo>
                    <a:pt x="7975" y="2358"/>
                  </a:lnTo>
                  <a:lnTo>
                    <a:pt x="7926" y="2536"/>
                  </a:lnTo>
                  <a:lnTo>
                    <a:pt x="7859" y="2669"/>
                  </a:lnTo>
                  <a:lnTo>
                    <a:pt x="7809" y="3003"/>
                  </a:lnTo>
                  <a:lnTo>
                    <a:pt x="7660" y="3693"/>
                  </a:lnTo>
                  <a:lnTo>
                    <a:pt x="7560" y="4026"/>
                  </a:lnTo>
                  <a:lnTo>
                    <a:pt x="7494" y="4227"/>
                  </a:lnTo>
                  <a:lnTo>
                    <a:pt x="7427" y="4405"/>
                  </a:lnTo>
                  <a:lnTo>
                    <a:pt x="7394" y="4516"/>
                  </a:lnTo>
                  <a:lnTo>
                    <a:pt x="7327" y="4582"/>
                  </a:lnTo>
                  <a:lnTo>
                    <a:pt x="7278" y="4671"/>
                  </a:lnTo>
                  <a:lnTo>
                    <a:pt x="7228" y="4716"/>
                  </a:lnTo>
                  <a:lnTo>
                    <a:pt x="7161" y="4760"/>
                  </a:lnTo>
                  <a:lnTo>
                    <a:pt x="7078" y="4805"/>
                  </a:lnTo>
                  <a:lnTo>
                    <a:pt x="6929" y="4872"/>
                  </a:lnTo>
                  <a:lnTo>
                    <a:pt x="6613" y="5005"/>
                  </a:lnTo>
                  <a:lnTo>
                    <a:pt x="6530" y="5072"/>
                  </a:lnTo>
                  <a:lnTo>
                    <a:pt x="6447" y="5116"/>
                  </a:lnTo>
                  <a:lnTo>
                    <a:pt x="6380" y="5161"/>
                  </a:lnTo>
                  <a:lnTo>
                    <a:pt x="6330" y="5228"/>
                  </a:lnTo>
                  <a:lnTo>
                    <a:pt x="5915" y="5717"/>
                  </a:lnTo>
                  <a:lnTo>
                    <a:pt x="5516" y="6140"/>
                  </a:lnTo>
                  <a:lnTo>
                    <a:pt x="5300" y="6340"/>
                  </a:lnTo>
                  <a:lnTo>
                    <a:pt x="5201" y="6451"/>
                  </a:lnTo>
                  <a:lnTo>
                    <a:pt x="5101" y="6540"/>
                  </a:lnTo>
                  <a:lnTo>
                    <a:pt x="4868" y="6718"/>
                  </a:lnTo>
                  <a:lnTo>
                    <a:pt x="4602" y="6896"/>
                  </a:lnTo>
                  <a:lnTo>
                    <a:pt x="4237" y="7096"/>
                  </a:lnTo>
                  <a:lnTo>
                    <a:pt x="4104" y="7230"/>
                  </a:lnTo>
                  <a:lnTo>
                    <a:pt x="3971" y="7319"/>
                  </a:lnTo>
                  <a:lnTo>
                    <a:pt x="3905" y="7408"/>
                  </a:lnTo>
                  <a:lnTo>
                    <a:pt x="3871" y="7474"/>
                  </a:lnTo>
                  <a:lnTo>
                    <a:pt x="3805" y="7541"/>
                  </a:lnTo>
                  <a:lnTo>
                    <a:pt x="3788" y="7630"/>
                  </a:lnTo>
                  <a:lnTo>
                    <a:pt x="3722" y="7830"/>
                  </a:lnTo>
                  <a:lnTo>
                    <a:pt x="3722" y="8475"/>
                  </a:lnTo>
                  <a:lnTo>
                    <a:pt x="3755" y="8876"/>
                  </a:lnTo>
                  <a:lnTo>
                    <a:pt x="3888" y="9588"/>
                  </a:lnTo>
                  <a:lnTo>
                    <a:pt x="3988" y="10277"/>
                  </a:lnTo>
                  <a:lnTo>
                    <a:pt x="4021" y="10455"/>
                  </a:lnTo>
                  <a:lnTo>
                    <a:pt x="4054" y="10856"/>
                  </a:lnTo>
                  <a:lnTo>
                    <a:pt x="4054" y="11367"/>
                  </a:lnTo>
                  <a:lnTo>
                    <a:pt x="4038" y="11723"/>
                  </a:lnTo>
                  <a:lnTo>
                    <a:pt x="3988" y="12035"/>
                  </a:lnTo>
                  <a:lnTo>
                    <a:pt x="3971" y="12213"/>
                  </a:lnTo>
                  <a:lnTo>
                    <a:pt x="3954" y="12368"/>
                  </a:lnTo>
                  <a:lnTo>
                    <a:pt x="3921" y="12502"/>
                  </a:lnTo>
                  <a:lnTo>
                    <a:pt x="3888" y="12613"/>
                  </a:lnTo>
                  <a:lnTo>
                    <a:pt x="3871" y="12724"/>
                  </a:lnTo>
                  <a:lnTo>
                    <a:pt x="3788" y="12835"/>
                  </a:lnTo>
                  <a:lnTo>
                    <a:pt x="3738" y="12835"/>
                  </a:lnTo>
                  <a:lnTo>
                    <a:pt x="3672" y="12791"/>
                  </a:lnTo>
                  <a:lnTo>
                    <a:pt x="3622" y="12724"/>
                  </a:lnTo>
                  <a:lnTo>
                    <a:pt x="3506" y="12457"/>
                  </a:lnTo>
                  <a:lnTo>
                    <a:pt x="3406" y="12235"/>
                  </a:lnTo>
                  <a:lnTo>
                    <a:pt x="3306" y="11990"/>
                  </a:lnTo>
                  <a:lnTo>
                    <a:pt x="3223" y="11745"/>
                  </a:lnTo>
                  <a:lnTo>
                    <a:pt x="3074" y="11278"/>
                  </a:lnTo>
                  <a:lnTo>
                    <a:pt x="2958" y="10856"/>
                  </a:lnTo>
                  <a:lnTo>
                    <a:pt x="2891" y="10678"/>
                  </a:lnTo>
                  <a:lnTo>
                    <a:pt x="2808" y="10500"/>
                  </a:lnTo>
                  <a:lnTo>
                    <a:pt x="2758" y="10433"/>
                  </a:lnTo>
                  <a:lnTo>
                    <a:pt x="2725" y="10366"/>
                  </a:lnTo>
                  <a:lnTo>
                    <a:pt x="2625" y="10211"/>
                  </a:lnTo>
                  <a:lnTo>
                    <a:pt x="2509" y="10099"/>
                  </a:lnTo>
                  <a:lnTo>
                    <a:pt x="2442" y="10077"/>
                  </a:lnTo>
                  <a:lnTo>
                    <a:pt x="2359" y="10033"/>
                  </a:lnTo>
                  <a:lnTo>
                    <a:pt x="2226" y="9988"/>
                  </a:lnTo>
                  <a:lnTo>
                    <a:pt x="2060" y="9966"/>
                  </a:lnTo>
                  <a:lnTo>
                    <a:pt x="2010" y="9988"/>
                  </a:lnTo>
                  <a:lnTo>
                    <a:pt x="1977" y="10010"/>
                  </a:lnTo>
                  <a:lnTo>
                    <a:pt x="1894" y="10077"/>
                  </a:lnTo>
                  <a:lnTo>
                    <a:pt x="1761" y="10299"/>
                  </a:lnTo>
                  <a:lnTo>
                    <a:pt x="1728" y="10455"/>
                  </a:lnTo>
                  <a:lnTo>
                    <a:pt x="1678" y="10611"/>
                  </a:lnTo>
                  <a:lnTo>
                    <a:pt x="1662" y="10744"/>
                  </a:lnTo>
                  <a:lnTo>
                    <a:pt x="1645" y="10856"/>
                  </a:lnTo>
                  <a:lnTo>
                    <a:pt x="1662" y="11078"/>
                  </a:lnTo>
                  <a:lnTo>
                    <a:pt x="1678" y="11323"/>
                  </a:lnTo>
                  <a:lnTo>
                    <a:pt x="1695" y="11523"/>
                  </a:lnTo>
                  <a:lnTo>
                    <a:pt x="1745" y="11723"/>
                  </a:lnTo>
                  <a:lnTo>
                    <a:pt x="1844" y="12101"/>
                  </a:lnTo>
                  <a:lnTo>
                    <a:pt x="1944" y="12435"/>
                  </a:lnTo>
                  <a:lnTo>
                    <a:pt x="2077" y="12813"/>
                  </a:lnTo>
                  <a:lnTo>
                    <a:pt x="2143" y="12991"/>
                  </a:lnTo>
                  <a:lnTo>
                    <a:pt x="2177" y="13191"/>
                  </a:lnTo>
                  <a:lnTo>
                    <a:pt x="2226" y="13392"/>
                  </a:lnTo>
                  <a:lnTo>
                    <a:pt x="2260" y="13792"/>
                  </a:lnTo>
                  <a:lnTo>
                    <a:pt x="2260" y="14059"/>
                  </a:lnTo>
                  <a:lnTo>
                    <a:pt x="2276" y="14170"/>
                  </a:lnTo>
                  <a:lnTo>
                    <a:pt x="2310" y="14326"/>
                  </a:lnTo>
                  <a:lnTo>
                    <a:pt x="2343" y="14571"/>
                  </a:lnTo>
                  <a:lnTo>
                    <a:pt x="2426" y="14793"/>
                  </a:lnTo>
                  <a:lnTo>
                    <a:pt x="2526" y="15038"/>
                  </a:lnTo>
                  <a:lnTo>
                    <a:pt x="2625" y="15260"/>
                  </a:lnTo>
                  <a:lnTo>
                    <a:pt x="2708" y="15505"/>
                  </a:lnTo>
                  <a:lnTo>
                    <a:pt x="2742" y="15616"/>
                  </a:lnTo>
                  <a:lnTo>
                    <a:pt x="2758" y="15750"/>
                  </a:lnTo>
                  <a:lnTo>
                    <a:pt x="2791" y="15883"/>
                  </a:lnTo>
                  <a:lnTo>
                    <a:pt x="2791" y="16239"/>
                  </a:lnTo>
                  <a:lnTo>
                    <a:pt x="2758" y="16328"/>
                  </a:lnTo>
                  <a:lnTo>
                    <a:pt x="2708" y="16595"/>
                  </a:lnTo>
                  <a:lnTo>
                    <a:pt x="2625" y="16706"/>
                  </a:lnTo>
                  <a:lnTo>
                    <a:pt x="2575" y="16795"/>
                  </a:lnTo>
                  <a:lnTo>
                    <a:pt x="2526" y="16862"/>
                  </a:lnTo>
                  <a:lnTo>
                    <a:pt x="2442" y="16995"/>
                  </a:lnTo>
                  <a:lnTo>
                    <a:pt x="2326" y="17084"/>
                  </a:lnTo>
                  <a:lnTo>
                    <a:pt x="2226" y="17218"/>
                  </a:lnTo>
                  <a:lnTo>
                    <a:pt x="1662" y="17618"/>
                  </a:lnTo>
                  <a:lnTo>
                    <a:pt x="1529" y="17707"/>
                  </a:lnTo>
                  <a:lnTo>
                    <a:pt x="1396" y="17818"/>
                  </a:lnTo>
                  <a:lnTo>
                    <a:pt x="1246" y="17930"/>
                  </a:lnTo>
                  <a:lnTo>
                    <a:pt x="1180" y="18019"/>
                  </a:lnTo>
                  <a:lnTo>
                    <a:pt x="1097" y="18063"/>
                  </a:lnTo>
                  <a:lnTo>
                    <a:pt x="964" y="18219"/>
                  </a:lnTo>
                  <a:lnTo>
                    <a:pt x="847" y="18397"/>
                  </a:lnTo>
                  <a:lnTo>
                    <a:pt x="748" y="18552"/>
                  </a:lnTo>
                  <a:lnTo>
                    <a:pt x="631" y="18708"/>
                  </a:lnTo>
                  <a:lnTo>
                    <a:pt x="582" y="18864"/>
                  </a:lnTo>
                  <a:lnTo>
                    <a:pt x="498" y="19042"/>
                  </a:lnTo>
                  <a:lnTo>
                    <a:pt x="449" y="19220"/>
                  </a:lnTo>
                  <a:lnTo>
                    <a:pt x="382" y="19420"/>
                  </a:lnTo>
                  <a:lnTo>
                    <a:pt x="332" y="19798"/>
                  </a:lnTo>
                  <a:lnTo>
                    <a:pt x="282" y="20199"/>
                  </a:lnTo>
                  <a:lnTo>
                    <a:pt x="199" y="21088"/>
                  </a:lnTo>
                  <a:lnTo>
                    <a:pt x="183" y="21111"/>
                  </a:lnTo>
                  <a:lnTo>
                    <a:pt x="183" y="21155"/>
                  </a:lnTo>
                  <a:lnTo>
                    <a:pt x="133" y="21200"/>
                  </a:lnTo>
                  <a:lnTo>
                    <a:pt x="83" y="21311"/>
                  </a:lnTo>
                  <a:lnTo>
                    <a:pt x="33" y="21355"/>
                  </a:lnTo>
                  <a:lnTo>
                    <a:pt x="17" y="21378"/>
                  </a:lnTo>
                  <a:lnTo>
                    <a:pt x="0" y="21422"/>
                  </a:lnTo>
                  <a:lnTo>
                    <a:pt x="17" y="21489"/>
                  </a:lnTo>
                  <a:lnTo>
                    <a:pt x="33" y="21533"/>
                  </a:lnTo>
                  <a:lnTo>
                    <a:pt x="33" y="21556"/>
                  </a:lnTo>
                  <a:lnTo>
                    <a:pt x="83" y="21578"/>
                  </a:lnTo>
                  <a:lnTo>
                    <a:pt x="116" y="21600"/>
                  </a:lnTo>
                  <a:lnTo>
                    <a:pt x="216" y="21600"/>
                  </a:lnTo>
                  <a:lnTo>
                    <a:pt x="266" y="21578"/>
                  </a:lnTo>
                  <a:lnTo>
                    <a:pt x="382" y="21511"/>
                  </a:lnTo>
                  <a:lnTo>
                    <a:pt x="615" y="21311"/>
                  </a:lnTo>
                  <a:lnTo>
                    <a:pt x="748" y="21200"/>
                  </a:lnTo>
                  <a:lnTo>
                    <a:pt x="864" y="21155"/>
                  </a:lnTo>
                  <a:lnTo>
                    <a:pt x="997" y="21111"/>
                  </a:lnTo>
                  <a:lnTo>
                    <a:pt x="1097" y="21088"/>
                  </a:lnTo>
                  <a:lnTo>
                    <a:pt x="1329" y="21022"/>
                  </a:lnTo>
                  <a:lnTo>
                    <a:pt x="1728" y="20999"/>
                  </a:lnTo>
                  <a:lnTo>
                    <a:pt x="1927" y="20977"/>
                  </a:lnTo>
                  <a:lnTo>
                    <a:pt x="2110" y="20910"/>
                  </a:lnTo>
                  <a:lnTo>
                    <a:pt x="2310" y="20821"/>
                  </a:lnTo>
                  <a:lnTo>
                    <a:pt x="2409" y="20755"/>
                  </a:lnTo>
                  <a:lnTo>
                    <a:pt x="2492" y="20666"/>
                  </a:lnTo>
                  <a:lnTo>
                    <a:pt x="2592" y="20577"/>
                  </a:lnTo>
                  <a:lnTo>
                    <a:pt x="2658" y="20443"/>
                  </a:lnTo>
                  <a:lnTo>
                    <a:pt x="2725" y="20332"/>
                  </a:lnTo>
                  <a:lnTo>
                    <a:pt x="2742" y="20199"/>
                  </a:lnTo>
                  <a:lnTo>
                    <a:pt x="2808" y="19954"/>
                  </a:lnTo>
                  <a:lnTo>
                    <a:pt x="2825" y="19665"/>
                  </a:lnTo>
                  <a:lnTo>
                    <a:pt x="2874" y="19398"/>
                  </a:lnTo>
                  <a:lnTo>
                    <a:pt x="2891" y="19264"/>
                  </a:lnTo>
                  <a:lnTo>
                    <a:pt x="2924" y="19153"/>
                  </a:lnTo>
                  <a:lnTo>
                    <a:pt x="2974" y="19042"/>
                  </a:lnTo>
                  <a:lnTo>
                    <a:pt x="3041" y="18953"/>
                  </a:lnTo>
                  <a:lnTo>
                    <a:pt x="3124" y="18864"/>
                  </a:lnTo>
                  <a:lnTo>
                    <a:pt x="3174" y="18819"/>
                  </a:lnTo>
                  <a:lnTo>
                    <a:pt x="3223" y="18797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58" name="Freeform 571">
              <a:extLst>
                <a:ext uri="{FF2B5EF4-FFF2-40B4-BE49-F238E27FC236}">
                  <a16:creationId xmlns:a16="http://schemas.microsoft.com/office/drawing/2014/main" id="{7507B545-A27A-BAF7-A730-487469BA2415}"/>
                </a:ext>
              </a:extLst>
            </p:cNvPr>
            <p:cNvSpPr/>
            <p:nvPr/>
          </p:nvSpPr>
          <p:spPr>
            <a:xfrm rot="21366487">
              <a:off x="1669527" y="1968745"/>
              <a:ext cx="656924" cy="98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36" y="16"/>
                  </a:moveTo>
                  <a:lnTo>
                    <a:pt x="18806" y="16"/>
                  </a:lnTo>
                  <a:lnTo>
                    <a:pt x="18854" y="32"/>
                  </a:lnTo>
                  <a:lnTo>
                    <a:pt x="18879" y="64"/>
                  </a:lnTo>
                  <a:lnTo>
                    <a:pt x="18927" y="80"/>
                  </a:lnTo>
                  <a:lnTo>
                    <a:pt x="18927" y="112"/>
                  </a:lnTo>
                  <a:lnTo>
                    <a:pt x="18879" y="177"/>
                  </a:lnTo>
                  <a:lnTo>
                    <a:pt x="18757" y="370"/>
                  </a:lnTo>
                  <a:lnTo>
                    <a:pt x="18733" y="466"/>
                  </a:lnTo>
                  <a:lnTo>
                    <a:pt x="18709" y="595"/>
                  </a:lnTo>
                  <a:lnTo>
                    <a:pt x="18709" y="723"/>
                  </a:lnTo>
                  <a:lnTo>
                    <a:pt x="18684" y="868"/>
                  </a:lnTo>
                  <a:lnTo>
                    <a:pt x="18636" y="1093"/>
                  </a:lnTo>
                  <a:lnTo>
                    <a:pt x="18611" y="1221"/>
                  </a:lnTo>
                  <a:lnTo>
                    <a:pt x="18611" y="1591"/>
                  </a:lnTo>
                  <a:lnTo>
                    <a:pt x="19778" y="1591"/>
                  </a:lnTo>
                  <a:lnTo>
                    <a:pt x="19899" y="1607"/>
                  </a:lnTo>
                  <a:lnTo>
                    <a:pt x="20142" y="1671"/>
                  </a:lnTo>
                  <a:lnTo>
                    <a:pt x="20239" y="1704"/>
                  </a:lnTo>
                  <a:lnTo>
                    <a:pt x="20312" y="1736"/>
                  </a:lnTo>
                  <a:lnTo>
                    <a:pt x="20409" y="1800"/>
                  </a:lnTo>
                  <a:lnTo>
                    <a:pt x="20482" y="1864"/>
                  </a:lnTo>
                  <a:lnTo>
                    <a:pt x="20531" y="1961"/>
                  </a:lnTo>
                  <a:lnTo>
                    <a:pt x="20604" y="2041"/>
                  </a:lnTo>
                  <a:lnTo>
                    <a:pt x="20677" y="2234"/>
                  </a:lnTo>
                  <a:lnTo>
                    <a:pt x="20847" y="2427"/>
                  </a:lnTo>
                  <a:lnTo>
                    <a:pt x="21333" y="3070"/>
                  </a:lnTo>
                  <a:lnTo>
                    <a:pt x="21454" y="3262"/>
                  </a:lnTo>
                  <a:lnTo>
                    <a:pt x="21527" y="3455"/>
                  </a:lnTo>
                  <a:lnTo>
                    <a:pt x="21576" y="3568"/>
                  </a:lnTo>
                  <a:lnTo>
                    <a:pt x="21600" y="3664"/>
                  </a:lnTo>
                  <a:lnTo>
                    <a:pt x="21576" y="3729"/>
                  </a:lnTo>
                  <a:lnTo>
                    <a:pt x="21576" y="3809"/>
                  </a:lnTo>
                  <a:lnTo>
                    <a:pt x="21527" y="3873"/>
                  </a:lnTo>
                  <a:lnTo>
                    <a:pt x="21503" y="3954"/>
                  </a:lnTo>
                  <a:lnTo>
                    <a:pt x="21381" y="4082"/>
                  </a:lnTo>
                  <a:lnTo>
                    <a:pt x="21284" y="4179"/>
                  </a:lnTo>
                  <a:lnTo>
                    <a:pt x="21163" y="4307"/>
                  </a:lnTo>
                  <a:lnTo>
                    <a:pt x="21138" y="4387"/>
                  </a:lnTo>
                  <a:lnTo>
                    <a:pt x="21090" y="4436"/>
                  </a:lnTo>
                  <a:lnTo>
                    <a:pt x="21017" y="4580"/>
                  </a:lnTo>
                  <a:lnTo>
                    <a:pt x="21017" y="4661"/>
                  </a:lnTo>
                  <a:lnTo>
                    <a:pt x="20993" y="4725"/>
                  </a:lnTo>
                  <a:lnTo>
                    <a:pt x="21017" y="4789"/>
                  </a:lnTo>
                  <a:lnTo>
                    <a:pt x="21017" y="4837"/>
                  </a:lnTo>
                  <a:lnTo>
                    <a:pt x="21090" y="4934"/>
                  </a:lnTo>
                  <a:lnTo>
                    <a:pt x="21163" y="5014"/>
                  </a:lnTo>
                  <a:lnTo>
                    <a:pt x="21260" y="5111"/>
                  </a:lnTo>
                  <a:lnTo>
                    <a:pt x="21406" y="5287"/>
                  </a:lnTo>
                  <a:lnTo>
                    <a:pt x="21454" y="5320"/>
                  </a:lnTo>
                  <a:lnTo>
                    <a:pt x="21479" y="5384"/>
                  </a:lnTo>
                  <a:lnTo>
                    <a:pt x="21503" y="5432"/>
                  </a:lnTo>
                  <a:lnTo>
                    <a:pt x="21503" y="5577"/>
                  </a:lnTo>
                  <a:lnTo>
                    <a:pt x="21479" y="5657"/>
                  </a:lnTo>
                  <a:lnTo>
                    <a:pt x="21454" y="5721"/>
                  </a:lnTo>
                  <a:lnTo>
                    <a:pt x="21381" y="5802"/>
                  </a:lnTo>
                  <a:lnTo>
                    <a:pt x="21333" y="5850"/>
                  </a:lnTo>
                  <a:lnTo>
                    <a:pt x="21163" y="5962"/>
                  </a:lnTo>
                  <a:lnTo>
                    <a:pt x="21114" y="6011"/>
                  </a:lnTo>
                  <a:lnTo>
                    <a:pt x="20895" y="6107"/>
                  </a:lnTo>
                  <a:lnTo>
                    <a:pt x="20409" y="6236"/>
                  </a:lnTo>
                  <a:lnTo>
                    <a:pt x="20142" y="6284"/>
                  </a:lnTo>
                  <a:lnTo>
                    <a:pt x="19583" y="6396"/>
                  </a:lnTo>
                  <a:lnTo>
                    <a:pt x="19316" y="6461"/>
                  </a:lnTo>
                  <a:lnTo>
                    <a:pt x="19049" y="6541"/>
                  </a:lnTo>
                  <a:lnTo>
                    <a:pt x="18757" y="6605"/>
                  </a:lnTo>
                  <a:lnTo>
                    <a:pt x="18514" y="6718"/>
                  </a:lnTo>
                  <a:lnTo>
                    <a:pt x="18441" y="6782"/>
                  </a:lnTo>
                  <a:lnTo>
                    <a:pt x="18320" y="6830"/>
                  </a:lnTo>
                  <a:lnTo>
                    <a:pt x="18223" y="6895"/>
                  </a:lnTo>
                  <a:lnTo>
                    <a:pt x="18126" y="6975"/>
                  </a:lnTo>
                  <a:lnTo>
                    <a:pt x="17883" y="7232"/>
                  </a:lnTo>
                  <a:lnTo>
                    <a:pt x="17785" y="7377"/>
                  </a:lnTo>
                  <a:lnTo>
                    <a:pt x="17712" y="7505"/>
                  </a:lnTo>
                  <a:lnTo>
                    <a:pt x="17591" y="7746"/>
                  </a:lnTo>
                  <a:lnTo>
                    <a:pt x="17470" y="8004"/>
                  </a:lnTo>
                  <a:lnTo>
                    <a:pt x="17372" y="8261"/>
                  </a:lnTo>
                  <a:lnTo>
                    <a:pt x="17275" y="8389"/>
                  </a:lnTo>
                  <a:lnTo>
                    <a:pt x="17227" y="8518"/>
                  </a:lnTo>
                  <a:lnTo>
                    <a:pt x="17129" y="8646"/>
                  </a:lnTo>
                  <a:lnTo>
                    <a:pt x="17008" y="8743"/>
                  </a:lnTo>
                  <a:lnTo>
                    <a:pt x="16862" y="8871"/>
                  </a:lnTo>
                  <a:lnTo>
                    <a:pt x="16619" y="9032"/>
                  </a:lnTo>
                  <a:lnTo>
                    <a:pt x="16522" y="9080"/>
                  </a:lnTo>
                  <a:lnTo>
                    <a:pt x="16425" y="9112"/>
                  </a:lnTo>
                  <a:lnTo>
                    <a:pt x="16328" y="9129"/>
                  </a:lnTo>
                  <a:lnTo>
                    <a:pt x="16157" y="9161"/>
                  </a:lnTo>
                  <a:lnTo>
                    <a:pt x="15720" y="9193"/>
                  </a:lnTo>
                  <a:lnTo>
                    <a:pt x="15623" y="9225"/>
                  </a:lnTo>
                  <a:lnTo>
                    <a:pt x="15550" y="9241"/>
                  </a:lnTo>
                  <a:lnTo>
                    <a:pt x="15429" y="9273"/>
                  </a:lnTo>
                  <a:lnTo>
                    <a:pt x="15331" y="9289"/>
                  </a:lnTo>
                  <a:lnTo>
                    <a:pt x="15186" y="9386"/>
                  </a:lnTo>
                  <a:lnTo>
                    <a:pt x="14748" y="9707"/>
                  </a:lnTo>
                  <a:lnTo>
                    <a:pt x="14457" y="10012"/>
                  </a:lnTo>
                  <a:lnTo>
                    <a:pt x="14117" y="10318"/>
                  </a:lnTo>
                  <a:lnTo>
                    <a:pt x="13922" y="10479"/>
                  </a:lnTo>
                  <a:lnTo>
                    <a:pt x="13728" y="10655"/>
                  </a:lnTo>
                  <a:lnTo>
                    <a:pt x="13631" y="10704"/>
                  </a:lnTo>
                  <a:lnTo>
                    <a:pt x="13558" y="10736"/>
                  </a:lnTo>
                  <a:lnTo>
                    <a:pt x="13461" y="10752"/>
                  </a:lnTo>
                  <a:lnTo>
                    <a:pt x="13339" y="10768"/>
                  </a:lnTo>
                  <a:lnTo>
                    <a:pt x="12950" y="10768"/>
                  </a:lnTo>
                  <a:lnTo>
                    <a:pt x="12707" y="10752"/>
                  </a:lnTo>
                  <a:lnTo>
                    <a:pt x="12294" y="10752"/>
                  </a:lnTo>
                  <a:lnTo>
                    <a:pt x="12173" y="10768"/>
                  </a:lnTo>
                  <a:lnTo>
                    <a:pt x="12051" y="10816"/>
                  </a:lnTo>
                  <a:lnTo>
                    <a:pt x="11857" y="10880"/>
                  </a:lnTo>
                  <a:lnTo>
                    <a:pt x="11760" y="10929"/>
                  </a:lnTo>
                  <a:lnTo>
                    <a:pt x="11711" y="10977"/>
                  </a:lnTo>
                  <a:lnTo>
                    <a:pt x="11638" y="11025"/>
                  </a:lnTo>
                  <a:lnTo>
                    <a:pt x="11614" y="11089"/>
                  </a:lnTo>
                  <a:lnTo>
                    <a:pt x="11517" y="11218"/>
                  </a:lnTo>
                  <a:lnTo>
                    <a:pt x="11492" y="11266"/>
                  </a:lnTo>
                  <a:lnTo>
                    <a:pt x="11492" y="11330"/>
                  </a:lnTo>
                  <a:lnTo>
                    <a:pt x="11468" y="11411"/>
                  </a:lnTo>
                  <a:lnTo>
                    <a:pt x="11468" y="11459"/>
                  </a:lnTo>
                  <a:lnTo>
                    <a:pt x="11444" y="11764"/>
                  </a:lnTo>
                  <a:lnTo>
                    <a:pt x="11468" y="11893"/>
                  </a:lnTo>
                  <a:lnTo>
                    <a:pt x="11468" y="12005"/>
                  </a:lnTo>
                  <a:lnTo>
                    <a:pt x="11517" y="12246"/>
                  </a:lnTo>
                  <a:lnTo>
                    <a:pt x="11711" y="12664"/>
                  </a:lnTo>
                  <a:lnTo>
                    <a:pt x="11857" y="13098"/>
                  </a:lnTo>
                  <a:lnTo>
                    <a:pt x="11881" y="13195"/>
                  </a:lnTo>
                  <a:lnTo>
                    <a:pt x="11930" y="13323"/>
                  </a:lnTo>
                  <a:lnTo>
                    <a:pt x="11954" y="13436"/>
                  </a:lnTo>
                  <a:lnTo>
                    <a:pt x="11954" y="14561"/>
                  </a:lnTo>
                  <a:lnTo>
                    <a:pt x="11930" y="14609"/>
                  </a:lnTo>
                  <a:lnTo>
                    <a:pt x="11857" y="14673"/>
                  </a:lnTo>
                  <a:lnTo>
                    <a:pt x="11808" y="14705"/>
                  </a:lnTo>
                  <a:lnTo>
                    <a:pt x="11735" y="14738"/>
                  </a:lnTo>
                  <a:lnTo>
                    <a:pt x="11638" y="14754"/>
                  </a:lnTo>
                  <a:lnTo>
                    <a:pt x="11565" y="14770"/>
                  </a:lnTo>
                  <a:lnTo>
                    <a:pt x="11347" y="14770"/>
                  </a:lnTo>
                  <a:lnTo>
                    <a:pt x="11128" y="14721"/>
                  </a:lnTo>
                  <a:lnTo>
                    <a:pt x="11079" y="14689"/>
                  </a:lnTo>
                  <a:lnTo>
                    <a:pt x="11031" y="14625"/>
                  </a:lnTo>
                  <a:lnTo>
                    <a:pt x="10958" y="14545"/>
                  </a:lnTo>
                  <a:lnTo>
                    <a:pt x="10885" y="14432"/>
                  </a:lnTo>
                  <a:lnTo>
                    <a:pt x="10836" y="14304"/>
                  </a:lnTo>
                  <a:lnTo>
                    <a:pt x="10691" y="14079"/>
                  </a:lnTo>
                  <a:lnTo>
                    <a:pt x="10545" y="13870"/>
                  </a:lnTo>
                  <a:lnTo>
                    <a:pt x="10496" y="13757"/>
                  </a:lnTo>
                  <a:lnTo>
                    <a:pt x="10399" y="13677"/>
                  </a:lnTo>
                  <a:lnTo>
                    <a:pt x="10302" y="13580"/>
                  </a:lnTo>
                  <a:lnTo>
                    <a:pt x="10205" y="13516"/>
                  </a:lnTo>
                  <a:lnTo>
                    <a:pt x="10132" y="13420"/>
                  </a:lnTo>
                  <a:lnTo>
                    <a:pt x="9913" y="13275"/>
                  </a:lnTo>
                  <a:lnTo>
                    <a:pt x="9767" y="13227"/>
                  </a:lnTo>
                  <a:lnTo>
                    <a:pt x="9646" y="13146"/>
                  </a:lnTo>
                  <a:lnTo>
                    <a:pt x="9476" y="13098"/>
                  </a:lnTo>
                  <a:lnTo>
                    <a:pt x="9184" y="13002"/>
                  </a:lnTo>
                  <a:lnTo>
                    <a:pt x="8990" y="12954"/>
                  </a:lnTo>
                  <a:lnTo>
                    <a:pt x="8820" y="12905"/>
                  </a:lnTo>
                  <a:lnTo>
                    <a:pt x="8625" y="13114"/>
                  </a:lnTo>
                  <a:lnTo>
                    <a:pt x="8577" y="13227"/>
                  </a:lnTo>
                  <a:lnTo>
                    <a:pt x="8504" y="13307"/>
                  </a:lnTo>
                  <a:lnTo>
                    <a:pt x="8455" y="13420"/>
                  </a:lnTo>
                  <a:lnTo>
                    <a:pt x="8431" y="13532"/>
                  </a:lnTo>
                  <a:lnTo>
                    <a:pt x="8431" y="13854"/>
                  </a:lnTo>
                  <a:lnTo>
                    <a:pt x="8455" y="13950"/>
                  </a:lnTo>
                  <a:lnTo>
                    <a:pt x="8504" y="14030"/>
                  </a:lnTo>
                  <a:lnTo>
                    <a:pt x="8625" y="14191"/>
                  </a:lnTo>
                  <a:lnTo>
                    <a:pt x="8723" y="14271"/>
                  </a:lnTo>
                  <a:lnTo>
                    <a:pt x="8917" y="14416"/>
                  </a:lnTo>
                  <a:lnTo>
                    <a:pt x="9087" y="14545"/>
                  </a:lnTo>
                  <a:lnTo>
                    <a:pt x="9184" y="14609"/>
                  </a:lnTo>
                  <a:lnTo>
                    <a:pt x="9233" y="14705"/>
                  </a:lnTo>
                  <a:lnTo>
                    <a:pt x="9306" y="14770"/>
                  </a:lnTo>
                  <a:lnTo>
                    <a:pt x="9403" y="14963"/>
                  </a:lnTo>
                  <a:lnTo>
                    <a:pt x="9403" y="15477"/>
                  </a:lnTo>
                  <a:lnTo>
                    <a:pt x="9354" y="15670"/>
                  </a:lnTo>
                  <a:lnTo>
                    <a:pt x="9354" y="15991"/>
                  </a:lnTo>
                  <a:lnTo>
                    <a:pt x="9403" y="16088"/>
                  </a:lnTo>
                  <a:lnTo>
                    <a:pt x="9427" y="16152"/>
                  </a:lnTo>
                  <a:lnTo>
                    <a:pt x="9452" y="16232"/>
                  </a:lnTo>
                  <a:lnTo>
                    <a:pt x="9573" y="16377"/>
                  </a:lnTo>
                  <a:lnTo>
                    <a:pt x="9670" y="16521"/>
                  </a:lnTo>
                  <a:lnTo>
                    <a:pt x="9792" y="16650"/>
                  </a:lnTo>
                  <a:lnTo>
                    <a:pt x="9889" y="16795"/>
                  </a:lnTo>
                  <a:lnTo>
                    <a:pt x="9937" y="16875"/>
                  </a:lnTo>
                  <a:lnTo>
                    <a:pt x="9962" y="16955"/>
                  </a:lnTo>
                  <a:lnTo>
                    <a:pt x="9962" y="17036"/>
                  </a:lnTo>
                  <a:lnTo>
                    <a:pt x="10010" y="17132"/>
                  </a:lnTo>
                  <a:lnTo>
                    <a:pt x="9962" y="17229"/>
                  </a:lnTo>
                  <a:lnTo>
                    <a:pt x="9962" y="17309"/>
                  </a:lnTo>
                  <a:lnTo>
                    <a:pt x="9937" y="17405"/>
                  </a:lnTo>
                  <a:lnTo>
                    <a:pt x="9913" y="17470"/>
                  </a:lnTo>
                  <a:lnTo>
                    <a:pt x="9792" y="17614"/>
                  </a:lnTo>
                  <a:lnTo>
                    <a:pt x="9646" y="17743"/>
                  </a:lnTo>
                  <a:lnTo>
                    <a:pt x="9476" y="17871"/>
                  </a:lnTo>
                  <a:lnTo>
                    <a:pt x="9281" y="17984"/>
                  </a:lnTo>
                  <a:lnTo>
                    <a:pt x="9063" y="18080"/>
                  </a:lnTo>
                  <a:lnTo>
                    <a:pt x="8820" y="18177"/>
                  </a:lnTo>
                  <a:lnTo>
                    <a:pt x="8310" y="18370"/>
                  </a:lnTo>
                  <a:lnTo>
                    <a:pt x="7775" y="18563"/>
                  </a:lnTo>
                  <a:lnTo>
                    <a:pt x="7532" y="18675"/>
                  </a:lnTo>
                  <a:lnTo>
                    <a:pt x="7313" y="18804"/>
                  </a:lnTo>
                  <a:lnTo>
                    <a:pt x="7192" y="18868"/>
                  </a:lnTo>
                  <a:lnTo>
                    <a:pt x="7070" y="18916"/>
                  </a:lnTo>
                  <a:lnTo>
                    <a:pt x="6900" y="19093"/>
                  </a:lnTo>
                  <a:lnTo>
                    <a:pt x="6755" y="19238"/>
                  </a:lnTo>
                  <a:lnTo>
                    <a:pt x="6682" y="19302"/>
                  </a:lnTo>
                  <a:lnTo>
                    <a:pt x="6633" y="19382"/>
                  </a:lnTo>
                  <a:lnTo>
                    <a:pt x="6560" y="19527"/>
                  </a:lnTo>
                  <a:lnTo>
                    <a:pt x="6512" y="19688"/>
                  </a:lnTo>
                  <a:lnTo>
                    <a:pt x="6439" y="19993"/>
                  </a:lnTo>
                  <a:lnTo>
                    <a:pt x="6390" y="20298"/>
                  </a:lnTo>
                  <a:lnTo>
                    <a:pt x="6390" y="20459"/>
                  </a:lnTo>
                  <a:lnTo>
                    <a:pt x="6317" y="20604"/>
                  </a:lnTo>
                  <a:lnTo>
                    <a:pt x="6293" y="20748"/>
                  </a:lnTo>
                  <a:lnTo>
                    <a:pt x="6099" y="21005"/>
                  </a:lnTo>
                  <a:lnTo>
                    <a:pt x="5977" y="21134"/>
                  </a:lnTo>
                  <a:lnTo>
                    <a:pt x="5807" y="21246"/>
                  </a:lnTo>
                  <a:lnTo>
                    <a:pt x="5710" y="21295"/>
                  </a:lnTo>
                  <a:lnTo>
                    <a:pt x="5588" y="21343"/>
                  </a:lnTo>
                  <a:lnTo>
                    <a:pt x="5370" y="21423"/>
                  </a:lnTo>
                  <a:lnTo>
                    <a:pt x="5151" y="21488"/>
                  </a:lnTo>
                  <a:lnTo>
                    <a:pt x="4981" y="21552"/>
                  </a:lnTo>
                  <a:lnTo>
                    <a:pt x="4787" y="21584"/>
                  </a:lnTo>
                  <a:lnTo>
                    <a:pt x="4616" y="21600"/>
                  </a:lnTo>
                  <a:lnTo>
                    <a:pt x="4301" y="21600"/>
                  </a:lnTo>
                  <a:lnTo>
                    <a:pt x="4155" y="21584"/>
                  </a:lnTo>
                  <a:lnTo>
                    <a:pt x="4033" y="21552"/>
                  </a:lnTo>
                  <a:lnTo>
                    <a:pt x="3912" y="21488"/>
                  </a:lnTo>
                  <a:lnTo>
                    <a:pt x="3815" y="21455"/>
                  </a:lnTo>
                  <a:lnTo>
                    <a:pt x="3693" y="21391"/>
                  </a:lnTo>
                  <a:lnTo>
                    <a:pt x="3620" y="21311"/>
                  </a:lnTo>
                  <a:lnTo>
                    <a:pt x="3523" y="21246"/>
                  </a:lnTo>
                  <a:lnTo>
                    <a:pt x="3377" y="21086"/>
                  </a:lnTo>
                  <a:lnTo>
                    <a:pt x="3134" y="20700"/>
                  </a:lnTo>
                  <a:lnTo>
                    <a:pt x="2940" y="20298"/>
                  </a:lnTo>
                  <a:lnTo>
                    <a:pt x="2843" y="20105"/>
                  </a:lnTo>
                  <a:lnTo>
                    <a:pt x="2770" y="19945"/>
                  </a:lnTo>
                  <a:lnTo>
                    <a:pt x="2673" y="19800"/>
                  </a:lnTo>
                  <a:lnTo>
                    <a:pt x="2551" y="19688"/>
                  </a:lnTo>
                  <a:lnTo>
                    <a:pt x="2260" y="19446"/>
                  </a:lnTo>
                  <a:lnTo>
                    <a:pt x="2187" y="19398"/>
                  </a:lnTo>
                  <a:lnTo>
                    <a:pt x="1968" y="19286"/>
                  </a:lnTo>
                  <a:lnTo>
                    <a:pt x="1871" y="19254"/>
                  </a:lnTo>
                  <a:lnTo>
                    <a:pt x="1774" y="19189"/>
                  </a:lnTo>
                  <a:lnTo>
                    <a:pt x="1579" y="19125"/>
                  </a:lnTo>
                  <a:lnTo>
                    <a:pt x="1385" y="19077"/>
                  </a:lnTo>
                  <a:lnTo>
                    <a:pt x="1020" y="18964"/>
                  </a:lnTo>
                  <a:lnTo>
                    <a:pt x="437" y="18771"/>
                  </a:lnTo>
                  <a:lnTo>
                    <a:pt x="267" y="18659"/>
                  </a:lnTo>
                  <a:lnTo>
                    <a:pt x="146" y="18563"/>
                  </a:lnTo>
                  <a:lnTo>
                    <a:pt x="73" y="18450"/>
                  </a:lnTo>
                  <a:lnTo>
                    <a:pt x="0" y="18305"/>
                  </a:lnTo>
                  <a:lnTo>
                    <a:pt x="0" y="18016"/>
                  </a:lnTo>
                  <a:lnTo>
                    <a:pt x="170" y="18032"/>
                  </a:lnTo>
                  <a:lnTo>
                    <a:pt x="316" y="18048"/>
                  </a:lnTo>
                  <a:lnTo>
                    <a:pt x="510" y="18048"/>
                  </a:lnTo>
                  <a:lnTo>
                    <a:pt x="656" y="18080"/>
                  </a:lnTo>
                  <a:lnTo>
                    <a:pt x="850" y="18048"/>
                  </a:lnTo>
                  <a:lnTo>
                    <a:pt x="996" y="18016"/>
                  </a:lnTo>
                  <a:lnTo>
                    <a:pt x="1045" y="17984"/>
                  </a:lnTo>
                  <a:lnTo>
                    <a:pt x="1118" y="17952"/>
                  </a:lnTo>
                  <a:lnTo>
                    <a:pt x="1215" y="17855"/>
                  </a:lnTo>
                  <a:lnTo>
                    <a:pt x="1239" y="17759"/>
                  </a:lnTo>
                  <a:lnTo>
                    <a:pt x="1288" y="17663"/>
                  </a:lnTo>
                  <a:lnTo>
                    <a:pt x="1288" y="17534"/>
                  </a:lnTo>
                  <a:lnTo>
                    <a:pt x="1336" y="17405"/>
                  </a:lnTo>
                  <a:lnTo>
                    <a:pt x="1361" y="17132"/>
                  </a:lnTo>
                  <a:lnTo>
                    <a:pt x="1385" y="16988"/>
                  </a:lnTo>
                  <a:lnTo>
                    <a:pt x="1409" y="16875"/>
                  </a:lnTo>
                  <a:lnTo>
                    <a:pt x="1458" y="16811"/>
                  </a:lnTo>
                  <a:lnTo>
                    <a:pt x="1482" y="16746"/>
                  </a:lnTo>
                  <a:lnTo>
                    <a:pt x="1531" y="16698"/>
                  </a:lnTo>
                  <a:lnTo>
                    <a:pt x="1604" y="16650"/>
                  </a:lnTo>
                  <a:lnTo>
                    <a:pt x="1628" y="16602"/>
                  </a:lnTo>
                  <a:lnTo>
                    <a:pt x="1725" y="16570"/>
                  </a:lnTo>
                  <a:lnTo>
                    <a:pt x="1774" y="16538"/>
                  </a:lnTo>
                  <a:lnTo>
                    <a:pt x="1871" y="16505"/>
                  </a:lnTo>
                  <a:lnTo>
                    <a:pt x="2017" y="16441"/>
                  </a:lnTo>
                  <a:lnTo>
                    <a:pt x="2211" y="16393"/>
                  </a:lnTo>
                  <a:lnTo>
                    <a:pt x="2551" y="16296"/>
                  </a:lnTo>
                  <a:lnTo>
                    <a:pt x="2891" y="16232"/>
                  </a:lnTo>
                  <a:lnTo>
                    <a:pt x="3159" y="16120"/>
                  </a:lnTo>
                  <a:lnTo>
                    <a:pt x="3304" y="16055"/>
                  </a:lnTo>
                  <a:lnTo>
                    <a:pt x="3426" y="16007"/>
                  </a:lnTo>
                  <a:lnTo>
                    <a:pt x="3547" y="15943"/>
                  </a:lnTo>
                  <a:lnTo>
                    <a:pt x="3572" y="15895"/>
                  </a:lnTo>
                  <a:lnTo>
                    <a:pt x="3645" y="15863"/>
                  </a:lnTo>
                  <a:lnTo>
                    <a:pt x="3766" y="15702"/>
                  </a:lnTo>
                  <a:lnTo>
                    <a:pt x="3815" y="15509"/>
                  </a:lnTo>
                  <a:lnTo>
                    <a:pt x="3790" y="15429"/>
                  </a:lnTo>
                  <a:lnTo>
                    <a:pt x="3790" y="15364"/>
                  </a:lnTo>
                  <a:lnTo>
                    <a:pt x="3766" y="15284"/>
                  </a:lnTo>
                  <a:lnTo>
                    <a:pt x="3742" y="15236"/>
                  </a:lnTo>
                  <a:lnTo>
                    <a:pt x="3645" y="15107"/>
                  </a:lnTo>
                  <a:lnTo>
                    <a:pt x="3523" y="14995"/>
                  </a:lnTo>
                  <a:lnTo>
                    <a:pt x="3377" y="14898"/>
                  </a:lnTo>
                  <a:lnTo>
                    <a:pt x="3207" y="14818"/>
                  </a:lnTo>
                  <a:lnTo>
                    <a:pt x="3061" y="14721"/>
                  </a:lnTo>
                  <a:lnTo>
                    <a:pt x="2891" y="14625"/>
                  </a:lnTo>
                  <a:lnTo>
                    <a:pt x="2551" y="14448"/>
                  </a:lnTo>
                  <a:lnTo>
                    <a:pt x="2381" y="14368"/>
                  </a:lnTo>
                  <a:lnTo>
                    <a:pt x="2235" y="14255"/>
                  </a:lnTo>
                  <a:lnTo>
                    <a:pt x="2114" y="14143"/>
                  </a:lnTo>
                  <a:lnTo>
                    <a:pt x="2090" y="14095"/>
                  </a:lnTo>
                  <a:lnTo>
                    <a:pt x="2017" y="14030"/>
                  </a:lnTo>
                  <a:lnTo>
                    <a:pt x="1968" y="13902"/>
                  </a:lnTo>
                  <a:lnTo>
                    <a:pt x="1968" y="13677"/>
                  </a:lnTo>
                  <a:lnTo>
                    <a:pt x="1992" y="13613"/>
                  </a:lnTo>
                  <a:lnTo>
                    <a:pt x="1992" y="13548"/>
                  </a:lnTo>
                  <a:lnTo>
                    <a:pt x="2065" y="13468"/>
                  </a:lnTo>
                  <a:lnTo>
                    <a:pt x="2138" y="13371"/>
                  </a:lnTo>
                  <a:lnTo>
                    <a:pt x="2260" y="13259"/>
                  </a:lnTo>
                  <a:lnTo>
                    <a:pt x="2357" y="13146"/>
                  </a:lnTo>
                  <a:lnTo>
                    <a:pt x="2454" y="13018"/>
                  </a:lnTo>
                  <a:lnTo>
                    <a:pt x="2503" y="12970"/>
                  </a:lnTo>
                  <a:lnTo>
                    <a:pt x="2551" y="12889"/>
                  </a:lnTo>
                  <a:lnTo>
                    <a:pt x="2551" y="11571"/>
                  </a:lnTo>
                  <a:lnTo>
                    <a:pt x="2600" y="11154"/>
                  </a:lnTo>
                  <a:lnTo>
                    <a:pt x="2673" y="10977"/>
                  </a:lnTo>
                  <a:lnTo>
                    <a:pt x="2721" y="10816"/>
                  </a:lnTo>
                  <a:lnTo>
                    <a:pt x="2794" y="10623"/>
                  </a:lnTo>
                  <a:lnTo>
                    <a:pt x="2891" y="10270"/>
                  </a:lnTo>
                  <a:lnTo>
                    <a:pt x="2891" y="9868"/>
                  </a:lnTo>
                  <a:lnTo>
                    <a:pt x="2818" y="9691"/>
                  </a:lnTo>
                  <a:lnTo>
                    <a:pt x="2770" y="9530"/>
                  </a:lnTo>
                  <a:lnTo>
                    <a:pt x="2697" y="9386"/>
                  </a:lnTo>
                  <a:lnTo>
                    <a:pt x="2600" y="9225"/>
                  </a:lnTo>
                  <a:lnTo>
                    <a:pt x="2551" y="9048"/>
                  </a:lnTo>
                  <a:lnTo>
                    <a:pt x="2503" y="8968"/>
                  </a:lnTo>
                  <a:lnTo>
                    <a:pt x="2478" y="8871"/>
                  </a:lnTo>
                  <a:lnTo>
                    <a:pt x="2478" y="8598"/>
                  </a:lnTo>
                  <a:lnTo>
                    <a:pt x="2503" y="8518"/>
                  </a:lnTo>
                  <a:lnTo>
                    <a:pt x="2600" y="8325"/>
                  </a:lnTo>
                  <a:lnTo>
                    <a:pt x="2673" y="8261"/>
                  </a:lnTo>
                  <a:lnTo>
                    <a:pt x="2770" y="8180"/>
                  </a:lnTo>
                  <a:lnTo>
                    <a:pt x="2940" y="8052"/>
                  </a:lnTo>
                  <a:lnTo>
                    <a:pt x="3329" y="7795"/>
                  </a:lnTo>
                  <a:lnTo>
                    <a:pt x="3547" y="7666"/>
                  </a:lnTo>
                  <a:lnTo>
                    <a:pt x="3645" y="7570"/>
                  </a:lnTo>
                  <a:lnTo>
                    <a:pt x="3742" y="7505"/>
                  </a:lnTo>
                  <a:lnTo>
                    <a:pt x="3888" y="7280"/>
                  </a:lnTo>
                  <a:lnTo>
                    <a:pt x="3985" y="7184"/>
                  </a:lnTo>
                  <a:lnTo>
                    <a:pt x="4033" y="7087"/>
                  </a:lnTo>
                  <a:lnTo>
                    <a:pt x="4155" y="6862"/>
                  </a:lnTo>
                  <a:lnTo>
                    <a:pt x="4373" y="6573"/>
                  </a:lnTo>
                  <a:lnTo>
                    <a:pt x="4471" y="6477"/>
                  </a:lnTo>
                  <a:lnTo>
                    <a:pt x="4544" y="6412"/>
                  </a:lnTo>
                  <a:lnTo>
                    <a:pt x="4665" y="6364"/>
                  </a:lnTo>
                  <a:lnTo>
                    <a:pt x="4787" y="6300"/>
                  </a:lnTo>
                  <a:lnTo>
                    <a:pt x="4908" y="6268"/>
                  </a:lnTo>
                  <a:lnTo>
                    <a:pt x="5078" y="6236"/>
                  </a:lnTo>
                  <a:lnTo>
                    <a:pt x="5370" y="6236"/>
                  </a:lnTo>
                  <a:lnTo>
                    <a:pt x="5661" y="6284"/>
                  </a:lnTo>
                  <a:lnTo>
                    <a:pt x="5807" y="6300"/>
                  </a:lnTo>
                  <a:lnTo>
                    <a:pt x="6026" y="6316"/>
                  </a:lnTo>
                  <a:lnTo>
                    <a:pt x="6147" y="6316"/>
                  </a:lnTo>
                  <a:lnTo>
                    <a:pt x="6269" y="6300"/>
                  </a:lnTo>
                  <a:lnTo>
                    <a:pt x="6390" y="6268"/>
                  </a:lnTo>
                  <a:lnTo>
                    <a:pt x="6536" y="6171"/>
                  </a:lnTo>
                  <a:lnTo>
                    <a:pt x="6584" y="6123"/>
                  </a:lnTo>
                  <a:lnTo>
                    <a:pt x="6657" y="6075"/>
                  </a:lnTo>
                  <a:lnTo>
                    <a:pt x="6706" y="5995"/>
                  </a:lnTo>
                  <a:lnTo>
                    <a:pt x="6803" y="5850"/>
                  </a:lnTo>
                  <a:lnTo>
                    <a:pt x="6925" y="5689"/>
                  </a:lnTo>
                  <a:lnTo>
                    <a:pt x="7046" y="5545"/>
                  </a:lnTo>
                  <a:lnTo>
                    <a:pt x="7143" y="5464"/>
                  </a:lnTo>
                  <a:lnTo>
                    <a:pt x="7240" y="5416"/>
                  </a:lnTo>
                  <a:lnTo>
                    <a:pt x="7362" y="5336"/>
                  </a:lnTo>
                  <a:lnTo>
                    <a:pt x="7483" y="5271"/>
                  </a:lnTo>
                  <a:lnTo>
                    <a:pt x="7775" y="5159"/>
                  </a:lnTo>
                  <a:lnTo>
                    <a:pt x="8382" y="4966"/>
                  </a:lnTo>
                  <a:lnTo>
                    <a:pt x="8553" y="4902"/>
                  </a:lnTo>
                  <a:lnTo>
                    <a:pt x="8674" y="4854"/>
                  </a:lnTo>
                  <a:lnTo>
                    <a:pt x="8723" y="4821"/>
                  </a:lnTo>
                  <a:lnTo>
                    <a:pt x="8796" y="4805"/>
                  </a:lnTo>
                  <a:lnTo>
                    <a:pt x="8868" y="4725"/>
                  </a:lnTo>
                  <a:lnTo>
                    <a:pt x="8966" y="4661"/>
                  </a:lnTo>
                  <a:lnTo>
                    <a:pt x="9038" y="4580"/>
                  </a:lnTo>
                  <a:lnTo>
                    <a:pt x="9063" y="4500"/>
                  </a:lnTo>
                  <a:lnTo>
                    <a:pt x="9087" y="4387"/>
                  </a:lnTo>
                  <a:lnTo>
                    <a:pt x="9063" y="4259"/>
                  </a:lnTo>
                  <a:lnTo>
                    <a:pt x="9038" y="4146"/>
                  </a:lnTo>
                  <a:lnTo>
                    <a:pt x="8966" y="4034"/>
                  </a:lnTo>
                  <a:lnTo>
                    <a:pt x="8868" y="3954"/>
                  </a:lnTo>
                  <a:lnTo>
                    <a:pt x="8796" y="3873"/>
                  </a:lnTo>
                  <a:lnTo>
                    <a:pt x="8674" y="3793"/>
                  </a:lnTo>
                  <a:lnTo>
                    <a:pt x="8504" y="3712"/>
                  </a:lnTo>
                  <a:lnTo>
                    <a:pt x="8067" y="3520"/>
                  </a:lnTo>
                  <a:lnTo>
                    <a:pt x="7678" y="3407"/>
                  </a:lnTo>
                  <a:lnTo>
                    <a:pt x="6949" y="3118"/>
                  </a:lnTo>
                  <a:lnTo>
                    <a:pt x="9038" y="3118"/>
                  </a:lnTo>
                  <a:lnTo>
                    <a:pt x="9160" y="3086"/>
                  </a:lnTo>
                  <a:lnTo>
                    <a:pt x="9233" y="3070"/>
                  </a:lnTo>
                  <a:lnTo>
                    <a:pt x="9354" y="3037"/>
                  </a:lnTo>
                  <a:lnTo>
                    <a:pt x="9524" y="3037"/>
                  </a:lnTo>
                  <a:lnTo>
                    <a:pt x="9670" y="3070"/>
                  </a:lnTo>
                  <a:lnTo>
                    <a:pt x="10205" y="3166"/>
                  </a:lnTo>
                  <a:lnTo>
                    <a:pt x="10375" y="3182"/>
                  </a:lnTo>
                  <a:lnTo>
                    <a:pt x="10642" y="3182"/>
                  </a:lnTo>
                  <a:lnTo>
                    <a:pt x="10739" y="3134"/>
                  </a:lnTo>
                  <a:lnTo>
                    <a:pt x="10764" y="3086"/>
                  </a:lnTo>
                  <a:lnTo>
                    <a:pt x="10836" y="3021"/>
                  </a:lnTo>
                  <a:lnTo>
                    <a:pt x="10885" y="2861"/>
                  </a:lnTo>
                  <a:lnTo>
                    <a:pt x="10958" y="2812"/>
                  </a:lnTo>
                  <a:lnTo>
                    <a:pt x="10982" y="2780"/>
                  </a:lnTo>
                  <a:lnTo>
                    <a:pt x="11031" y="2748"/>
                  </a:lnTo>
                  <a:lnTo>
                    <a:pt x="11395" y="2604"/>
                  </a:lnTo>
                  <a:lnTo>
                    <a:pt x="11492" y="2571"/>
                  </a:lnTo>
                  <a:lnTo>
                    <a:pt x="11735" y="2507"/>
                  </a:lnTo>
                  <a:lnTo>
                    <a:pt x="11978" y="2459"/>
                  </a:lnTo>
                  <a:lnTo>
                    <a:pt x="12489" y="2379"/>
                  </a:lnTo>
                  <a:lnTo>
                    <a:pt x="13047" y="2282"/>
                  </a:lnTo>
                  <a:lnTo>
                    <a:pt x="13461" y="2186"/>
                  </a:lnTo>
                  <a:lnTo>
                    <a:pt x="13898" y="2105"/>
                  </a:lnTo>
                  <a:lnTo>
                    <a:pt x="14262" y="1977"/>
                  </a:lnTo>
                  <a:lnTo>
                    <a:pt x="14408" y="1929"/>
                  </a:lnTo>
                  <a:lnTo>
                    <a:pt x="14602" y="1848"/>
                  </a:lnTo>
                  <a:lnTo>
                    <a:pt x="14748" y="1784"/>
                  </a:lnTo>
                  <a:lnTo>
                    <a:pt x="15186" y="1543"/>
                  </a:lnTo>
                  <a:lnTo>
                    <a:pt x="15234" y="1495"/>
                  </a:lnTo>
                  <a:lnTo>
                    <a:pt x="15453" y="1350"/>
                  </a:lnTo>
                  <a:lnTo>
                    <a:pt x="15672" y="1125"/>
                  </a:lnTo>
                  <a:lnTo>
                    <a:pt x="15817" y="996"/>
                  </a:lnTo>
                  <a:lnTo>
                    <a:pt x="16060" y="868"/>
                  </a:lnTo>
                  <a:lnTo>
                    <a:pt x="16206" y="852"/>
                  </a:lnTo>
                  <a:lnTo>
                    <a:pt x="16328" y="852"/>
                  </a:lnTo>
                  <a:lnTo>
                    <a:pt x="16449" y="868"/>
                  </a:lnTo>
                  <a:lnTo>
                    <a:pt x="16668" y="900"/>
                  </a:lnTo>
                  <a:lnTo>
                    <a:pt x="16984" y="900"/>
                  </a:lnTo>
                  <a:lnTo>
                    <a:pt x="17032" y="884"/>
                  </a:lnTo>
                  <a:lnTo>
                    <a:pt x="17105" y="868"/>
                  </a:lnTo>
                  <a:lnTo>
                    <a:pt x="17154" y="836"/>
                  </a:lnTo>
                  <a:lnTo>
                    <a:pt x="17275" y="739"/>
                  </a:lnTo>
                  <a:lnTo>
                    <a:pt x="17421" y="611"/>
                  </a:lnTo>
                  <a:lnTo>
                    <a:pt x="17712" y="225"/>
                  </a:lnTo>
                  <a:lnTo>
                    <a:pt x="17737" y="241"/>
                  </a:lnTo>
                  <a:lnTo>
                    <a:pt x="17907" y="129"/>
                  </a:lnTo>
                  <a:lnTo>
                    <a:pt x="18004" y="32"/>
                  </a:lnTo>
                  <a:lnTo>
                    <a:pt x="18077" y="0"/>
                  </a:lnTo>
                  <a:lnTo>
                    <a:pt x="18101" y="0"/>
                  </a:lnTo>
                  <a:lnTo>
                    <a:pt x="18126" y="16"/>
                  </a:lnTo>
                  <a:lnTo>
                    <a:pt x="18636" y="1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59" name="Freeform 673">
              <a:extLst>
                <a:ext uri="{FF2B5EF4-FFF2-40B4-BE49-F238E27FC236}">
                  <a16:creationId xmlns:a16="http://schemas.microsoft.com/office/drawing/2014/main" id="{D2425677-6734-2260-328E-8A4DC232BC90}"/>
                </a:ext>
              </a:extLst>
            </p:cNvPr>
            <p:cNvSpPr/>
            <p:nvPr/>
          </p:nvSpPr>
          <p:spPr>
            <a:xfrm rot="21366487">
              <a:off x="770361" y="1579338"/>
              <a:ext cx="1359713" cy="87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219" y="21202"/>
                  </a:moveTo>
                  <a:lnTo>
                    <a:pt x="15230" y="21022"/>
                  </a:lnTo>
                  <a:lnTo>
                    <a:pt x="15230" y="20877"/>
                  </a:lnTo>
                  <a:lnTo>
                    <a:pt x="15266" y="20732"/>
                  </a:lnTo>
                  <a:lnTo>
                    <a:pt x="15289" y="20588"/>
                  </a:lnTo>
                  <a:lnTo>
                    <a:pt x="15360" y="20335"/>
                  </a:lnTo>
                  <a:lnTo>
                    <a:pt x="15454" y="20082"/>
                  </a:lnTo>
                  <a:lnTo>
                    <a:pt x="15689" y="19612"/>
                  </a:lnTo>
                  <a:lnTo>
                    <a:pt x="15971" y="19106"/>
                  </a:lnTo>
                  <a:lnTo>
                    <a:pt x="16041" y="18961"/>
                  </a:lnTo>
                  <a:lnTo>
                    <a:pt x="16100" y="18798"/>
                  </a:lnTo>
                  <a:lnTo>
                    <a:pt x="16206" y="18473"/>
                  </a:lnTo>
                  <a:lnTo>
                    <a:pt x="16265" y="18346"/>
                  </a:lnTo>
                  <a:lnTo>
                    <a:pt x="16312" y="18292"/>
                  </a:lnTo>
                  <a:lnTo>
                    <a:pt x="16335" y="18238"/>
                  </a:lnTo>
                  <a:lnTo>
                    <a:pt x="16429" y="18166"/>
                  </a:lnTo>
                  <a:lnTo>
                    <a:pt x="16488" y="18166"/>
                  </a:lnTo>
                  <a:lnTo>
                    <a:pt x="16547" y="18148"/>
                  </a:lnTo>
                  <a:lnTo>
                    <a:pt x="16617" y="18166"/>
                  </a:lnTo>
                  <a:lnTo>
                    <a:pt x="16676" y="18202"/>
                  </a:lnTo>
                  <a:lnTo>
                    <a:pt x="16746" y="18220"/>
                  </a:lnTo>
                  <a:lnTo>
                    <a:pt x="16782" y="18238"/>
                  </a:lnTo>
                  <a:lnTo>
                    <a:pt x="16899" y="18238"/>
                  </a:lnTo>
                  <a:lnTo>
                    <a:pt x="16970" y="18220"/>
                  </a:lnTo>
                  <a:lnTo>
                    <a:pt x="17029" y="18184"/>
                  </a:lnTo>
                  <a:lnTo>
                    <a:pt x="17087" y="18111"/>
                  </a:lnTo>
                  <a:lnTo>
                    <a:pt x="17146" y="18057"/>
                  </a:lnTo>
                  <a:lnTo>
                    <a:pt x="17193" y="17985"/>
                  </a:lnTo>
                  <a:lnTo>
                    <a:pt x="17275" y="17822"/>
                  </a:lnTo>
                  <a:lnTo>
                    <a:pt x="17346" y="17642"/>
                  </a:lnTo>
                  <a:lnTo>
                    <a:pt x="17440" y="17425"/>
                  </a:lnTo>
                  <a:lnTo>
                    <a:pt x="17522" y="17226"/>
                  </a:lnTo>
                  <a:lnTo>
                    <a:pt x="17569" y="17135"/>
                  </a:lnTo>
                  <a:lnTo>
                    <a:pt x="17628" y="17045"/>
                  </a:lnTo>
                  <a:lnTo>
                    <a:pt x="17863" y="16756"/>
                  </a:lnTo>
                  <a:lnTo>
                    <a:pt x="18086" y="16503"/>
                  </a:lnTo>
                  <a:lnTo>
                    <a:pt x="18192" y="16340"/>
                  </a:lnTo>
                  <a:lnTo>
                    <a:pt x="18274" y="16195"/>
                  </a:lnTo>
                  <a:lnTo>
                    <a:pt x="18380" y="16051"/>
                  </a:lnTo>
                  <a:lnTo>
                    <a:pt x="18474" y="15834"/>
                  </a:lnTo>
                  <a:lnTo>
                    <a:pt x="18157" y="15509"/>
                  </a:lnTo>
                  <a:lnTo>
                    <a:pt x="18016" y="15346"/>
                  </a:lnTo>
                  <a:lnTo>
                    <a:pt x="17886" y="15183"/>
                  </a:lnTo>
                  <a:lnTo>
                    <a:pt x="17745" y="15021"/>
                  </a:lnTo>
                  <a:lnTo>
                    <a:pt x="17499" y="14641"/>
                  </a:lnTo>
                  <a:lnTo>
                    <a:pt x="17381" y="14388"/>
                  </a:lnTo>
                  <a:lnTo>
                    <a:pt x="17487" y="14316"/>
                  </a:lnTo>
                  <a:lnTo>
                    <a:pt x="17546" y="14298"/>
                  </a:lnTo>
                  <a:lnTo>
                    <a:pt x="17675" y="14298"/>
                  </a:lnTo>
                  <a:lnTo>
                    <a:pt x="17734" y="14316"/>
                  </a:lnTo>
                  <a:lnTo>
                    <a:pt x="17863" y="14370"/>
                  </a:lnTo>
                  <a:lnTo>
                    <a:pt x="17980" y="14424"/>
                  </a:lnTo>
                  <a:lnTo>
                    <a:pt x="18063" y="14442"/>
                  </a:lnTo>
                  <a:lnTo>
                    <a:pt x="18192" y="14442"/>
                  </a:lnTo>
                  <a:lnTo>
                    <a:pt x="18251" y="14424"/>
                  </a:lnTo>
                  <a:lnTo>
                    <a:pt x="18333" y="14388"/>
                  </a:lnTo>
                  <a:lnTo>
                    <a:pt x="18439" y="14370"/>
                  </a:lnTo>
                  <a:lnTo>
                    <a:pt x="18497" y="14334"/>
                  </a:lnTo>
                  <a:lnTo>
                    <a:pt x="18627" y="14334"/>
                  </a:lnTo>
                  <a:lnTo>
                    <a:pt x="18686" y="14388"/>
                  </a:lnTo>
                  <a:lnTo>
                    <a:pt x="18803" y="14442"/>
                  </a:lnTo>
                  <a:lnTo>
                    <a:pt x="18862" y="14496"/>
                  </a:lnTo>
                  <a:lnTo>
                    <a:pt x="18921" y="14514"/>
                  </a:lnTo>
                  <a:lnTo>
                    <a:pt x="19062" y="14551"/>
                  </a:lnTo>
                  <a:lnTo>
                    <a:pt x="19109" y="14533"/>
                  </a:lnTo>
                  <a:lnTo>
                    <a:pt x="19144" y="14496"/>
                  </a:lnTo>
                  <a:lnTo>
                    <a:pt x="19179" y="14442"/>
                  </a:lnTo>
                  <a:lnTo>
                    <a:pt x="19191" y="14370"/>
                  </a:lnTo>
                  <a:lnTo>
                    <a:pt x="19238" y="14207"/>
                  </a:lnTo>
                  <a:lnTo>
                    <a:pt x="19261" y="14153"/>
                  </a:lnTo>
                  <a:lnTo>
                    <a:pt x="19308" y="14081"/>
                  </a:lnTo>
                  <a:lnTo>
                    <a:pt x="19414" y="13954"/>
                  </a:lnTo>
                  <a:lnTo>
                    <a:pt x="19520" y="13864"/>
                  </a:lnTo>
                  <a:lnTo>
                    <a:pt x="19614" y="13773"/>
                  </a:lnTo>
                  <a:lnTo>
                    <a:pt x="19720" y="13701"/>
                  </a:lnTo>
                  <a:lnTo>
                    <a:pt x="19943" y="13556"/>
                  </a:lnTo>
                  <a:lnTo>
                    <a:pt x="20061" y="13502"/>
                  </a:lnTo>
                  <a:lnTo>
                    <a:pt x="20296" y="13322"/>
                  </a:lnTo>
                  <a:lnTo>
                    <a:pt x="20683" y="13105"/>
                  </a:lnTo>
                  <a:lnTo>
                    <a:pt x="20918" y="12978"/>
                  </a:lnTo>
                  <a:lnTo>
                    <a:pt x="21036" y="12888"/>
                  </a:lnTo>
                  <a:lnTo>
                    <a:pt x="21130" y="12797"/>
                  </a:lnTo>
                  <a:lnTo>
                    <a:pt x="21236" y="12725"/>
                  </a:lnTo>
                  <a:lnTo>
                    <a:pt x="21330" y="12617"/>
                  </a:lnTo>
                  <a:lnTo>
                    <a:pt x="21412" y="12508"/>
                  </a:lnTo>
                  <a:lnTo>
                    <a:pt x="21471" y="12400"/>
                  </a:lnTo>
                  <a:lnTo>
                    <a:pt x="21506" y="12345"/>
                  </a:lnTo>
                  <a:lnTo>
                    <a:pt x="21576" y="12129"/>
                  </a:lnTo>
                  <a:lnTo>
                    <a:pt x="21588" y="12038"/>
                  </a:lnTo>
                  <a:lnTo>
                    <a:pt x="21600" y="11966"/>
                  </a:lnTo>
                  <a:lnTo>
                    <a:pt x="21600" y="11659"/>
                  </a:lnTo>
                  <a:lnTo>
                    <a:pt x="21576" y="11586"/>
                  </a:lnTo>
                  <a:lnTo>
                    <a:pt x="21482" y="11406"/>
                  </a:lnTo>
                  <a:lnTo>
                    <a:pt x="21447" y="11351"/>
                  </a:lnTo>
                  <a:lnTo>
                    <a:pt x="21353" y="11171"/>
                  </a:lnTo>
                  <a:lnTo>
                    <a:pt x="21330" y="11080"/>
                  </a:lnTo>
                  <a:lnTo>
                    <a:pt x="21294" y="10954"/>
                  </a:lnTo>
                  <a:lnTo>
                    <a:pt x="21283" y="10827"/>
                  </a:lnTo>
                  <a:lnTo>
                    <a:pt x="21247" y="10592"/>
                  </a:lnTo>
                  <a:lnTo>
                    <a:pt x="21224" y="10140"/>
                  </a:lnTo>
                  <a:lnTo>
                    <a:pt x="21212" y="10032"/>
                  </a:lnTo>
                  <a:lnTo>
                    <a:pt x="21189" y="9923"/>
                  </a:lnTo>
                  <a:lnTo>
                    <a:pt x="21177" y="9833"/>
                  </a:lnTo>
                  <a:lnTo>
                    <a:pt x="21153" y="9743"/>
                  </a:lnTo>
                  <a:lnTo>
                    <a:pt x="21118" y="9634"/>
                  </a:lnTo>
                  <a:lnTo>
                    <a:pt x="21071" y="9526"/>
                  </a:lnTo>
                  <a:lnTo>
                    <a:pt x="21036" y="9453"/>
                  </a:lnTo>
                  <a:lnTo>
                    <a:pt x="20977" y="9363"/>
                  </a:lnTo>
                  <a:lnTo>
                    <a:pt x="20895" y="9273"/>
                  </a:lnTo>
                  <a:lnTo>
                    <a:pt x="20836" y="9218"/>
                  </a:lnTo>
                  <a:lnTo>
                    <a:pt x="20754" y="9164"/>
                  </a:lnTo>
                  <a:lnTo>
                    <a:pt x="20683" y="9128"/>
                  </a:lnTo>
                  <a:lnTo>
                    <a:pt x="20519" y="9092"/>
                  </a:lnTo>
                  <a:lnTo>
                    <a:pt x="20190" y="9092"/>
                  </a:lnTo>
                  <a:lnTo>
                    <a:pt x="20025" y="9038"/>
                  </a:lnTo>
                  <a:lnTo>
                    <a:pt x="19955" y="9020"/>
                  </a:lnTo>
                  <a:lnTo>
                    <a:pt x="19884" y="8983"/>
                  </a:lnTo>
                  <a:lnTo>
                    <a:pt x="19814" y="8911"/>
                  </a:lnTo>
                  <a:lnTo>
                    <a:pt x="19767" y="8875"/>
                  </a:lnTo>
                  <a:lnTo>
                    <a:pt x="19731" y="8839"/>
                  </a:lnTo>
                  <a:lnTo>
                    <a:pt x="19708" y="8785"/>
                  </a:lnTo>
                  <a:lnTo>
                    <a:pt x="19673" y="8748"/>
                  </a:lnTo>
                  <a:lnTo>
                    <a:pt x="19661" y="8712"/>
                  </a:lnTo>
                  <a:lnTo>
                    <a:pt x="19649" y="8640"/>
                  </a:lnTo>
                  <a:lnTo>
                    <a:pt x="19614" y="8532"/>
                  </a:lnTo>
                  <a:lnTo>
                    <a:pt x="19602" y="8441"/>
                  </a:lnTo>
                  <a:lnTo>
                    <a:pt x="19590" y="8333"/>
                  </a:lnTo>
                  <a:lnTo>
                    <a:pt x="19579" y="8242"/>
                  </a:lnTo>
                  <a:lnTo>
                    <a:pt x="19543" y="8134"/>
                  </a:lnTo>
                  <a:lnTo>
                    <a:pt x="19520" y="8098"/>
                  </a:lnTo>
                  <a:lnTo>
                    <a:pt x="19485" y="8062"/>
                  </a:lnTo>
                  <a:lnTo>
                    <a:pt x="19461" y="8007"/>
                  </a:lnTo>
                  <a:lnTo>
                    <a:pt x="19426" y="7989"/>
                  </a:lnTo>
                  <a:lnTo>
                    <a:pt x="19379" y="7971"/>
                  </a:lnTo>
                  <a:lnTo>
                    <a:pt x="19062" y="7971"/>
                  </a:lnTo>
                  <a:lnTo>
                    <a:pt x="18991" y="7953"/>
                  </a:lnTo>
                  <a:lnTo>
                    <a:pt x="18956" y="7935"/>
                  </a:lnTo>
                  <a:lnTo>
                    <a:pt x="18909" y="7899"/>
                  </a:lnTo>
                  <a:lnTo>
                    <a:pt x="18850" y="7845"/>
                  </a:lnTo>
                  <a:lnTo>
                    <a:pt x="18803" y="7809"/>
                  </a:lnTo>
                  <a:lnTo>
                    <a:pt x="18709" y="7682"/>
                  </a:lnTo>
                  <a:lnTo>
                    <a:pt x="18545" y="7429"/>
                  </a:lnTo>
                  <a:lnTo>
                    <a:pt x="18450" y="7321"/>
                  </a:lnTo>
                  <a:lnTo>
                    <a:pt x="18415" y="7248"/>
                  </a:lnTo>
                  <a:lnTo>
                    <a:pt x="18368" y="7212"/>
                  </a:lnTo>
                  <a:lnTo>
                    <a:pt x="18309" y="7194"/>
                  </a:lnTo>
                  <a:lnTo>
                    <a:pt x="18262" y="7140"/>
                  </a:lnTo>
                  <a:lnTo>
                    <a:pt x="18192" y="7140"/>
                  </a:lnTo>
                  <a:lnTo>
                    <a:pt x="18133" y="7122"/>
                  </a:lnTo>
                  <a:lnTo>
                    <a:pt x="18063" y="7140"/>
                  </a:lnTo>
                  <a:lnTo>
                    <a:pt x="18004" y="7176"/>
                  </a:lnTo>
                  <a:lnTo>
                    <a:pt x="17945" y="7194"/>
                  </a:lnTo>
                  <a:lnTo>
                    <a:pt x="17898" y="7230"/>
                  </a:lnTo>
                  <a:lnTo>
                    <a:pt x="17804" y="7339"/>
                  </a:lnTo>
                  <a:lnTo>
                    <a:pt x="17722" y="7465"/>
                  </a:lnTo>
                  <a:lnTo>
                    <a:pt x="17628" y="7592"/>
                  </a:lnTo>
                  <a:lnTo>
                    <a:pt x="17487" y="7736"/>
                  </a:lnTo>
                  <a:lnTo>
                    <a:pt x="17369" y="7772"/>
                  </a:lnTo>
                  <a:lnTo>
                    <a:pt x="17287" y="7809"/>
                  </a:lnTo>
                  <a:lnTo>
                    <a:pt x="17252" y="7809"/>
                  </a:lnTo>
                  <a:lnTo>
                    <a:pt x="17205" y="7772"/>
                  </a:lnTo>
                  <a:lnTo>
                    <a:pt x="17170" y="7754"/>
                  </a:lnTo>
                  <a:lnTo>
                    <a:pt x="17146" y="7736"/>
                  </a:lnTo>
                  <a:lnTo>
                    <a:pt x="17087" y="7646"/>
                  </a:lnTo>
                  <a:lnTo>
                    <a:pt x="17029" y="7574"/>
                  </a:lnTo>
                  <a:lnTo>
                    <a:pt x="16923" y="7357"/>
                  </a:lnTo>
                  <a:lnTo>
                    <a:pt x="16840" y="7230"/>
                  </a:lnTo>
                  <a:lnTo>
                    <a:pt x="16793" y="7194"/>
                  </a:lnTo>
                  <a:lnTo>
                    <a:pt x="16688" y="7104"/>
                  </a:lnTo>
                  <a:lnTo>
                    <a:pt x="16570" y="7067"/>
                  </a:lnTo>
                  <a:lnTo>
                    <a:pt x="16464" y="7049"/>
                  </a:lnTo>
                  <a:lnTo>
                    <a:pt x="16253" y="7049"/>
                  </a:lnTo>
                  <a:lnTo>
                    <a:pt x="16182" y="7013"/>
                  </a:lnTo>
                  <a:lnTo>
                    <a:pt x="16124" y="6995"/>
                  </a:lnTo>
                  <a:lnTo>
                    <a:pt x="16088" y="6977"/>
                  </a:lnTo>
                  <a:lnTo>
                    <a:pt x="16030" y="6959"/>
                  </a:lnTo>
                  <a:lnTo>
                    <a:pt x="15983" y="6923"/>
                  </a:lnTo>
                  <a:lnTo>
                    <a:pt x="15912" y="6814"/>
                  </a:lnTo>
                  <a:lnTo>
                    <a:pt x="15889" y="6796"/>
                  </a:lnTo>
                  <a:lnTo>
                    <a:pt x="15853" y="6706"/>
                  </a:lnTo>
                  <a:lnTo>
                    <a:pt x="15771" y="6543"/>
                  </a:lnTo>
                  <a:lnTo>
                    <a:pt x="15748" y="6453"/>
                  </a:lnTo>
                  <a:lnTo>
                    <a:pt x="15701" y="6381"/>
                  </a:lnTo>
                  <a:lnTo>
                    <a:pt x="15654" y="6363"/>
                  </a:lnTo>
                  <a:lnTo>
                    <a:pt x="15595" y="6344"/>
                  </a:lnTo>
                  <a:lnTo>
                    <a:pt x="15513" y="6363"/>
                  </a:lnTo>
                  <a:lnTo>
                    <a:pt x="15466" y="6363"/>
                  </a:lnTo>
                  <a:lnTo>
                    <a:pt x="15442" y="6417"/>
                  </a:lnTo>
                  <a:lnTo>
                    <a:pt x="15360" y="6453"/>
                  </a:lnTo>
                  <a:lnTo>
                    <a:pt x="15301" y="6507"/>
                  </a:lnTo>
                  <a:lnTo>
                    <a:pt x="15242" y="6579"/>
                  </a:lnTo>
                  <a:lnTo>
                    <a:pt x="15101" y="6688"/>
                  </a:lnTo>
                  <a:lnTo>
                    <a:pt x="15007" y="6706"/>
                  </a:lnTo>
                  <a:lnTo>
                    <a:pt x="14831" y="6688"/>
                  </a:lnTo>
                  <a:lnTo>
                    <a:pt x="14690" y="6670"/>
                  </a:lnTo>
                  <a:lnTo>
                    <a:pt x="14537" y="6597"/>
                  </a:lnTo>
                  <a:lnTo>
                    <a:pt x="14396" y="6561"/>
                  </a:lnTo>
                  <a:lnTo>
                    <a:pt x="14243" y="6489"/>
                  </a:lnTo>
                  <a:lnTo>
                    <a:pt x="14102" y="6453"/>
                  </a:lnTo>
                  <a:lnTo>
                    <a:pt x="13938" y="6417"/>
                  </a:lnTo>
                  <a:lnTo>
                    <a:pt x="13867" y="6381"/>
                  </a:lnTo>
                  <a:lnTo>
                    <a:pt x="13773" y="6381"/>
                  </a:lnTo>
                  <a:lnTo>
                    <a:pt x="13644" y="6417"/>
                  </a:lnTo>
                  <a:lnTo>
                    <a:pt x="13526" y="6435"/>
                  </a:lnTo>
                  <a:lnTo>
                    <a:pt x="13303" y="6507"/>
                  </a:lnTo>
                  <a:lnTo>
                    <a:pt x="13092" y="6597"/>
                  </a:lnTo>
                  <a:lnTo>
                    <a:pt x="12974" y="6634"/>
                  </a:lnTo>
                  <a:lnTo>
                    <a:pt x="12763" y="6634"/>
                  </a:lnTo>
                  <a:lnTo>
                    <a:pt x="12645" y="6561"/>
                  </a:lnTo>
                  <a:lnTo>
                    <a:pt x="12586" y="6471"/>
                  </a:lnTo>
                  <a:lnTo>
                    <a:pt x="12539" y="6381"/>
                  </a:lnTo>
                  <a:lnTo>
                    <a:pt x="12492" y="6308"/>
                  </a:lnTo>
                  <a:lnTo>
                    <a:pt x="12328" y="5911"/>
                  </a:lnTo>
                  <a:lnTo>
                    <a:pt x="12292" y="5820"/>
                  </a:lnTo>
                  <a:lnTo>
                    <a:pt x="12234" y="5730"/>
                  </a:lnTo>
                  <a:lnTo>
                    <a:pt x="12187" y="5676"/>
                  </a:lnTo>
                  <a:lnTo>
                    <a:pt x="12104" y="5603"/>
                  </a:lnTo>
                  <a:lnTo>
                    <a:pt x="12046" y="5585"/>
                  </a:lnTo>
                  <a:lnTo>
                    <a:pt x="12010" y="5567"/>
                  </a:lnTo>
                  <a:lnTo>
                    <a:pt x="11916" y="5567"/>
                  </a:lnTo>
                  <a:lnTo>
                    <a:pt x="11858" y="5585"/>
                  </a:lnTo>
                  <a:lnTo>
                    <a:pt x="11811" y="5621"/>
                  </a:lnTo>
                  <a:lnTo>
                    <a:pt x="11787" y="5676"/>
                  </a:lnTo>
                  <a:lnTo>
                    <a:pt x="11752" y="5694"/>
                  </a:lnTo>
                  <a:lnTo>
                    <a:pt x="11740" y="5712"/>
                  </a:lnTo>
                  <a:lnTo>
                    <a:pt x="11670" y="5929"/>
                  </a:lnTo>
                  <a:lnTo>
                    <a:pt x="11658" y="5983"/>
                  </a:lnTo>
                  <a:lnTo>
                    <a:pt x="11634" y="6073"/>
                  </a:lnTo>
                  <a:lnTo>
                    <a:pt x="11611" y="6236"/>
                  </a:lnTo>
                  <a:lnTo>
                    <a:pt x="11599" y="6435"/>
                  </a:lnTo>
                  <a:lnTo>
                    <a:pt x="11599" y="6959"/>
                  </a:lnTo>
                  <a:lnTo>
                    <a:pt x="11611" y="7302"/>
                  </a:lnTo>
                  <a:lnTo>
                    <a:pt x="11623" y="7610"/>
                  </a:lnTo>
                  <a:lnTo>
                    <a:pt x="11658" y="7935"/>
                  </a:lnTo>
                  <a:lnTo>
                    <a:pt x="11717" y="8532"/>
                  </a:lnTo>
                  <a:lnTo>
                    <a:pt x="11775" y="9255"/>
                  </a:lnTo>
                  <a:lnTo>
                    <a:pt x="11858" y="9255"/>
                  </a:lnTo>
                  <a:lnTo>
                    <a:pt x="11952" y="9291"/>
                  </a:lnTo>
                  <a:lnTo>
                    <a:pt x="12093" y="9399"/>
                  </a:lnTo>
                  <a:lnTo>
                    <a:pt x="12151" y="9490"/>
                  </a:lnTo>
                  <a:lnTo>
                    <a:pt x="12187" y="9526"/>
                  </a:lnTo>
                  <a:lnTo>
                    <a:pt x="12198" y="9598"/>
                  </a:lnTo>
                  <a:lnTo>
                    <a:pt x="12234" y="9706"/>
                  </a:lnTo>
                  <a:lnTo>
                    <a:pt x="12234" y="9761"/>
                  </a:lnTo>
                  <a:lnTo>
                    <a:pt x="12245" y="9833"/>
                  </a:lnTo>
                  <a:lnTo>
                    <a:pt x="12234" y="9959"/>
                  </a:lnTo>
                  <a:lnTo>
                    <a:pt x="12210" y="10086"/>
                  </a:lnTo>
                  <a:lnTo>
                    <a:pt x="12187" y="10176"/>
                  </a:lnTo>
                  <a:lnTo>
                    <a:pt x="12151" y="10249"/>
                  </a:lnTo>
                  <a:lnTo>
                    <a:pt x="12140" y="10285"/>
                  </a:lnTo>
                  <a:lnTo>
                    <a:pt x="12081" y="10375"/>
                  </a:lnTo>
                  <a:lnTo>
                    <a:pt x="12022" y="10429"/>
                  </a:lnTo>
                  <a:lnTo>
                    <a:pt x="11952" y="10484"/>
                  </a:lnTo>
                  <a:lnTo>
                    <a:pt x="11858" y="10502"/>
                  </a:lnTo>
                  <a:lnTo>
                    <a:pt x="11811" y="10502"/>
                  </a:lnTo>
                  <a:lnTo>
                    <a:pt x="11775" y="10484"/>
                  </a:lnTo>
                  <a:lnTo>
                    <a:pt x="11728" y="10429"/>
                  </a:lnTo>
                  <a:lnTo>
                    <a:pt x="11693" y="10393"/>
                  </a:lnTo>
                  <a:lnTo>
                    <a:pt x="11634" y="10285"/>
                  </a:lnTo>
                  <a:lnTo>
                    <a:pt x="11611" y="10158"/>
                  </a:lnTo>
                  <a:lnTo>
                    <a:pt x="11552" y="9851"/>
                  </a:lnTo>
                  <a:lnTo>
                    <a:pt x="11505" y="9706"/>
                  </a:lnTo>
                  <a:lnTo>
                    <a:pt x="11482" y="9616"/>
                  </a:lnTo>
                  <a:lnTo>
                    <a:pt x="11446" y="9544"/>
                  </a:lnTo>
                  <a:lnTo>
                    <a:pt x="11399" y="9471"/>
                  </a:lnTo>
                  <a:lnTo>
                    <a:pt x="11364" y="9399"/>
                  </a:lnTo>
                  <a:lnTo>
                    <a:pt x="11317" y="9345"/>
                  </a:lnTo>
                  <a:lnTo>
                    <a:pt x="11258" y="9273"/>
                  </a:lnTo>
                  <a:lnTo>
                    <a:pt x="11211" y="9236"/>
                  </a:lnTo>
                  <a:lnTo>
                    <a:pt x="11153" y="9200"/>
                  </a:lnTo>
                  <a:lnTo>
                    <a:pt x="11094" y="9146"/>
                  </a:lnTo>
                  <a:lnTo>
                    <a:pt x="11035" y="9128"/>
                  </a:lnTo>
                  <a:lnTo>
                    <a:pt x="10906" y="9092"/>
                  </a:lnTo>
                  <a:lnTo>
                    <a:pt x="10765" y="9074"/>
                  </a:lnTo>
                  <a:lnTo>
                    <a:pt x="10624" y="9038"/>
                  </a:lnTo>
                  <a:lnTo>
                    <a:pt x="10471" y="9038"/>
                  </a:lnTo>
                  <a:lnTo>
                    <a:pt x="10471" y="8622"/>
                  </a:lnTo>
                  <a:lnTo>
                    <a:pt x="10494" y="8513"/>
                  </a:lnTo>
                  <a:lnTo>
                    <a:pt x="10506" y="8405"/>
                  </a:lnTo>
                  <a:lnTo>
                    <a:pt x="10530" y="8315"/>
                  </a:lnTo>
                  <a:lnTo>
                    <a:pt x="10588" y="8116"/>
                  </a:lnTo>
                  <a:lnTo>
                    <a:pt x="10682" y="7953"/>
                  </a:lnTo>
                  <a:lnTo>
                    <a:pt x="10859" y="7592"/>
                  </a:lnTo>
                  <a:lnTo>
                    <a:pt x="10965" y="7393"/>
                  </a:lnTo>
                  <a:lnTo>
                    <a:pt x="11047" y="7194"/>
                  </a:lnTo>
                  <a:lnTo>
                    <a:pt x="11106" y="6977"/>
                  </a:lnTo>
                  <a:lnTo>
                    <a:pt x="11164" y="6796"/>
                  </a:lnTo>
                  <a:lnTo>
                    <a:pt x="11270" y="6435"/>
                  </a:lnTo>
                  <a:lnTo>
                    <a:pt x="11435" y="5730"/>
                  </a:lnTo>
                  <a:lnTo>
                    <a:pt x="11517" y="5405"/>
                  </a:lnTo>
                  <a:lnTo>
                    <a:pt x="11623" y="5061"/>
                  </a:lnTo>
                  <a:lnTo>
                    <a:pt x="11681" y="4880"/>
                  </a:lnTo>
                  <a:lnTo>
                    <a:pt x="11752" y="4718"/>
                  </a:lnTo>
                  <a:lnTo>
                    <a:pt x="11834" y="4555"/>
                  </a:lnTo>
                  <a:lnTo>
                    <a:pt x="11916" y="4356"/>
                  </a:lnTo>
                  <a:lnTo>
                    <a:pt x="12010" y="4212"/>
                  </a:lnTo>
                  <a:lnTo>
                    <a:pt x="12093" y="4067"/>
                  </a:lnTo>
                  <a:lnTo>
                    <a:pt x="12304" y="3814"/>
                  </a:lnTo>
                  <a:lnTo>
                    <a:pt x="12492" y="3561"/>
                  </a:lnTo>
                  <a:lnTo>
                    <a:pt x="12680" y="3326"/>
                  </a:lnTo>
                  <a:lnTo>
                    <a:pt x="12774" y="3217"/>
                  </a:lnTo>
                  <a:lnTo>
                    <a:pt x="12857" y="3091"/>
                  </a:lnTo>
                  <a:lnTo>
                    <a:pt x="12915" y="2964"/>
                  </a:lnTo>
                  <a:lnTo>
                    <a:pt x="12998" y="2820"/>
                  </a:lnTo>
                  <a:lnTo>
                    <a:pt x="13033" y="2675"/>
                  </a:lnTo>
                  <a:lnTo>
                    <a:pt x="13068" y="2585"/>
                  </a:lnTo>
                  <a:lnTo>
                    <a:pt x="13080" y="2512"/>
                  </a:lnTo>
                  <a:lnTo>
                    <a:pt x="13092" y="2332"/>
                  </a:lnTo>
                  <a:lnTo>
                    <a:pt x="13115" y="2151"/>
                  </a:lnTo>
                  <a:lnTo>
                    <a:pt x="13115" y="2061"/>
                  </a:lnTo>
                  <a:lnTo>
                    <a:pt x="13092" y="2006"/>
                  </a:lnTo>
                  <a:lnTo>
                    <a:pt x="13080" y="1934"/>
                  </a:lnTo>
                  <a:lnTo>
                    <a:pt x="13056" y="1898"/>
                  </a:lnTo>
                  <a:lnTo>
                    <a:pt x="13021" y="1826"/>
                  </a:lnTo>
                  <a:lnTo>
                    <a:pt x="12951" y="1771"/>
                  </a:lnTo>
                  <a:lnTo>
                    <a:pt x="12904" y="1717"/>
                  </a:lnTo>
                  <a:lnTo>
                    <a:pt x="12704" y="1591"/>
                  </a:lnTo>
                  <a:lnTo>
                    <a:pt x="12598" y="1536"/>
                  </a:lnTo>
                  <a:lnTo>
                    <a:pt x="12504" y="1446"/>
                  </a:lnTo>
                  <a:lnTo>
                    <a:pt x="12375" y="1338"/>
                  </a:lnTo>
                  <a:lnTo>
                    <a:pt x="12245" y="1247"/>
                  </a:lnTo>
                  <a:lnTo>
                    <a:pt x="12104" y="1157"/>
                  </a:lnTo>
                  <a:lnTo>
                    <a:pt x="11975" y="1066"/>
                  </a:lnTo>
                  <a:lnTo>
                    <a:pt x="11458" y="813"/>
                  </a:lnTo>
                  <a:lnTo>
                    <a:pt x="11223" y="687"/>
                  </a:lnTo>
                  <a:lnTo>
                    <a:pt x="11106" y="615"/>
                  </a:lnTo>
                  <a:lnTo>
                    <a:pt x="10988" y="524"/>
                  </a:lnTo>
                  <a:lnTo>
                    <a:pt x="10753" y="307"/>
                  </a:lnTo>
                  <a:lnTo>
                    <a:pt x="10647" y="163"/>
                  </a:lnTo>
                  <a:lnTo>
                    <a:pt x="10553" y="0"/>
                  </a:lnTo>
                  <a:lnTo>
                    <a:pt x="10506" y="108"/>
                  </a:lnTo>
                  <a:lnTo>
                    <a:pt x="10471" y="181"/>
                  </a:lnTo>
                  <a:lnTo>
                    <a:pt x="10447" y="380"/>
                  </a:lnTo>
                  <a:lnTo>
                    <a:pt x="10447" y="560"/>
                  </a:lnTo>
                  <a:lnTo>
                    <a:pt x="10436" y="795"/>
                  </a:lnTo>
                  <a:lnTo>
                    <a:pt x="10330" y="705"/>
                  </a:lnTo>
                  <a:lnTo>
                    <a:pt x="10212" y="651"/>
                  </a:lnTo>
                  <a:lnTo>
                    <a:pt x="10118" y="904"/>
                  </a:lnTo>
                  <a:lnTo>
                    <a:pt x="10024" y="1139"/>
                  </a:lnTo>
                  <a:lnTo>
                    <a:pt x="9966" y="1265"/>
                  </a:lnTo>
                  <a:lnTo>
                    <a:pt x="9907" y="1338"/>
                  </a:lnTo>
                  <a:lnTo>
                    <a:pt x="9789" y="1536"/>
                  </a:lnTo>
                  <a:lnTo>
                    <a:pt x="9707" y="1627"/>
                  </a:lnTo>
                  <a:lnTo>
                    <a:pt x="9637" y="1699"/>
                  </a:lnTo>
                  <a:lnTo>
                    <a:pt x="9496" y="1826"/>
                  </a:lnTo>
                  <a:lnTo>
                    <a:pt x="9343" y="1952"/>
                  </a:lnTo>
                  <a:lnTo>
                    <a:pt x="9178" y="2079"/>
                  </a:lnTo>
                  <a:lnTo>
                    <a:pt x="9014" y="2187"/>
                  </a:lnTo>
                  <a:lnTo>
                    <a:pt x="8485" y="2458"/>
                  </a:lnTo>
                  <a:lnTo>
                    <a:pt x="8109" y="2675"/>
                  </a:lnTo>
                  <a:lnTo>
                    <a:pt x="7909" y="2784"/>
                  </a:lnTo>
                  <a:lnTo>
                    <a:pt x="7721" y="2910"/>
                  </a:lnTo>
                  <a:lnTo>
                    <a:pt x="7263" y="3217"/>
                  </a:lnTo>
                  <a:lnTo>
                    <a:pt x="7051" y="3362"/>
                  </a:lnTo>
                  <a:lnTo>
                    <a:pt x="6851" y="3561"/>
                  </a:lnTo>
                  <a:lnTo>
                    <a:pt x="6687" y="3742"/>
                  </a:lnTo>
                  <a:lnTo>
                    <a:pt x="6616" y="3868"/>
                  </a:lnTo>
                  <a:lnTo>
                    <a:pt x="6558" y="3977"/>
                  </a:lnTo>
                  <a:lnTo>
                    <a:pt x="6499" y="4121"/>
                  </a:lnTo>
                  <a:lnTo>
                    <a:pt x="6475" y="4284"/>
                  </a:lnTo>
                  <a:lnTo>
                    <a:pt x="6440" y="4428"/>
                  </a:lnTo>
                  <a:lnTo>
                    <a:pt x="6440" y="4700"/>
                  </a:lnTo>
                  <a:lnTo>
                    <a:pt x="6452" y="4808"/>
                  </a:lnTo>
                  <a:lnTo>
                    <a:pt x="6487" y="4880"/>
                  </a:lnTo>
                  <a:lnTo>
                    <a:pt x="6511" y="4953"/>
                  </a:lnTo>
                  <a:lnTo>
                    <a:pt x="6593" y="5079"/>
                  </a:lnTo>
                  <a:lnTo>
                    <a:pt x="6710" y="5188"/>
                  </a:lnTo>
                  <a:lnTo>
                    <a:pt x="6828" y="5278"/>
                  </a:lnTo>
                  <a:lnTo>
                    <a:pt x="6969" y="5332"/>
                  </a:lnTo>
                  <a:lnTo>
                    <a:pt x="7122" y="5405"/>
                  </a:lnTo>
                  <a:lnTo>
                    <a:pt x="7286" y="5459"/>
                  </a:lnTo>
                  <a:lnTo>
                    <a:pt x="7427" y="5495"/>
                  </a:lnTo>
                  <a:lnTo>
                    <a:pt x="7592" y="5567"/>
                  </a:lnTo>
                  <a:lnTo>
                    <a:pt x="7721" y="5621"/>
                  </a:lnTo>
                  <a:lnTo>
                    <a:pt x="7792" y="5676"/>
                  </a:lnTo>
                  <a:lnTo>
                    <a:pt x="7850" y="5712"/>
                  </a:lnTo>
                  <a:lnTo>
                    <a:pt x="7956" y="5820"/>
                  </a:lnTo>
                  <a:lnTo>
                    <a:pt x="8003" y="5874"/>
                  </a:lnTo>
                  <a:lnTo>
                    <a:pt x="8050" y="5947"/>
                  </a:lnTo>
                  <a:lnTo>
                    <a:pt x="8074" y="6001"/>
                  </a:lnTo>
                  <a:lnTo>
                    <a:pt x="8097" y="6091"/>
                  </a:lnTo>
                  <a:lnTo>
                    <a:pt x="8109" y="6200"/>
                  </a:lnTo>
                  <a:lnTo>
                    <a:pt x="8121" y="6290"/>
                  </a:lnTo>
                  <a:lnTo>
                    <a:pt x="8109" y="6471"/>
                  </a:lnTo>
                  <a:lnTo>
                    <a:pt x="8097" y="6634"/>
                  </a:lnTo>
                  <a:lnTo>
                    <a:pt x="8062" y="6814"/>
                  </a:lnTo>
                  <a:lnTo>
                    <a:pt x="7991" y="7104"/>
                  </a:lnTo>
                  <a:lnTo>
                    <a:pt x="7944" y="7248"/>
                  </a:lnTo>
                  <a:lnTo>
                    <a:pt x="7839" y="7519"/>
                  </a:lnTo>
                  <a:lnTo>
                    <a:pt x="7721" y="7809"/>
                  </a:lnTo>
                  <a:lnTo>
                    <a:pt x="7615" y="8080"/>
                  </a:lnTo>
                  <a:lnTo>
                    <a:pt x="7580" y="8224"/>
                  </a:lnTo>
                  <a:lnTo>
                    <a:pt x="7533" y="8387"/>
                  </a:lnTo>
                  <a:lnTo>
                    <a:pt x="7486" y="8568"/>
                  </a:lnTo>
                  <a:lnTo>
                    <a:pt x="7462" y="8748"/>
                  </a:lnTo>
                  <a:lnTo>
                    <a:pt x="7415" y="9038"/>
                  </a:lnTo>
                  <a:lnTo>
                    <a:pt x="7380" y="9363"/>
                  </a:lnTo>
                  <a:lnTo>
                    <a:pt x="7357" y="9652"/>
                  </a:lnTo>
                  <a:lnTo>
                    <a:pt x="7298" y="9923"/>
                  </a:lnTo>
                  <a:lnTo>
                    <a:pt x="7263" y="10050"/>
                  </a:lnTo>
                  <a:lnTo>
                    <a:pt x="7239" y="10176"/>
                  </a:lnTo>
                  <a:lnTo>
                    <a:pt x="7169" y="10339"/>
                  </a:lnTo>
                  <a:lnTo>
                    <a:pt x="7133" y="10375"/>
                  </a:lnTo>
                  <a:lnTo>
                    <a:pt x="7075" y="10466"/>
                  </a:lnTo>
                  <a:lnTo>
                    <a:pt x="7028" y="10484"/>
                  </a:lnTo>
                  <a:lnTo>
                    <a:pt x="7004" y="10502"/>
                  </a:lnTo>
                  <a:lnTo>
                    <a:pt x="6910" y="10538"/>
                  </a:lnTo>
                  <a:lnTo>
                    <a:pt x="6734" y="10538"/>
                  </a:lnTo>
                  <a:lnTo>
                    <a:pt x="6687" y="10520"/>
                  </a:lnTo>
                  <a:lnTo>
                    <a:pt x="6663" y="10520"/>
                  </a:lnTo>
                  <a:lnTo>
                    <a:pt x="6593" y="10466"/>
                  </a:lnTo>
                  <a:lnTo>
                    <a:pt x="6534" y="10393"/>
                  </a:lnTo>
                  <a:lnTo>
                    <a:pt x="6475" y="10339"/>
                  </a:lnTo>
                  <a:lnTo>
                    <a:pt x="6428" y="10249"/>
                  </a:lnTo>
                  <a:lnTo>
                    <a:pt x="6323" y="10086"/>
                  </a:lnTo>
                  <a:lnTo>
                    <a:pt x="6217" y="9905"/>
                  </a:lnTo>
                  <a:lnTo>
                    <a:pt x="6182" y="9833"/>
                  </a:lnTo>
                  <a:lnTo>
                    <a:pt x="6123" y="9761"/>
                  </a:lnTo>
                  <a:lnTo>
                    <a:pt x="6064" y="9706"/>
                  </a:lnTo>
                  <a:lnTo>
                    <a:pt x="5982" y="9652"/>
                  </a:lnTo>
                  <a:lnTo>
                    <a:pt x="5911" y="9616"/>
                  </a:lnTo>
                  <a:lnTo>
                    <a:pt x="5770" y="9616"/>
                  </a:lnTo>
                  <a:lnTo>
                    <a:pt x="5688" y="9652"/>
                  </a:lnTo>
                  <a:lnTo>
                    <a:pt x="5629" y="9725"/>
                  </a:lnTo>
                  <a:lnTo>
                    <a:pt x="5617" y="9761"/>
                  </a:lnTo>
                  <a:lnTo>
                    <a:pt x="5594" y="9797"/>
                  </a:lnTo>
                  <a:lnTo>
                    <a:pt x="5547" y="9887"/>
                  </a:lnTo>
                  <a:lnTo>
                    <a:pt x="5441" y="10213"/>
                  </a:lnTo>
                  <a:lnTo>
                    <a:pt x="5382" y="10429"/>
                  </a:lnTo>
                  <a:lnTo>
                    <a:pt x="5335" y="10520"/>
                  </a:lnTo>
                  <a:lnTo>
                    <a:pt x="5288" y="10628"/>
                  </a:lnTo>
                  <a:lnTo>
                    <a:pt x="5253" y="10683"/>
                  </a:lnTo>
                  <a:lnTo>
                    <a:pt x="5194" y="10755"/>
                  </a:lnTo>
                  <a:lnTo>
                    <a:pt x="5159" y="10773"/>
                  </a:lnTo>
                  <a:lnTo>
                    <a:pt x="5136" y="10791"/>
                  </a:lnTo>
                  <a:lnTo>
                    <a:pt x="5089" y="10791"/>
                  </a:lnTo>
                  <a:lnTo>
                    <a:pt x="5053" y="10827"/>
                  </a:lnTo>
                  <a:lnTo>
                    <a:pt x="4971" y="10791"/>
                  </a:lnTo>
                  <a:lnTo>
                    <a:pt x="4877" y="10773"/>
                  </a:lnTo>
                  <a:lnTo>
                    <a:pt x="4807" y="10737"/>
                  </a:lnTo>
                  <a:lnTo>
                    <a:pt x="4736" y="10664"/>
                  </a:lnTo>
                  <a:lnTo>
                    <a:pt x="4677" y="10592"/>
                  </a:lnTo>
                  <a:lnTo>
                    <a:pt x="4618" y="10502"/>
                  </a:lnTo>
                  <a:lnTo>
                    <a:pt x="4524" y="10285"/>
                  </a:lnTo>
                  <a:lnTo>
                    <a:pt x="4501" y="10176"/>
                  </a:lnTo>
                  <a:lnTo>
                    <a:pt x="4466" y="10050"/>
                  </a:lnTo>
                  <a:lnTo>
                    <a:pt x="4442" y="9923"/>
                  </a:lnTo>
                  <a:lnTo>
                    <a:pt x="4430" y="9797"/>
                  </a:lnTo>
                  <a:lnTo>
                    <a:pt x="4407" y="9652"/>
                  </a:lnTo>
                  <a:lnTo>
                    <a:pt x="4395" y="9526"/>
                  </a:lnTo>
                  <a:lnTo>
                    <a:pt x="4383" y="9381"/>
                  </a:lnTo>
                  <a:lnTo>
                    <a:pt x="4383" y="9128"/>
                  </a:lnTo>
                  <a:lnTo>
                    <a:pt x="4407" y="8947"/>
                  </a:lnTo>
                  <a:lnTo>
                    <a:pt x="4430" y="8839"/>
                  </a:lnTo>
                  <a:lnTo>
                    <a:pt x="4489" y="8658"/>
                  </a:lnTo>
                  <a:lnTo>
                    <a:pt x="4548" y="8495"/>
                  </a:lnTo>
                  <a:lnTo>
                    <a:pt x="4677" y="8188"/>
                  </a:lnTo>
                  <a:lnTo>
                    <a:pt x="4748" y="7989"/>
                  </a:lnTo>
                  <a:lnTo>
                    <a:pt x="4795" y="7899"/>
                  </a:lnTo>
                  <a:lnTo>
                    <a:pt x="4818" y="7809"/>
                  </a:lnTo>
                  <a:lnTo>
                    <a:pt x="4760" y="7754"/>
                  </a:lnTo>
                  <a:lnTo>
                    <a:pt x="4724" y="7718"/>
                  </a:lnTo>
                  <a:lnTo>
                    <a:pt x="4666" y="7700"/>
                  </a:lnTo>
                  <a:lnTo>
                    <a:pt x="4618" y="7682"/>
                  </a:lnTo>
                  <a:lnTo>
                    <a:pt x="4501" y="7646"/>
                  </a:lnTo>
                  <a:lnTo>
                    <a:pt x="4395" y="7646"/>
                  </a:lnTo>
                  <a:lnTo>
                    <a:pt x="4195" y="7628"/>
                  </a:lnTo>
                  <a:lnTo>
                    <a:pt x="4078" y="7610"/>
                  </a:lnTo>
                  <a:lnTo>
                    <a:pt x="4019" y="7574"/>
                  </a:lnTo>
                  <a:lnTo>
                    <a:pt x="3949" y="7555"/>
                  </a:lnTo>
                  <a:lnTo>
                    <a:pt x="3878" y="7483"/>
                  </a:lnTo>
                  <a:lnTo>
                    <a:pt x="3808" y="7447"/>
                  </a:lnTo>
                  <a:lnTo>
                    <a:pt x="3678" y="7321"/>
                  </a:lnTo>
                  <a:lnTo>
                    <a:pt x="3443" y="7067"/>
                  </a:lnTo>
                  <a:lnTo>
                    <a:pt x="3326" y="6959"/>
                  </a:lnTo>
                  <a:lnTo>
                    <a:pt x="3244" y="6923"/>
                  </a:lnTo>
                  <a:lnTo>
                    <a:pt x="3185" y="6869"/>
                  </a:lnTo>
                  <a:lnTo>
                    <a:pt x="2973" y="6814"/>
                  </a:lnTo>
                  <a:lnTo>
                    <a:pt x="2773" y="6814"/>
                  </a:lnTo>
                  <a:lnTo>
                    <a:pt x="2738" y="6832"/>
                  </a:lnTo>
                  <a:lnTo>
                    <a:pt x="2679" y="6851"/>
                  </a:lnTo>
                  <a:lnTo>
                    <a:pt x="2632" y="6869"/>
                  </a:lnTo>
                  <a:lnTo>
                    <a:pt x="2597" y="6887"/>
                  </a:lnTo>
                  <a:lnTo>
                    <a:pt x="2515" y="6977"/>
                  </a:lnTo>
                  <a:lnTo>
                    <a:pt x="2456" y="7067"/>
                  </a:lnTo>
                  <a:lnTo>
                    <a:pt x="2397" y="7176"/>
                  </a:lnTo>
                  <a:lnTo>
                    <a:pt x="2339" y="7302"/>
                  </a:lnTo>
                  <a:lnTo>
                    <a:pt x="2303" y="7357"/>
                  </a:lnTo>
                  <a:lnTo>
                    <a:pt x="2292" y="7429"/>
                  </a:lnTo>
                  <a:lnTo>
                    <a:pt x="2245" y="7574"/>
                  </a:lnTo>
                  <a:lnTo>
                    <a:pt x="2221" y="7718"/>
                  </a:lnTo>
                  <a:lnTo>
                    <a:pt x="2174" y="8025"/>
                  </a:lnTo>
                  <a:lnTo>
                    <a:pt x="2139" y="8369"/>
                  </a:lnTo>
                  <a:lnTo>
                    <a:pt x="2139" y="8767"/>
                  </a:lnTo>
                  <a:lnTo>
                    <a:pt x="2162" y="8857"/>
                  </a:lnTo>
                  <a:lnTo>
                    <a:pt x="2174" y="8947"/>
                  </a:lnTo>
                  <a:lnTo>
                    <a:pt x="2198" y="9002"/>
                  </a:lnTo>
                  <a:lnTo>
                    <a:pt x="2256" y="9128"/>
                  </a:lnTo>
                  <a:lnTo>
                    <a:pt x="2339" y="9255"/>
                  </a:lnTo>
                  <a:lnTo>
                    <a:pt x="2409" y="9381"/>
                  </a:lnTo>
                  <a:lnTo>
                    <a:pt x="2468" y="9508"/>
                  </a:lnTo>
                  <a:lnTo>
                    <a:pt x="2515" y="9652"/>
                  </a:lnTo>
                  <a:lnTo>
                    <a:pt x="2527" y="9706"/>
                  </a:lnTo>
                  <a:lnTo>
                    <a:pt x="2527" y="10014"/>
                  </a:lnTo>
                  <a:lnTo>
                    <a:pt x="2515" y="10213"/>
                  </a:lnTo>
                  <a:lnTo>
                    <a:pt x="2480" y="10538"/>
                  </a:lnTo>
                  <a:lnTo>
                    <a:pt x="2433" y="10899"/>
                  </a:lnTo>
                  <a:lnTo>
                    <a:pt x="2433" y="11080"/>
                  </a:lnTo>
                  <a:lnTo>
                    <a:pt x="2421" y="11279"/>
                  </a:lnTo>
                  <a:lnTo>
                    <a:pt x="2421" y="11369"/>
                  </a:lnTo>
                  <a:lnTo>
                    <a:pt x="2409" y="11478"/>
                  </a:lnTo>
                  <a:lnTo>
                    <a:pt x="2374" y="11641"/>
                  </a:lnTo>
                  <a:lnTo>
                    <a:pt x="2339" y="11785"/>
                  </a:lnTo>
                  <a:lnTo>
                    <a:pt x="2280" y="11930"/>
                  </a:lnTo>
                  <a:lnTo>
                    <a:pt x="2221" y="12056"/>
                  </a:lnTo>
                  <a:lnTo>
                    <a:pt x="2139" y="12219"/>
                  </a:lnTo>
                  <a:lnTo>
                    <a:pt x="2068" y="12364"/>
                  </a:lnTo>
                  <a:lnTo>
                    <a:pt x="1998" y="12526"/>
                  </a:lnTo>
                  <a:lnTo>
                    <a:pt x="1833" y="12942"/>
                  </a:lnTo>
                  <a:lnTo>
                    <a:pt x="1751" y="13141"/>
                  </a:lnTo>
                  <a:lnTo>
                    <a:pt x="1610" y="13412"/>
                  </a:lnTo>
                  <a:lnTo>
                    <a:pt x="1575" y="13484"/>
                  </a:lnTo>
                  <a:lnTo>
                    <a:pt x="1516" y="13556"/>
                  </a:lnTo>
                  <a:lnTo>
                    <a:pt x="1457" y="13611"/>
                  </a:lnTo>
                  <a:lnTo>
                    <a:pt x="1398" y="13647"/>
                  </a:lnTo>
                  <a:lnTo>
                    <a:pt x="1351" y="13665"/>
                  </a:lnTo>
                  <a:lnTo>
                    <a:pt x="1316" y="13683"/>
                  </a:lnTo>
                  <a:lnTo>
                    <a:pt x="1246" y="13701"/>
                  </a:lnTo>
                  <a:lnTo>
                    <a:pt x="1152" y="13701"/>
                  </a:lnTo>
                  <a:lnTo>
                    <a:pt x="1116" y="14081"/>
                  </a:lnTo>
                  <a:lnTo>
                    <a:pt x="1081" y="14261"/>
                  </a:lnTo>
                  <a:lnTo>
                    <a:pt x="1034" y="14406"/>
                  </a:lnTo>
                  <a:lnTo>
                    <a:pt x="975" y="14533"/>
                  </a:lnTo>
                  <a:lnTo>
                    <a:pt x="952" y="14587"/>
                  </a:lnTo>
                  <a:lnTo>
                    <a:pt x="917" y="14659"/>
                  </a:lnTo>
                  <a:lnTo>
                    <a:pt x="881" y="14713"/>
                  </a:lnTo>
                  <a:lnTo>
                    <a:pt x="834" y="14768"/>
                  </a:lnTo>
                  <a:lnTo>
                    <a:pt x="717" y="14840"/>
                  </a:lnTo>
                  <a:lnTo>
                    <a:pt x="658" y="14894"/>
                  </a:lnTo>
                  <a:lnTo>
                    <a:pt x="611" y="14912"/>
                  </a:lnTo>
                  <a:lnTo>
                    <a:pt x="259" y="14966"/>
                  </a:lnTo>
                  <a:lnTo>
                    <a:pt x="118" y="15039"/>
                  </a:lnTo>
                  <a:lnTo>
                    <a:pt x="71" y="15075"/>
                  </a:lnTo>
                  <a:lnTo>
                    <a:pt x="35" y="15093"/>
                  </a:lnTo>
                  <a:lnTo>
                    <a:pt x="24" y="15147"/>
                  </a:lnTo>
                  <a:lnTo>
                    <a:pt x="12" y="15165"/>
                  </a:lnTo>
                  <a:lnTo>
                    <a:pt x="0" y="15219"/>
                  </a:lnTo>
                  <a:lnTo>
                    <a:pt x="0" y="15292"/>
                  </a:lnTo>
                  <a:lnTo>
                    <a:pt x="12" y="15509"/>
                  </a:lnTo>
                  <a:lnTo>
                    <a:pt x="24" y="15707"/>
                  </a:lnTo>
                  <a:lnTo>
                    <a:pt x="59" y="15888"/>
                  </a:lnTo>
                  <a:lnTo>
                    <a:pt x="94" y="16051"/>
                  </a:lnTo>
                  <a:lnTo>
                    <a:pt x="141" y="16214"/>
                  </a:lnTo>
                  <a:lnTo>
                    <a:pt x="212" y="16394"/>
                  </a:lnTo>
                  <a:lnTo>
                    <a:pt x="364" y="16756"/>
                  </a:lnTo>
                  <a:lnTo>
                    <a:pt x="376" y="16810"/>
                  </a:lnTo>
                  <a:lnTo>
                    <a:pt x="388" y="16846"/>
                  </a:lnTo>
                  <a:lnTo>
                    <a:pt x="423" y="16973"/>
                  </a:lnTo>
                  <a:lnTo>
                    <a:pt x="423" y="17352"/>
                  </a:lnTo>
                  <a:lnTo>
                    <a:pt x="435" y="17479"/>
                  </a:lnTo>
                  <a:lnTo>
                    <a:pt x="435" y="17533"/>
                  </a:lnTo>
                  <a:lnTo>
                    <a:pt x="447" y="17587"/>
                  </a:lnTo>
                  <a:lnTo>
                    <a:pt x="482" y="17660"/>
                  </a:lnTo>
                  <a:lnTo>
                    <a:pt x="505" y="17714"/>
                  </a:lnTo>
                  <a:lnTo>
                    <a:pt x="541" y="17696"/>
                  </a:lnTo>
                  <a:lnTo>
                    <a:pt x="588" y="17678"/>
                  </a:lnTo>
                  <a:lnTo>
                    <a:pt x="658" y="17605"/>
                  </a:lnTo>
                  <a:lnTo>
                    <a:pt x="717" y="17569"/>
                  </a:lnTo>
                  <a:lnTo>
                    <a:pt x="764" y="17569"/>
                  </a:lnTo>
                  <a:lnTo>
                    <a:pt x="799" y="17551"/>
                  </a:lnTo>
                  <a:lnTo>
                    <a:pt x="964" y="17569"/>
                  </a:lnTo>
                  <a:lnTo>
                    <a:pt x="1116" y="17587"/>
                  </a:lnTo>
                  <a:lnTo>
                    <a:pt x="1281" y="17660"/>
                  </a:lnTo>
                  <a:lnTo>
                    <a:pt x="1340" y="17678"/>
                  </a:lnTo>
                  <a:lnTo>
                    <a:pt x="1410" y="17714"/>
                  </a:lnTo>
                  <a:lnTo>
                    <a:pt x="1469" y="17786"/>
                  </a:lnTo>
                  <a:lnTo>
                    <a:pt x="1528" y="17822"/>
                  </a:lnTo>
                  <a:lnTo>
                    <a:pt x="1575" y="17895"/>
                  </a:lnTo>
                  <a:lnTo>
                    <a:pt x="1610" y="17967"/>
                  </a:lnTo>
                  <a:lnTo>
                    <a:pt x="1645" y="18057"/>
                  </a:lnTo>
                  <a:lnTo>
                    <a:pt x="1669" y="18148"/>
                  </a:lnTo>
                  <a:lnTo>
                    <a:pt x="1692" y="18220"/>
                  </a:lnTo>
                  <a:lnTo>
                    <a:pt x="1704" y="18328"/>
                  </a:lnTo>
                  <a:lnTo>
                    <a:pt x="1704" y="19449"/>
                  </a:lnTo>
                  <a:lnTo>
                    <a:pt x="1716" y="19539"/>
                  </a:lnTo>
                  <a:lnTo>
                    <a:pt x="1751" y="19612"/>
                  </a:lnTo>
                  <a:lnTo>
                    <a:pt x="1763" y="19666"/>
                  </a:lnTo>
                  <a:lnTo>
                    <a:pt x="1810" y="19738"/>
                  </a:lnTo>
                  <a:lnTo>
                    <a:pt x="1845" y="19811"/>
                  </a:lnTo>
                  <a:lnTo>
                    <a:pt x="1904" y="19847"/>
                  </a:lnTo>
                  <a:lnTo>
                    <a:pt x="1951" y="19883"/>
                  </a:lnTo>
                  <a:lnTo>
                    <a:pt x="2198" y="20064"/>
                  </a:lnTo>
                  <a:lnTo>
                    <a:pt x="2339" y="20172"/>
                  </a:lnTo>
                  <a:lnTo>
                    <a:pt x="2468" y="20262"/>
                  </a:lnTo>
                  <a:lnTo>
                    <a:pt x="2515" y="20317"/>
                  </a:lnTo>
                  <a:lnTo>
                    <a:pt x="2550" y="20353"/>
                  </a:lnTo>
                  <a:lnTo>
                    <a:pt x="2632" y="20479"/>
                  </a:lnTo>
                  <a:lnTo>
                    <a:pt x="2750" y="20714"/>
                  </a:lnTo>
                  <a:lnTo>
                    <a:pt x="2820" y="20823"/>
                  </a:lnTo>
                  <a:lnTo>
                    <a:pt x="2891" y="20895"/>
                  </a:lnTo>
                  <a:lnTo>
                    <a:pt x="2938" y="20949"/>
                  </a:lnTo>
                  <a:lnTo>
                    <a:pt x="3032" y="20985"/>
                  </a:lnTo>
                  <a:lnTo>
                    <a:pt x="3126" y="20985"/>
                  </a:lnTo>
                  <a:lnTo>
                    <a:pt x="3173" y="20967"/>
                  </a:lnTo>
                  <a:lnTo>
                    <a:pt x="3291" y="20823"/>
                  </a:lnTo>
                  <a:lnTo>
                    <a:pt x="3349" y="20732"/>
                  </a:lnTo>
                  <a:lnTo>
                    <a:pt x="3408" y="20624"/>
                  </a:lnTo>
                  <a:lnTo>
                    <a:pt x="3467" y="20552"/>
                  </a:lnTo>
                  <a:lnTo>
                    <a:pt x="3537" y="20479"/>
                  </a:lnTo>
                  <a:lnTo>
                    <a:pt x="3573" y="20479"/>
                  </a:lnTo>
                  <a:lnTo>
                    <a:pt x="3620" y="20461"/>
                  </a:lnTo>
                  <a:lnTo>
                    <a:pt x="3737" y="20479"/>
                  </a:lnTo>
                  <a:lnTo>
                    <a:pt x="3855" y="20515"/>
                  </a:lnTo>
                  <a:lnTo>
                    <a:pt x="3949" y="20570"/>
                  </a:lnTo>
                  <a:lnTo>
                    <a:pt x="4054" y="20642"/>
                  </a:lnTo>
                  <a:lnTo>
                    <a:pt x="4148" y="20732"/>
                  </a:lnTo>
                  <a:lnTo>
                    <a:pt x="4219" y="20823"/>
                  </a:lnTo>
                  <a:lnTo>
                    <a:pt x="4395" y="21022"/>
                  </a:lnTo>
                  <a:lnTo>
                    <a:pt x="4560" y="21238"/>
                  </a:lnTo>
                  <a:lnTo>
                    <a:pt x="4630" y="21347"/>
                  </a:lnTo>
                  <a:lnTo>
                    <a:pt x="4736" y="21437"/>
                  </a:lnTo>
                  <a:lnTo>
                    <a:pt x="4818" y="21492"/>
                  </a:lnTo>
                  <a:lnTo>
                    <a:pt x="4924" y="21564"/>
                  </a:lnTo>
                  <a:lnTo>
                    <a:pt x="5042" y="21600"/>
                  </a:lnTo>
                  <a:lnTo>
                    <a:pt x="5194" y="21600"/>
                  </a:lnTo>
                  <a:lnTo>
                    <a:pt x="5218" y="21582"/>
                  </a:lnTo>
                  <a:lnTo>
                    <a:pt x="5253" y="21564"/>
                  </a:lnTo>
                  <a:lnTo>
                    <a:pt x="5288" y="21455"/>
                  </a:lnTo>
                  <a:lnTo>
                    <a:pt x="5312" y="21347"/>
                  </a:lnTo>
                  <a:lnTo>
                    <a:pt x="5335" y="21130"/>
                  </a:lnTo>
                  <a:lnTo>
                    <a:pt x="5359" y="21022"/>
                  </a:lnTo>
                  <a:lnTo>
                    <a:pt x="5394" y="20949"/>
                  </a:lnTo>
                  <a:lnTo>
                    <a:pt x="5441" y="20841"/>
                  </a:lnTo>
                  <a:lnTo>
                    <a:pt x="5500" y="20750"/>
                  </a:lnTo>
                  <a:lnTo>
                    <a:pt x="5617" y="20606"/>
                  </a:lnTo>
                  <a:lnTo>
                    <a:pt x="5676" y="20570"/>
                  </a:lnTo>
                  <a:lnTo>
                    <a:pt x="5747" y="20497"/>
                  </a:lnTo>
                  <a:lnTo>
                    <a:pt x="5888" y="20425"/>
                  </a:lnTo>
                  <a:lnTo>
                    <a:pt x="6158" y="20244"/>
                  </a:lnTo>
                  <a:lnTo>
                    <a:pt x="6311" y="20136"/>
                  </a:lnTo>
                  <a:lnTo>
                    <a:pt x="6440" y="20009"/>
                  </a:lnTo>
                  <a:lnTo>
                    <a:pt x="6487" y="19955"/>
                  </a:lnTo>
                  <a:lnTo>
                    <a:pt x="6534" y="19883"/>
                  </a:lnTo>
                  <a:lnTo>
                    <a:pt x="6605" y="19756"/>
                  </a:lnTo>
                  <a:lnTo>
                    <a:pt x="6757" y="19485"/>
                  </a:lnTo>
                  <a:lnTo>
                    <a:pt x="6781" y="19449"/>
                  </a:lnTo>
                  <a:lnTo>
                    <a:pt x="6816" y="19377"/>
                  </a:lnTo>
                  <a:lnTo>
                    <a:pt x="6898" y="19304"/>
                  </a:lnTo>
                  <a:lnTo>
                    <a:pt x="6945" y="19250"/>
                  </a:lnTo>
                  <a:lnTo>
                    <a:pt x="6992" y="19232"/>
                  </a:lnTo>
                  <a:lnTo>
                    <a:pt x="7051" y="19214"/>
                  </a:lnTo>
                  <a:lnTo>
                    <a:pt x="7721" y="19214"/>
                  </a:lnTo>
                  <a:lnTo>
                    <a:pt x="7721" y="21220"/>
                  </a:lnTo>
                  <a:lnTo>
                    <a:pt x="7733" y="21257"/>
                  </a:lnTo>
                  <a:lnTo>
                    <a:pt x="7768" y="21347"/>
                  </a:lnTo>
                  <a:lnTo>
                    <a:pt x="7815" y="21437"/>
                  </a:lnTo>
                  <a:lnTo>
                    <a:pt x="7874" y="21492"/>
                  </a:lnTo>
                  <a:lnTo>
                    <a:pt x="7933" y="21528"/>
                  </a:lnTo>
                  <a:lnTo>
                    <a:pt x="8003" y="21582"/>
                  </a:lnTo>
                  <a:lnTo>
                    <a:pt x="8097" y="21600"/>
                  </a:lnTo>
                  <a:lnTo>
                    <a:pt x="8532" y="21600"/>
                  </a:lnTo>
                  <a:lnTo>
                    <a:pt x="8708" y="21582"/>
                  </a:lnTo>
                  <a:lnTo>
                    <a:pt x="8873" y="21528"/>
                  </a:lnTo>
                  <a:lnTo>
                    <a:pt x="9014" y="21492"/>
                  </a:lnTo>
                  <a:lnTo>
                    <a:pt x="9108" y="21455"/>
                  </a:lnTo>
                  <a:lnTo>
                    <a:pt x="9178" y="21401"/>
                  </a:lnTo>
                  <a:lnTo>
                    <a:pt x="9249" y="21365"/>
                  </a:lnTo>
                  <a:lnTo>
                    <a:pt x="9343" y="21329"/>
                  </a:lnTo>
                  <a:lnTo>
                    <a:pt x="9507" y="21202"/>
                  </a:lnTo>
                  <a:lnTo>
                    <a:pt x="9590" y="21112"/>
                  </a:lnTo>
                  <a:lnTo>
                    <a:pt x="9684" y="21004"/>
                  </a:lnTo>
                  <a:lnTo>
                    <a:pt x="9872" y="20750"/>
                  </a:lnTo>
                  <a:lnTo>
                    <a:pt x="9977" y="20642"/>
                  </a:lnTo>
                  <a:lnTo>
                    <a:pt x="10083" y="20552"/>
                  </a:lnTo>
                  <a:lnTo>
                    <a:pt x="10142" y="20497"/>
                  </a:lnTo>
                  <a:lnTo>
                    <a:pt x="10177" y="20479"/>
                  </a:lnTo>
                  <a:lnTo>
                    <a:pt x="10224" y="20461"/>
                  </a:lnTo>
                  <a:lnTo>
                    <a:pt x="10377" y="20461"/>
                  </a:lnTo>
                  <a:lnTo>
                    <a:pt x="10447" y="20497"/>
                  </a:lnTo>
                  <a:lnTo>
                    <a:pt x="10506" y="20570"/>
                  </a:lnTo>
                  <a:lnTo>
                    <a:pt x="10565" y="20624"/>
                  </a:lnTo>
                  <a:lnTo>
                    <a:pt x="10577" y="20678"/>
                  </a:lnTo>
                  <a:lnTo>
                    <a:pt x="10612" y="20714"/>
                  </a:lnTo>
                  <a:lnTo>
                    <a:pt x="10635" y="20805"/>
                  </a:lnTo>
                  <a:lnTo>
                    <a:pt x="10706" y="21004"/>
                  </a:lnTo>
                  <a:lnTo>
                    <a:pt x="10788" y="21202"/>
                  </a:lnTo>
                  <a:lnTo>
                    <a:pt x="10835" y="21311"/>
                  </a:lnTo>
                  <a:lnTo>
                    <a:pt x="10871" y="21383"/>
                  </a:lnTo>
                  <a:lnTo>
                    <a:pt x="10906" y="21401"/>
                  </a:lnTo>
                  <a:lnTo>
                    <a:pt x="10929" y="21455"/>
                  </a:lnTo>
                  <a:lnTo>
                    <a:pt x="10988" y="21492"/>
                  </a:lnTo>
                  <a:lnTo>
                    <a:pt x="11070" y="21528"/>
                  </a:lnTo>
                  <a:lnTo>
                    <a:pt x="11106" y="21564"/>
                  </a:lnTo>
                  <a:lnTo>
                    <a:pt x="11153" y="21564"/>
                  </a:lnTo>
                  <a:lnTo>
                    <a:pt x="11388" y="21492"/>
                  </a:lnTo>
                  <a:lnTo>
                    <a:pt x="11493" y="21437"/>
                  </a:lnTo>
                  <a:lnTo>
                    <a:pt x="11540" y="21401"/>
                  </a:lnTo>
                  <a:lnTo>
                    <a:pt x="11576" y="21365"/>
                  </a:lnTo>
                  <a:lnTo>
                    <a:pt x="11670" y="21257"/>
                  </a:lnTo>
                  <a:lnTo>
                    <a:pt x="11740" y="21148"/>
                  </a:lnTo>
                  <a:lnTo>
                    <a:pt x="11811" y="21022"/>
                  </a:lnTo>
                  <a:lnTo>
                    <a:pt x="11893" y="20895"/>
                  </a:lnTo>
                  <a:lnTo>
                    <a:pt x="12022" y="20642"/>
                  </a:lnTo>
                  <a:lnTo>
                    <a:pt x="12104" y="20497"/>
                  </a:lnTo>
                  <a:lnTo>
                    <a:pt x="12269" y="20244"/>
                  </a:lnTo>
                  <a:lnTo>
                    <a:pt x="12316" y="20208"/>
                  </a:lnTo>
                  <a:lnTo>
                    <a:pt x="12363" y="20136"/>
                  </a:lnTo>
                  <a:lnTo>
                    <a:pt x="12469" y="20046"/>
                  </a:lnTo>
                  <a:lnTo>
                    <a:pt x="12586" y="19955"/>
                  </a:lnTo>
                  <a:lnTo>
                    <a:pt x="12727" y="20226"/>
                  </a:lnTo>
                  <a:lnTo>
                    <a:pt x="12880" y="20497"/>
                  </a:lnTo>
                  <a:lnTo>
                    <a:pt x="12951" y="20606"/>
                  </a:lnTo>
                  <a:lnTo>
                    <a:pt x="13021" y="20732"/>
                  </a:lnTo>
                  <a:lnTo>
                    <a:pt x="13115" y="20841"/>
                  </a:lnTo>
                  <a:lnTo>
                    <a:pt x="13186" y="20931"/>
                  </a:lnTo>
                  <a:lnTo>
                    <a:pt x="13268" y="21022"/>
                  </a:lnTo>
                  <a:lnTo>
                    <a:pt x="13362" y="21094"/>
                  </a:lnTo>
                  <a:lnTo>
                    <a:pt x="13444" y="21184"/>
                  </a:lnTo>
                  <a:lnTo>
                    <a:pt x="13550" y="21220"/>
                  </a:lnTo>
                  <a:lnTo>
                    <a:pt x="13644" y="21275"/>
                  </a:lnTo>
                  <a:lnTo>
                    <a:pt x="13703" y="21275"/>
                  </a:lnTo>
                  <a:lnTo>
                    <a:pt x="13761" y="21311"/>
                  </a:lnTo>
                  <a:lnTo>
                    <a:pt x="13879" y="21329"/>
                  </a:lnTo>
                  <a:lnTo>
                    <a:pt x="14220" y="21329"/>
                  </a:lnTo>
                  <a:lnTo>
                    <a:pt x="14220" y="21275"/>
                  </a:lnTo>
                  <a:lnTo>
                    <a:pt x="14232" y="21238"/>
                  </a:lnTo>
                  <a:lnTo>
                    <a:pt x="14243" y="21148"/>
                  </a:lnTo>
                  <a:lnTo>
                    <a:pt x="14337" y="21004"/>
                  </a:lnTo>
                  <a:lnTo>
                    <a:pt x="14396" y="20949"/>
                  </a:lnTo>
                  <a:lnTo>
                    <a:pt x="14467" y="20931"/>
                  </a:lnTo>
                  <a:lnTo>
                    <a:pt x="14537" y="20895"/>
                  </a:lnTo>
                  <a:lnTo>
                    <a:pt x="14596" y="20877"/>
                  </a:lnTo>
                  <a:lnTo>
                    <a:pt x="14690" y="20895"/>
                  </a:lnTo>
                  <a:lnTo>
                    <a:pt x="14760" y="20931"/>
                  </a:lnTo>
                  <a:lnTo>
                    <a:pt x="14878" y="21004"/>
                  </a:lnTo>
                  <a:lnTo>
                    <a:pt x="14995" y="21094"/>
                  </a:lnTo>
                  <a:lnTo>
                    <a:pt x="15066" y="21130"/>
                  </a:lnTo>
                  <a:lnTo>
                    <a:pt x="15183" y="21130"/>
                  </a:lnTo>
                  <a:lnTo>
                    <a:pt x="15219" y="21094"/>
                  </a:lnTo>
                  <a:lnTo>
                    <a:pt x="15266" y="21076"/>
                  </a:lnTo>
                  <a:lnTo>
                    <a:pt x="15289" y="21058"/>
                  </a:lnTo>
                  <a:lnTo>
                    <a:pt x="15219" y="21202"/>
                  </a:lnTo>
                  <a:close/>
                </a:path>
              </a:pathLst>
            </a:custGeom>
            <a:solidFill>
              <a:srgbClr val="99620B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60" name="Freeform 845">
              <a:extLst>
                <a:ext uri="{FF2B5EF4-FFF2-40B4-BE49-F238E27FC236}">
                  <a16:creationId xmlns:a16="http://schemas.microsoft.com/office/drawing/2014/main" id="{C1451F46-7579-ECE3-5848-C7DD2DA3959E}"/>
                </a:ext>
              </a:extLst>
            </p:cNvPr>
            <p:cNvSpPr/>
            <p:nvPr/>
          </p:nvSpPr>
          <p:spPr>
            <a:xfrm rot="21366487">
              <a:off x="23515" y="1891419"/>
              <a:ext cx="843348" cy="721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34" y="2158"/>
                  </a:moveTo>
                  <a:lnTo>
                    <a:pt x="9606" y="2158"/>
                  </a:lnTo>
                  <a:lnTo>
                    <a:pt x="9341" y="2092"/>
                  </a:lnTo>
                  <a:lnTo>
                    <a:pt x="8811" y="2004"/>
                  </a:lnTo>
                  <a:lnTo>
                    <a:pt x="8318" y="1872"/>
                  </a:lnTo>
                  <a:lnTo>
                    <a:pt x="8053" y="1850"/>
                  </a:lnTo>
                  <a:lnTo>
                    <a:pt x="7825" y="1828"/>
                  </a:lnTo>
                  <a:lnTo>
                    <a:pt x="7674" y="1828"/>
                  </a:lnTo>
                  <a:lnTo>
                    <a:pt x="7560" y="1872"/>
                  </a:lnTo>
                  <a:lnTo>
                    <a:pt x="7408" y="1894"/>
                  </a:lnTo>
                  <a:lnTo>
                    <a:pt x="7295" y="1982"/>
                  </a:lnTo>
                  <a:lnTo>
                    <a:pt x="7086" y="2092"/>
                  </a:lnTo>
                  <a:lnTo>
                    <a:pt x="6897" y="2268"/>
                  </a:lnTo>
                  <a:lnTo>
                    <a:pt x="6688" y="2444"/>
                  </a:lnTo>
                  <a:lnTo>
                    <a:pt x="6347" y="2642"/>
                  </a:lnTo>
                  <a:lnTo>
                    <a:pt x="6234" y="2664"/>
                  </a:lnTo>
                  <a:lnTo>
                    <a:pt x="6082" y="2730"/>
                  </a:lnTo>
                  <a:lnTo>
                    <a:pt x="5855" y="2730"/>
                  </a:lnTo>
                  <a:lnTo>
                    <a:pt x="5760" y="2664"/>
                  </a:lnTo>
                  <a:lnTo>
                    <a:pt x="5684" y="2642"/>
                  </a:lnTo>
                  <a:lnTo>
                    <a:pt x="5608" y="2576"/>
                  </a:lnTo>
                  <a:lnTo>
                    <a:pt x="5495" y="2444"/>
                  </a:lnTo>
                  <a:lnTo>
                    <a:pt x="5381" y="2268"/>
                  </a:lnTo>
                  <a:lnTo>
                    <a:pt x="5248" y="2092"/>
                  </a:lnTo>
                  <a:lnTo>
                    <a:pt x="5116" y="1982"/>
                  </a:lnTo>
                  <a:lnTo>
                    <a:pt x="5040" y="1894"/>
                  </a:lnTo>
                  <a:lnTo>
                    <a:pt x="4964" y="1872"/>
                  </a:lnTo>
                  <a:lnTo>
                    <a:pt x="4869" y="1828"/>
                  </a:lnTo>
                  <a:lnTo>
                    <a:pt x="3051" y="1828"/>
                  </a:lnTo>
                  <a:lnTo>
                    <a:pt x="2956" y="1806"/>
                  </a:lnTo>
                  <a:lnTo>
                    <a:pt x="2785" y="1761"/>
                  </a:lnTo>
                  <a:lnTo>
                    <a:pt x="2596" y="1739"/>
                  </a:lnTo>
                  <a:lnTo>
                    <a:pt x="2501" y="1695"/>
                  </a:lnTo>
                  <a:lnTo>
                    <a:pt x="2293" y="1695"/>
                  </a:lnTo>
                  <a:lnTo>
                    <a:pt x="2179" y="1739"/>
                  </a:lnTo>
                  <a:lnTo>
                    <a:pt x="2046" y="1761"/>
                  </a:lnTo>
                  <a:lnTo>
                    <a:pt x="1952" y="1783"/>
                  </a:lnTo>
                  <a:lnTo>
                    <a:pt x="1857" y="1828"/>
                  </a:lnTo>
                  <a:lnTo>
                    <a:pt x="1762" y="1894"/>
                  </a:lnTo>
                  <a:lnTo>
                    <a:pt x="1705" y="1960"/>
                  </a:lnTo>
                  <a:lnTo>
                    <a:pt x="1611" y="2026"/>
                  </a:lnTo>
                  <a:lnTo>
                    <a:pt x="1459" y="2180"/>
                  </a:lnTo>
                  <a:lnTo>
                    <a:pt x="1288" y="2356"/>
                  </a:lnTo>
                  <a:lnTo>
                    <a:pt x="966" y="2730"/>
                  </a:lnTo>
                  <a:lnTo>
                    <a:pt x="796" y="2862"/>
                  </a:lnTo>
                  <a:lnTo>
                    <a:pt x="625" y="3017"/>
                  </a:lnTo>
                  <a:lnTo>
                    <a:pt x="474" y="3149"/>
                  </a:lnTo>
                  <a:lnTo>
                    <a:pt x="322" y="3303"/>
                  </a:lnTo>
                  <a:lnTo>
                    <a:pt x="246" y="3369"/>
                  </a:lnTo>
                  <a:lnTo>
                    <a:pt x="189" y="3435"/>
                  </a:lnTo>
                  <a:lnTo>
                    <a:pt x="133" y="3523"/>
                  </a:lnTo>
                  <a:lnTo>
                    <a:pt x="95" y="3589"/>
                  </a:lnTo>
                  <a:lnTo>
                    <a:pt x="38" y="3699"/>
                  </a:lnTo>
                  <a:lnTo>
                    <a:pt x="19" y="3787"/>
                  </a:lnTo>
                  <a:lnTo>
                    <a:pt x="0" y="3897"/>
                  </a:lnTo>
                  <a:lnTo>
                    <a:pt x="0" y="4117"/>
                  </a:lnTo>
                  <a:lnTo>
                    <a:pt x="38" y="4338"/>
                  </a:lnTo>
                  <a:lnTo>
                    <a:pt x="95" y="4448"/>
                  </a:lnTo>
                  <a:lnTo>
                    <a:pt x="133" y="4536"/>
                  </a:lnTo>
                  <a:lnTo>
                    <a:pt x="208" y="4602"/>
                  </a:lnTo>
                  <a:lnTo>
                    <a:pt x="322" y="4778"/>
                  </a:lnTo>
                  <a:lnTo>
                    <a:pt x="493" y="4932"/>
                  </a:lnTo>
                  <a:lnTo>
                    <a:pt x="663" y="5108"/>
                  </a:lnTo>
                  <a:lnTo>
                    <a:pt x="815" y="5262"/>
                  </a:lnTo>
                  <a:lnTo>
                    <a:pt x="891" y="5350"/>
                  </a:lnTo>
                  <a:lnTo>
                    <a:pt x="966" y="5461"/>
                  </a:lnTo>
                  <a:lnTo>
                    <a:pt x="1156" y="5703"/>
                  </a:lnTo>
                  <a:lnTo>
                    <a:pt x="1326" y="5967"/>
                  </a:lnTo>
                  <a:lnTo>
                    <a:pt x="1629" y="6539"/>
                  </a:lnTo>
                  <a:lnTo>
                    <a:pt x="2198" y="7596"/>
                  </a:lnTo>
                  <a:lnTo>
                    <a:pt x="2331" y="7817"/>
                  </a:lnTo>
                  <a:lnTo>
                    <a:pt x="2501" y="8037"/>
                  </a:lnTo>
                  <a:lnTo>
                    <a:pt x="2691" y="8213"/>
                  </a:lnTo>
                  <a:lnTo>
                    <a:pt x="2785" y="8323"/>
                  </a:lnTo>
                  <a:lnTo>
                    <a:pt x="2880" y="8389"/>
                  </a:lnTo>
                  <a:lnTo>
                    <a:pt x="2975" y="8433"/>
                  </a:lnTo>
                  <a:lnTo>
                    <a:pt x="3107" y="8521"/>
                  </a:lnTo>
                  <a:lnTo>
                    <a:pt x="3335" y="8609"/>
                  </a:lnTo>
                  <a:lnTo>
                    <a:pt x="3448" y="8631"/>
                  </a:lnTo>
                  <a:lnTo>
                    <a:pt x="3600" y="8653"/>
                  </a:lnTo>
                  <a:lnTo>
                    <a:pt x="3733" y="8675"/>
                  </a:lnTo>
                  <a:lnTo>
                    <a:pt x="5248" y="8675"/>
                  </a:lnTo>
                  <a:lnTo>
                    <a:pt x="5381" y="8653"/>
                  </a:lnTo>
                  <a:lnTo>
                    <a:pt x="5495" y="8609"/>
                  </a:lnTo>
                  <a:lnTo>
                    <a:pt x="5571" y="8543"/>
                  </a:lnTo>
                  <a:lnTo>
                    <a:pt x="5665" y="8455"/>
                  </a:lnTo>
                  <a:lnTo>
                    <a:pt x="5760" y="8389"/>
                  </a:lnTo>
                  <a:lnTo>
                    <a:pt x="5893" y="8213"/>
                  </a:lnTo>
                  <a:lnTo>
                    <a:pt x="6063" y="8037"/>
                  </a:lnTo>
                  <a:lnTo>
                    <a:pt x="6158" y="7971"/>
                  </a:lnTo>
                  <a:lnTo>
                    <a:pt x="6234" y="7883"/>
                  </a:lnTo>
                  <a:lnTo>
                    <a:pt x="6328" y="7839"/>
                  </a:lnTo>
                  <a:lnTo>
                    <a:pt x="6442" y="7794"/>
                  </a:lnTo>
                  <a:lnTo>
                    <a:pt x="6537" y="7772"/>
                  </a:lnTo>
                  <a:lnTo>
                    <a:pt x="6688" y="7750"/>
                  </a:lnTo>
                  <a:lnTo>
                    <a:pt x="6802" y="7772"/>
                  </a:lnTo>
                  <a:lnTo>
                    <a:pt x="6897" y="7817"/>
                  </a:lnTo>
                  <a:lnTo>
                    <a:pt x="6973" y="7883"/>
                  </a:lnTo>
                  <a:lnTo>
                    <a:pt x="7029" y="7993"/>
                  </a:lnTo>
                  <a:lnTo>
                    <a:pt x="7086" y="8125"/>
                  </a:lnTo>
                  <a:lnTo>
                    <a:pt x="7124" y="8235"/>
                  </a:lnTo>
                  <a:lnTo>
                    <a:pt x="7162" y="8367"/>
                  </a:lnTo>
                  <a:lnTo>
                    <a:pt x="7162" y="8631"/>
                  </a:lnTo>
                  <a:lnTo>
                    <a:pt x="7124" y="8763"/>
                  </a:lnTo>
                  <a:lnTo>
                    <a:pt x="7086" y="9006"/>
                  </a:lnTo>
                  <a:lnTo>
                    <a:pt x="7011" y="9248"/>
                  </a:lnTo>
                  <a:lnTo>
                    <a:pt x="6973" y="9358"/>
                  </a:lnTo>
                  <a:lnTo>
                    <a:pt x="6916" y="9446"/>
                  </a:lnTo>
                  <a:lnTo>
                    <a:pt x="6783" y="9644"/>
                  </a:lnTo>
                  <a:lnTo>
                    <a:pt x="6632" y="9864"/>
                  </a:lnTo>
                  <a:lnTo>
                    <a:pt x="6442" y="9996"/>
                  </a:lnTo>
                  <a:lnTo>
                    <a:pt x="6347" y="10106"/>
                  </a:lnTo>
                  <a:lnTo>
                    <a:pt x="6253" y="10150"/>
                  </a:lnTo>
                  <a:lnTo>
                    <a:pt x="6158" y="10217"/>
                  </a:lnTo>
                  <a:lnTo>
                    <a:pt x="6044" y="10305"/>
                  </a:lnTo>
                  <a:lnTo>
                    <a:pt x="5836" y="10393"/>
                  </a:lnTo>
                  <a:lnTo>
                    <a:pt x="5589" y="10503"/>
                  </a:lnTo>
                  <a:lnTo>
                    <a:pt x="5324" y="10591"/>
                  </a:lnTo>
                  <a:lnTo>
                    <a:pt x="5097" y="10657"/>
                  </a:lnTo>
                  <a:lnTo>
                    <a:pt x="4832" y="10701"/>
                  </a:lnTo>
                  <a:lnTo>
                    <a:pt x="4301" y="10745"/>
                  </a:lnTo>
                  <a:lnTo>
                    <a:pt x="4149" y="10723"/>
                  </a:lnTo>
                  <a:lnTo>
                    <a:pt x="4074" y="10701"/>
                  </a:lnTo>
                  <a:lnTo>
                    <a:pt x="3979" y="10701"/>
                  </a:lnTo>
                  <a:lnTo>
                    <a:pt x="3827" y="10613"/>
                  </a:lnTo>
                  <a:lnTo>
                    <a:pt x="3714" y="10569"/>
                  </a:lnTo>
                  <a:lnTo>
                    <a:pt x="3448" y="10393"/>
                  </a:lnTo>
                  <a:lnTo>
                    <a:pt x="3240" y="10194"/>
                  </a:lnTo>
                  <a:lnTo>
                    <a:pt x="3013" y="9996"/>
                  </a:lnTo>
                  <a:lnTo>
                    <a:pt x="2880" y="9908"/>
                  </a:lnTo>
                  <a:lnTo>
                    <a:pt x="2766" y="9820"/>
                  </a:lnTo>
                  <a:lnTo>
                    <a:pt x="2634" y="9754"/>
                  </a:lnTo>
                  <a:lnTo>
                    <a:pt x="2482" y="9710"/>
                  </a:lnTo>
                  <a:lnTo>
                    <a:pt x="2312" y="9644"/>
                  </a:lnTo>
                  <a:lnTo>
                    <a:pt x="2084" y="9644"/>
                  </a:lnTo>
                  <a:lnTo>
                    <a:pt x="2008" y="9688"/>
                  </a:lnTo>
                  <a:lnTo>
                    <a:pt x="1952" y="9710"/>
                  </a:lnTo>
                  <a:lnTo>
                    <a:pt x="1914" y="9754"/>
                  </a:lnTo>
                  <a:lnTo>
                    <a:pt x="1857" y="9798"/>
                  </a:lnTo>
                  <a:lnTo>
                    <a:pt x="1819" y="9864"/>
                  </a:lnTo>
                  <a:lnTo>
                    <a:pt x="1743" y="9974"/>
                  </a:lnTo>
                  <a:lnTo>
                    <a:pt x="1705" y="10128"/>
                  </a:lnTo>
                  <a:lnTo>
                    <a:pt x="1648" y="10305"/>
                  </a:lnTo>
                  <a:lnTo>
                    <a:pt x="1648" y="10855"/>
                  </a:lnTo>
                  <a:lnTo>
                    <a:pt x="1667" y="11053"/>
                  </a:lnTo>
                  <a:lnTo>
                    <a:pt x="1705" y="11229"/>
                  </a:lnTo>
                  <a:lnTo>
                    <a:pt x="1743" y="11383"/>
                  </a:lnTo>
                  <a:lnTo>
                    <a:pt x="1800" y="11560"/>
                  </a:lnTo>
                  <a:lnTo>
                    <a:pt x="1857" y="11714"/>
                  </a:lnTo>
                  <a:lnTo>
                    <a:pt x="1933" y="11890"/>
                  </a:lnTo>
                  <a:lnTo>
                    <a:pt x="2008" y="12044"/>
                  </a:lnTo>
                  <a:lnTo>
                    <a:pt x="2103" y="12154"/>
                  </a:lnTo>
                  <a:lnTo>
                    <a:pt x="2198" y="12308"/>
                  </a:lnTo>
                  <a:lnTo>
                    <a:pt x="2387" y="12594"/>
                  </a:lnTo>
                  <a:lnTo>
                    <a:pt x="2634" y="12859"/>
                  </a:lnTo>
                  <a:lnTo>
                    <a:pt x="2842" y="13101"/>
                  </a:lnTo>
                  <a:lnTo>
                    <a:pt x="3316" y="13629"/>
                  </a:lnTo>
                  <a:lnTo>
                    <a:pt x="3543" y="13894"/>
                  </a:lnTo>
                  <a:lnTo>
                    <a:pt x="3733" y="14180"/>
                  </a:lnTo>
                  <a:lnTo>
                    <a:pt x="3922" y="14510"/>
                  </a:lnTo>
                  <a:lnTo>
                    <a:pt x="4017" y="14642"/>
                  </a:lnTo>
                  <a:lnTo>
                    <a:pt x="4168" y="14994"/>
                  </a:lnTo>
                  <a:lnTo>
                    <a:pt x="4206" y="15171"/>
                  </a:lnTo>
                  <a:lnTo>
                    <a:pt x="4263" y="15369"/>
                  </a:lnTo>
                  <a:lnTo>
                    <a:pt x="4301" y="15567"/>
                  </a:lnTo>
                  <a:lnTo>
                    <a:pt x="4358" y="15831"/>
                  </a:lnTo>
                  <a:lnTo>
                    <a:pt x="4434" y="16095"/>
                  </a:lnTo>
                  <a:lnTo>
                    <a:pt x="4491" y="16316"/>
                  </a:lnTo>
                  <a:lnTo>
                    <a:pt x="4566" y="16536"/>
                  </a:lnTo>
                  <a:lnTo>
                    <a:pt x="4680" y="16734"/>
                  </a:lnTo>
                  <a:lnTo>
                    <a:pt x="4775" y="16932"/>
                  </a:lnTo>
                  <a:lnTo>
                    <a:pt x="4926" y="17108"/>
                  </a:lnTo>
                  <a:lnTo>
                    <a:pt x="5040" y="17284"/>
                  </a:lnTo>
                  <a:lnTo>
                    <a:pt x="5211" y="17461"/>
                  </a:lnTo>
                  <a:lnTo>
                    <a:pt x="5362" y="17637"/>
                  </a:lnTo>
                  <a:lnTo>
                    <a:pt x="5514" y="17769"/>
                  </a:lnTo>
                  <a:lnTo>
                    <a:pt x="5703" y="17923"/>
                  </a:lnTo>
                  <a:lnTo>
                    <a:pt x="6082" y="18253"/>
                  </a:lnTo>
                  <a:lnTo>
                    <a:pt x="6499" y="18539"/>
                  </a:lnTo>
                  <a:lnTo>
                    <a:pt x="6556" y="18628"/>
                  </a:lnTo>
                  <a:lnTo>
                    <a:pt x="6651" y="18694"/>
                  </a:lnTo>
                  <a:lnTo>
                    <a:pt x="6783" y="18870"/>
                  </a:lnTo>
                  <a:lnTo>
                    <a:pt x="7011" y="19200"/>
                  </a:lnTo>
                  <a:lnTo>
                    <a:pt x="7086" y="19266"/>
                  </a:lnTo>
                  <a:lnTo>
                    <a:pt x="7124" y="19354"/>
                  </a:lnTo>
                  <a:lnTo>
                    <a:pt x="7200" y="19420"/>
                  </a:lnTo>
                  <a:lnTo>
                    <a:pt x="7276" y="19464"/>
                  </a:lnTo>
                  <a:lnTo>
                    <a:pt x="7371" y="19508"/>
                  </a:lnTo>
                  <a:lnTo>
                    <a:pt x="7446" y="19552"/>
                  </a:lnTo>
                  <a:lnTo>
                    <a:pt x="7541" y="19574"/>
                  </a:lnTo>
                  <a:lnTo>
                    <a:pt x="7655" y="19596"/>
                  </a:lnTo>
                  <a:lnTo>
                    <a:pt x="7731" y="19574"/>
                  </a:lnTo>
                  <a:lnTo>
                    <a:pt x="7787" y="19552"/>
                  </a:lnTo>
                  <a:lnTo>
                    <a:pt x="7863" y="19508"/>
                  </a:lnTo>
                  <a:lnTo>
                    <a:pt x="7920" y="19464"/>
                  </a:lnTo>
                  <a:lnTo>
                    <a:pt x="7939" y="19398"/>
                  </a:lnTo>
                  <a:lnTo>
                    <a:pt x="7958" y="19310"/>
                  </a:lnTo>
                  <a:lnTo>
                    <a:pt x="7977" y="19244"/>
                  </a:lnTo>
                  <a:lnTo>
                    <a:pt x="8015" y="19178"/>
                  </a:lnTo>
                  <a:lnTo>
                    <a:pt x="8015" y="18980"/>
                  </a:lnTo>
                  <a:lnTo>
                    <a:pt x="8034" y="18782"/>
                  </a:lnTo>
                  <a:lnTo>
                    <a:pt x="8015" y="18385"/>
                  </a:lnTo>
                  <a:lnTo>
                    <a:pt x="8015" y="18275"/>
                  </a:lnTo>
                  <a:lnTo>
                    <a:pt x="8034" y="18209"/>
                  </a:lnTo>
                  <a:lnTo>
                    <a:pt x="8053" y="18121"/>
                  </a:lnTo>
                  <a:lnTo>
                    <a:pt x="8204" y="17945"/>
                  </a:lnTo>
                  <a:lnTo>
                    <a:pt x="8280" y="17923"/>
                  </a:lnTo>
                  <a:lnTo>
                    <a:pt x="8469" y="17923"/>
                  </a:lnTo>
                  <a:lnTo>
                    <a:pt x="8583" y="17945"/>
                  </a:lnTo>
                  <a:lnTo>
                    <a:pt x="8678" y="18011"/>
                  </a:lnTo>
                  <a:lnTo>
                    <a:pt x="8773" y="18055"/>
                  </a:lnTo>
                  <a:lnTo>
                    <a:pt x="8943" y="18143"/>
                  </a:lnTo>
                  <a:lnTo>
                    <a:pt x="9246" y="18451"/>
                  </a:lnTo>
                  <a:lnTo>
                    <a:pt x="9436" y="18583"/>
                  </a:lnTo>
                  <a:lnTo>
                    <a:pt x="9531" y="18628"/>
                  </a:lnTo>
                  <a:lnTo>
                    <a:pt x="9720" y="18672"/>
                  </a:lnTo>
                  <a:lnTo>
                    <a:pt x="9834" y="18694"/>
                  </a:lnTo>
                  <a:lnTo>
                    <a:pt x="9985" y="18672"/>
                  </a:lnTo>
                  <a:lnTo>
                    <a:pt x="10099" y="18650"/>
                  </a:lnTo>
                  <a:lnTo>
                    <a:pt x="10213" y="18606"/>
                  </a:lnTo>
                  <a:lnTo>
                    <a:pt x="10402" y="18473"/>
                  </a:lnTo>
                  <a:lnTo>
                    <a:pt x="10648" y="18187"/>
                  </a:lnTo>
                  <a:lnTo>
                    <a:pt x="10781" y="17945"/>
                  </a:lnTo>
                  <a:lnTo>
                    <a:pt x="10952" y="17725"/>
                  </a:lnTo>
                  <a:lnTo>
                    <a:pt x="11122" y="17527"/>
                  </a:lnTo>
                  <a:lnTo>
                    <a:pt x="11236" y="17439"/>
                  </a:lnTo>
                  <a:lnTo>
                    <a:pt x="11331" y="17350"/>
                  </a:lnTo>
                  <a:lnTo>
                    <a:pt x="11444" y="17284"/>
                  </a:lnTo>
                  <a:lnTo>
                    <a:pt x="11577" y="17240"/>
                  </a:lnTo>
                  <a:lnTo>
                    <a:pt x="11691" y="17174"/>
                  </a:lnTo>
                  <a:lnTo>
                    <a:pt x="11823" y="17130"/>
                  </a:lnTo>
                  <a:lnTo>
                    <a:pt x="12354" y="16998"/>
                  </a:lnTo>
                  <a:lnTo>
                    <a:pt x="12467" y="16976"/>
                  </a:lnTo>
                  <a:lnTo>
                    <a:pt x="12752" y="16844"/>
                  </a:lnTo>
                  <a:lnTo>
                    <a:pt x="12827" y="16756"/>
                  </a:lnTo>
                  <a:lnTo>
                    <a:pt x="12865" y="16668"/>
                  </a:lnTo>
                  <a:lnTo>
                    <a:pt x="12922" y="16558"/>
                  </a:lnTo>
                  <a:lnTo>
                    <a:pt x="12922" y="15413"/>
                  </a:lnTo>
                  <a:lnTo>
                    <a:pt x="12941" y="15325"/>
                  </a:lnTo>
                  <a:lnTo>
                    <a:pt x="12960" y="15193"/>
                  </a:lnTo>
                  <a:lnTo>
                    <a:pt x="12998" y="15105"/>
                  </a:lnTo>
                  <a:lnTo>
                    <a:pt x="13093" y="14862"/>
                  </a:lnTo>
                  <a:lnTo>
                    <a:pt x="13149" y="14708"/>
                  </a:lnTo>
                  <a:lnTo>
                    <a:pt x="13244" y="14510"/>
                  </a:lnTo>
                  <a:lnTo>
                    <a:pt x="13320" y="14268"/>
                  </a:lnTo>
                  <a:lnTo>
                    <a:pt x="13377" y="14180"/>
                  </a:lnTo>
                  <a:lnTo>
                    <a:pt x="13396" y="14070"/>
                  </a:lnTo>
                  <a:lnTo>
                    <a:pt x="13396" y="13960"/>
                  </a:lnTo>
                  <a:lnTo>
                    <a:pt x="13415" y="13828"/>
                  </a:lnTo>
                  <a:lnTo>
                    <a:pt x="13396" y="13739"/>
                  </a:lnTo>
                  <a:lnTo>
                    <a:pt x="13396" y="13629"/>
                  </a:lnTo>
                  <a:lnTo>
                    <a:pt x="13339" y="13453"/>
                  </a:lnTo>
                  <a:lnTo>
                    <a:pt x="13301" y="13387"/>
                  </a:lnTo>
                  <a:lnTo>
                    <a:pt x="13282" y="13299"/>
                  </a:lnTo>
                  <a:lnTo>
                    <a:pt x="13206" y="13189"/>
                  </a:lnTo>
                  <a:lnTo>
                    <a:pt x="13112" y="13035"/>
                  </a:lnTo>
                  <a:lnTo>
                    <a:pt x="13036" y="12881"/>
                  </a:lnTo>
                  <a:lnTo>
                    <a:pt x="12998" y="12705"/>
                  </a:lnTo>
                  <a:lnTo>
                    <a:pt x="12998" y="12418"/>
                  </a:lnTo>
                  <a:lnTo>
                    <a:pt x="13036" y="12330"/>
                  </a:lnTo>
                  <a:lnTo>
                    <a:pt x="13093" y="12308"/>
                  </a:lnTo>
                  <a:lnTo>
                    <a:pt x="13131" y="12286"/>
                  </a:lnTo>
                  <a:lnTo>
                    <a:pt x="13149" y="12264"/>
                  </a:lnTo>
                  <a:lnTo>
                    <a:pt x="13206" y="12242"/>
                  </a:lnTo>
                  <a:lnTo>
                    <a:pt x="13320" y="12220"/>
                  </a:lnTo>
                  <a:lnTo>
                    <a:pt x="13775" y="12220"/>
                  </a:lnTo>
                  <a:lnTo>
                    <a:pt x="13888" y="12242"/>
                  </a:lnTo>
                  <a:lnTo>
                    <a:pt x="14078" y="12330"/>
                  </a:lnTo>
                  <a:lnTo>
                    <a:pt x="14154" y="12440"/>
                  </a:lnTo>
                  <a:lnTo>
                    <a:pt x="14229" y="12506"/>
                  </a:lnTo>
                  <a:lnTo>
                    <a:pt x="14267" y="12617"/>
                  </a:lnTo>
                  <a:lnTo>
                    <a:pt x="14324" y="12705"/>
                  </a:lnTo>
                  <a:lnTo>
                    <a:pt x="14362" y="12837"/>
                  </a:lnTo>
                  <a:lnTo>
                    <a:pt x="14419" y="12969"/>
                  </a:lnTo>
                  <a:lnTo>
                    <a:pt x="14457" y="13233"/>
                  </a:lnTo>
                  <a:lnTo>
                    <a:pt x="14495" y="13475"/>
                  </a:lnTo>
                  <a:lnTo>
                    <a:pt x="14495" y="13850"/>
                  </a:lnTo>
                  <a:lnTo>
                    <a:pt x="14457" y="13938"/>
                  </a:lnTo>
                  <a:lnTo>
                    <a:pt x="14438" y="14070"/>
                  </a:lnTo>
                  <a:lnTo>
                    <a:pt x="14400" y="14246"/>
                  </a:lnTo>
                  <a:lnTo>
                    <a:pt x="14362" y="14334"/>
                  </a:lnTo>
                  <a:lnTo>
                    <a:pt x="14362" y="14576"/>
                  </a:lnTo>
                  <a:lnTo>
                    <a:pt x="14400" y="14708"/>
                  </a:lnTo>
                  <a:lnTo>
                    <a:pt x="14457" y="14950"/>
                  </a:lnTo>
                  <a:lnTo>
                    <a:pt x="14533" y="15171"/>
                  </a:lnTo>
                  <a:lnTo>
                    <a:pt x="14646" y="15391"/>
                  </a:lnTo>
                  <a:lnTo>
                    <a:pt x="14836" y="15831"/>
                  </a:lnTo>
                  <a:lnTo>
                    <a:pt x="14874" y="15963"/>
                  </a:lnTo>
                  <a:lnTo>
                    <a:pt x="14893" y="16095"/>
                  </a:lnTo>
                  <a:lnTo>
                    <a:pt x="14912" y="16206"/>
                  </a:lnTo>
                  <a:lnTo>
                    <a:pt x="14912" y="16514"/>
                  </a:lnTo>
                  <a:lnTo>
                    <a:pt x="14893" y="16668"/>
                  </a:lnTo>
                  <a:lnTo>
                    <a:pt x="14836" y="16778"/>
                  </a:lnTo>
                  <a:lnTo>
                    <a:pt x="14817" y="16866"/>
                  </a:lnTo>
                  <a:lnTo>
                    <a:pt x="14798" y="16910"/>
                  </a:lnTo>
                  <a:lnTo>
                    <a:pt x="14684" y="17152"/>
                  </a:lnTo>
                  <a:lnTo>
                    <a:pt x="14533" y="17372"/>
                  </a:lnTo>
                  <a:lnTo>
                    <a:pt x="14362" y="17615"/>
                  </a:lnTo>
                  <a:lnTo>
                    <a:pt x="14324" y="17725"/>
                  </a:lnTo>
                  <a:lnTo>
                    <a:pt x="14248" y="17835"/>
                  </a:lnTo>
                  <a:lnTo>
                    <a:pt x="14211" y="17945"/>
                  </a:lnTo>
                  <a:lnTo>
                    <a:pt x="14154" y="18099"/>
                  </a:lnTo>
                  <a:lnTo>
                    <a:pt x="14135" y="18253"/>
                  </a:lnTo>
                  <a:lnTo>
                    <a:pt x="14135" y="18473"/>
                  </a:lnTo>
                  <a:lnTo>
                    <a:pt x="14154" y="18517"/>
                  </a:lnTo>
                  <a:lnTo>
                    <a:pt x="14173" y="18583"/>
                  </a:lnTo>
                  <a:lnTo>
                    <a:pt x="14211" y="18650"/>
                  </a:lnTo>
                  <a:lnTo>
                    <a:pt x="14362" y="18826"/>
                  </a:lnTo>
                  <a:lnTo>
                    <a:pt x="14457" y="18892"/>
                  </a:lnTo>
                  <a:lnTo>
                    <a:pt x="14533" y="19002"/>
                  </a:lnTo>
                  <a:lnTo>
                    <a:pt x="14552" y="19046"/>
                  </a:lnTo>
                  <a:lnTo>
                    <a:pt x="14589" y="19090"/>
                  </a:lnTo>
                  <a:lnTo>
                    <a:pt x="14608" y="19178"/>
                  </a:lnTo>
                  <a:lnTo>
                    <a:pt x="14608" y="19354"/>
                  </a:lnTo>
                  <a:lnTo>
                    <a:pt x="14589" y="19442"/>
                  </a:lnTo>
                  <a:lnTo>
                    <a:pt x="14552" y="19508"/>
                  </a:lnTo>
                  <a:lnTo>
                    <a:pt x="14514" y="19618"/>
                  </a:lnTo>
                  <a:lnTo>
                    <a:pt x="14457" y="19684"/>
                  </a:lnTo>
                  <a:lnTo>
                    <a:pt x="14400" y="19772"/>
                  </a:lnTo>
                  <a:lnTo>
                    <a:pt x="14154" y="20059"/>
                  </a:lnTo>
                  <a:lnTo>
                    <a:pt x="14116" y="20147"/>
                  </a:lnTo>
                  <a:lnTo>
                    <a:pt x="14059" y="20213"/>
                  </a:lnTo>
                  <a:lnTo>
                    <a:pt x="14021" y="20323"/>
                  </a:lnTo>
                  <a:lnTo>
                    <a:pt x="13964" y="20389"/>
                  </a:lnTo>
                  <a:lnTo>
                    <a:pt x="13945" y="20477"/>
                  </a:lnTo>
                  <a:lnTo>
                    <a:pt x="13945" y="20609"/>
                  </a:lnTo>
                  <a:lnTo>
                    <a:pt x="13964" y="20763"/>
                  </a:lnTo>
                  <a:lnTo>
                    <a:pt x="13964" y="20829"/>
                  </a:lnTo>
                  <a:lnTo>
                    <a:pt x="13983" y="20895"/>
                  </a:lnTo>
                  <a:lnTo>
                    <a:pt x="14040" y="21006"/>
                  </a:lnTo>
                  <a:lnTo>
                    <a:pt x="14211" y="21204"/>
                  </a:lnTo>
                  <a:lnTo>
                    <a:pt x="14324" y="21292"/>
                  </a:lnTo>
                  <a:lnTo>
                    <a:pt x="14438" y="21358"/>
                  </a:lnTo>
                  <a:lnTo>
                    <a:pt x="14589" y="21424"/>
                  </a:lnTo>
                  <a:lnTo>
                    <a:pt x="14703" y="21490"/>
                  </a:lnTo>
                  <a:lnTo>
                    <a:pt x="14874" y="21512"/>
                  </a:lnTo>
                  <a:lnTo>
                    <a:pt x="15006" y="21556"/>
                  </a:lnTo>
                  <a:lnTo>
                    <a:pt x="15177" y="21578"/>
                  </a:lnTo>
                  <a:lnTo>
                    <a:pt x="15480" y="21600"/>
                  </a:lnTo>
                  <a:lnTo>
                    <a:pt x="15954" y="21600"/>
                  </a:lnTo>
                  <a:lnTo>
                    <a:pt x="16067" y="21556"/>
                  </a:lnTo>
                  <a:lnTo>
                    <a:pt x="16162" y="21490"/>
                  </a:lnTo>
                  <a:lnTo>
                    <a:pt x="16219" y="21424"/>
                  </a:lnTo>
                  <a:lnTo>
                    <a:pt x="16276" y="21380"/>
                  </a:lnTo>
                  <a:lnTo>
                    <a:pt x="16333" y="21292"/>
                  </a:lnTo>
                  <a:lnTo>
                    <a:pt x="16389" y="21160"/>
                  </a:lnTo>
                  <a:lnTo>
                    <a:pt x="16427" y="21006"/>
                  </a:lnTo>
                  <a:lnTo>
                    <a:pt x="16484" y="20851"/>
                  </a:lnTo>
                  <a:lnTo>
                    <a:pt x="16560" y="20543"/>
                  </a:lnTo>
                  <a:lnTo>
                    <a:pt x="16598" y="20367"/>
                  </a:lnTo>
                  <a:lnTo>
                    <a:pt x="16617" y="20191"/>
                  </a:lnTo>
                  <a:lnTo>
                    <a:pt x="16693" y="20037"/>
                  </a:lnTo>
                  <a:lnTo>
                    <a:pt x="16749" y="19861"/>
                  </a:lnTo>
                  <a:lnTo>
                    <a:pt x="16806" y="19706"/>
                  </a:lnTo>
                  <a:lnTo>
                    <a:pt x="16977" y="19508"/>
                  </a:lnTo>
                  <a:lnTo>
                    <a:pt x="17261" y="19288"/>
                  </a:lnTo>
                  <a:lnTo>
                    <a:pt x="17413" y="19222"/>
                  </a:lnTo>
                  <a:lnTo>
                    <a:pt x="17526" y="19156"/>
                  </a:lnTo>
                  <a:lnTo>
                    <a:pt x="17640" y="19068"/>
                  </a:lnTo>
                  <a:lnTo>
                    <a:pt x="17735" y="18936"/>
                  </a:lnTo>
                  <a:lnTo>
                    <a:pt x="17792" y="18892"/>
                  </a:lnTo>
                  <a:lnTo>
                    <a:pt x="17829" y="18826"/>
                  </a:lnTo>
                  <a:lnTo>
                    <a:pt x="17886" y="18716"/>
                  </a:lnTo>
                  <a:lnTo>
                    <a:pt x="17943" y="18628"/>
                  </a:lnTo>
                  <a:lnTo>
                    <a:pt x="18000" y="18517"/>
                  </a:lnTo>
                  <a:lnTo>
                    <a:pt x="18076" y="18451"/>
                  </a:lnTo>
                  <a:lnTo>
                    <a:pt x="18227" y="18297"/>
                  </a:lnTo>
                  <a:lnTo>
                    <a:pt x="18398" y="18187"/>
                  </a:lnTo>
                  <a:lnTo>
                    <a:pt x="18777" y="17967"/>
                  </a:lnTo>
                  <a:lnTo>
                    <a:pt x="19156" y="17813"/>
                  </a:lnTo>
                  <a:lnTo>
                    <a:pt x="19345" y="17703"/>
                  </a:lnTo>
                  <a:lnTo>
                    <a:pt x="19516" y="17615"/>
                  </a:lnTo>
                  <a:lnTo>
                    <a:pt x="19686" y="17505"/>
                  </a:lnTo>
                  <a:lnTo>
                    <a:pt x="19800" y="17372"/>
                  </a:lnTo>
                  <a:lnTo>
                    <a:pt x="19876" y="17306"/>
                  </a:lnTo>
                  <a:lnTo>
                    <a:pt x="19914" y="17240"/>
                  </a:lnTo>
                  <a:lnTo>
                    <a:pt x="19971" y="17152"/>
                  </a:lnTo>
                  <a:lnTo>
                    <a:pt x="20008" y="17086"/>
                  </a:lnTo>
                  <a:lnTo>
                    <a:pt x="20046" y="16976"/>
                  </a:lnTo>
                  <a:lnTo>
                    <a:pt x="20065" y="16888"/>
                  </a:lnTo>
                  <a:lnTo>
                    <a:pt x="20084" y="16778"/>
                  </a:lnTo>
                  <a:lnTo>
                    <a:pt x="20084" y="16602"/>
                  </a:lnTo>
                  <a:lnTo>
                    <a:pt x="20065" y="16536"/>
                  </a:lnTo>
                  <a:lnTo>
                    <a:pt x="20065" y="16492"/>
                  </a:lnTo>
                  <a:lnTo>
                    <a:pt x="20046" y="16448"/>
                  </a:lnTo>
                  <a:lnTo>
                    <a:pt x="19971" y="16360"/>
                  </a:lnTo>
                  <a:lnTo>
                    <a:pt x="19876" y="16294"/>
                  </a:lnTo>
                  <a:lnTo>
                    <a:pt x="19762" y="16206"/>
                  </a:lnTo>
                  <a:lnTo>
                    <a:pt x="19629" y="16161"/>
                  </a:lnTo>
                  <a:lnTo>
                    <a:pt x="19383" y="16073"/>
                  </a:lnTo>
                  <a:lnTo>
                    <a:pt x="19251" y="16029"/>
                  </a:lnTo>
                  <a:lnTo>
                    <a:pt x="19023" y="15941"/>
                  </a:lnTo>
                  <a:lnTo>
                    <a:pt x="18891" y="15875"/>
                  </a:lnTo>
                  <a:lnTo>
                    <a:pt x="18796" y="15787"/>
                  </a:lnTo>
                  <a:lnTo>
                    <a:pt x="18739" y="15721"/>
                  </a:lnTo>
                  <a:lnTo>
                    <a:pt x="18701" y="15589"/>
                  </a:lnTo>
                  <a:lnTo>
                    <a:pt x="18682" y="15545"/>
                  </a:lnTo>
                  <a:lnTo>
                    <a:pt x="18682" y="15391"/>
                  </a:lnTo>
                  <a:lnTo>
                    <a:pt x="18701" y="15325"/>
                  </a:lnTo>
                  <a:lnTo>
                    <a:pt x="18739" y="15237"/>
                  </a:lnTo>
                  <a:lnTo>
                    <a:pt x="18777" y="15171"/>
                  </a:lnTo>
                  <a:lnTo>
                    <a:pt x="18834" y="15127"/>
                  </a:lnTo>
                  <a:lnTo>
                    <a:pt x="18872" y="15061"/>
                  </a:lnTo>
                  <a:lnTo>
                    <a:pt x="19023" y="14972"/>
                  </a:lnTo>
                  <a:lnTo>
                    <a:pt x="19326" y="14840"/>
                  </a:lnTo>
                  <a:lnTo>
                    <a:pt x="19497" y="14774"/>
                  </a:lnTo>
                  <a:lnTo>
                    <a:pt x="19667" y="14664"/>
                  </a:lnTo>
                  <a:lnTo>
                    <a:pt x="19857" y="14554"/>
                  </a:lnTo>
                  <a:lnTo>
                    <a:pt x="20046" y="14378"/>
                  </a:lnTo>
                  <a:lnTo>
                    <a:pt x="20179" y="14202"/>
                  </a:lnTo>
                  <a:lnTo>
                    <a:pt x="20255" y="14092"/>
                  </a:lnTo>
                  <a:lnTo>
                    <a:pt x="20293" y="14004"/>
                  </a:lnTo>
                  <a:lnTo>
                    <a:pt x="20387" y="13806"/>
                  </a:lnTo>
                  <a:lnTo>
                    <a:pt x="20463" y="13585"/>
                  </a:lnTo>
                  <a:lnTo>
                    <a:pt x="20482" y="13321"/>
                  </a:lnTo>
                  <a:lnTo>
                    <a:pt x="20520" y="13211"/>
                  </a:lnTo>
                  <a:lnTo>
                    <a:pt x="20520" y="13013"/>
                  </a:lnTo>
                  <a:lnTo>
                    <a:pt x="20482" y="12925"/>
                  </a:lnTo>
                  <a:lnTo>
                    <a:pt x="20444" y="12815"/>
                  </a:lnTo>
                  <a:lnTo>
                    <a:pt x="20425" y="12727"/>
                  </a:lnTo>
                  <a:lnTo>
                    <a:pt x="20368" y="12683"/>
                  </a:lnTo>
                  <a:lnTo>
                    <a:pt x="20293" y="12594"/>
                  </a:lnTo>
                  <a:lnTo>
                    <a:pt x="20236" y="12462"/>
                  </a:lnTo>
                  <a:lnTo>
                    <a:pt x="20160" y="12352"/>
                  </a:lnTo>
                  <a:lnTo>
                    <a:pt x="20103" y="12242"/>
                  </a:lnTo>
                  <a:lnTo>
                    <a:pt x="20084" y="12154"/>
                  </a:lnTo>
                  <a:lnTo>
                    <a:pt x="20084" y="12022"/>
                  </a:lnTo>
                  <a:lnTo>
                    <a:pt x="20103" y="11956"/>
                  </a:lnTo>
                  <a:lnTo>
                    <a:pt x="20179" y="11890"/>
                  </a:lnTo>
                  <a:lnTo>
                    <a:pt x="20255" y="11802"/>
                  </a:lnTo>
                  <a:lnTo>
                    <a:pt x="20255" y="11736"/>
                  </a:lnTo>
                  <a:lnTo>
                    <a:pt x="20274" y="11692"/>
                  </a:lnTo>
                  <a:lnTo>
                    <a:pt x="20255" y="11582"/>
                  </a:lnTo>
                  <a:lnTo>
                    <a:pt x="20198" y="11494"/>
                  </a:lnTo>
                  <a:lnTo>
                    <a:pt x="20160" y="11428"/>
                  </a:lnTo>
                  <a:lnTo>
                    <a:pt x="20084" y="11339"/>
                  </a:lnTo>
                  <a:lnTo>
                    <a:pt x="20008" y="11273"/>
                  </a:lnTo>
                  <a:lnTo>
                    <a:pt x="19971" y="11185"/>
                  </a:lnTo>
                  <a:lnTo>
                    <a:pt x="19914" y="11097"/>
                  </a:lnTo>
                  <a:lnTo>
                    <a:pt x="19914" y="11053"/>
                  </a:lnTo>
                  <a:lnTo>
                    <a:pt x="19895" y="10987"/>
                  </a:lnTo>
                  <a:lnTo>
                    <a:pt x="19914" y="10943"/>
                  </a:lnTo>
                  <a:lnTo>
                    <a:pt x="19914" y="10899"/>
                  </a:lnTo>
                  <a:lnTo>
                    <a:pt x="19971" y="10855"/>
                  </a:lnTo>
                  <a:lnTo>
                    <a:pt x="20008" y="10833"/>
                  </a:lnTo>
                  <a:lnTo>
                    <a:pt x="20046" y="10789"/>
                  </a:lnTo>
                  <a:lnTo>
                    <a:pt x="20141" y="10767"/>
                  </a:lnTo>
                  <a:lnTo>
                    <a:pt x="20368" y="10767"/>
                  </a:lnTo>
                  <a:lnTo>
                    <a:pt x="20577" y="10745"/>
                  </a:lnTo>
                  <a:lnTo>
                    <a:pt x="20766" y="10679"/>
                  </a:lnTo>
                  <a:lnTo>
                    <a:pt x="20861" y="10613"/>
                  </a:lnTo>
                  <a:lnTo>
                    <a:pt x="20956" y="10569"/>
                  </a:lnTo>
                  <a:lnTo>
                    <a:pt x="21145" y="10459"/>
                  </a:lnTo>
                  <a:lnTo>
                    <a:pt x="21373" y="10261"/>
                  </a:lnTo>
                  <a:lnTo>
                    <a:pt x="21411" y="10150"/>
                  </a:lnTo>
                  <a:lnTo>
                    <a:pt x="21467" y="10084"/>
                  </a:lnTo>
                  <a:lnTo>
                    <a:pt x="21505" y="9974"/>
                  </a:lnTo>
                  <a:lnTo>
                    <a:pt x="21562" y="9886"/>
                  </a:lnTo>
                  <a:lnTo>
                    <a:pt x="21581" y="9776"/>
                  </a:lnTo>
                  <a:lnTo>
                    <a:pt x="21581" y="9688"/>
                  </a:lnTo>
                  <a:lnTo>
                    <a:pt x="21600" y="9556"/>
                  </a:lnTo>
                  <a:lnTo>
                    <a:pt x="21581" y="9446"/>
                  </a:lnTo>
                  <a:lnTo>
                    <a:pt x="21581" y="9358"/>
                  </a:lnTo>
                  <a:lnTo>
                    <a:pt x="21562" y="9292"/>
                  </a:lnTo>
                  <a:lnTo>
                    <a:pt x="21524" y="9204"/>
                  </a:lnTo>
                  <a:lnTo>
                    <a:pt x="21505" y="9138"/>
                  </a:lnTo>
                  <a:lnTo>
                    <a:pt x="21467" y="9094"/>
                  </a:lnTo>
                  <a:lnTo>
                    <a:pt x="21411" y="9006"/>
                  </a:lnTo>
                  <a:lnTo>
                    <a:pt x="21373" y="8961"/>
                  </a:lnTo>
                  <a:lnTo>
                    <a:pt x="21240" y="8851"/>
                  </a:lnTo>
                  <a:lnTo>
                    <a:pt x="21107" y="8785"/>
                  </a:lnTo>
                  <a:lnTo>
                    <a:pt x="20956" y="8675"/>
                  </a:lnTo>
                  <a:lnTo>
                    <a:pt x="20804" y="8631"/>
                  </a:lnTo>
                  <a:lnTo>
                    <a:pt x="20463" y="8477"/>
                  </a:lnTo>
                  <a:lnTo>
                    <a:pt x="20274" y="8411"/>
                  </a:lnTo>
                  <a:lnTo>
                    <a:pt x="20103" y="8345"/>
                  </a:lnTo>
                  <a:lnTo>
                    <a:pt x="19952" y="8235"/>
                  </a:lnTo>
                  <a:lnTo>
                    <a:pt x="19800" y="8147"/>
                  </a:lnTo>
                  <a:lnTo>
                    <a:pt x="19535" y="7883"/>
                  </a:lnTo>
                  <a:lnTo>
                    <a:pt x="19440" y="7750"/>
                  </a:lnTo>
                  <a:lnTo>
                    <a:pt x="19345" y="7596"/>
                  </a:lnTo>
                  <a:lnTo>
                    <a:pt x="19307" y="7442"/>
                  </a:lnTo>
                  <a:lnTo>
                    <a:pt x="19251" y="7310"/>
                  </a:lnTo>
                  <a:lnTo>
                    <a:pt x="19213" y="7178"/>
                  </a:lnTo>
                  <a:lnTo>
                    <a:pt x="19156" y="7024"/>
                  </a:lnTo>
                  <a:lnTo>
                    <a:pt x="19118" y="6716"/>
                  </a:lnTo>
                  <a:lnTo>
                    <a:pt x="19042" y="6451"/>
                  </a:lnTo>
                  <a:lnTo>
                    <a:pt x="18966" y="6143"/>
                  </a:lnTo>
                  <a:lnTo>
                    <a:pt x="18928" y="6011"/>
                  </a:lnTo>
                  <a:lnTo>
                    <a:pt x="18853" y="5857"/>
                  </a:lnTo>
                  <a:lnTo>
                    <a:pt x="18777" y="5725"/>
                  </a:lnTo>
                  <a:lnTo>
                    <a:pt x="18682" y="5571"/>
                  </a:lnTo>
                  <a:lnTo>
                    <a:pt x="18322" y="5130"/>
                  </a:lnTo>
                  <a:lnTo>
                    <a:pt x="18000" y="4756"/>
                  </a:lnTo>
                  <a:lnTo>
                    <a:pt x="17697" y="4360"/>
                  </a:lnTo>
                  <a:lnTo>
                    <a:pt x="17545" y="4139"/>
                  </a:lnTo>
                  <a:lnTo>
                    <a:pt x="17413" y="3875"/>
                  </a:lnTo>
                  <a:lnTo>
                    <a:pt x="17280" y="3677"/>
                  </a:lnTo>
                  <a:lnTo>
                    <a:pt x="17166" y="3479"/>
                  </a:lnTo>
                  <a:lnTo>
                    <a:pt x="17034" y="3303"/>
                  </a:lnTo>
                  <a:lnTo>
                    <a:pt x="16768" y="2994"/>
                  </a:lnTo>
                  <a:lnTo>
                    <a:pt x="16598" y="2862"/>
                  </a:lnTo>
                  <a:lnTo>
                    <a:pt x="16465" y="2752"/>
                  </a:lnTo>
                  <a:lnTo>
                    <a:pt x="16295" y="2620"/>
                  </a:lnTo>
                  <a:lnTo>
                    <a:pt x="15954" y="2400"/>
                  </a:lnTo>
                  <a:lnTo>
                    <a:pt x="15575" y="2202"/>
                  </a:lnTo>
                  <a:lnTo>
                    <a:pt x="14798" y="1761"/>
                  </a:lnTo>
                  <a:lnTo>
                    <a:pt x="14552" y="1629"/>
                  </a:lnTo>
                  <a:lnTo>
                    <a:pt x="14343" y="1475"/>
                  </a:lnTo>
                  <a:lnTo>
                    <a:pt x="13926" y="1189"/>
                  </a:lnTo>
                  <a:lnTo>
                    <a:pt x="13509" y="881"/>
                  </a:lnTo>
                  <a:lnTo>
                    <a:pt x="12846" y="418"/>
                  </a:lnTo>
                  <a:lnTo>
                    <a:pt x="12733" y="352"/>
                  </a:lnTo>
                  <a:lnTo>
                    <a:pt x="12543" y="264"/>
                  </a:lnTo>
                  <a:lnTo>
                    <a:pt x="12335" y="198"/>
                  </a:lnTo>
                  <a:lnTo>
                    <a:pt x="12088" y="110"/>
                  </a:lnTo>
                  <a:lnTo>
                    <a:pt x="11861" y="66"/>
                  </a:lnTo>
                  <a:lnTo>
                    <a:pt x="11615" y="22"/>
                  </a:lnTo>
                  <a:lnTo>
                    <a:pt x="11331" y="22"/>
                  </a:lnTo>
                  <a:lnTo>
                    <a:pt x="11027" y="0"/>
                  </a:lnTo>
                  <a:lnTo>
                    <a:pt x="10876" y="22"/>
                  </a:lnTo>
                  <a:lnTo>
                    <a:pt x="10743" y="22"/>
                  </a:lnTo>
                  <a:lnTo>
                    <a:pt x="10592" y="44"/>
                  </a:lnTo>
                  <a:lnTo>
                    <a:pt x="10516" y="66"/>
                  </a:lnTo>
                  <a:lnTo>
                    <a:pt x="10478" y="110"/>
                  </a:lnTo>
                  <a:lnTo>
                    <a:pt x="10421" y="132"/>
                  </a:lnTo>
                  <a:lnTo>
                    <a:pt x="10383" y="198"/>
                  </a:lnTo>
                  <a:lnTo>
                    <a:pt x="10364" y="242"/>
                  </a:lnTo>
                  <a:lnTo>
                    <a:pt x="10307" y="308"/>
                  </a:lnTo>
                  <a:lnTo>
                    <a:pt x="10232" y="617"/>
                  </a:lnTo>
                  <a:lnTo>
                    <a:pt x="10213" y="771"/>
                  </a:lnTo>
                  <a:lnTo>
                    <a:pt x="10213" y="903"/>
                  </a:lnTo>
                  <a:lnTo>
                    <a:pt x="10232" y="1211"/>
                  </a:lnTo>
                  <a:lnTo>
                    <a:pt x="10232" y="1761"/>
                  </a:lnTo>
                  <a:lnTo>
                    <a:pt x="10194" y="1982"/>
                  </a:lnTo>
                  <a:lnTo>
                    <a:pt x="10175" y="2004"/>
                  </a:lnTo>
                  <a:lnTo>
                    <a:pt x="10118" y="2048"/>
                  </a:lnTo>
                  <a:lnTo>
                    <a:pt x="10099" y="2070"/>
                  </a:lnTo>
                  <a:lnTo>
                    <a:pt x="10042" y="2092"/>
                  </a:lnTo>
                  <a:lnTo>
                    <a:pt x="10004" y="2136"/>
                  </a:lnTo>
                  <a:lnTo>
                    <a:pt x="9947" y="2158"/>
                  </a:lnTo>
                  <a:lnTo>
                    <a:pt x="9834" y="2158"/>
                  </a:lnTo>
                  <a:close/>
                </a:path>
              </a:pathLst>
            </a:custGeom>
            <a:solidFill>
              <a:srgbClr val="99620B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61" name="Freeform 953">
              <a:extLst>
                <a:ext uri="{FF2B5EF4-FFF2-40B4-BE49-F238E27FC236}">
                  <a16:creationId xmlns:a16="http://schemas.microsoft.com/office/drawing/2014/main" id="{60E504A7-5CB3-7E3C-16B3-F7BD3C14B1AD}"/>
                </a:ext>
              </a:extLst>
            </p:cNvPr>
            <p:cNvSpPr/>
            <p:nvPr/>
          </p:nvSpPr>
          <p:spPr>
            <a:xfrm rot="21366487">
              <a:off x="213028" y="1117732"/>
              <a:ext cx="1179207" cy="1052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236" y="0"/>
                  </a:moveTo>
                  <a:lnTo>
                    <a:pt x="12114" y="60"/>
                  </a:lnTo>
                  <a:lnTo>
                    <a:pt x="12020" y="121"/>
                  </a:lnTo>
                  <a:lnTo>
                    <a:pt x="11803" y="181"/>
                  </a:lnTo>
                  <a:lnTo>
                    <a:pt x="11694" y="196"/>
                  </a:lnTo>
                  <a:lnTo>
                    <a:pt x="11599" y="211"/>
                  </a:lnTo>
                  <a:lnTo>
                    <a:pt x="11369" y="226"/>
                  </a:lnTo>
                  <a:lnTo>
                    <a:pt x="11152" y="257"/>
                  </a:lnTo>
                  <a:lnTo>
                    <a:pt x="11057" y="272"/>
                  </a:lnTo>
                  <a:lnTo>
                    <a:pt x="10936" y="287"/>
                  </a:lnTo>
                  <a:lnTo>
                    <a:pt x="10827" y="302"/>
                  </a:lnTo>
                  <a:lnTo>
                    <a:pt x="10705" y="347"/>
                  </a:lnTo>
                  <a:lnTo>
                    <a:pt x="10610" y="408"/>
                  </a:lnTo>
                  <a:lnTo>
                    <a:pt x="10502" y="453"/>
                  </a:lnTo>
                  <a:lnTo>
                    <a:pt x="10421" y="528"/>
                  </a:lnTo>
                  <a:lnTo>
                    <a:pt x="10353" y="574"/>
                  </a:lnTo>
                  <a:lnTo>
                    <a:pt x="10299" y="619"/>
                  </a:lnTo>
                  <a:lnTo>
                    <a:pt x="10258" y="694"/>
                  </a:lnTo>
                  <a:lnTo>
                    <a:pt x="10204" y="755"/>
                  </a:lnTo>
                  <a:lnTo>
                    <a:pt x="10150" y="830"/>
                  </a:lnTo>
                  <a:lnTo>
                    <a:pt x="10082" y="966"/>
                  </a:lnTo>
                  <a:lnTo>
                    <a:pt x="10028" y="1102"/>
                  </a:lnTo>
                  <a:lnTo>
                    <a:pt x="9987" y="1253"/>
                  </a:lnTo>
                  <a:lnTo>
                    <a:pt x="9946" y="1419"/>
                  </a:lnTo>
                  <a:lnTo>
                    <a:pt x="9933" y="1585"/>
                  </a:lnTo>
                  <a:lnTo>
                    <a:pt x="9865" y="1902"/>
                  </a:lnTo>
                  <a:lnTo>
                    <a:pt x="9784" y="2204"/>
                  </a:lnTo>
                  <a:lnTo>
                    <a:pt x="9716" y="2355"/>
                  </a:lnTo>
                  <a:lnTo>
                    <a:pt x="9675" y="2430"/>
                  </a:lnTo>
                  <a:lnTo>
                    <a:pt x="9648" y="2491"/>
                  </a:lnTo>
                  <a:lnTo>
                    <a:pt x="9540" y="2642"/>
                  </a:lnTo>
                  <a:lnTo>
                    <a:pt x="9418" y="2777"/>
                  </a:lnTo>
                  <a:lnTo>
                    <a:pt x="9282" y="2883"/>
                  </a:lnTo>
                  <a:lnTo>
                    <a:pt x="9174" y="2974"/>
                  </a:lnTo>
                  <a:lnTo>
                    <a:pt x="8916" y="3140"/>
                  </a:lnTo>
                  <a:lnTo>
                    <a:pt x="8781" y="3215"/>
                  </a:lnTo>
                  <a:lnTo>
                    <a:pt x="8645" y="3275"/>
                  </a:lnTo>
                  <a:lnTo>
                    <a:pt x="8130" y="3517"/>
                  </a:lnTo>
                  <a:lnTo>
                    <a:pt x="8009" y="3608"/>
                  </a:lnTo>
                  <a:lnTo>
                    <a:pt x="7873" y="3668"/>
                  </a:lnTo>
                  <a:lnTo>
                    <a:pt x="7765" y="3758"/>
                  </a:lnTo>
                  <a:lnTo>
                    <a:pt x="7629" y="3864"/>
                  </a:lnTo>
                  <a:lnTo>
                    <a:pt x="7507" y="3955"/>
                  </a:lnTo>
                  <a:lnTo>
                    <a:pt x="7385" y="4075"/>
                  </a:lnTo>
                  <a:lnTo>
                    <a:pt x="7317" y="4151"/>
                  </a:lnTo>
                  <a:lnTo>
                    <a:pt x="7263" y="4242"/>
                  </a:lnTo>
                  <a:lnTo>
                    <a:pt x="7195" y="4377"/>
                  </a:lnTo>
                  <a:lnTo>
                    <a:pt x="7128" y="4528"/>
                  </a:lnTo>
                  <a:lnTo>
                    <a:pt x="7101" y="4679"/>
                  </a:lnTo>
                  <a:lnTo>
                    <a:pt x="6992" y="4981"/>
                  </a:lnTo>
                  <a:lnTo>
                    <a:pt x="6884" y="5223"/>
                  </a:lnTo>
                  <a:lnTo>
                    <a:pt x="6816" y="5283"/>
                  </a:lnTo>
                  <a:lnTo>
                    <a:pt x="6694" y="5449"/>
                  </a:lnTo>
                  <a:lnTo>
                    <a:pt x="6423" y="5721"/>
                  </a:lnTo>
                  <a:lnTo>
                    <a:pt x="6288" y="5811"/>
                  </a:lnTo>
                  <a:lnTo>
                    <a:pt x="6152" y="5917"/>
                  </a:lnTo>
                  <a:lnTo>
                    <a:pt x="6003" y="6008"/>
                  </a:lnTo>
                  <a:lnTo>
                    <a:pt x="5840" y="6068"/>
                  </a:lnTo>
                  <a:lnTo>
                    <a:pt x="5691" y="6143"/>
                  </a:lnTo>
                  <a:lnTo>
                    <a:pt x="5529" y="6189"/>
                  </a:lnTo>
                  <a:lnTo>
                    <a:pt x="5366" y="6249"/>
                  </a:lnTo>
                  <a:lnTo>
                    <a:pt x="5204" y="6279"/>
                  </a:lnTo>
                  <a:lnTo>
                    <a:pt x="5014" y="6294"/>
                  </a:lnTo>
                  <a:lnTo>
                    <a:pt x="4838" y="6325"/>
                  </a:lnTo>
                  <a:lnTo>
                    <a:pt x="4634" y="6340"/>
                  </a:lnTo>
                  <a:lnTo>
                    <a:pt x="4187" y="6340"/>
                  </a:lnTo>
                  <a:lnTo>
                    <a:pt x="4133" y="6325"/>
                  </a:lnTo>
                  <a:lnTo>
                    <a:pt x="4065" y="6309"/>
                  </a:lnTo>
                  <a:lnTo>
                    <a:pt x="3957" y="6279"/>
                  </a:lnTo>
                  <a:lnTo>
                    <a:pt x="3916" y="6249"/>
                  </a:lnTo>
                  <a:lnTo>
                    <a:pt x="3862" y="6204"/>
                  </a:lnTo>
                  <a:lnTo>
                    <a:pt x="3659" y="5977"/>
                  </a:lnTo>
                  <a:lnTo>
                    <a:pt x="3523" y="5751"/>
                  </a:lnTo>
                  <a:lnTo>
                    <a:pt x="3374" y="5540"/>
                  </a:lnTo>
                  <a:lnTo>
                    <a:pt x="3306" y="5449"/>
                  </a:lnTo>
                  <a:lnTo>
                    <a:pt x="3117" y="5268"/>
                  </a:lnTo>
                  <a:lnTo>
                    <a:pt x="3008" y="5223"/>
                  </a:lnTo>
                  <a:lnTo>
                    <a:pt x="2968" y="5192"/>
                  </a:lnTo>
                  <a:lnTo>
                    <a:pt x="2913" y="5192"/>
                  </a:lnTo>
                  <a:lnTo>
                    <a:pt x="2778" y="5177"/>
                  </a:lnTo>
                  <a:lnTo>
                    <a:pt x="2602" y="5177"/>
                  </a:lnTo>
                  <a:lnTo>
                    <a:pt x="2520" y="5192"/>
                  </a:lnTo>
                  <a:lnTo>
                    <a:pt x="2453" y="5208"/>
                  </a:lnTo>
                  <a:lnTo>
                    <a:pt x="2412" y="5223"/>
                  </a:lnTo>
                  <a:lnTo>
                    <a:pt x="2385" y="5238"/>
                  </a:lnTo>
                  <a:lnTo>
                    <a:pt x="2304" y="5253"/>
                  </a:lnTo>
                  <a:lnTo>
                    <a:pt x="2060" y="5404"/>
                  </a:lnTo>
                  <a:lnTo>
                    <a:pt x="2006" y="5464"/>
                  </a:lnTo>
                  <a:lnTo>
                    <a:pt x="1938" y="5509"/>
                  </a:lnTo>
                  <a:lnTo>
                    <a:pt x="1897" y="5585"/>
                  </a:lnTo>
                  <a:lnTo>
                    <a:pt x="1856" y="5630"/>
                  </a:lnTo>
                  <a:lnTo>
                    <a:pt x="1762" y="5751"/>
                  </a:lnTo>
                  <a:lnTo>
                    <a:pt x="1667" y="5887"/>
                  </a:lnTo>
                  <a:lnTo>
                    <a:pt x="1599" y="6038"/>
                  </a:lnTo>
                  <a:lnTo>
                    <a:pt x="1450" y="6340"/>
                  </a:lnTo>
                  <a:lnTo>
                    <a:pt x="1179" y="7004"/>
                  </a:lnTo>
                  <a:lnTo>
                    <a:pt x="1111" y="7125"/>
                  </a:lnTo>
                  <a:lnTo>
                    <a:pt x="1084" y="7185"/>
                  </a:lnTo>
                  <a:lnTo>
                    <a:pt x="1030" y="7230"/>
                  </a:lnTo>
                  <a:lnTo>
                    <a:pt x="949" y="7336"/>
                  </a:lnTo>
                  <a:lnTo>
                    <a:pt x="854" y="7442"/>
                  </a:lnTo>
                  <a:lnTo>
                    <a:pt x="759" y="7517"/>
                  </a:lnTo>
                  <a:lnTo>
                    <a:pt x="678" y="7592"/>
                  </a:lnTo>
                  <a:lnTo>
                    <a:pt x="474" y="7758"/>
                  </a:lnTo>
                  <a:lnTo>
                    <a:pt x="285" y="7909"/>
                  </a:lnTo>
                  <a:lnTo>
                    <a:pt x="217" y="8000"/>
                  </a:lnTo>
                  <a:lnTo>
                    <a:pt x="136" y="8091"/>
                  </a:lnTo>
                  <a:lnTo>
                    <a:pt x="81" y="8181"/>
                  </a:lnTo>
                  <a:lnTo>
                    <a:pt x="68" y="8242"/>
                  </a:lnTo>
                  <a:lnTo>
                    <a:pt x="27" y="8287"/>
                  </a:lnTo>
                  <a:lnTo>
                    <a:pt x="14" y="8408"/>
                  </a:lnTo>
                  <a:lnTo>
                    <a:pt x="0" y="8468"/>
                  </a:lnTo>
                  <a:lnTo>
                    <a:pt x="0" y="8543"/>
                  </a:lnTo>
                  <a:lnTo>
                    <a:pt x="14" y="8679"/>
                  </a:lnTo>
                  <a:lnTo>
                    <a:pt x="14" y="8740"/>
                  </a:lnTo>
                  <a:lnTo>
                    <a:pt x="27" y="8815"/>
                  </a:lnTo>
                  <a:lnTo>
                    <a:pt x="68" y="8921"/>
                  </a:lnTo>
                  <a:lnTo>
                    <a:pt x="108" y="9042"/>
                  </a:lnTo>
                  <a:lnTo>
                    <a:pt x="176" y="9253"/>
                  </a:lnTo>
                  <a:lnTo>
                    <a:pt x="203" y="9374"/>
                  </a:lnTo>
                  <a:lnTo>
                    <a:pt x="217" y="9509"/>
                  </a:lnTo>
                  <a:lnTo>
                    <a:pt x="217" y="9796"/>
                  </a:lnTo>
                  <a:lnTo>
                    <a:pt x="420" y="9796"/>
                  </a:lnTo>
                  <a:lnTo>
                    <a:pt x="623" y="9857"/>
                  </a:lnTo>
                  <a:lnTo>
                    <a:pt x="718" y="9872"/>
                  </a:lnTo>
                  <a:lnTo>
                    <a:pt x="813" y="9902"/>
                  </a:lnTo>
                  <a:lnTo>
                    <a:pt x="908" y="9962"/>
                  </a:lnTo>
                  <a:lnTo>
                    <a:pt x="976" y="10008"/>
                  </a:lnTo>
                  <a:lnTo>
                    <a:pt x="1057" y="10053"/>
                  </a:lnTo>
                  <a:lnTo>
                    <a:pt x="1192" y="10174"/>
                  </a:lnTo>
                  <a:lnTo>
                    <a:pt x="1247" y="10264"/>
                  </a:lnTo>
                  <a:lnTo>
                    <a:pt x="1287" y="10325"/>
                  </a:lnTo>
                  <a:lnTo>
                    <a:pt x="1314" y="10415"/>
                  </a:lnTo>
                  <a:lnTo>
                    <a:pt x="1328" y="10521"/>
                  </a:lnTo>
                  <a:lnTo>
                    <a:pt x="1355" y="10626"/>
                  </a:lnTo>
                  <a:lnTo>
                    <a:pt x="1328" y="10792"/>
                  </a:lnTo>
                  <a:lnTo>
                    <a:pt x="1314" y="10958"/>
                  </a:lnTo>
                  <a:lnTo>
                    <a:pt x="1260" y="11260"/>
                  </a:lnTo>
                  <a:lnTo>
                    <a:pt x="1192" y="11577"/>
                  </a:lnTo>
                  <a:lnTo>
                    <a:pt x="1179" y="11743"/>
                  </a:lnTo>
                  <a:lnTo>
                    <a:pt x="1179" y="12030"/>
                  </a:lnTo>
                  <a:lnTo>
                    <a:pt x="1220" y="12060"/>
                  </a:lnTo>
                  <a:lnTo>
                    <a:pt x="1233" y="12106"/>
                  </a:lnTo>
                  <a:lnTo>
                    <a:pt x="1260" y="12136"/>
                  </a:lnTo>
                  <a:lnTo>
                    <a:pt x="1301" y="12166"/>
                  </a:lnTo>
                  <a:lnTo>
                    <a:pt x="1369" y="12242"/>
                  </a:lnTo>
                  <a:lnTo>
                    <a:pt x="1558" y="12347"/>
                  </a:lnTo>
                  <a:lnTo>
                    <a:pt x="1653" y="12392"/>
                  </a:lnTo>
                  <a:lnTo>
                    <a:pt x="1735" y="12453"/>
                  </a:lnTo>
                  <a:lnTo>
                    <a:pt x="1870" y="12574"/>
                  </a:lnTo>
                  <a:lnTo>
                    <a:pt x="1897" y="12619"/>
                  </a:lnTo>
                  <a:lnTo>
                    <a:pt x="1924" y="12649"/>
                  </a:lnTo>
                  <a:lnTo>
                    <a:pt x="1965" y="12709"/>
                  </a:lnTo>
                  <a:lnTo>
                    <a:pt x="2046" y="12845"/>
                  </a:lnTo>
                  <a:lnTo>
                    <a:pt x="2100" y="13011"/>
                  </a:lnTo>
                  <a:lnTo>
                    <a:pt x="2168" y="13162"/>
                  </a:lnTo>
                  <a:lnTo>
                    <a:pt x="2209" y="13328"/>
                  </a:lnTo>
                  <a:lnTo>
                    <a:pt x="2263" y="13494"/>
                  </a:lnTo>
                  <a:lnTo>
                    <a:pt x="2331" y="13675"/>
                  </a:lnTo>
                  <a:lnTo>
                    <a:pt x="2398" y="13826"/>
                  </a:lnTo>
                  <a:lnTo>
                    <a:pt x="2453" y="13977"/>
                  </a:lnTo>
                  <a:lnTo>
                    <a:pt x="2575" y="14279"/>
                  </a:lnTo>
                  <a:lnTo>
                    <a:pt x="2656" y="14581"/>
                  </a:lnTo>
                  <a:lnTo>
                    <a:pt x="2710" y="14747"/>
                  </a:lnTo>
                  <a:lnTo>
                    <a:pt x="2778" y="14883"/>
                  </a:lnTo>
                  <a:lnTo>
                    <a:pt x="2832" y="15004"/>
                  </a:lnTo>
                  <a:lnTo>
                    <a:pt x="2900" y="15109"/>
                  </a:lnTo>
                  <a:lnTo>
                    <a:pt x="2981" y="15230"/>
                  </a:lnTo>
                  <a:lnTo>
                    <a:pt x="3062" y="15321"/>
                  </a:lnTo>
                  <a:lnTo>
                    <a:pt x="3171" y="15381"/>
                  </a:lnTo>
                  <a:lnTo>
                    <a:pt x="3279" y="15457"/>
                  </a:lnTo>
                  <a:lnTo>
                    <a:pt x="3415" y="15487"/>
                  </a:lnTo>
                  <a:lnTo>
                    <a:pt x="4472" y="15487"/>
                  </a:lnTo>
                  <a:lnTo>
                    <a:pt x="4621" y="15502"/>
                  </a:lnTo>
                  <a:lnTo>
                    <a:pt x="4756" y="15517"/>
                  </a:lnTo>
                  <a:lnTo>
                    <a:pt x="4892" y="15562"/>
                  </a:lnTo>
                  <a:lnTo>
                    <a:pt x="5014" y="15592"/>
                  </a:lnTo>
                  <a:lnTo>
                    <a:pt x="5136" y="15668"/>
                  </a:lnTo>
                  <a:lnTo>
                    <a:pt x="5176" y="15683"/>
                  </a:lnTo>
                  <a:lnTo>
                    <a:pt x="5231" y="15713"/>
                  </a:lnTo>
                  <a:lnTo>
                    <a:pt x="5353" y="15774"/>
                  </a:lnTo>
                  <a:lnTo>
                    <a:pt x="5461" y="15864"/>
                  </a:lnTo>
                  <a:lnTo>
                    <a:pt x="5664" y="16030"/>
                  </a:lnTo>
                  <a:lnTo>
                    <a:pt x="5868" y="16226"/>
                  </a:lnTo>
                  <a:lnTo>
                    <a:pt x="5976" y="16302"/>
                  </a:lnTo>
                  <a:lnTo>
                    <a:pt x="6098" y="16408"/>
                  </a:lnTo>
                  <a:lnTo>
                    <a:pt x="6342" y="16604"/>
                  </a:lnTo>
                  <a:lnTo>
                    <a:pt x="6382" y="16634"/>
                  </a:lnTo>
                  <a:lnTo>
                    <a:pt x="6437" y="16649"/>
                  </a:lnTo>
                  <a:lnTo>
                    <a:pt x="6559" y="16709"/>
                  </a:lnTo>
                  <a:lnTo>
                    <a:pt x="6653" y="16755"/>
                  </a:lnTo>
                  <a:lnTo>
                    <a:pt x="6979" y="16845"/>
                  </a:lnTo>
                  <a:lnTo>
                    <a:pt x="7182" y="16891"/>
                  </a:lnTo>
                  <a:lnTo>
                    <a:pt x="7385" y="16951"/>
                  </a:lnTo>
                  <a:lnTo>
                    <a:pt x="7494" y="16996"/>
                  </a:lnTo>
                  <a:lnTo>
                    <a:pt x="7588" y="17026"/>
                  </a:lnTo>
                  <a:lnTo>
                    <a:pt x="7629" y="17042"/>
                  </a:lnTo>
                  <a:lnTo>
                    <a:pt x="7670" y="17072"/>
                  </a:lnTo>
                  <a:lnTo>
                    <a:pt x="7765" y="17132"/>
                  </a:lnTo>
                  <a:lnTo>
                    <a:pt x="7859" y="17208"/>
                  </a:lnTo>
                  <a:lnTo>
                    <a:pt x="7941" y="17298"/>
                  </a:lnTo>
                  <a:lnTo>
                    <a:pt x="8036" y="17419"/>
                  </a:lnTo>
                  <a:lnTo>
                    <a:pt x="8117" y="17540"/>
                  </a:lnTo>
                  <a:lnTo>
                    <a:pt x="8185" y="17675"/>
                  </a:lnTo>
                  <a:lnTo>
                    <a:pt x="8239" y="17811"/>
                  </a:lnTo>
                  <a:lnTo>
                    <a:pt x="8361" y="18098"/>
                  </a:lnTo>
                  <a:lnTo>
                    <a:pt x="8456" y="18370"/>
                  </a:lnTo>
                  <a:lnTo>
                    <a:pt x="8564" y="18611"/>
                  </a:lnTo>
                  <a:lnTo>
                    <a:pt x="8632" y="18702"/>
                  </a:lnTo>
                  <a:lnTo>
                    <a:pt x="8713" y="18808"/>
                  </a:lnTo>
                  <a:lnTo>
                    <a:pt x="8794" y="18883"/>
                  </a:lnTo>
                  <a:lnTo>
                    <a:pt x="8903" y="18943"/>
                  </a:lnTo>
                  <a:lnTo>
                    <a:pt x="8971" y="18958"/>
                  </a:lnTo>
                  <a:lnTo>
                    <a:pt x="9011" y="18989"/>
                  </a:lnTo>
                  <a:lnTo>
                    <a:pt x="9174" y="18989"/>
                  </a:lnTo>
                  <a:lnTo>
                    <a:pt x="9174" y="19260"/>
                  </a:lnTo>
                  <a:lnTo>
                    <a:pt x="9187" y="19396"/>
                  </a:lnTo>
                  <a:lnTo>
                    <a:pt x="9215" y="19532"/>
                  </a:lnTo>
                  <a:lnTo>
                    <a:pt x="9255" y="19638"/>
                  </a:lnTo>
                  <a:lnTo>
                    <a:pt x="9282" y="19789"/>
                  </a:lnTo>
                  <a:lnTo>
                    <a:pt x="9337" y="19894"/>
                  </a:lnTo>
                  <a:lnTo>
                    <a:pt x="9445" y="20136"/>
                  </a:lnTo>
                  <a:lnTo>
                    <a:pt x="9486" y="20242"/>
                  </a:lnTo>
                  <a:lnTo>
                    <a:pt x="9648" y="20468"/>
                  </a:lnTo>
                  <a:lnTo>
                    <a:pt x="9716" y="20558"/>
                  </a:lnTo>
                  <a:lnTo>
                    <a:pt x="9797" y="20664"/>
                  </a:lnTo>
                  <a:lnTo>
                    <a:pt x="9879" y="20755"/>
                  </a:lnTo>
                  <a:lnTo>
                    <a:pt x="9987" y="20860"/>
                  </a:lnTo>
                  <a:lnTo>
                    <a:pt x="10068" y="20936"/>
                  </a:lnTo>
                  <a:lnTo>
                    <a:pt x="10163" y="21011"/>
                  </a:lnTo>
                  <a:lnTo>
                    <a:pt x="10393" y="21162"/>
                  </a:lnTo>
                  <a:lnTo>
                    <a:pt x="10488" y="21223"/>
                  </a:lnTo>
                  <a:lnTo>
                    <a:pt x="10610" y="21298"/>
                  </a:lnTo>
                  <a:lnTo>
                    <a:pt x="10732" y="21343"/>
                  </a:lnTo>
                  <a:lnTo>
                    <a:pt x="10854" y="21404"/>
                  </a:lnTo>
                  <a:lnTo>
                    <a:pt x="10963" y="21449"/>
                  </a:lnTo>
                  <a:lnTo>
                    <a:pt x="11098" y="21479"/>
                  </a:lnTo>
                  <a:lnTo>
                    <a:pt x="11220" y="21525"/>
                  </a:lnTo>
                  <a:lnTo>
                    <a:pt x="11356" y="21555"/>
                  </a:lnTo>
                  <a:lnTo>
                    <a:pt x="11627" y="21585"/>
                  </a:lnTo>
                  <a:lnTo>
                    <a:pt x="11898" y="21600"/>
                  </a:lnTo>
                  <a:lnTo>
                    <a:pt x="11938" y="21570"/>
                  </a:lnTo>
                  <a:lnTo>
                    <a:pt x="11965" y="21540"/>
                  </a:lnTo>
                  <a:lnTo>
                    <a:pt x="12020" y="21449"/>
                  </a:lnTo>
                  <a:lnTo>
                    <a:pt x="12047" y="21389"/>
                  </a:lnTo>
                  <a:lnTo>
                    <a:pt x="12087" y="21283"/>
                  </a:lnTo>
                  <a:lnTo>
                    <a:pt x="12114" y="21087"/>
                  </a:lnTo>
                  <a:lnTo>
                    <a:pt x="12155" y="20996"/>
                  </a:lnTo>
                  <a:lnTo>
                    <a:pt x="12209" y="20906"/>
                  </a:lnTo>
                  <a:lnTo>
                    <a:pt x="12521" y="20332"/>
                  </a:lnTo>
                  <a:lnTo>
                    <a:pt x="12684" y="20075"/>
                  </a:lnTo>
                  <a:lnTo>
                    <a:pt x="12778" y="19804"/>
                  </a:lnTo>
                  <a:lnTo>
                    <a:pt x="12833" y="19683"/>
                  </a:lnTo>
                  <a:lnTo>
                    <a:pt x="12887" y="19547"/>
                  </a:lnTo>
                  <a:lnTo>
                    <a:pt x="12914" y="19396"/>
                  </a:lnTo>
                  <a:lnTo>
                    <a:pt x="12955" y="19260"/>
                  </a:lnTo>
                  <a:lnTo>
                    <a:pt x="12968" y="19094"/>
                  </a:lnTo>
                  <a:lnTo>
                    <a:pt x="12995" y="18943"/>
                  </a:lnTo>
                  <a:lnTo>
                    <a:pt x="12995" y="18521"/>
                  </a:lnTo>
                  <a:lnTo>
                    <a:pt x="12982" y="18430"/>
                  </a:lnTo>
                  <a:lnTo>
                    <a:pt x="12955" y="18370"/>
                  </a:lnTo>
                  <a:lnTo>
                    <a:pt x="12900" y="18294"/>
                  </a:lnTo>
                  <a:lnTo>
                    <a:pt x="12846" y="18234"/>
                  </a:lnTo>
                  <a:lnTo>
                    <a:pt x="12792" y="18158"/>
                  </a:lnTo>
                  <a:lnTo>
                    <a:pt x="12684" y="18068"/>
                  </a:lnTo>
                  <a:lnTo>
                    <a:pt x="12562" y="17947"/>
                  </a:lnTo>
                  <a:lnTo>
                    <a:pt x="12453" y="17826"/>
                  </a:lnTo>
                  <a:lnTo>
                    <a:pt x="12372" y="17675"/>
                  </a:lnTo>
                  <a:lnTo>
                    <a:pt x="12358" y="17600"/>
                  </a:lnTo>
                  <a:lnTo>
                    <a:pt x="12358" y="17238"/>
                  </a:lnTo>
                  <a:lnTo>
                    <a:pt x="12413" y="16996"/>
                  </a:lnTo>
                  <a:lnTo>
                    <a:pt x="12426" y="16875"/>
                  </a:lnTo>
                  <a:lnTo>
                    <a:pt x="12453" y="16740"/>
                  </a:lnTo>
                  <a:lnTo>
                    <a:pt x="12507" y="16619"/>
                  </a:lnTo>
                  <a:lnTo>
                    <a:pt x="12616" y="16408"/>
                  </a:lnTo>
                  <a:lnTo>
                    <a:pt x="12684" y="16302"/>
                  </a:lnTo>
                  <a:lnTo>
                    <a:pt x="12711" y="16272"/>
                  </a:lnTo>
                  <a:lnTo>
                    <a:pt x="12765" y="16226"/>
                  </a:lnTo>
                  <a:lnTo>
                    <a:pt x="12846" y="16151"/>
                  </a:lnTo>
                  <a:lnTo>
                    <a:pt x="13036" y="16045"/>
                  </a:lnTo>
                  <a:lnTo>
                    <a:pt x="13090" y="16030"/>
                  </a:lnTo>
                  <a:lnTo>
                    <a:pt x="13158" y="16030"/>
                  </a:lnTo>
                  <a:lnTo>
                    <a:pt x="13266" y="16015"/>
                  </a:lnTo>
                  <a:lnTo>
                    <a:pt x="13361" y="16015"/>
                  </a:lnTo>
                  <a:lnTo>
                    <a:pt x="13442" y="16030"/>
                  </a:lnTo>
                  <a:lnTo>
                    <a:pt x="13470" y="16045"/>
                  </a:lnTo>
                  <a:lnTo>
                    <a:pt x="13510" y="16075"/>
                  </a:lnTo>
                  <a:lnTo>
                    <a:pt x="13578" y="16106"/>
                  </a:lnTo>
                  <a:lnTo>
                    <a:pt x="13700" y="16181"/>
                  </a:lnTo>
                  <a:lnTo>
                    <a:pt x="13822" y="16272"/>
                  </a:lnTo>
                  <a:lnTo>
                    <a:pt x="13930" y="16377"/>
                  </a:lnTo>
                  <a:lnTo>
                    <a:pt x="14066" y="16483"/>
                  </a:lnTo>
                  <a:lnTo>
                    <a:pt x="14201" y="16558"/>
                  </a:lnTo>
                  <a:lnTo>
                    <a:pt x="14269" y="16604"/>
                  </a:lnTo>
                  <a:lnTo>
                    <a:pt x="14364" y="16634"/>
                  </a:lnTo>
                  <a:lnTo>
                    <a:pt x="14445" y="16649"/>
                  </a:lnTo>
                  <a:lnTo>
                    <a:pt x="14540" y="16664"/>
                  </a:lnTo>
                  <a:lnTo>
                    <a:pt x="14743" y="16679"/>
                  </a:lnTo>
                  <a:lnTo>
                    <a:pt x="15136" y="16679"/>
                  </a:lnTo>
                  <a:lnTo>
                    <a:pt x="15218" y="16694"/>
                  </a:lnTo>
                  <a:lnTo>
                    <a:pt x="15312" y="16694"/>
                  </a:lnTo>
                  <a:lnTo>
                    <a:pt x="15380" y="16740"/>
                  </a:lnTo>
                  <a:lnTo>
                    <a:pt x="15448" y="16755"/>
                  </a:lnTo>
                  <a:lnTo>
                    <a:pt x="15489" y="16800"/>
                  </a:lnTo>
                  <a:lnTo>
                    <a:pt x="15516" y="16815"/>
                  </a:lnTo>
                  <a:lnTo>
                    <a:pt x="15529" y="16845"/>
                  </a:lnTo>
                  <a:lnTo>
                    <a:pt x="15556" y="16921"/>
                  </a:lnTo>
                  <a:lnTo>
                    <a:pt x="15556" y="17087"/>
                  </a:lnTo>
                  <a:lnTo>
                    <a:pt x="15543" y="17177"/>
                  </a:lnTo>
                  <a:lnTo>
                    <a:pt x="15516" y="17268"/>
                  </a:lnTo>
                  <a:lnTo>
                    <a:pt x="15475" y="17328"/>
                  </a:lnTo>
                  <a:lnTo>
                    <a:pt x="15421" y="17404"/>
                  </a:lnTo>
                  <a:lnTo>
                    <a:pt x="15380" y="17464"/>
                  </a:lnTo>
                  <a:lnTo>
                    <a:pt x="15272" y="17585"/>
                  </a:lnTo>
                  <a:lnTo>
                    <a:pt x="15150" y="17706"/>
                  </a:lnTo>
                  <a:lnTo>
                    <a:pt x="15069" y="17842"/>
                  </a:lnTo>
                  <a:lnTo>
                    <a:pt x="15014" y="17902"/>
                  </a:lnTo>
                  <a:lnTo>
                    <a:pt x="15001" y="17992"/>
                  </a:lnTo>
                  <a:lnTo>
                    <a:pt x="14974" y="18083"/>
                  </a:lnTo>
                  <a:lnTo>
                    <a:pt x="14974" y="18264"/>
                  </a:lnTo>
                  <a:lnTo>
                    <a:pt x="15001" y="18475"/>
                  </a:lnTo>
                  <a:lnTo>
                    <a:pt x="15041" y="18566"/>
                  </a:lnTo>
                  <a:lnTo>
                    <a:pt x="15109" y="18762"/>
                  </a:lnTo>
                  <a:lnTo>
                    <a:pt x="15150" y="18868"/>
                  </a:lnTo>
                  <a:lnTo>
                    <a:pt x="15218" y="18928"/>
                  </a:lnTo>
                  <a:lnTo>
                    <a:pt x="15272" y="19019"/>
                  </a:lnTo>
                  <a:lnTo>
                    <a:pt x="15353" y="19079"/>
                  </a:lnTo>
                  <a:lnTo>
                    <a:pt x="15421" y="19155"/>
                  </a:lnTo>
                  <a:lnTo>
                    <a:pt x="15516" y="19200"/>
                  </a:lnTo>
                  <a:lnTo>
                    <a:pt x="15597" y="19230"/>
                  </a:lnTo>
                  <a:lnTo>
                    <a:pt x="15678" y="19275"/>
                  </a:lnTo>
                  <a:lnTo>
                    <a:pt x="15787" y="19291"/>
                  </a:lnTo>
                  <a:lnTo>
                    <a:pt x="16085" y="19291"/>
                  </a:lnTo>
                  <a:lnTo>
                    <a:pt x="16098" y="19125"/>
                  </a:lnTo>
                  <a:lnTo>
                    <a:pt x="16098" y="19034"/>
                  </a:lnTo>
                  <a:lnTo>
                    <a:pt x="16125" y="18943"/>
                  </a:lnTo>
                  <a:lnTo>
                    <a:pt x="16153" y="18777"/>
                  </a:lnTo>
                  <a:lnTo>
                    <a:pt x="16234" y="18551"/>
                  </a:lnTo>
                  <a:lnTo>
                    <a:pt x="16275" y="18491"/>
                  </a:lnTo>
                  <a:lnTo>
                    <a:pt x="16329" y="18430"/>
                  </a:lnTo>
                  <a:lnTo>
                    <a:pt x="16383" y="18385"/>
                  </a:lnTo>
                  <a:lnTo>
                    <a:pt x="16586" y="18294"/>
                  </a:lnTo>
                  <a:lnTo>
                    <a:pt x="16749" y="18294"/>
                  </a:lnTo>
                  <a:lnTo>
                    <a:pt x="16857" y="18340"/>
                  </a:lnTo>
                  <a:lnTo>
                    <a:pt x="16925" y="18370"/>
                  </a:lnTo>
                  <a:lnTo>
                    <a:pt x="17006" y="18415"/>
                  </a:lnTo>
                  <a:lnTo>
                    <a:pt x="17060" y="18475"/>
                  </a:lnTo>
                  <a:lnTo>
                    <a:pt x="17128" y="18521"/>
                  </a:lnTo>
                  <a:lnTo>
                    <a:pt x="17237" y="18657"/>
                  </a:lnTo>
                  <a:lnTo>
                    <a:pt x="17426" y="18868"/>
                  </a:lnTo>
                  <a:lnTo>
                    <a:pt x="17562" y="18958"/>
                  </a:lnTo>
                  <a:lnTo>
                    <a:pt x="17643" y="19004"/>
                  </a:lnTo>
                  <a:lnTo>
                    <a:pt x="17833" y="19034"/>
                  </a:lnTo>
                  <a:lnTo>
                    <a:pt x="18172" y="19034"/>
                  </a:lnTo>
                  <a:lnTo>
                    <a:pt x="18361" y="18460"/>
                  </a:lnTo>
                  <a:lnTo>
                    <a:pt x="18510" y="17902"/>
                  </a:lnTo>
                  <a:lnTo>
                    <a:pt x="18646" y="17404"/>
                  </a:lnTo>
                  <a:lnTo>
                    <a:pt x="18781" y="16951"/>
                  </a:lnTo>
                  <a:lnTo>
                    <a:pt x="18917" y="16543"/>
                  </a:lnTo>
                  <a:lnTo>
                    <a:pt x="18985" y="16362"/>
                  </a:lnTo>
                  <a:lnTo>
                    <a:pt x="19052" y="16211"/>
                  </a:lnTo>
                  <a:lnTo>
                    <a:pt x="19120" y="16045"/>
                  </a:lnTo>
                  <a:lnTo>
                    <a:pt x="19188" y="15940"/>
                  </a:lnTo>
                  <a:lnTo>
                    <a:pt x="19283" y="15834"/>
                  </a:lnTo>
                  <a:lnTo>
                    <a:pt x="19310" y="15774"/>
                  </a:lnTo>
                  <a:lnTo>
                    <a:pt x="19351" y="15728"/>
                  </a:lnTo>
                  <a:lnTo>
                    <a:pt x="19418" y="15683"/>
                  </a:lnTo>
                  <a:lnTo>
                    <a:pt x="19445" y="15623"/>
                  </a:lnTo>
                  <a:lnTo>
                    <a:pt x="19459" y="15562"/>
                  </a:lnTo>
                  <a:lnTo>
                    <a:pt x="19486" y="15517"/>
                  </a:lnTo>
                  <a:lnTo>
                    <a:pt x="19459" y="15472"/>
                  </a:lnTo>
                  <a:lnTo>
                    <a:pt x="19445" y="15442"/>
                  </a:lnTo>
                  <a:lnTo>
                    <a:pt x="19445" y="15426"/>
                  </a:lnTo>
                  <a:lnTo>
                    <a:pt x="19391" y="15381"/>
                  </a:lnTo>
                  <a:lnTo>
                    <a:pt x="19351" y="15336"/>
                  </a:lnTo>
                  <a:lnTo>
                    <a:pt x="19229" y="15275"/>
                  </a:lnTo>
                  <a:lnTo>
                    <a:pt x="19052" y="15200"/>
                  </a:lnTo>
                  <a:lnTo>
                    <a:pt x="18646" y="15049"/>
                  </a:lnTo>
                  <a:lnTo>
                    <a:pt x="18212" y="14898"/>
                  </a:lnTo>
                  <a:lnTo>
                    <a:pt x="18009" y="14808"/>
                  </a:lnTo>
                  <a:lnTo>
                    <a:pt x="17901" y="14762"/>
                  </a:lnTo>
                  <a:lnTo>
                    <a:pt x="17806" y="14702"/>
                  </a:lnTo>
                  <a:lnTo>
                    <a:pt x="17562" y="14521"/>
                  </a:lnTo>
                  <a:lnTo>
                    <a:pt x="17508" y="14445"/>
                  </a:lnTo>
                  <a:lnTo>
                    <a:pt x="17467" y="14385"/>
                  </a:lnTo>
                  <a:lnTo>
                    <a:pt x="17426" y="14294"/>
                  </a:lnTo>
                  <a:lnTo>
                    <a:pt x="17413" y="14219"/>
                  </a:lnTo>
                  <a:lnTo>
                    <a:pt x="17399" y="14128"/>
                  </a:lnTo>
                  <a:lnTo>
                    <a:pt x="17413" y="14038"/>
                  </a:lnTo>
                  <a:lnTo>
                    <a:pt x="17426" y="13977"/>
                  </a:lnTo>
                  <a:lnTo>
                    <a:pt x="17440" y="13902"/>
                  </a:lnTo>
                  <a:lnTo>
                    <a:pt x="17481" y="13857"/>
                  </a:lnTo>
                  <a:lnTo>
                    <a:pt x="17535" y="13811"/>
                  </a:lnTo>
                  <a:lnTo>
                    <a:pt x="17562" y="13751"/>
                  </a:lnTo>
                  <a:lnTo>
                    <a:pt x="17630" y="13706"/>
                  </a:lnTo>
                  <a:lnTo>
                    <a:pt x="17684" y="13675"/>
                  </a:lnTo>
                  <a:lnTo>
                    <a:pt x="17955" y="13494"/>
                  </a:lnTo>
                  <a:lnTo>
                    <a:pt x="18090" y="13419"/>
                  </a:lnTo>
                  <a:lnTo>
                    <a:pt x="18158" y="13374"/>
                  </a:lnTo>
                  <a:lnTo>
                    <a:pt x="18226" y="13313"/>
                  </a:lnTo>
                  <a:lnTo>
                    <a:pt x="18321" y="13223"/>
                  </a:lnTo>
                  <a:lnTo>
                    <a:pt x="18565" y="13072"/>
                  </a:lnTo>
                  <a:lnTo>
                    <a:pt x="18687" y="13026"/>
                  </a:lnTo>
                  <a:lnTo>
                    <a:pt x="18795" y="12966"/>
                  </a:lnTo>
                  <a:lnTo>
                    <a:pt x="19161" y="12830"/>
                  </a:lnTo>
                  <a:lnTo>
                    <a:pt x="19418" y="12770"/>
                  </a:lnTo>
                  <a:lnTo>
                    <a:pt x="19649" y="12664"/>
                  </a:lnTo>
                  <a:lnTo>
                    <a:pt x="19771" y="12619"/>
                  </a:lnTo>
                  <a:lnTo>
                    <a:pt x="19893" y="12543"/>
                  </a:lnTo>
                  <a:lnTo>
                    <a:pt x="20028" y="12453"/>
                  </a:lnTo>
                  <a:lnTo>
                    <a:pt x="20137" y="12377"/>
                  </a:lnTo>
                  <a:lnTo>
                    <a:pt x="20245" y="12287"/>
                  </a:lnTo>
                  <a:lnTo>
                    <a:pt x="20367" y="12211"/>
                  </a:lnTo>
                  <a:lnTo>
                    <a:pt x="20475" y="12136"/>
                  </a:lnTo>
                  <a:lnTo>
                    <a:pt x="20597" y="12060"/>
                  </a:lnTo>
                  <a:lnTo>
                    <a:pt x="20855" y="11955"/>
                  </a:lnTo>
                  <a:lnTo>
                    <a:pt x="20977" y="11894"/>
                  </a:lnTo>
                  <a:lnTo>
                    <a:pt x="21193" y="11774"/>
                  </a:lnTo>
                  <a:lnTo>
                    <a:pt x="21288" y="11713"/>
                  </a:lnTo>
                  <a:lnTo>
                    <a:pt x="21383" y="11623"/>
                  </a:lnTo>
                  <a:lnTo>
                    <a:pt x="21464" y="11547"/>
                  </a:lnTo>
                  <a:lnTo>
                    <a:pt x="21519" y="11457"/>
                  </a:lnTo>
                  <a:lnTo>
                    <a:pt x="21559" y="11351"/>
                  </a:lnTo>
                  <a:lnTo>
                    <a:pt x="21600" y="11230"/>
                  </a:lnTo>
                  <a:lnTo>
                    <a:pt x="21600" y="10943"/>
                  </a:lnTo>
                  <a:lnTo>
                    <a:pt x="21586" y="10792"/>
                  </a:lnTo>
                  <a:lnTo>
                    <a:pt x="21532" y="10521"/>
                  </a:lnTo>
                  <a:lnTo>
                    <a:pt x="21478" y="10400"/>
                  </a:lnTo>
                  <a:lnTo>
                    <a:pt x="21424" y="10264"/>
                  </a:lnTo>
                  <a:lnTo>
                    <a:pt x="21383" y="10143"/>
                  </a:lnTo>
                  <a:lnTo>
                    <a:pt x="21315" y="10023"/>
                  </a:lnTo>
                  <a:lnTo>
                    <a:pt x="21153" y="9796"/>
                  </a:lnTo>
                  <a:lnTo>
                    <a:pt x="21004" y="9600"/>
                  </a:lnTo>
                  <a:lnTo>
                    <a:pt x="20841" y="9389"/>
                  </a:lnTo>
                  <a:lnTo>
                    <a:pt x="20651" y="9192"/>
                  </a:lnTo>
                  <a:lnTo>
                    <a:pt x="20299" y="8770"/>
                  </a:lnTo>
                  <a:lnTo>
                    <a:pt x="20137" y="8558"/>
                  </a:lnTo>
                  <a:lnTo>
                    <a:pt x="20069" y="8438"/>
                  </a:lnTo>
                  <a:lnTo>
                    <a:pt x="19987" y="8332"/>
                  </a:lnTo>
                  <a:lnTo>
                    <a:pt x="19933" y="8226"/>
                  </a:lnTo>
                  <a:lnTo>
                    <a:pt x="19865" y="8106"/>
                  </a:lnTo>
                  <a:lnTo>
                    <a:pt x="19825" y="7970"/>
                  </a:lnTo>
                  <a:lnTo>
                    <a:pt x="19784" y="7849"/>
                  </a:lnTo>
                  <a:lnTo>
                    <a:pt x="19757" y="7713"/>
                  </a:lnTo>
                  <a:lnTo>
                    <a:pt x="19716" y="7577"/>
                  </a:lnTo>
                  <a:lnTo>
                    <a:pt x="19703" y="7426"/>
                  </a:lnTo>
                  <a:lnTo>
                    <a:pt x="19703" y="7260"/>
                  </a:lnTo>
                  <a:lnTo>
                    <a:pt x="19527" y="7260"/>
                  </a:lnTo>
                  <a:lnTo>
                    <a:pt x="19378" y="7275"/>
                  </a:lnTo>
                  <a:lnTo>
                    <a:pt x="19229" y="7306"/>
                  </a:lnTo>
                  <a:lnTo>
                    <a:pt x="18930" y="7306"/>
                  </a:lnTo>
                  <a:lnTo>
                    <a:pt x="18795" y="7260"/>
                  </a:lnTo>
                  <a:lnTo>
                    <a:pt x="18646" y="7215"/>
                  </a:lnTo>
                  <a:lnTo>
                    <a:pt x="18578" y="7185"/>
                  </a:lnTo>
                  <a:lnTo>
                    <a:pt x="18524" y="7125"/>
                  </a:lnTo>
                  <a:lnTo>
                    <a:pt x="18443" y="7064"/>
                  </a:lnTo>
                  <a:lnTo>
                    <a:pt x="18375" y="6989"/>
                  </a:lnTo>
                  <a:lnTo>
                    <a:pt x="18280" y="6808"/>
                  </a:lnTo>
                  <a:lnTo>
                    <a:pt x="18239" y="6777"/>
                  </a:lnTo>
                  <a:lnTo>
                    <a:pt x="18226" y="6732"/>
                  </a:lnTo>
                  <a:lnTo>
                    <a:pt x="18158" y="6672"/>
                  </a:lnTo>
                  <a:lnTo>
                    <a:pt x="18117" y="6657"/>
                  </a:lnTo>
                  <a:lnTo>
                    <a:pt x="18077" y="6611"/>
                  </a:lnTo>
                  <a:lnTo>
                    <a:pt x="17887" y="6611"/>
                  </a:lnTo>
                  <a:lnTo>
                    <a:pt x="17819" y="6642"/>
                  </a:lnTo>
                  <a:lnTo>
                    <a:pt x="17670" y="6672"/>
                  </a:lnTo>
                  <a:lnTo>
                    <a:pt x="17535" y="6732"/>
                  </a:lnTo>
                  <a:lnTo>
                    <a:pt x="17413" y="6808"/>
                  </a:lnTo>
                  <a:lnTo>
                    <a:pt x="17277" y="6868"/>
                  </a:lnTo>
                  <a:lnTo>
                    <a:pt x="17142" y="6943"/>
                  </a:lnTo>
                  <a:lnTo>
                    <a:pt x="17074" y="6974"/>
                  </a:lnTo>
                  <a:lnTo>
                    <a:pt x="17006" y="6989"/>
                  </a:lnTo>
                  <a:lnTo>
                    <a:pt x="16925" y="6989"/>
                  </a:lnTo>
                  <a:lnTo>
                    <a:pt x="16830" y="7004"/>
                  </a:lnTo>
                  <a:lnTo>
                    <a:pt x="16668" y="6989"/>
                  </a:lnTo>
                  <a:lnTo>
                    <a:pt x="16586" y="6974"/>
                  </a:lnTo>
                  <a:lnTo>
                    <a:pt x="16518" y="6943"/>
                  </a:lnTo>
                  <a:lnTo>
                    <a:pt x="16424" y="6913"/>
                  </a:lnTo>
                  <a:lnTo>
                    <a:pt x="16383" y="6868"/>
                  </a:lnTo>
                  <a:lnTo>
                    <a:pt x="16315" y="6838"/>
                  </a:lnTo>
                  <a:lnTo>
                    <a:pt x="16234" y="6792"/>
                  </a:lnTo>
                  <a:lnTo>
                    <a:pt x="16193" y="6732"/>
                  </a:lnTo>
                  <a:lnTo>
                    <a:pt x="16139" y="6672"/>
                  </a:lnTo>
                  <a:lnTo>
                    <a:pt x="16058" y="6536"/>
                  </a:lnTo>
                  <a:lnTo>
                    <a:pt x="15990" y="6400"/>
                  </a:lnTo>
                  <a:lnTo>
                    <a:pt x="15922" y="6234"/>
                  </a:lnTo>
                  <a:lnTo>
                    <a:pt x="15868" y="6053"/>
                  </a:lnTo>
                  <a:lnTo>
                    <a:pt x="15854" y="5977"/>
                  </a:lnTo>
                  <a:lnTo>
                    <a:pt x="15827" y="5872"/>
                  </a:lnTo>
                  <a:lnTo>
                    <a:pt x="15800" y="5675"/>
                  </a:lnTo>
                  <a:lnTo>
                    <a:pt x="15787" y="5494"/>
                  </a:lnTo>
                  <a:lnTo>
                    <a:pt x="15746" y="5102"/>
                  </a:lnTo>
                  <a:lnTo>
                    <a:pt x="15746" y="3789"/>
                  </a:lnTo>
                  <a:lnTo>
                    <a:pt x="15732" y="3653"/>
                  </a:lnTo>
                  <a:lnTo>
                    <a:pt x="15719" y="3532"/>
                  </a:lnTo>
                  <a:lnTo>
                    <a:pt x="15678" y="3411"/>
                  </a:lnTo>
                  <a:lnTo>
                    <a:pt x="15624" y="3321"/>
                  </a:lnTo>
                  <a:lnTo>
                    <a:pt x="15583" y="3215"/>
                  </a:lnTo>
                  <a:lnTo>
                    <a:pt x="15516" y="3109"/>
                  </a:lnTo>
                  <a:lnTo>
                    <a:pt x="15448" y="3019"/>
                  </a:lnTo>
                  <a:lnTo>
                    <a:pt x="15353" y="2943"/>
                  </a:lnTo>
                  <a:lnTo>
                    <a:pt x="15272" y="2868"/>
                  </a:lnTo>
                  <a:lnTo>
                    <a:pt x="15177" y="2792"/>
                  </a:lnTo>
                  <a:lnTo>
                    <a:pt x="14974" y="2642"/>
                  </a:lnTo>
                  <a:lnTo>
                    <a:pt x="14526" y="2325"/>
                  </a:lnTo>
                  <a:lnTo>
                    <a:pt x="14405" y="2219"/>
                  </a:lnTo>
                  <a:lnTo>
                    <a:pt x="14364" y="2174"/>
                  </a:lnTo>
                  <a:lnTo>
                    <a:pt x="14310" y="2128"/>
                  </a:lnTo>
                  <a:lnTo>
                    <a:pt x="14228" y="2008"/>
                  </a:lnTo>
                  <a:lnTo>
                    <a:pt x="14161" y="1887"/>
                  </a:lnTo>
                  <a:lnTo>
                    <a:pt x="13998" y="1630"/>
                  </a:lnTo>
                  <a:lnTo>
                    <a:pt x="13903" y="1509"/>
                  </a:lnTo>
                  <a:lnTo>
                    <a:pt x="13849" y="1449"/>
                  </a:lnTo>
                  <a:lnTo>
                    <a:pt x="13795" y="1374"/>
                  </a:lnTo>
                  <a:lnTo>
                    <a:pt x="13646" y="1253"/>
                  </a:lnTo>
                  <a:lnTo>
                    <a:pt x="13442" y="1072"/>
                  </a:lnTo>
                  <a:lnTo>
                    <a:pt x="13388" y="981"/>
                  </a:lnTo>
                  <a:lnTo>
                    <a:pt x="13375" y="951"/>
                  </a:lnTo>
                  <a:lnTo>
                    <a:pt x="13375" y="921"/>
                  </a:lnTo>
                  <a:lnTo>
                    <a:pt x="13361" y="860"/>
                  </a:lnTo>
                  <a:lnTo>
                    <a:pt x="13361" y="785"/>
                  </a:lnTo>
                  <a:lnTo>
                    <a:pt x="13375" y="740"/>
                  </a:lnTo>
                  <a:lnTo>
                    <a:pt x="13388" y="709"/>
                  </a:lnTo>
                  <a:lnTo>
                    <a:pt x="13442" y="679"/>
                  </a:lnTo>
                  <a:lnTo>
                    <a:pt x="13510" y="664"/>
                  </a:lnTo>
                  <a:lnTo>
                    <a:pt x="13646" y="649"/>
                  </a:lnTo>
                  <a:lnTo>
                    <a:pt x="13795" y="649"/>
                  </a:lnTo>
                  <a:lnTo>
                    <a:pt x="13795" y="287"/>
                  </a:lnTo>
                  <a:lnTo>
                    <a:pt x="13388" y="136"/>
                  </a:lnTo>
                  <a:lnTo>
                    <a:pt x="13239" y="121"/>
                  </a:lnTo>
                  <a:lnTo>
                    <a:pt x="13090" y="121"/>
                  </a:lnTo>
                  <a:lnTo>
                    <a:pt x="12548" y="30"/>
                  </a:lnTo>
                  <a:lnTo>
                    <a:pt x="12236" y="0"/>
                  </a:lnTo>
                  <a:close/>
                </a:path>
              </a:pathLst>
            </a:custGeom>
            <a:solidFill>
              <a:srgbClr val="E9DDB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64" name="Freeform 1057">
              <a:extLst>
                <a:ext uri="{FF2B5EF4-FFF2-40B4-BE49-F238E27FC236}">
                  <a16:creationId xmlns:a16="http://schemas.microsoft.com/office/drawing/2014/main" id="{75E87B5A-79A4-0987-CE0B-B984CEA3E0EC}"/>
                </a:ext>
              </a:extLst>
            </p:cNvPr>
            <p:cNvSpPr/>
            <p:nvPr/>
          </p:nvSpPr>
          <p:spPr>
            <a:xfrm rot="21366487">
              <a:off x="1265658" y="1027803"/>
              <a:ext cx="1066760" cy="100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7" y="2722"/>
                  </a:moveTo>
                  <a:lnTo>
                    <a:pt x="1287" y="2785"/>
                  </a:lnTo>
                  <a:lnTo>
                    <a:pt x="1302" y="2832"/>
                  </a:lnTo>
                  <a:lnTo>
                    <a:pt x="1347" y="2926"/>
                  </a:lnTo>
                  <a:lnTo>
                    <a:pt x="1407" y="2989"/>
                  </a:lnTo>
                  <a:lnTo>
                    <a:pt x="1482" y="3083"/>
                  </a:lnTo>
                  <a:lnTo>
                    <a:pt x="1527" y="3146"/>
                  </a:lnTo>
                  <a:lnTo>
                    <a:pt x="1572" y="3194"/>
                  </a:lnTo>
                  <a:lnTo>
                    <a:pt x="1587" y="3225"/>
                  </a:lnTo>
                  <a:lnTo>
                    <a:pt x="1632" y="3257"/>
                  </a:lnTo>
                  <a:lnTo>
                    <a:pt x="1647" y="3319"/>
                  </a:lnTo>
                  <a:lnTo>
                    <a:pt x="1647" y="3540"/>
                  </a:lnTo>
                  <a:lnTo>
                    <a:pt x="1632" y="3650"/>
                  </a:lnTo>
                  <a:lnTo>
                    <a:pt x="1587" y="3760"/>
                  </a:lnTo>
                  <a:lnTo>
                    <a:pt x="1557" y="3854"/>
                  </a:lnTo>
                  <a:lnTo>
                    <a:pt x="1437" y="4059"/>
                  </a:lnTo>
                  <a:lnTo>
                    <a:pt x="1332" y="4232"/>
                  </a:lnTo>
                  <a:lnTo>
                    <a:pt x="1198" y="4405"/>
                  </a:lnTo>
                  <a:lnTo>
                    <a:pt x="1138" y="4515"/>
                  </a:lnTo>
                  <a:lnTo>
                    <a:pt x="1108" y="4609"/>
                  </a:lnTo>
                  <a:lnTo>
                    <a:pt x="1063" y="4720"/>
                  </a:lnTo>
                  <a:lnTo>
                    <a:pt x="1033" y="4814"/>
                  </a:lnTo>
                  <a:lnTo>
                    <a:pt x="1003" y="4924"/>
                  </a:lnTo>
                  <a:lnTo>
                    <a:pt x="988" y="5050"/>
                  </a:lnTo>
                  <a:lnTo>
                    <a:pt x="1003" y="5160"/>
                  </a:lnTo>
                  <a:lnTo>
                    <a:pt x="1033" y="5254"/>
                  </a:lnTo>
                  <a:lnTo>
                    <a:pt x="1048" y="5349"/>
                  </a:lnTo>
                  <a:lnTo>
                    <a:pt x="1078" y="5428"/>
                  </a:lnTo>
                  <a:lnTo>
                    <a:pt x="1183" y="5585"/>
                  </a:lnTo>
                  <a:lnTo>
                    <a:pt x="1272" y="5742"/>
                  </a:lnTo>
                  <a:lnTo>
                    <a:pt x="1377" y="5884"/>
                  </a:lnTo>
                  <a:lnTo>
                    <a:pt x="1437" y="5947"/>
                  </a:lnTo>
                  <a:lnTo>
                    <a:pt x="1482" y="6041"/>
                  </a:lnTo>
                  <a:lnTo>
                    <a:pt x="1512" y="6120"/>
                  </a:lnTo>
                  <a:lnTo>
                    <a:pt x="1527" y="6198"/>
                  </a:lnTo>
                  <a:lnTo>
                    <a:pt x="1557" y="6309"/>
                  </a:lnTo>
                  <a:lnTo>
                    <a:pt x="1572" y="6419"/>
                  </a:lnTo>
                  <a:lnTo>
                    <a:pt x="1557" y="6497"/>
                  </a:lnTo>
                  <a:lnTo>
                    <a:pt x="1557" y="6576"/>
                  </a:lnTo>
                  <a:lnTo>
                    <a:pt x="1497" y="6733"/>
                  </a:lnTo>
                  <a:lnTo>
                    <a:pt x="1422" y="6875"/>
                  </a:lnTo>
                  <a:lnTo>
                    <a:pt x="1362" y="6922"/>
                  </a:lnTo>
                  <a:lnTo>
                    <a:pt x="1332" y="7001"/>
                  </a:lnTo>
                  <a:lnTo>
                    <a:pt x="1198" y="7111"/>
                  </a:lnTo>
                  <a:lnTo>
                    <a:pt x="1063" y="7205"/>
                  </a:lnTo>
                  <a:lnTo>
                    <a:pt x="778" y="7410"/>
                  </a:lnTo>
                  <a:lnTo>
                    <a:pt x="629" y="7520"/>
                  </a:lnTo>
                  <a:lnTo>
                    <a:pt x="494" y="7599"/>
                  </a:lnTo>
                  <a:lnTo>
                    <a:pt x="344" y="7709"/>
                  </a:lnTo>
                  <a:lnTo>
                    <a:pt x="240" y="7835"/>
                  </a:lnTo>
                  <a:lnTo>
                    <a:pt x="180" y="7882"/>
                  </a:lnTo>
                  <a:lnTo>
                    <a:pt x="150" y="7960"/>
                  </a:lnTo>
                  <a:lnTo>
                    <a:pt x="105" y="8008"/>
                  </a:lnTo>
                  <a:lnTo>
                    <a:pt x="75" y="8086"/>
                  </a:lnTo>
                  <a:lnTo>
                    <a:pt x="30" y="8165"/>
                  </a:lnTo>
                  <a:lnTo>
                    <a:pt x="0" y="8322"/>
                  </a:lnTo>
                  <a:lnTo>
                    <a:pt x="0" y="8417"/>
                  </a:lnTo>
                  <a:lnTo>
                    <a:pt x="15" y="8590"/>
                  </a:lnTo>
                  <a:lnTo>
                    <a:pt x="30" y="8747"/>
                  </a:lnTo>
                  <a:lnTo>
                    <a:pt x="90" y="8920"/>
                  </a:lnTo>
                  <a:lnTo>
                    <a:pt x="150" y="9062"/>
                  </a:lnTo>
                  <a:lnTo>
                    <a:pt x="225" y="9203"/>
                  </a:lnTo>
                  <a:lnTo>
                    <a:pt x="314" y="9313"/>
                  </a:lnTo>
                  <a:lnTo>
                    <a:pt x="404" y="9439"/>
                  </a:lnTo>
                  <a:lnTo>
                    <a:pt x="629" y="9675"/>
                  </a:lnTo>
                  <a:lnTo>
                    <a:pt x="763" y="9801"/>
                  </a:lnTo>
                  <a:lnTo>
                    <a:pt x="1003" y="10037"/>
                  </a:lnTo>
                  <a:lnTo>
                    <a:pt x="1272" y="10273"/>
                  </a:lnTo>
                  <a:lnTo>
                    <a:pt x="1407" y="10415"/>
                  </a:lnTo>
                  <a:lnTo>
                    <a:pt x="1512" y="10556"/>
                  </a:lnTo>
                  <a:lnTo>
                    <a:pt x="1602" y="10682"/>
                  </a:lnTo>
                  <a:lnTo>
                    <a:pt x="1662" y="10808"/>
                  </a:lnTo>
                  <a:lnTo>
                    <a:pt x="1736" y="10934"/>
                  </a:lnTo>
                  <a:lnTo>
                    <a:pt x="1796" y="11060"/>
                  </a:lnTo>
                  <a:lnTo>
                    <a:pt x="1961" y="11532"/>
                  </a:lnTo>
                  <a:lnTo>
                    <a:pt x="2021" y="11657"/>
                  </a:lnTo>
                  <a:lnTo>
                    <a:pt x="2111" y="11878"/>
                  </a:lnTo>
                  <a:lnTo>
                    <a:pt x="2185" y="11972"/>
                  </a:lnTo>
                  <a:lnTo>
                    <a:pt x="2290" y="12066"/>
                  </a:lnTo>
                  <a:lnTo>
                    <a:pt x="2320" y="12098"/>
                  </a:lnTo>
                  <a:lnTo>
                    <a:pt x="2380" y="12145"/>
                  </a:lnTo>
                  <a:lnTo>
                    <a:pt x="2485" y="12224"/>
                  </a:lnTo>
                  <a:lnTo>
                    <a:pt x="2620" y="12287"/>
                  </a:lnTo>
                  <a:lnTo>
                    <a:pt x="2664" y="12066"/>
                  </a:lnTo>
                  <a:lnTo>
                    <a:pt x="2679" y="11893"/>
                  </a:lnTo>
                  <a:lnTo>
                    <a:pt x="2664" y="11689"/>
                  </a:lnTo>
                  <a:lnTo>
                    <a:pt x="2620" y="11484"/>
                  </a:lnTo>
                  <a:lnTo>
                    <a:pt x="2739" y="11657"/>
                  </a:lnTo>
                  <a:lnTo>
                    <a:pt x="2799" y="11736"/>
                  </a:lnTo>
                  <a:lnTo>
                    <a:pt x="2844" y="11799"/>
                  </a:lnTo>
                  <a:lnTo>
                    <a:pt x="2979" y="11925"/>
                  </a:lnTo>
                  <a:lnTo>
                    <a:pt x="3128" y="12035"/>
                  </a:lnTo>
                  <a:lnTo>
                    <a:pt x="3428" y="12192"/>
                  </a:lnTo>
                  <a:lnTo>
                    <a:pt x="3607" y="12271"/>
                  </a:lnTo>
                  <a:lnTo>
                    <a:pt x="3772" y="12334"/>
                  </a:lnTo>
                  <a:lnTo>
                    <a:pt x="4131" y="12444"/>
                  </a:lnTo>
                  <a:lnTo>
                    <a:pt x="4506" y="12554"/>
                  </a:lnTo>
                  <a:lnTo>
                    <a:pt x="4685" y="12617"/>
                  </a:lnTo>
                  <a:lnTo>
                    <a:pt x="4880" y="12696"/>
                  </a:lnTo>
                  <a:lnTo>
                    <a:pt x="5059" y="12774"/>
                  </a:lnTo>
                  <a:lnTo>
                    <a:pt x="5254" y="12884"/>
                  </a:lnTo>
                  <a:lnTo>
                    <a:pt x="5374" y="12932"/>
                  </a:lnTo>
                  <a:lnTo>
                    <a:pt x="5479" y="12995"/>
                  </a:lnTo>
                  <a:lnTo>
                    <a:pt x="5718" y="13058"/>
                  </a:lnTo>
                  <a:lnTo>
                    <a:pt x="5868" y="13136"/>
                  </a:lnTo>
                  <a:lnTo>
                    <a:pt x="5913" y="13168"/>
                  </a:lnTo>
                  <a:lnTo>
                    <a:pt x="5943" y="13199"/>
                  </a:lnTo>
                  <a:lnTo>
                    <a:pt x="5973" y="13262"/>
                  </a:lnTo>
                  <a:lnTo>
                    <a:pt x="5988" y="13309"/>
                  </a:lnTo>
                  <a:lnTo>
                    <a:pt x="5988" y="13498"/>
                  </a:lnTo>
                  <a:lnTo>
                    <a:pt x="5973" y="13608"/>
                  </a:lnTo>
                  <a:lnTo>
                    <a:pt x="5928" y="13734"/>
                  </a:lnTo>
                  <a:lnTo>
                    <a:pt x="5898" y="13844"/>
                  </a:lnTo>
                  <a:lnTo>
                    <a:pt x="5838" y="13954"/>
                  </a:lnTo>
                  <a:lnTo>
                    <a:pt x="5778" y="14033"/>
                  </a:lnTo>
                  <a:lnTo>
                    <a:pt x="5703" y="14127"/>
                  </a:lnTo>
                  <a:lnTo>
                    <a:pt x="5628" y="14206"/>
                  </a:lnTo>
                  <a:lnTo>
                    <a:pt x="5464" y="14395"/>
                  </a:lnTo>
                  <a:lnTo>
                    <a:pt x="5254" y="14552"/>
                  </a:lnTo>
                  <a:lnTo>
                    <a:pt x="4655" y="15024"/>
                  </a:lnTo>
                  <a:lnTo>
                    <a:pt x="4506" y="15181"/>
                  </a:lnTo>
                  <a:lnTo>
                    <a:pt x="4371" y="15354"/>
                  </a:lnTo>
                  <a:lnTo>
                    <a:pt x="4236" y="15512"/>
                  </a:lnTo>
                  <a:lnTo>
                    <a:pt x="4131" y="15669"/>
                  </a:lnTo>
                  <a:lnTo>
                    <a:pt x="4012" y="15826"/>
                  </a:lnTo>
                  <a:lnTo>
                    <a:pt x="3937" y="15984"/>
                  </a:lnTo>
                  <a:lnTo>
                    <a:pt x="3847" y="16141"/>
                  </a:lnTo>
                  <a:lnTo>
                    <a:pt x="3697" y="16503"/>
                  </a:lnTo>
                  <a:lnTo>
                    <a:pt x="3563" y="16865"/>
                  </a:lnTo>
                  <a:lnTo>
                    <a:pt x="3263" y="17683"/>
                  </a:lnTo>
                  <a:lnTo>
                    <a:pt x="3218" y="17793"/>
                  </a:lnTo>
                  <a:lnTo>
                    <a:pt x="3173" y="17872"/>
                  </a:lnTo>
                  <a:lnTo>
                    <a:pt x="3069" y="18029"/>
                  </a:lnTo>
                  <a:lnTo>
                    <a:pt x="2844" y="18296"/>
                  </a:lnTo>
                  <a:lnTo>
                    <a:pt x="2739" y="18438"/>
                  </a:lnTo>
                  <a:lnTo>
                    <a:pt x="2694" y="18501"/>
                  </a:lnTo>
                  <a:lnTo>
                    <a:pt x="2664" y="18579"/>
                  </a:lnTo>
                  <a:lnTo>
                    <a:pt x="2620" y="18658"/>
                  </a:lnTo>
                  <a:lnTo>
                    <a:pt x="2590" y="18815"/>
                  </a:lnTo>
                  <a:lnTo>
                    <a:pt x="2560" y="18926"/>
                  </a:lnTo>
                  <a:lnTo>
                    <a:pt x="2590" y="19004"/>
                  </a:lnTo>
                  <a:lnTo>
                    <a:pt x="2605" y="19051"/>
                  </a:lnTo>
                  <a:lnTo>
                    <a:pt x="2649" y="19083"/>
                  </a:lnTo>
                  <a:lnTo>
                    <a:pt x="2679" y="19130"/>
                  </a:lnTo>
                  <a:lnTo>
                    <a:pt x="2799" y="19162"/>
                  </a:lnTo>
                  <a:lnTo>
                    <a:pt x="2949" y="19193"/>
                  </a:lnTo>
                  <a:lnTo>
                    <a:pt x="3114" y="19193"/>
                  </a:lnTo>
                  <a:lnTo>
                    <a:pt x="3278" y="19209"/>
                  </a:lnTo>
                  <a:lnTo>
                    <a:pt x="3353" y="19209"/>
                  </a:lnTo>
                  <a:lnTo>
                    <a:pt x="3428" y="19224"/>
                  </a:lnTo>
                  <a:lnTo>
                    <a:pt x="3503" y="19272"/>
                  </a:lnTo>
                  <a:lnTo>
                    <a:pt x="3578" y="19303"/>
                  </a:lnTo>
                  <a:lnTo>
                    <a:pt x="3682" y="19350"/>
                  </a:lnTo>
                  <a:lnTo>
                    <a:pt x="3727" y="19413"/>
                  </a:lnTo>
                  <a:lnTo>
                    <a:pt x="3847" y="19571"/>
                  </a:lnTo>
                  <a:lnTo>
                    <a:pt x="3922" y="19744"/>
                  </a:lnTo>
                  <a:lnTo>
                    <a:pt x="3982" y="19932"/>
                  </a:lnTo>
                  <a:lnTo>
                    <a:pt x="4027" y="20090"/>
                  </a:lnTo>
                  <a:lnTo>
                    <a:pt x="4086" y="20184"/>
                  </a:lnTo>
                  <a:lnTo>
                    <a:pt x="4131" y="20263"/>
                  </a:lnTo>
                  <a:lnTo>
                    <a:pt x="4176" y="20310"/>
                  </a:lnTo>
                  <a:lnTo>
                    <a:pt x="4251" y="20341"/>
                  </a:lnTo>
                  <a:lnTo>
                    <a:pt x="4296" y="20357"/>
                  </a:lnTo>
                  <a:lnTo>
                    <a:pt x="4326" y="20389"/>
                  </a:lnTo>
                  <a:lnTo>
                    <a:pt x="4491" y="20389"/>
                  </a:lnTo>
                  <a:lnTo>
                    <a:pt x="4521" y="20357"/>
                  </a:lnTo>
                  <a:lnTo>
                    <a:pt x="4610" y="20326"/>
                  </a:lnTo>
                  <a:lnTo>
                    <a:pt x="4685" y="20279"/>
                  </a:lnTo>
                  <a:lnTo>
                    <a:pt x="4715" y="20231"/>
                  </a:lnTo>
                  <a:lnTo>
                    <a:pt x="4745" y="20200"/>
                  </a:lnTo>
                  <a:lnTo>
                    <a:pt x="4760" y="20153"/>
                  </a:lnTo>
                  <a:lnTo>
                    <a:pt x="4790" y="20121"/>
                  </a:lnTo>
                  <a:lnTo>
                    <a:pt x="4805" y="20027"/>
                  </a:lnTo>
                  <a:lnTo>
                    <a:pt x="4835" y="19807"/>
                  </a:lnTo>
                  <a:lnTo>
                    <a:pt x="4835" y="19303"/>
                  </a:lnTo>
                  <a:lnTo>
                    <a:pt x="4176" y="19303"/>
                  </a:lnTo>
                  <a:lnTo>
                    <a:pt x="4176" y="18438"/>
                  </a:lnTo>
                  <a:lnTo>
                    <a:pt x="4161" y="18343"/>
                  </a:lnTo>
                  <a:lnTo>
                    <a:pt x="4161" y="18249"/>
                  </a:lnTo>
                  <a:lnTo>
                    <a:pt x="4146" y="18170"/>
                  </a:lnTo>
                  <a:lnTo>
                    <a:pt x="4131" y="18076"/>
                  </a:lnTo>
                  <a:lnTo>
                    <a:pt x="4072" y="17919"/>
                  </a:lnTo>
                  <a:lnTo>
                    <a:pt x="4012" y="17777"/>
                  </a:lnTo>
                  <a:lnTo>
                    <a:pt x="3952" y="17620"/>
                  </a:lnTo>
                  <a:lnTo>
                    <a:pt x="3907" y="17478"/>
                  </a:lnTo>
                  <a:lnTo>
                    <a:pt x="3862" y="17289"/>
                  </a:lnTo>
                  <a:lnTo>
                    <a:pt x="3862" y="17038"/>
                  </a:lnTo>
                  <a:lnTo>
                    <a:pt x="3877" y="16943"/>
                  </a:lnTo>
                  <a:lnTo>
                    <a:pt x="3907" y="16865"/>
                  </a:lnTo>
                  <a:lnTo>
                    <a:pt x="3922" y="16786"/>
                  </a:lnTo>
                  <a:lnTo>
                    <a:pt x="3952" y="16707"/>
                  </a:lnTo>
                  <a:lnTo>
                    <a:pt x="3997" y="16644"/>
                  </a:lnTo>
                  <a:lnTo>
                    <a:pt x="4027" y="16566"/>
                  </a:lnTo>
                  <a:lnTo>
                    <a:pt x="4146" y="16440"/>
                  </a:lnTo>
                  <a:lnTo>
                    <a:pt x="4206" y="16393"/>
                  </a:lnTo>
                  <a:lnTo>
                    <a:pt x="4356" y="16298"/>
                  </a:lnTo>
                  <a:lnTo>
                    <a:pt x="4431" y="16283"/>
                  </a:lnTo>
                  <a:lnTo>
                    <a:pt x="4521" y="16251"/>
                  </a:lnTo>
                  <a:lnTo>
                    <a:pt x="4595" y="16235"/>
                  </a:lnTo>
                  <a:lnTo>
                    <a:pt x="4685" y="16235"/>
                  </a:lnTo>
                  <a:lnTo>
                    <a:pt x="4790" y="16251"/>
                  </a:lnTo>
                  <a:lnTo>
                    <a:pt x="4865" y="16267"/>
                  </a:lnTo>
                  <a:lnTo>
                    <a:pt x="4940" y="16330"/>
                  </a:lnTo>
                  <a:lnTo>
                    <a:pt x="5044" y="16440"/>
                  </a:lnTo>
                  <a:lnTo>
                    <a:pt x="5104" y="16534"/>
                  </a:lnTo>
                  <a:lnTo>
                    <a:pt x="5179" y="16692"/>
                  </a:lnTo>
                  <a:lnTo>
                    <a:pt x="5269" y="16865"/>
                  </a:lnTo>
                  <a:lnTo>
                    <a:pt x="5314" y="16943"/>
                  </a:lnTo>
                  <a:lnTo>
                    <a:pt x="5374" y="17006"/>
                  </a:lnTo>
                  <a:lnTo>
                    <a:pt x="5419" y="17069"/>
                  </a:lnTo>
                  <a:lnTo>
                    <a:pt x="5494" y="17116"/>
                  </a:lnTo>
                  <a:lnTo>
                    <a:pt x="5568" y="17148"/>
                  </a:lnTo>
                  <a:lnTo>
                    <a:pt x="5793" y="17148"/>
                  </a:lnTo>
                  <a:lnTo>
                    <a:pt x="5913" y="17116"/>
                  </a:lnTo>
                  <a:lnTo>
                    <a:pt x="6092" y="17053"/>
                  </a:lnTo>
                  <a:lnTo>
                    <a:pt x="6287" y="16975"/>
                  </a:lnTo>
                  <a:lnTo>
                    <a:pt x="6407" y="16959"/>
                  </a:lnTo>
                  <a:lnTo>
                    <a:pt x="6511" y="16943"/>
                  </a:lnTo>
                  <a:lnTo>
                    <a:pt x="6781" y="16959"/>
                  </a:lnTo>
                  <a:lnTo>
                    <a:pt x="7020" y="16975"/>
                  </a:lnTo>
                  <a:lnTo>
                    <a:pt x="7454" y="17053"/>
                  </a:lnTo>
                  <a:lnTo>
                    <a:pt x="7889" y="17116"/>
                  </a:lnTo>
                  <a:lnTo>
                    <a:pt x="8113" y="17148"/>
                  </a:lnTo>
                  <a:lnTo>
                    <a:pt x="8487" y="17148"/>
                  </a:lnTo>
                  <a:lnTo>
                    <a:pt x="8577" y="17116"/>
                  </a:lnTo>
                  <a:lnTo>
                    <a:pt x="8742" y="17053"/>
                  </a:lnTo>
                  <a:lnTo>
                    <a:pt x="8921" y="16975"/>
                  </a:lnTo>
                  <a:lnTo>
                    <a:pt x="9131" y="16943"/>
                  </a:lnTo>
                  <a:lnTo>
                    <a:pt x="9176" y="16943"/>
                  </a:lnTo>
                  <a:lnTo>
                    <a:pt x="9236" y="16959"/>
                  </a:lnTo>
                  <a:lnTo>
                    <a:pt x="9326" y="17006"/>
                  </a:lnTo>
                  <a:lnTo>
                    <a:pt x="9400" y="17085"/>
                  </a:lnTo>
                  <a:lnTo>
                    <a:pt x="9460" y="17179"/>
                  </a:lnTo>
                  <a:lnTo>
                    <a:pt x="9520" y="17258"/>
                  </a:lnTo>
                  <a:lnTo>
                    <a:pt x="9595" y="17352"/>
                  </a:lnTo>
                  <a:lnTo>
                    <a:pt x="9670" y="17400"/>
                  </a:lnTo>
                  <a:lnTo>
                    <a:pt x="9775" y="17462"/>
                  </a:lnTo>
                  <a:lnTo>
                    <a:pt x="9909" y="17494"/>
                  </a:lnTo>
                  <a:lnTo>
                    <a:pt x="10029" y="17510"/>
                  </a:lnTo>
                  <a:lnTo>
                    <a:pt x="10269" y="17510"/>
                  </a:lnTo>
                  <a:lnTo>
                    <a:pt x="10403" y="17525"/>
                  </a:lnTo>
                  <a:lnTo>
                    <a:pt x="10508" y="17541"/>
                  </a:lnTo>
                  <a:lnTo>
                    <a:pt x="10628" y="17573"/>
                  </a:lnTo>
                  <a:lnTo>
                    <a:pt x="10733" y="17651"/>
                  </a:lnTo>
                  <a:lnTo>
                    <a:pt x="10807" y="17730"/>
                  </a:lnTo>
                  <a:lnTo>
                    <a:pt x="10897" y="17809"/>
                  </a:lnTo>
                  <a:lnTo>
                    <a:pt x="11002" y="17966"/>
                  </a:lnTo>
                  <a:lnTo>
                    <a:pt x="11062" y="18045"/>
                  </a:lnTo>
                  <a:lnTo>
                    <a:pt x="11137" y="18108"/>
                  </a:lnTo>
                  <a:lnTo>
                    <a:pt x="11227" y="18155"/>
                  </a:lnTo>
                  <a:lnTo>
                    <a:pt x="11316" y="18170"/>
                  </a:lnTo>
                  <a:lnTo>
                    <a:pt x="11391" y="18170"/>
                  </a:lnTo>
                  <a:lnTo>
                    <a:pt x="11466" y="18123"/>
                  </a:lnTo>
                  <a:lnTo>
                    <a:pt x="11541" y="18108"/>
                  </a:lnTo>
                  <a:lnTo>
                    <a:pt x="11601" y="18076"/>
                  </a:lnTo>
                  <a:lnTo>
                    <a:pt x="11721" y="17966"/>
                  </a:lnTo>
                  <a:lnTo>
                    <a:pt x="11825" y="17840"/>
                  </a:lnTo>
                  <a:lnTo>
                    <a:pt x="11930" y="17746"/>
                  </a:lnTo>
                  <a:lnTo>
                    <a:pt x="11975" y="17683"/>
                  </a:lnTo>
                  <a:lnTo>
                    <a:pt x="12035" y="17636"/>
                  </a:lnTo>
                  <a:lnTo>
                    <a:pt x="12095" y="17604"/>
                  </a:lnTo>
                  <a:lnTo>
                    <a:pt x="12170" y="17557"/>
                  </a:lnTo>
                  <a:lnTo>
                    <a:pt x="12244" y="17541"/>
                  </a:lnTo>
                  <a:lnTo>
                    <a:pt x="12409" y="17541"/>
                  </a:lnTo>
                  <a:lnTo>
                    <a:pt x="12484" y="17557"/>
                  </a:lnTo>
                  <a:lnTo>
                    <a:pt x="12544" y="17604"/>
                  </a:lnTo>
                  <a:lnTo>
                    <a:pt x="12604" y="17636"/>
                  </a:lnTo>
                  <a:lnTo>
                    <a:pt x="12649" y="17667"/>
                  </a:lnTo>
                  <a:lnTo>
                    <a:pt x="12709" y="17730"/>
                  </a:lnTo>
                  <a:lnTo>
                    <a:pt x="12813" y="17824"/>
                  </a:lnTo>
                  <a:lnTo>
                    <a:pt x="12903" y="17950"/>
                  </a:lnTo>
                  <a:lnTo>
                    <a:pt x="12993" y="18060"/>
                  </a:lnTo>
                  <a:lnTo>
                    <a:pt x="13113" y="18170"/>
                  </a:lnTo>
                  <a:lnTo>
                    <a:pt x="13188" y="18218"/>
                  </a:lnTo>
                  <a:lnTo>
                    <a:pt x="13262" y="18249"/>
                  </a:lnTo>
                  <a:lnTo>
                    <a:pt x="13352" y="18265"/>
                  </a:lnTo>
                  <a:lnTo>
                    <a:pt x="13427" y="18296"/>
                  </a:lnTo>
                  <a:lnTo>
                    <a:pt x="13517" y="18296"/>
                  </a:lnTo>
                  <a:lnTo>
                    <a:pt x="13622" y="18265"/>
                  </a:lnTo>
                  <a:lnTo>
                    <a:pt x="13786" y="18233"/>
                  </a:lnTo>
                  <a:lnTo>
                    <a:pt x="13876" y="18233"/>
                  </a:lnTo>
                  <a:lnTo>
                    <a:pt x="13996" y="18249"/>
                  </a:lnTo>
                  <a:lnTo>
                    <a:pt x="14041" y="18265"/>
                  </a:lnTo>
                  <a:lnTo>
                    <a:pt x="14220" y="18359"/>
                  </a:lnTo>
                  <a:lnTo>
                    <a:pt x="14250" y="18406"/>
                  </a:lnTo>
                  <a:lnTo>
                    <a:pt x="14265" y="18469"/>
                  </a:lnTo>
                  <a:lnTo>
                    <a:pt x="14325" y="18579"/>
                  </a:lnTo>
                  <a:lnTo>
                    <a:pt x="14370" y="18721"/>
                  </a:lnTo>
                  <a:lnTo>
                    <a:pt x="14385" y="18831"/>
                  </a:lnTo>
                  <a:lnTo>
                    <a:pt x="14415" y="19130"/>
                  </a:lnTo>
                  <a:lnTo>
                    <a:pt x="14654" y="19162"/>
                  </a:lnTo>
                  <a:lnTo>
                    <a:pt x="14879" y="19146"/>
                  </a:lnTo>
                  <a:lnTo>
                    <a:pt x="15074" y="19130"/>
                  </a:lnTo>
                  <a:lnTo>
                    <a:pt x="15478" y="19130"/>
                  </a:lnTo>
                  <a:lnTo>
                    <a:pt x="15612" y="19162"/>
                  </a:lnTo>
                  <a:lnTo>
                    <a:pt x="15732" y="19209"/>
                  </a:lnTo>
                  <a:lnTo>
                    <a:pt x="15852" y="19287"/>
                  </a:lnTo>
                  <a:lnTo>
                    <a:pt x="15882" y="19319"/>
                  </a:lnTo>
                  <a:lnTo>
                    <a:pt x="15942" y="19366"/>
                  </a:lnTo>
                  <a:lnTo>
                    <a:pt x="15987" y="19429"/>
                  </a:lnTo>
                  <a:lnTo>
                    <a:pt x="16002" y="19476"/>
                  </a:lnTo>
                  <a:lnTo>
                    <a:pt x="16032" y="19523"/>
                  </a:lnTo>
                  <a:lnTo>
                    <a:pt x="16062" y="19586"/>
                  </a:lnTo>
                  <a:lnTo>
                    <a:pt x="16077" y="19649"/>
                  </a:lnTo>
                  <a:lnTo>
                    <a:pt x="16077" y="19759"/>
                  </a:lnTo>
                  <a:lnTo>
                    <a:pt x="16091" y="19791"/>
                  </a:lnTo>
                  <a:lnTo>
                    <a:pt x="16136" y="19869"/>
                  </a:lnTo>
                  <a:lnTo>
                    <a:pt x="16166" y="19932"/>
                  </a:lnTo>
                  <a:lnTo>
                    <a:pt x="16241" y="19995"/>
                  </a:lnTo>
                  <a:lnTo>
                    <a:pt x="16361" y="20121"/>
                  </a:lnTo>
                  <a:lnTo>
                    <a:pt x="16421" y="20168"/>
                  </a:lnTo>
                  <a:lnTo>
                    <a:pt x="16436" y="20263"/>
                  </a:lnTo>
                  <a:lnTo>
                    <a:pt x="16466" y="20467"/>
                  </a:lnTo>
                  <a:lnTo>
                    <a:pt x="16511" y="20703"/>
                  </a:lnTo>
                  <a:lnTo>
                    <a:pt x="16526" y="20924"/>
                  </a:lnTo>
                  <a:lnTo>
                    <a:pt x="16570" y="21144"/>
                  </a:lnTo>
                  <a:lnTo>
                    <a:pt x="16600" y="21238"/>
                  </a:lnTo>
                  <a:lnTo>
                    <a:pt x="16645" y="21317"/>
                  </a:lnTo>
                  <a:lnTo>
                    <a:pt x="16675" y="21411"/>
                  </a:lnTo>
                  <a:lnTo>
                    <a:pt x="16690" y="21443"/>
                  </a:lnTo>
                  <a:lnTo>
                    <a:pt x="16735" y="21474"/>
                  </a:lnTo>
                  <a:lnTo>
                    <a:pt x="16795" y="21537"/>
                  </a:lnTo>
                  <a:lnTo>
                    <a:pt x="16825" y="21553"/>
                  </a:lnTo>
                  <a:lnTo>
                    <a:pt x="16870" y="21569"/>
                  </a:lnTo>
                  <a:lnTo>
                    <a:pt x="16900" y="21584"/>
                  </a:lnTo>
                  <a:lnTo>
                    <a:pt x="16960" y="21600"/>
                  </a:lnTo>
                  <a:lnTo>
                    <a:pt x="17139" y="21600"/>
                  </a:lnTo>
                  <a:lnTo>
                    <a:pt x="17214" y="21584"/>
                  </a:lnTo>
                  <a:lnTo>
                    <a:pt x="17304" y="21553"/>
                  </a:lnTo>
                  <a:lnTo>
                    <a:pt x="17349" y="21521"/>
                  </a:lnTo>
                  <a:lnTo>
                    <a:pt x="17409" y="21458"/>
                  </a:lnTo>
                  <a:lnTo>
                    <a:pt x="17454" y="21395"/>
                  </a:lnTo>
                  <a:lnTo>
                    <a:pt x="17528" y="21270"/>
                  </a:lnTo>
                  <a:lnTo>
                    <a:pt x="17678" y="20955"/>
                  </a:lnTo>
                  <a:lnTo>
                    <a:pt x="17753" y="20782"/>
                  </a:lnTo>
                  <a:lnTo>
                    <a:pt x="17798" y="20719"/>
                  </a:lnTo>
                  <a:lnTo>
                    <a:pt x="17858" y="20640"/>
                  </a:lnTo>
                  <a:lnTo>
                    <a:pt x="18052" y="20389"/>
                  </a:lnTo>
                  <a:lnTo>
                    <a:pt x="18142" y="20263"/>
                  </a:lnTo>
                  <a:lnTo>
                    <a:pt x="18292" y="20011"/>
                  </a:lnTo>
                  <a:lnTo>
                    <a:pt x="18352" y="19885"/>
                  </a:lnTo>
                  <a:lnTo>
                    <a:pt x="18427" y="19759"/>
                  </a:lnTo>
                  <a:lnTo>
                    <a:pt x="18457" y="19634"/>
                  </a:lnTo>
                  <a:lnTo>
                    <a:pt x="18516" y="19508"/>
                  </a:lnTo>
                  <a:lnTo>
                    <a:pt x="18561" y="19382"/>
                  </a:lnTo>
                  <a:lnTo>
                    <a:pt x="18576" y="19240"/>
                  </a:lnTo>
                  <a:lnTo>
                    <a:pt x="18636" y="18957"/>
                  </a:lnTo>
                  <a:lnTo>
                    <a:pt x="18651" y="18815"/>
                  </a:lnTo>
                  <a:lnTo>
                    <a:pt x="18651" y="17462"/>
                  </a:lnTo>
                  <a:lnTo>
                    <a:pt x="18756" y="17400"/>
                  </a:lnTo>
                  <a:lnTo>
                    <a:pt x="18876" y="17384"/>
                  </a:lnTo>
                  <a:lnTo>
                    <a:pt x="19085" y="17368"/>
                  </a:lnTo>
                  <a:lnTo>
                    <a:pt x="19190" y="17368"/>
                  </a:lnTo>
                  <a:lnTo>
                    <a:pt x="19310" y="17352"/>
                  </a:lnTo>
                  <a:lnTo>
                    <a:pt x="19400" y="17321"/>
                  </a:lnTo>
                  <a:lnTo>
                    <a:pt x="19489" y="17242"/>
                  </a:lnTo>
                  <a:lnTo>
                    <a:pt x="19534" y="17195"/>
                  </a:lnTo>
                  <a:lnTo>
                    <a:pt x="19564" y="17132"/>
                  </a:lnTo>
                  <a:lnTo>
                    <a:pt x="19609" y="17085"/>
                  </a:lnTo>
                  <a:lnTo>
                    <a:pt x="19624" y="17038"/>
                  </a:lnTo>
                  <a:lnTo>
                    <a:pt x="19699" y="16786"/>
                  </a:lnTo>
                  <a:lnTo>
                    <a:pt x="19759" y="16676"/>
                  </a:lnTo>
                  <a:lnTo>
                    <a:pt x="19819" y="16582"/>
                  </a:lnTo>
                  <a:lnTo>
                    <a:pt x="19849" y="16566"/>
                  </a:lnTo>
                  <a:lnTo>
                    <a:pt x="19894" y="16534"/>
                  </a:lnTo>
                  <a:lnTo>
                    <a:pt x="19938" y="16519"/>
                  </a:lnTo>
                  <a:lnTo>
                    <a:pt x="20118" y="16519"/>
                  </a:lnTo>
                  <a:lnTo>
                    <a:pt x="20223" y="16550"/>
                  </a:lnTo>
                  <a:lnTo>
                    <a:pt x="20402" y="16629"/>
                  </a:lnTo>
                  <a:lnTo>
                    <a:pt x="20582" y="16692"/>
                  </a:lnTo>
                  <a:lnTo>
                    <a:pt x="20672" y="16707"/>
                  </a:lnTo>
                  <a:lnTo>
                    <a:pt x="20792" y="16723"/>
                  </a:lnTo>
                  <a:lnTo>
                    <a:pt x="20896" y="16707"/>
                  </a:lnTo>
                  <a:lnTo>
                    <a:pt x="20956" y="16707"/>
                  </a:lnTo>
                  <a:lnTo>
                    <a:pt x="21016" y="16692"/>
                  </a:lnTo>
                  <a:lnTo>
                    <a:pt x="21106" y="16660"/>
                  </a:lnTo>
                  <a:lnTo>
                    <a:pt x="21211" y="16613"/>
                  </a:lnTo>
                  <a:lnTo>
                    <a:pt x="21375" y="16503"/>
                  </a:lnTo>
                  <a:lnTo>
                    <a:pt x="21480" y="16471"/>
                  </a:lnTo>
                  <a:lnTo>
                    <a:pt x="21600" y="16424"/>
                  </a:lnTo>
                  <a:lnTo>
                    <a:pt x="21600" y="15968"/>
                  </a:lnTo>
                  <a:lnTo>
                    <a:pt x="21555" y="15921"/>
                  </a:lnTo>
                  <a:lnTo>
                    <a:pt x="21525" y="15858"/>
                  </a:lnTo>
                  <a:lnTo>
                    <a:pt x="21465" y="15826"/>
                  </a:lnTo>
                  <a:lnTo>
                    <a:pt x="21331" y="15748"/>
                  </a:lnTo>
                  <a:lnTo>
                    <a:pt x="21211" y="15685"/>
                  </a:lnTo>
                  <a:lnTo>
                    <a:pt x="21001" y="15527"/>
                  </a:lnTo>
                  <a:lnTo>
                    <a:pt x="20807" y="15386"/>
                  </a:lnTo>
                  <a:lnTo>
                    <a:pt x="20507" y="15071"/>
                  </a:lnTo>
                  <a:lnTo>
                    <a:pt x="20402" y="14898"/>
                  </a:lnTo>
                  <a:lnTo>
                    <a:pt x="20343" y="14804"/>
                  </a:lnTo>
                  <a:lnTo>
                    <a:pt x="20298" y="14709"/>
                  </a:lnTo>
                  <a:lnTo>
                    <a:pt x="20268" y="14599"/>
                  </a:lnTo>
                  <a:lnTo>
                    <a:pt x="20253" y="14521"/>
                  </a:lnTo>
                  <a:lnTo>
                    <a:pt x="20223" y="14395"/>
                  </a:lnTo>
                  <a:lnTo>
                    <a:pt x="20223" y="14112"/>
                  </a:lnTo>
                  <a:lnTo>
                    <a:pt x="20253" y="13970"/>
                  </a:lnTo>
                  <a:lnTo>
                    <a:pt x="20268" y="13828"/>
                  </a:lnTo>
                  <a:lnTo>
                    <a:pt x="20298" y="13703"/>
                  </a:lnTo>
                  <a:lnTo>
                    <a:pt x="20328" y="13624"/>
                  </a:lnTo>
                  <a:lnTo>
                    <a:pt x="20358" y="13577"/>
                  </a:lnTo>
                  <a:lnTo>
                    <a:pt x="20432" y="13451"/>
                  </a:lnTo>
                  <a:lnTo>
                    <a:pt x="20477" y="13404"/>
                  </a:lnTo>
                  <a:lnTo>
                    <a:pt x="20522" y="13341"/>
                  </a:lnTo>
                  <a:lnTo>
                    <a:pt x="20657" y="13231"/>
                  </a:lnTo>
                  <a:lnTo>
                    <a:pt x="20896" y="13073"/>
                  </a:lnTo>
                  <a:lnTo>
                    <a:pt x="21181" y="12932"/>
                  </a:lnTo>
                  <a:lnTo>
                    <a:pt x="21301" y="12853"/>
                  </a:lnTo>
                  <a:lnTo>
                    <a:pt x="21435" y="12711"/>
                  </a:lnTo>
                  <a:lnTo>
                    <a:pt x="21450" y="12649"/>
                  </a:lnTo>
                  <a:lnTo>
                    <a:pt x="21450" y="12617"/>
                  </a:lnTo>
                  <a:lnTo>
                    <a:pt x="21465" y="12586"/>
                  </a:lnTo>
                  <a:lnTo>
                    <a:pt x="21465" y="12428"/>
                  </a:lnTo>
                  <a:lnTo>
                    <a:pt x="21435" y="12334"/>
                  </a:lnTo>
                  <a:lnTo>
                    <a:pt x="21390" y="12287"/>
                  </a:lnTo>
                  <a:lnTo>
                    <a:pt x="21331" y="12208"/>
                  </a:lnTo>
                  <a:lnTo>
                    <a:pt x="21256" y="12177"/>
                  </a:lnTo>
                  <a:lnTo>
                    <a:pt x="21181" y="12114"/>
                  </a:lnTo>
                  <a:lnTo>
                    <a:pt x="21016" y="12051"/>
                  </a:lnTo>
                  <a:lnTo>
                    <a:pt x="20807" y="12003"/>
                  </a:lnTo>
                  <a:lnTo>
                    <a:pt x="20597" y="11925"/>
                  </a:lnTo>
                  <a:lnTo>
                    <a:pt x="20417" y="11830"/>
                  </a:lnTo>
                  <a:lnTo>
                    <a:pt x="20343" y="11768"/>
                  </a:lnTo>
                  <a:lnTo>
                    <a:pt x="20208" y="11626"/>
                  </a:lnTo>
                  <a:lnTo>
                    <a:pt x="20148" y="11532"/>
                  </a:lnTo>
                  <a:lnTo>
                    <a:pt x="20103" y="11358"/>
                  </a:lnTo>
                  <a:lnTo>
                    <a:pt x="20073" y="11296"/>
                  </a:lnTo>
                  <a:lnTo>
                    <a:pt x="20043" y="11201"/>
                  </a:lnTo>
                  <a:lnTo>
                    <a:pt x="19983" y="11123"/>
                  </a:lnTo>
                  <a:lnTo>
                    <a:pt x="19938" y="11091"/>
                  </a:lnTo>
                  <a:lnTo>
                    <a:pt x="19909" y="11060"/>
                  </a:lnTo>
                  <a:lnTo>
                    <a:pt x="19789" y="11012"/>
                  </a:lnTo>
                  <a:lnTo>
                    <a:pt x="19759" y="10981"/>
                  </a:lnTo>
                  <a:lnTo>
                    <a:pt x="19699" y="10965"/>
                  </a:lnTo>
                  <a:lnTo>
                    <a:pt x="19594" y="10949"/>
                  </a:lnTo>
                  <a:lnTo>
                    <a:pt x="19145" y="10949"/>
                  </a:lnTo>
                  <a:lnTo>
                    <a:pt x="19010" y="10934"/>
                  </a:lnTo>
                  <a:lnTo>
                    <a:pt x="18681" y="10871"/>
                  </a:lnTo>
                  <a:lnTo>
                    <a:pt x="18382" y="10792"/>
                  </a:lnTo>
                  <a:lnTo>
                    <a:pt x="17828" y="10713"/>
                  </a:lnTo>
                  <a:lnTo>
                    <a:pt x="17558" y="10666"/>
                  </a:lnTo>
                  <a:lnTo>
                    <a:pt x="17274" y="10619"/>
                  </a:lnTo>
                  <a:lnTo>
                    <a:pt x="16975" y="10540"/>
                  </a:lnTo>
                  <a:lnTo>
                    <a:pt x="16570" y="10399"/>
                  </a:lnTo>
                  <a:lnTo>
                    <a:pt x="16496" y="10352"/>
                  </a:lnTo>
                  <a:lnTo>
                    <a:pt x="16391" y="10289"/>
                  </a:lnTo>
                  <a:lnTo>
                    <a:pt x="16346" y="10242"/>
                  </a:lnTo>
                  <a:lnTo>
                    <a:pt x="16211" y="10116"/>
                  </a:lnTo>
                  <a:lnTo>
                    <a:pt x="16091" y="9974"/>
                  </a:lnTo>
                  <a:lnTo>
                    <a:pt x="15987" y="9832"/>
                  </a:lnTo>
                  <a:lnTo>
                    <a:pt x="15867" y="9707"/>
                  </a:lnTo>
                  <a:lnTo>
                    <a:pt x="15642" y="9518"/>
                  </a:lnTo>
                  <a:lnTo>
                    <a:pt x="15553" y="9486"/>
                  </a:lnTo>
                  <a:lnTo>
                    <a:pt x="15283" y="9345"/>
                  </a:lnTo>
                  <a:lnTo>
                    <a:pt x="15044" y="9235"/>
                  </a:lnTo>
                  <a:lnTo>
                    <a:pt x="14580" y="9014"/>
                  </a:lnTo>
                  <a:lnTo>
                    <a:pt x="14116" y="8841"/>
                  </a:lnTo>
                  <a:lnTo>
                    <a:pt x="13696" y="8653"/>
                  </a:lnTo>
                  <a:lnTo>
                    <a:pt x="13068" y="8322"/>
                  </a:lnTo>
                  <a:lnTo>
                    <a:pt x="12888" y="8212"/>
                  </a:lnTo>
                  <a:lnTo>
                    <a:pt x="12679" y="8071"/>
                  </a:lnTo>
                  <a:lnTo>
                    <a:pt x="12484" y="7897"/>
                  </a:lnTo>
                  <a:lnTo>
                    <a:pt x="12274" y="7724"/>
                  </a:lnTo>
                  <a:lnTo>
                    <a:pt x="12095" y="7536"/>
                  </a:lnTo>
                  <a:lnTo>
                    <a:pt x="12020" y="7441"/>
                  </a:lnTo>
                  <a:lnTo>
                    <a:pt x="11930" y="7347"/>
                  </a:lnTo>
                  <a:lnTo>
                    <a:pt x="11751" y="7205"/>
                  </a:lnTo>
                  <a:lnTo>
                    <a:pt x="11421" y="6985"/>
                  </a:lnTo>
                  <a:lnTo>
                    <a:pt x="11077" y="6749"/>
                  </a:lnTo>
                  <a:lnTo>
                    <a:pt x="10897" y="6623"/>
                  </a:lnTo>
                  <a:lnTo>
                    <a:pt x="10688" y="6466"/>
                  </a:lnTo>
                  <a:lnTo>
                    <a:pt x="10568" y="6356"/>
                  </a:lnTo>
                  <a:lnTo>
                    <a:pt x="10478" y="6230"/>
                  </a:lnTo>
                  <a:lnTo>
                    <a:pt x="10284" y="6010"/>
                  </a:lnTo>
                  <a:lnTo>
                    <a:pt x="10209" y="5899"/>
                  </a:lnTo>
                  <a:lnTo>
                    <a:pt x="10164" y="5852"/>
                  </a:lnTo>
                  <a:lnTo>
                    <a:pt x="10104" y="5805"/>
                  </a:lnTo>
                  <a:lnTo>
                    <a:pt x="10044" y="5774"/>
                  </a:lnTo>
                  <a:lnTo>
                    <a:pt x="9969" y="5758"/>
                  </a:lnTo>
                  <a:lnTo>
                    <a:pt x="9909" y="5742"/>
                  </a:lnTo>
                  <a:lnTo>
                    <a:pt x="9670" y="5742"/>
                  </a:lnTo>
                  <a:lnTo>
                    <a:pt x="9520" y="5774"/>
                  </a:lnTo>
                  <a:lnTo>
                    <a:pt x="9385" y="5805"/>
                  </a:lnTo>
                  <a:lnTo>
                    <a:pt x="9251" y="5868"/>
                  </a:lnTo>
                  <a:lnTo>
                    <a:pt x="9131" y="5899"/>
                  </a:lnTo>
                  <a:lnTo>
                    <a:pt x="8966" y="5947"/>
                  </a:lnTo>
                  <a:lnTo>
                    <a:pt x="8847" y="5978"/>
                  </a:lnTo>
                  <a:lnTo>
                    <a:pt x="8772" y="5994"/>
                  </a:lnTo>
                  <a:lnTo>
                    <a:pt x="8562" y="5994"/>
                  </a:lnTo>
                  <a:lnTo>
                    <a:pt x="8472" y="5978"/>
                  </a:lnTo>
                  <a:lnTo>
                    <a:pt x="8368" y="5931"/>
                  </a:lnTo>
                  <a:lnTo>
                    <a:pt x="8218" y="5868"/>
                  </a:lnTo>
                  <a:lnTo>
                    <a:pt x="8068" y="5742"/>
                  </a:lnTo>
                  <a:lnTo>
                    <a:pt x="8008" y="5695"/>
                  </a:lnTo>
                  <a:lnTo>
                    <a:pt x="7889" y="5553"/>
                  </a:lnTo>
                  <a:lnTo>
                    <a:pt x="7769" y="5380"/>
                  </a:lnTo>
                  <a:lnTo>
                    <a:pt x="7619" y="5223"/>
                  </a:lnTo>
                  <a:lnTo>
                    <a:pt x="7469" y="5081"/>
                  </a:lnTo>
                  <a:lnTo>
                    <a:pt x="7245" y="4908"/>
                  </a:lnTo>
                  <a:lnTo>
                    <a:pt x="7035" y="4751"/>
                  </a:lnTo>
                  <a:lnTo>
                    <a:pt x="6826" y="4625"/>
                  </a:lnTo>
                  <a:lnTo>
                    <a:pt x="6601" y="4499"/>
                  </a:lnTo>
                  <a:lnTo>
                    <a:pt x="6496" y="4452"/>
                  </a:lnTo>
                  <a:lnTo>
                    <a:pt x="6437" y="4436"/>
                  </a:lnTo>
                  <a:lnTo>
                    <a:pt x="6377" y="4405"/>
                  </a:lnTo>
                  <a:lnTo>
                    <a:pt x="6272" y="4373"/>
                  </a:lnTo>
                  <a:lnTo>
                    <a:pt x="6137" y="4342"/>
                  </a:lnTo>
                  <a:lnTo>
                    <a:pt x="5868" y="4311"/>
                  </a:lnTo>
                  <a:lnTo>
                    <a:pt x="5748" y="4311"/>
                  </a:lnTo>
                  <a:lnTo>
                    <a:pt x="5598" y="4295"/>
                  </a:lnTo>
                  <a:lnTo>
                    <a:pt x="5479" y="4311"/>
                  </a:lnTo>
                  <a:lnTo>
                    <a:pt x="5419" y="4326"/>
                  </a:lnTo>
                  <a:lnTo>
                    <a:pt x="5389" y="4342"/>
                  </a:lnTo>
                  <a:lnTo>
                    <a:pt x="5284" y="4389"/>
                  </a:lnTo>
                  <a:lnTo>
                    <a:pt x="5194" y="4452"/>
                  </a:lnTo>
                  <a:lnTo>
                    <a:pt x="5119" y="4499"/>
                  </a:lnTo>
                  <a:lnTo>
                    <a:pt x="4940" y="4594"/>
                  </a:lnTo>
                  <a:lnTo>
                    <a:pt x="3862" y="4594"/>
                  </a:lnTo>
                  <a:lnTo>
                    <a:pt x="3802" y="4389"/>
                  </a:lnTo>
                  <a:lnTo>
                    <a:pt x="3757" y="4200"/>
                  </a:lnTo>
                  <a:lnTo>
                    <a:pt x="3697" y="4027"/>
                  </a:lnTo>
                  <a:lnTo>
                    <a:pt x="3682" y="3917"/>
                  </a:lnTo>
                  <a:lnTo>
                    <a:pt x="3682" y="3744"/>
                  </a:lnTo>
                  <a:lnTo>
                    <a:pt x="3697" y="3666"/>
                  </a:lnTo>
                  <a:lnTo>
                    <a:pt x="3712" y="3603"/>
                  </a:lnTo>
                  <a:lnTo>
                    <a:pt x="3727" y="3524"/>
                  </a:lnTo>
                  <a:lnTo>
                    <a:pt x="3772" y="3398"/>
                  </a:lnTo>
                  <a:lnTo>
                    <a:pt x="3847" y="3272"/>
                  </a:lnTo>
                  <a:lnTo>
                    <a:pt x="3907" y="3146"/>
                  </a:lnTo>
                  <a:lnTo>
                    <a:pt x="3937" y="3036"/>
                  </a:lnTo>
                  <a:lnTo>
                    <a:pt x="3982" y="2895"/>
                  </a:lnTo>
                  <a:lnTo>
                    <a:pt x="3997" y="2816"/>
                  </a:lnTo>
                  <a:lnTo>
                    <a:pt x="3997" y="2612"/>
                  </a:lnTo>
                  <a:lnTo>
                    <a:pt x="3982" y="2486"/>
                  </a:lnTo>
                  <a:lnTo>
                    <a:pt x="3937" y="2376"/>
                  </a:lnTo>
                  <a:lnTo>
                    <a:pt x="3907" y="2281"/>
                  </a:lnTo>
                  <a:lnTo>
                    <a:pt x="3862" y="2171"/>
                  </a:lnTo>
                  <a:lnTo>
                    <a:pt x="3802" y="2092"/>
                  </a:lnTo>
                  <a:lnTo>
                    <a:pt x="3682" y="1919"/>
                  </a:lnTo>
                  <a:lnTo>
                    <a:pt x="3398" y="1557"/>
                  </a:lnTo>
                  <a:lnTo>
                    <a:pt x="3248" y="1369"/>
                  </a:lnTo>
                  <a:lnTo>
                    <a:pt x="3188" y="1259"/>
                  </a:lnTo>
                  <a:lnTo>
                    <a:pt x="3114" y="1148"/>
                  </a:lnTo>
                  <a:lnTo>
                    <a:pt x="3069" y="1054"/>
                  </a:lnTo>
                  <a:lnTo>
                    <a:pt x="3039" y="960"/>
                  </a:lnTo>
                  <a:lnTo>
                    <a:pt x="2979" y="755"/>
                  </a:lnTo>
                  <a:lnTo>
                    <a:pt x="2919" y="535"/>
                  </a:lnTo>
                  <a:lnTo>
                    <a:pt x="2874" y="330"/>
                  </a:lnTo>
                  <a:lnTo>
                    <a:pt x="2829" y="252"/>
                  </a:lnTo>
                  <a:lnTo>
                    <a:pt x="2799" y="173"/>
                  </a:lnTo>
                  <a:lnTo>
                    <a:pt x="2754" y="110"/>
                  </a:lnTo>
                  <a:lnTo>
                    <a:pt x="2724" y="47"/>
                  </a:lnTo>
                  <a:lnTo>
                    <a:pt x="2679" y="31"/>
                  </a:lnTo>
                  <a:lnTo>
                    <a:pt x="2664" y="16"/>
                  </a:lnTo>
                  <a:lnTo>
                    <a:pt x="2605" y="0"/>
                  </a:lnTo>
                  <a:lnTo>
                    <a:pt x="2530" y="16"/>
                  </a:lnTo>
                  <a:lnTo>
                    <a:pt x="2455" y="47"/>
                  </a:lnTo>
                  <a:lnTo>
                    <a:pt x="2260" y="173"/>
                  </a:lnTo>
                  <a:lnTo>
                    <a:pt x="2185" y="236"/>
                  </a:lnTo>
                  <a:lnTo>
                    <a:pt x="2096" y="299"/>
                  </a:lnTo>
                  <a:lnTo>
                    <a:pt x="1961" y="425"/>
                  </a:lnTo>
                  <a:lnTo>
                    <a:pt x="1886" y="488"/>
                  </a:lnTo>
                  <a:lnTo>
                    <a:pt x="1841" y="566"/>
                  </a:lnTo>
                  <a:lnTo>
                    <a:pt x="1721" y="708"/>
                  </a:lnTo>
                  <a:lnTo>
                    <a:pt x="1632" y="865"/>
                  </a:lnTo>
                  <a:lnTo>
                    <a:pt x="1482" y="1180"/>
                  </a:lnTo>
                  <a:lnTo>
                    <a:pt x="1437" y="1369"/>
                  </a:lnTo>
                  <a:lnTo>
                    <a:pt x="1377" y="1542"/>
                  </a:lnTo>
                  <a:lnTo>
                    <a:pt x="1347" y="1731"/>
                  </a:lnTo>
                  <a:lnTo>
                    <a:pt x="1332" y="1935"/>
                  </a:lnTo>
                  <a:lnTo>
                    <a:pt x="1302" y="2124"/>
                  </a:lnTo>
                  <a:lnTo>
                    <a:pt x="1287" y="2313"/>
                  </a:lnTo>
                  <a:lnTo>
                    <a:pt x="1287" y="2722"/>
                  </a:lnTo>
                  <a:close/>
                </a:path>
              </a:pathLst>
            </a:custGeom>
            <a:solidFill>
              <a:srgbClr val="E9DDB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65" name="Freeform 1191">
              <a:extLst>
                <a:ext uri="{FF2B5EF4-FFF2-40B4-BE49-F238E27FC236}">
                  <a16:creationId xmlns:a16="http://schemas.microsoft.com/office/drawing/2014/main" id="{D9B54B35-197A-3FDE-658F-C5708D659597}"/>
                </a:ext>
              </a:extLst>
            </p:cNvPr>
            <p:cNvSpPr/>
            <p:nvPr/>
          </p:nvSpPr>
          <p:spPr>
            <a:xfrm rot="21366487">
              <a:off x="2513676" y="1434768"/>
              <a:ext cx="676157" cy="887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861" y="1576"/>
                  </a:moveTo>
                  <a:lnTo>
                    <a:pt x="11720" y="1773"/>
                  </a:lnTo>
                  <a:lnTo>
                    <a:pt x="11649" y="1863"/>
                  </a:lnTo>
                  <a:lnTo>
                    <a:pt x="11625" y="1934"/>
                  </a:lnTo>
                  <a:lnTo>
                    <a:pt x="11625" y="2096"/>
                  </a:lnTo>
                  <a:lnTo>
                    <a:pt x="11696" y="2185"/>
                  </a:lnTo>
                  <a:lnTo>
                    <a:pt x="11720" y="2275"/>
                  </a:lnTo>
                  <a:lnTo>
                    <a:pt x="11790" y="2346"/>
                  </a:lnTo>
                  <a:lnTo>
                    <a:pt x="11838" y="2436"/>
                  </a:lnTo>
                  <a:lnTo>
                    <a:pt x="11908" y="2543"/>
                  </a:lnTo>
                  <a:lnTo>
                    <a:pt x="11932" y="2615"/>
                  </a:lnTo>
                  <a:lnTo>
                    <a:pt x="11955" y="2740"/>
                  </a:lnTo>
                  <a:lnTo>
                    <a:pt x="11955" y="2812"/>
                  </a:lnTo>
                  <a:lnTo>
                    <a:pt x="11908" y="2901"/>
                  </a:lnTo>
                  <a:lnTo>
                    <a:pt x="11861" y="2973"/>
                  </a:lnTo>
                  <a:lnTo>
                    <a:pt x="11790" y="3063"/>
                  </a:lnTo>
                  <a:lnTo>
                    <a:pt x="11625" y="3188"/>
                  </a:lnTo>
                  <a:lnTo>
                    <a:pt x="11413" y="3296"/>
                  </a:lnTo>
                  <a:lnTo>
                    <a:pt x="11059" y="3564"/>
                  </a:lnTo>
                  <a:lnTo>
                    <a:pt x="11012" y="3618"/>
                  </a:lnTo>
                  <a:lnTo>
                    <a:pt x="10941" y="3707"/>
                  </a:lnTo>
                  <a:lnTo>
                    <a:pt x="10918" y="3779"/>
                  </a:lnTo>
                  <a:lnTo>
                    <a:pt x="10894" y="3887"/>
                  </a:lnTo>
                  <a:lnTo>
                    <a:pt x="10918" y="3994"/>
                  </a:lnTo>
                  <a:lnTo>
                    <a:pt x="10941" y="4066"/>
                  </a:lnTo>
                  <a:lnTo>
                    <a:pt x="11012" y="4155"/>
                  </a:lnTo>
                  <a:lnTo>
                    <a:pt x="11059" y="4227"/>
                  </a:lnTo>
                  <a:lnTo>
                    <a:pt x="11130" y="4316"/>
                  </a:lnTo>
                  <a:lnTo>
                    <a:pt x="11177" y="4388"/>
                  </a:lnTo>
                  <a:lnTo>
                    <a:pt x="11224" y="4478"/>
                  </a:lnTo>
                  <a:lnTo>
                    <a:pt x="11224" y="4639"/>
                  </a:lnTo>
                  <a:lnTo>
                    <a:pt x="11177" y="4693"/>
                  </a:lnTo>
                  <a:lnTo>
                    <a:pt x="11130" y="4764"/>
                  </a:lnTo>
                  <a:lnTo>
                    <a:pt x="11059" y="4800"/>
                  </a:lnTo>
                  <a:lnTo>
                    <a:pt x="10918" y="4890"/>
                  </a:lnTo>
                  <a:lnTo>
                    <a:pt x="10541" y="5033"/>
                  </a:lnTo>
                  <a:lnTo>
                    <a:pt x="10470" y="5087"/>
                  </a:lnTo>
                  <a:lnTo>
                    <a:pt x="10376" y="5122"/>
                  </a:lnTo>
                  <a:lnTo>
                    <a:pt x="10328" y="5176"/>
                  </a:lnTo>
                  <a:lnTo>
                    <a:pt x="10258" y="5248"/>
                  </a:lnTo>
                  <a:lnTo>
                    <a:pt x="10234" y="5301"/>
                  </a:lnTo>
                  <a:lnTo>
                    <a:pt x="10234" y="5463"/>
                  </a:lnTo>
                  <a:lnTo>
                    <a:pt x="10258" y="5570"/>
                  </a:lnTo>
                  <a:lnTo>
                    <a:pt x="10328" y="5660"/>
                  </a:lnTo>
                  <a:lnTo>
                    <a:pt x="10376" y="5749"/>
                  </a:lnTo>
                  <a:lnTo>
                    <a:pt x="10541" y="5910"/>
                  </a:lnTo>
                  <a:lnTo>
                    <a:pt x="10682" y="6054"/>
                  </a:lnTo>
                  <a:lnTo>
                    <a:pt x="10871" y="6197"/>
                  </a:lnTo>
                  <a:lnTo>
                    <a:pt x="11012" y="6358"/>
                  </a:lnTo>
                  <a:lnTo>
                    <a:pt x="11059" y="6430"/>
                  </a:lnTo>
                  <a:lnTo>
                    <a:pt x="11107" y="6537"/>
                  </a:lnTo>
                  <a:lnTo>
                    <a:pt x="11130" y="6627"/>
                  </a:lnTo>
                  <a:lnTo>
                    <a:pt x="11154" y="6734"/>
                  </a:lnTo>
                  <a:lnTo>
                    <a:pt x="11130" y="6842"/>
                  </a:lnTo>
                  <a:lnTo>
                    <a:pt x="10989" y="7021"/>
                  </a:lnTo>
                  <a:lnTo>
                    <a:pt x="10894" y="7075"/>
                  </a:lnTo>
                  <a:lnTo>
                    <a:pt x="10776" y="7146"/>
                  </a:lnTo>
                  <a:lnTo>
                    <a:pt x="10611" y="7200"/>
                  </a:lnTo>
                  <a:lnTo>
                    <a:pt x="10328" y="7272"/>
                  </a:lnTo>
                  <a:lnTo>
                    <a:pt x="10022" y="7379"/>
                  </a:lnTo>
                  <a:lnTo>
                    <a:pt x="9880" y="7433"/>
                  </a:lnTo>
                  <a:lnTo>
                    <a:pt x="9762" y="7504"/>
                  </a:lnTo>
                  <a:lnTo>
                    <a:pt x="9645" y="7558"/>
                  </a:lnTo>
                  <a:lnTo>
                    <a:pt x="9574" y="7648"/>
                  </a:lnTo>
                  <a:lnTo>
                    <a:pt x="9527" y="7719"/>
                  </a:lnTo>
                  <a:lnTo>
                    <a:pt x="9503" y="7791"/>
                  </a:lnTo>
                  <a:lnTo>
                    <a:pt x="9503" y="8006"/>
                  </a:lnTo>
                  <a:lnTo>
                    <a:pt x="9574" y="8436"/>
                  </a:lnTo>
                  <a:lnTo>
                    <a:pt x="9668" y="8687"/>
                  </a:lnTo>
                  <a:lnTo>
                    <a:pt x="9786" y="8937"/>
                  </a:lnTo>
                  <a:lnTo>
                    <a:pt x="9880" y="9188"/>
                  </a:lnTo>
                  <a:lnTo>
                    <a:pt x="9951" y="9313"/>
                  </a:lnTo>
                  <a:lnTo>
                    <a:pt x="9975" y="9457"/>
                  </a:lnTo>
                  <a:lnTo>
                    <a:pt x="10022" y="9600"/>
                  </a:lnTo>
                  <a:lnTo>
                    <a:pt x="10022" y="9743"/>
                  </a:lnTo>
                  <a:lnTo>
                    <a:pt x="10069" y="9887"/>
                  </a:lnTo>
                  <a:lnTo>
                    <a:pt x="10069" y="10245"/>
                  </a:lnTo>
                  <a:lnTo>
                    <a:pt x="10022" y="10352"/>
                  </a:lnTo>
                  <a:lnTo>
                    <a:pt x="9998" y="10442"/>
                  </a:lnTo>
                  <a:lnTo>
                    <a:pt x="9951" y="10531"/>
                  </a:lnTo>
                  <a:lnTo>
                    <a:pt x="9904" y="10603"/>
                  </a:lnTo>
                  <a:lnTo>
                    <a:pt x="9786" y="10764"/>
                  </a:lnTo>
                  <a:lnTo>
                    <a:pt x="9645" y="10907"/>
                  </a:lnTo>
                  <a:lnTo>
                    <a:pt x="9291" y="11176"/>
                  </a:lnTo>
                  <a:lnTo>
                    <a:pt x="9079" y="11319"/>
                  </a:lnTo>
                  <a:lnTo>
                    <a:pt x="8866" y="11409"/>
                  </a:lnTo>
                  <a:lnTo>
                    <a:pt x="8159" y="11785"/>
                  </a:lnTo>
                  <a:lnTo>
                    <a:pt x="7711" y="12036"/>
                  </a:lnTo>
                  <a:lnTo>
                    <a:pt x="7475" y="12197"/>
                  </a:lnTo>
                  <a:lnTo>
                    <a:pt x="7263" y="12340"/>
                  </a:lnTo>
                  <a:lnTo>
                    <a:pt x="7145" y="12448"/>
                  </a:lnTo>
                  <a:lnTo>
                    <a:pt x="7051" y="12555"/>
                  </a:lnTo>
                  <a:lnTo>
                    <a:pt x="6909" y="12752"/>
                  </a:lnTo>
                  <a:lnTo>
                    <a:pt x="6673" y="13146"/>
                  </a:lnTo>
                  <a:lnTo>
                    <a:pt x="6555" y="13361"/>
                  </a:lnTo>
                  <a:lnTo>
                    <a:pt x="6508" y="13451"/>
                  </a:lnTo>
                  <a:lnTo>
                    <a:pt x="6414" y="13540"/>
                  </a:lnTo>
                  <a:lnTo>
                    <a:pt x="6320" y="13612"/>
                  </a:lnTo>
                  <a:lnTo>
                    <a:pt x="6202" y="13719"/>
                  </a:lnTo>
                  <a:lnTo>
                    <a:pt x="6084" y="13773"/>
                  </a:lnTo>
                  <a:lnTo>
                    <a:pt x="5942" y="13863"/>
                  </a:lnTo>
                  <a:lnTo>
                    <a:pt x="5848" y="13899"/>
                  </a:lnTo>
                  <a:lnTo>
                    <a:pt x="5730" y="13916"/>
                  </a:lnTo>
                  <a:lnTo>
                    <a:pt x="5518" y="13952"/>
                  </a:lnTo>
                  <a:lnTo>
                    <a:pt x="5093" y="13952"/>
                  </a:lnTo>
                  <a:lnTo>
                    <a:pt x="4905" y="13934"/>
                  </a:lnTo>
                  <a:lnTo>
                    <a:pt x="4669" y="13934"/>
                  </a:lnTo>
                  <a:lnTo>
                    <a:pt x="4457" y="13952"/>
                  </a:lnTo>
                  <a:lnTo>
                    <a:pt x="4221" y="14024"/>
                  </a:lnTo>
                  <a:lnTo>
                    <a:pt x="4127" y="14042"/>
                  </a:lnTo>
                  <a:lnTo>
                    <a:pt x="4056" y="14078"/>
                  </a:lnTo>
                  <a:lnTo>
                    <a:pt x="3938" y="14167"/>
                  </a:lnTo>
                  <a:lnTo>
                    <a:pt x="3867" y="14239"/>
                  </a:lnTo>
                  <a:lnTo>
                    <a:pt x="3797" y="14346"/>
                  </a:lnTo>
                  <a:lnTo>
                    <a:pt x="3702" y="14418"/>
                  </a:lnTo>
                  <a:lnTo>
                    <a:pt x="3631" y="14507"/>
                  </a:lnTo>
                  <a:lnTo>
                    <a:pt x="3490" y="14543"/>
                  </a:lnTo>
                  <a:lnTo>
                    <a:pt x="3443" y="14561"/>
                  </a:lnTo>
                  <a:lnTo>
                    <a:pt x="3207" y="14561"/>
                  </a:lnTo>
                  <a:lnTo>
                    <a:pt x="2853" y="14507"/>
                  </a:lnTo>
                  <a:lnTo>
                    <a:pt x="2217" y="14239"/>
                  </a:lnTo>
                  <a:lnTo>
                    <a:pt x="2028" y="14167"/>
                  </a:lnTo>
                  <a:lnTo>
                    <a:pt x="1910" y="14113"/>
                  </a:lnTo>
                  <a:lnTo>
                    <a:pt x="1792" y="14096"/>
                  </a:lnTo>
                  <a:lnTo>
                    <a:pt x="1627" y="14078"/>
                  </a:lnTo>
                  <a:lnTo>
                    <a:pt x="1250" y="14078"/>
                  </a:lnTo>
                  <a:lnTo>
                    <a:pt x="1108" y="14096"/>
                  </a:lnTo>
                  <a:lnTo>
                    <a:pt x="990" y="14113"/>
                  </a:lnTo>
                  <a:lnTo>
                    <a:pt x="707" y="14185"/>
                  </a:lnTo>
                  <a:lnTo>
                    <a:pt x="590" y="14203"/>
                  </a:lnTo>
                  <a:lnTo>
                    <a:pt x="472" y="14257"/>
                  </a:lnTo>
                  <a:lnTo>
                    <a:pt x="377" y="14310"/>
                  </a:lnTo>
                  <a:lnTo>
                    <a:pt x="307" y="14364"/>
                  </a:lnTo>
                  <a:lnTo>
                    <a:pt x="212" y="14400"/>
                  </a:lnTo>
                  <a:lnTo>
                    <a:pt x="189" y="14436"/>
                  </a:lnTo>
                  <a:lnTo>
                    <a:pt x="94" y="14543"/>
                  </a:lnTo>
                  <a:lnTo>
                    <a:pt x="24" y="14633"/>
                  </a:lnTo>
                  <a:lnTo>
                    <a:pt x="0" y="14704"/>
                  </a:lnTo>
                  <a:lnTo>
                    <a:pt x="0" y="14794"/>
                  </a:lnTo>
                  <a:lnTo>
                    <a:pt x="24" y="14884"/>
                  </a:lnTo>
                  <a:lnTo>
                    <a:pt x="71" y="14973"/>
                  </a:lnTo>
                  <a:lnTo>
                    <a:pt x="94" y="15027"/>
                  </a:lnTo>
                  <a:lnTo>
                    <a:pt x="189" y="15099"/>
                  </a:lnTo>
                  <a:lnTo>
                    <a:pt x="259" y="15134"/>
                  </a:lnTo>
                  <a:lnTo>
                    <a:pt x="354" y="15188"/>
                  </a:lnTo>
                  <a:lnTo>
                    <a:pt x="590" y="15278"/>
                  </a:lnTo>
                  <a:lnTo>
                    <a:pt x="825" y="15331"/>
                  </a:lnTo>
                  <a:lnTo>
                    <a:pt x="1061" y="15421"/>
                  </a:lnTo>
                  <a:lnTo>
                    <a:pt x="1179" y="15475"/>
                  </a:lnTo>
                  <a:lnTo>
                    <a:pt x="1297" y="15510"/>
                  </a:lnTo>
                  <a:lnTo>
                    <a:pt x="1415" y="15582"/>
                  </a:lnTo>
                  <a:lnTo>
                    <a:pt x="1580" y="15707"/>
                  </a:lnTo>
                  <a:lnTo>
                    <a:pt x="1627" y="15797"/>
                  </a:lnTo>
                  <a:lnTo>
                    <a:pt x="1651" y="15869"/>
                  </a:lnTo>
                  <a:lnTo>
                    <a:pt x="1721" y="15976"/>
                  </a:lnTo>
                  <a:lnTo>
                    <a:pt x="1816" y="16316"/>
                  </a:lnTo>
                  <a:lnTo>
                    <a:pt x="1863" y="16406"/>
                  </a:lnTo>
                  <a:lnTo>
                    <a:pt x="1910" y="16478"/>
                  </a:lnTo>
                  <a:lnTo>
                    <a:pt x="1934" y="16549"/>
                  </a:lnTo>
                  <a:lnTo>
                    <a:pt x="1981" y="16603"/>
                  </a:lnTo>
                  <a:lnTo>
                    <a:pt x="2052" y="16657"/>
                  </a:lnTo>
                  <a:lnTo>
                    <a:pt x="2146" y="16693"/>
                  </a:lnTo>
                  <a:lnTo>
                    <a:pt x="2217" y="16728"/>
                  </a:lnTo>
                  <a:lnTo>
                    <a:pt x="2500" y="16728"/>
                  </a:lnTo>
                  <a:lnTo>
                    <a:pt x="2570" y="16710"/>
                  </a:lnTo>
                  <a:lnTo>
                    <a:pt x="2712" y="16693"/>
                  </a:lnTo>
                  <a:lnTo>
                    <a:pt x="2783" y="16657"/>
                  </a:lnTo>
                  <a:lnTo>
                    <a:pt x="2971" y="16585"/>
                  </a:lnTo>
                  <a:lnTo>
                    <a:pt x="3136" y="16478"/>
                  </a:lnTo>
                  <a:lnTo>
                    <a:pt x="3466" y="16281"/>
                  </a:lnTo>
                  <a:lnTo>
                    <a:pt x="3561" y="16245"/>
                  </a:lnTo>
                  <a:lnTo>
                    <a:pt x="3655" y="16191"/>
                  </a:lnTo>
                  <a:lnTo>
                    <a:pt x="3891" y="16119"/>
                  </a:lnTo>
                  <a:lnTo>
                    <a:pt x="4127" y="16334"/>
                  </a:lnTo>
                  <a:lnTo>
                    <a:pt x="4245" y="16460"/>
                  </a:lnTo>
                  <a:lnTo>
                    <a:pt x="4339" y="16567"/>
                  </a:lnTo>
                  <a:lnTo>
                    <a:pt x="4410" y="16693"/>
                  </a:lnTo>
                  <a:lnTo>
                    <a:pt x="4480" y="16800"/>
                  </a:lnTo>
                  <a:lnTo>
                    <a:pt x="4504" y="16943"/>
                  </a:lnTo>
                  <a:lnTo>
                    <a:pt x="4551" y="17087"/>
                  </a:lnTo>
                  <a:lnTo>
                    <a:pt x="4504" y="17194"/>
                  </a:lnTo>
                  <a:lnTo>
                    <a:pt x="4480" y="17266"/>
                  </a:lnTo>
                  <a:lnTo>
                    <a:pt x="4410" y="17427"/>
                  </a:lnTo>
                  <a:lnTo>
                    <a:pt x="4339" y="17570"/>
                  </a:lnTo>
                  <a:lnTo>
                    <a:pt x="4292" y="17678"/>
                  </a:lnTo>
                  <a:lnTo>
                    <a:pt x="4268" y="17749"/>
                  </a:lnTo>
                  <a:lnTo>
                    <a:pt x="4292" y="17857"/>
                  </a:lnTo>
                  <a:lnTo>
                    <a:pt x="4292" y="17928"/>
                  </a:lnTo>
                  <a:lnTo>
                    <a:pt x="4339" y="18018"/>
                  </a:lnTo>
                  <a:lnTo>
                    <a:pt x="4386" y="18090"/>
                  </a:lnTo>
                  <a:lnTo>
                    <a:pt x="4457" y="18161"/>
                  </a:lnTo>
                  <a:lnTo>
                    <a:pt x="4504" y="18233"/>
                  </a:lnTo>
                  <a:lnTo>
                    <a:pt x="4575" y="18304"/>
                  </a:lnTo>
                  <a:lnTo>
                    <a:pt x="4669" y="18358"/>
                  </a:lnTo>
                  <a:lnTo>
                    <a:pt x="4834" y="18484"/>
                  </a:lnTo>
                  <a:lnTo>
                    <a:pt x="5046" y="18573"/>
                  </a:lnTo>
                  <a:lnTo>
                    <a:pt x="5471" y="18806"/>
                  </a:lnTo>
                  <a:lnTo>
                    <a:pt x="5541" y="18860"/>
                  </a:lnTo>
                  <a:lnTo>
                    <a:pt x="5612" y="18896"/>
                  </a:lnTo>
                  <a:lnTo>
                    <a:pt x="5754" y="19003"/>
                  </a:lnTo>
                  <a:lnTo>
                    <a:pt x="5895" y="19093"/>
                  </a:lnTo>
                  <a:lnTo>
                    <a:pt x="6013" y="19182"/>
                  </a:lnTo>
                  <a:lnTo>
                    <a:pt x="6225" y="19397"/>
                  </a:lnTo>
                  <a:lnTo>
                    <a:pt x="6438" y="19576"/>
                  </a:lnTo>
                  <a:lnTo>
                    <a:pt x="6650" y="19773"/>
                  </a:lnTo>
                  <a:lnTo>
                    <a:pt x="6744" y="19881"/>
                  </a:lnTo>
                  <a:lnTo>
                    <a:pt x="6862" y="19952"/>
                  </a:lnTo>
                  <a:lnTo>
                    <a:pt x="7121" y="20131"/>
                  </a:lnTo>
                  <a:lnTo>
                    <a:pt x="7428" y="20310"/>
                  </a:lnTo>
                  <a:lnTo>
                    <a:pt x="7569" y="20400"/>
                  </a:lnTo>
                  <a:lnTo>
                    <a:pt x="7829" y="20597"/>
                  </a:lnTo>
                  <a:lnTo>
                    <a:pt x="7947" y="20704"/>
                  </a:lnTo>
                  <a:lnTo>
                    <a:pt x="8159" y="20901"/>
                  </a:lnTo>
                  <a:lnTo>
                    <a:pt x="8348" y="21116"/>
                  </a:lnTo>
                  <a:lnTo>
                    <a:pt x="8536" y="21313"/>
                  </a:lnTo>
                  <a:lnTo>
                    <a:pt x="8654" y="21385"/>
                  </a:lnTo>
                  <a:lnTo>
                    <a:pt x="8772" y="21475"/>
                  </a:lnTo>
                  <a:lnTo>
                    <a:pt x="8890" y="21528"/>
                  </a:lnTo>
                  <a:lnTo>
                    <a:pt x="9220" y="21600"/>
                  </a:lnTo>
                  <a:lnTo>
                    <a:pt x="9574" y="21600"/>
                  </a:lnTo>
                  <a:lnTo>
                    <a:pt x="9739" y="21564"/>
                  </a:lnTo>
                  <a:lnTo>
                    <a:pt x="9810" y="21546"/>
                  </a:lnTo>
                  <a:lnTo>
                    <a:pt x="9880" y="21510"/>
                  </a:lnTo>
                  <a:lnTo>
                    <a:pt x="10116" y="21367"/>
                  </a:lnTo>
                  <a:lnTo>
                    <a:pt x="10210" y="21260"/>
                  </a:lnTo>
                  <a:lnTo>
                    <a:pt x="10423" y="21063"/>
                  </a:lnTo>
                  <a:lnTo>
                    <a:pt x="10588" y="20884"/>
                  </a:lnTo>
                  <a:lnTo>
                    <a:pt x="10682" y="20776"/>
                  </a:lnTo>
                  <a:lnTo>
                    <a:pt x="10918" y="20633"/>
                  </a:lnTo>
                  <a:lnTo>
                    <a:pt x="11059" y="20579"/>
                  </a:lnTo>
                  <a:lnTo>
                    <a:pt x="11224" y="20543"/>
                  </a:lnTo>
                  <a:lnTo>
                    <a:pt x="11531" y="20543"/>
                  </a:lnTo>
                  <a:lnTo>
                    <a:pt x="11696" y="20561"/>
                  </a:lnTo>
                  <a:lnTo>
                    <a:pt x="11838" y="20597"/>
                  </a:lnTo>
                  <a:lnTo>
                    <a:pt x="11955" y="20669"/>
                  </a:lnTo>
                  <a:lnTo>
                    <a:pt x="12191" y="20758"/>
                  </a:lnTo>
                  <a:lnTo>
                    <a:pt x="12403" y="20901"/>
                  </a:lnTo>
                  <a:lnTo>
                    <a:pt x="12639" y="21045"/>
                  </a:lnTo>
                  <a:lnTo>
                    <a:pt x="12757" y="21099"/>
                  </a:lnTo>
                  <a:lnTo>
                    <a:pt x="12875" y="21170"/>
                  </a:lnTo>
                  <a:lnTo>
                    <a:pt x="13111" y="21242"/>
                  </a:lnTo>
                  <a:lnTo>
                    <a:pt x="13252" y="21260"/>
                  </a:lnTo>
                  <a:lnTo>
                    <a:pt x="13441" y="21278"/>
                  </a:lnTo>
                  <a:lnTo>
                    <a:pt x="13559" y="21260"/>
                  </a:lnTo>
                  <a:lnTo>
                    <a:pt x="13748" y="21224"/>
                  </a:lnTo>
                  <a:lnTo>
                    <a:pt x="13889" y="21152"/>
                  </a:lnTo>
                  <a:lnTo>
                    <a:pt x="13936" y="21081"/>
                  </a:lnTo>
                  <a:lnTo>
                    <a:pt x="14054" y="20955"/>
                  </a:lnTo>
                  <a:lnTo>
                    <a:pt x="14172" y="20848"/>
                  </a:lnTo>
                  <a:lnTo>
                    <a:pt x="14290" y="20704"/>
                  </a:lnTo>
                  <a:lnTo>
                    <a:pt x="14361" y="20633"/>
                  </a:lnTo>
                  <a:lnTo>
                    <a:pt x="14455" y="20579"/>
                  </a:lnTo>
                  <a:lnTo>
                    <a:pt x="14502" y="20525"/>
                  </a:lnTo>
                  <a:lnTo>
                    <a:pt x="14573" y="20507"/>
                  </a:lnTo>
                  <a:lnTo>
                    <a:pt x="14597" y="20472"/>
                  </a:lnTo>
                  <a:lnTo>
                    <a:pt x="14714" y="20436"/>
                  </a:lnTo>
                  <a:lnTo>
                    <a:pt x="14809" y="20418"/>
                  </a:lnTo>
                  <a:lnTo>
                    <a:pt x="14974" y="20400"/>
                  </a:lnTo>
                  <a:lnTo>
                    <a:pt x="15398" y="20436"/>
                  </a:lnTo>
                  <a:lnTo>
                    <a:pt x="15587" y="20472"/>
                  </a:lnTo>
                  <a:lnTo>
                    <a:pt x="15964" y="20472"/>
                  </a:lnTo>
                  <a:lnTo>
                    <a:pt x="16082" y="20454"/>
                  </a:lnTo>
                  <a:lnTo>
                    <a:pt x="16176" y="20418"/>
                  </a:lnTo>
                  <a:lnTo>
                    <a:pt x="16271" y="20400"/>
                  </a:lnTo>
                  <a:lnTo>
                    <a:pt x="16341" y="20364"/>
                  </a:lnTo>
                  <a:lnTo>
                    <a:pt x="16412" y="20293"/>
                  </a:lnTo>
                  <a:lnTo>
                    <a:pt x="16507" y="20221"/>
                  </a:lnTo>
                  <a:lnTo>
                    <a:pt x="16624" y="20042"/>
                  </a:lnTo>
                  <a:lnTo>
                    <a:pt x="16648" y="19916"/>
                  </a:lnTo>
                  <a:lnTo>
                    <a:pt x="16648" y="19773"/>
                  </a:lnTo>
                  <a:lnTo>
                    <a:pt x="16672" y="19487"/>
                  </a:lnTo>
                  <a:lnTo>
                    <a:pt x="16648" y="19415"/>
                  </a:lnTo>
                  <a:lnTo>
                    <a:pt x="16624" y="19325"/>
                  </a:lnTo>
                  <a:lnTo>
                    <a:pt x="16530" y="19164"/>
                  </a:lnTo>
                  <a:lnTo>
                    <a:pt x="16459" y="19003"/>
                  </a:lnTo>
                  <a:lnTo>
                    <a:pt x="16436" y="18931"/>
                  </a:lnTo>
                  <a:lnTo>
                    <a:pt x="16412" y="18842"/>
                  </a:lnTo>
                  <a:lnTo>
                    <a:pt x="16436" y="18681"/>
                  </a:lnTo>
                  <a:lnTo>
                    <a:pt x="16459" y="18555"/>
                  </a:lnTo>
                  <a:lnTo>
                    <a:pt x="16530" y="18448"/>
                  </a:lnTo>
                  <a:lnTo>
                    <a:pt x="16577" y="18322"/>
                  </a:lnTo>
                  <a:lnTo>
                    <a:pt x="16648" y="18197"/>
                  </a:lnTo>
                  <a:lnTo>
                    <a:pt x="16695" y="18072"/>
                  </a:lnTo>
                  <a:lnTo>
                    <a:pt x="16742" y="17928"/>
                  </a:lnTo>
                  <a:lnTo>
                    <a:pt x="16742" y="17516"/>
                  </a:lnTo>
                  <a:lnTo>
                    <a:pt x="16695" y="17391"/>
                  </a:lnTo>
                  <a:lnTo>
                    <a:pt x="16672" y="17266"/>
                  </a:lnTo>
                  <a:lnTo>
                    <a:pt x="16577" y="17033"/>
                  </a:lnTo>
                  <a:lnTo>
                    <a:pt x="16459" y="16782"/>
                  </a:lnTo>
                  <a:lnTo>
                    <a:pt x="16318" y="16585"/>
                  </a:lnTo>
                  <a:lnTo>
                    <a:pt x="16176" y="16370"/>
                  </a:lnTo>
                  <a:lnTo>
                    <a:pt x="15516" y="15546"/>
                  </a:lnTo>
                  <a:lnTo>
                    <a:pt x="15375" y="15349"/>
                  </a:lnTo>
                  <a:lnTo>
                    <a:pt x="15280" y="15224"/>
                  </a:lnTo>
                  <a:lnTo>
                    <a:pt x="15210" y="15134"/>
                  </a:lnTo>
                  <a:lnTo>
                    <a:pt x="15092" y="14884"/>
                  </a:lnTo>
                  <a:lnTo>
                    <a:pt x="15045" y="14794"/>
                  </a:lnTo>
                  <a:lnTo>
                    <a:pt x="15021" y="14669"/>
                  </a:lnTo>
                  <a:lnTo>
                    <a:pt x="14950" y="14400"/>
                  </a:lnTo>
                  <a:lnTo>
                    <a:pt x="14950" y="14257"/>
                  </a:lnTo>
                  <a:lnTo>
                    <a:pt x="14927" y="14113"/>
                  </a:lnTo>
                  <a:lnTo>
                    <a:pt x="14950" y="14042"/>
                  </a:lnTo>
                  <a:lnTo>
                    <a:pt x="14950" y="13952"/>
                  </a:lnTo>
                  <a:lnTo>
                    <a:pt x="15021" y="13791"/>
                  </a:lnTo>
                  <a:lnTo>
                    <a:pt x="15092" y="13666"/>
                  </a:lnTo>
                  <a:lnTo>
                    <a:pt x="15186" y="13540"/>
                  </a:lnTo>
                  <a:lnTo>
                    <a:pt x="15328" y="13254"/>
                  </a:lnTo>
                  <a:lnTo>
                    <a:pt x="15375" y="13164"/>
                  </a:lnTo>
                  <a:lnTo>
                    <a:pt x="15398" y="13093"/>
                  </a:lnTo>
                  <a:lnTo>
                    <a:pt x="15422" y="13003"/>
                  </a:lnTo>
                  <a:lnTo>
                    <a:pt x="15422" y="12931"/>
                  </a:lnTo>
                  <a:lnTo>
                    <a:pt x="15398" y="12806"/>
                  </a:lnTo>
                  <a:lnTo>
                    <a:pt x="15375" y="12716"/>
                  </a:lnTo>
                  <a:lnTo>
                    <a:pt x="15328" y="12663"/>
                  </a:lnTo>
                  <a:lnTo>
                    <a:pt x="15304" y="12627"/>
                  </a:lnTo>
                  <a:lnTo>
                    <a:pt x="15210" y="12573"/>
                  </a:lnTo>
                  <a:lnTo>
                    <a:pt x="15092" y="12484"/>
                  </a:lnTo>
                  <a:lnTo>
                    <a:pt x="14974" y="12448"/>
                  </a:lnTo>
                  <a:lnTo>
                    <a:pt x="14714" y="12340"/>
                  </a:lnTo>
                  <a:lnTo>
                    <a:pt x="14384" y="12251"/>
                  </a:lnTo>
                  <a:lnTo>
                    <a:pt x="14101" y="12143"/>
                  </a:lnTo>
                  <a:lnTo>
                    <a:pt x="13913" y="12107"/>
                  </a:lnTo>
                  <a:lnTo>
                    <a:pt x="13771" y="12036"/>
                  </a:lnTo>
                  <a:lnTo>
                    <a:pt x="13653" y="11964"/>
                  </a:lnTo>
                  <a:lnTo>
                    <a:pt x="13441" y="11803"/>
                  </a:lnTo>
                  <a:lnTo>
                    <a:pt x="13417" y="11713"/>
                  </a:lnTo>
                  <a:lnTo>
                    <a:pt x="13417" y="11642"/>
                  </a:lnTo>
                  <a:lnTo>
                    <a:pt x="13441" y="11552"/>
                  </a:lnTo>
                  <a:lnTo>
                    <a:pt x="13465" y="11391"/>
                  </a:lnTo>
                  <a:lnTo>
                    <a:pt x="13465" y="11319"/>
                  </a:lnTo>
                  <a:lnTo>
                    <a:pt x="13441" y="11212"/>
                  </a:lnTo>
                  <a:lnTo>
                    <a:pt x="13347" y="11087"/>
                  </a:lnTo>
                  <a:lnTo>
                    <a:pt x="13111" y="10907"/>
                  </a:lnTo>
                  <a:lnTo>
                    <a:pt x="12993" y="10836"/>
                  </a:lnTo>
                  <a:lnTo>
                    <a:pt x="12875" y="10728"/>
                  </a:lnTo>
                  <a:lnTo>
                    <a:pt x="12781" y="10657"/>
                  </a:lnTo>
                  <a:lnTo>
                    <a:pt x="12734" y="10531"/>
                  </a:lnTo>
                  <a:lnTo>
                    <a:pt x="12710" y="10460"/>
                  </a:lnTo>
                  <a:lnTo>
                    <a:pt x="12710" y="10406"/>
                  </a:lnTo>
                  <a:lnTo>
                    <a:pt x="12734" y="10101"/>
                  </a:lnTo>
                  <a:lnTo>
                    <a:pt x="12757" y="9851"/>
                  </a:lnTo>
                  <a:lnTo>
                    <a:pt x="12828" y="9582"/>
                  </a:lnTo>
                  <a:lnTo>
                    <a:pt x="12852" y="9439"/>
                  </a:lnTo>
                  <a:lnTo>
                    <a:pt x="12899" y="9313"/>
                  </a:lnTo>
                  <a:lnTo>
                    <a:pt x="12969" y="9188"/>
                  </a:lnTo>
                  <a:lnTo>
                    <a:pt x="13017" y="9099"/>
                  </a:lnTo>
                  <a:lnTo>
                    <a:pt x="13111" y="8973"/>
                  </a:lnTo>
                  <a:lnTo>
                    <a:pt x="13229" y="8866"/>
                  </a:lnTo>
                  <a:lnTo>
                    <a:pt x="13323" y="8776"/>
                  </a:lnTo>
                  <a:lnTo>
                    <a:pt x="13583" y="8579"/>
                  </a:lnTo>
                  <a:lnTo>
                    <a:pt x="13771" y="8472"/>
                  </a:lnTo>
                  <a:lnTo>
                    <a:pt x="13913" y="8418"/>
                  </a:lnTo>
                  <a:lnTo>
                    <a:pt x="14054" y="8346"/>
                  </a:lnTo>
                  <a:lnTo>
                    <a:pt x="14243" y="8310"/>
                  </a:lnTo>
                  <a:lnTo>
                    <a:pt x="14408" y="8293"/>
                  </a:lnTo>
                  <a:lnTo>
                    <a:pt x="14809" y="8257"/>
                  </a:lnTo>
                  <a:lnTo>
                    <a:pt x="15162" y="8221"/>
                  </a:lnTo>
                  <a:lnTo>
                    <a:pt x="15493" y="8203"/>
                  </a:lnTo>
                  <a:lnTo>
                    <a:pt x="15634" y="8167"/>
                  </a:lnTo>
                  <a:lnTo>
                    <a:pt x="15752" y="8131"/>
                  </a:lnTo>
                  <a:lnTo>
                    <a:pt x="15870" y="8078"/>
                  </a:lnTo>
                  <a:lnTo>
                    <a:pt x="15941" y="8006"/>
                  </a:lnTo>
                  <a:lnTo>
                    <a:pt x="15988" y="7916"/>
                  </a:lnTo>
                  <a:lnTo>
                    <a:pt x="16011" y="7863"/>
                  </a:lnTo>
                  <a:lnTo>
                    <a:pt x="16011" y="7809"/>
                  </a:lnTo>
                  <a:lnTo>
                    <a:pt x="15988" y="7684"/>
                  </a:lnTo>
                  <a:lnTo>
                    <a:pt x="15988" y="7558"/>
                  </a:lnTo>
                  <a:lnTo>
                    <a:pt x="15941" y="7433"/>
                  </a:lnTo>
                  <a:lnTo>
                    <a:pt x="15870" y="7325"/>
                  </a:lnTo>
                  <a:lnTo>
                    <a:pt x="15823" y="7218"/>
                  </a:lnTo>
                  <a:lnTo>
                    <a:pt x="15728" y="7110"/>
                  </a:lnTo>
                  <a:lnTo>
                    <a:pt x="15540" y="6931"/>
                  </a:lnTo>
                  <a:lnTo>
                    <a:pt x="15422" y="6842"/>
                  </a:lnTo>
                  <a:lnTo>
                    <a:pt x="15280" y="6752"/>
                  </a:lnTo>
                  <a:lnTo>
                    <a:pt x="15021" y="6591"/>
                  </a:lnTo>
                  <a:lnTo>
                    <a:pt x="14691" y="6466"/>
                  </a:lnTo>
                  <a:lnTo>
                    <a:pt x="14361" y="6322"/>
                  </a:lnTo>
                  <a:lnTo>
                    <a:pt x="14243" y="6287"/>
                  </a:lnTo>
                  <a:lnTo>
                    <a:pt x="14101" y="6269"/>
                  </a:lnTo>
                  <a:lnTo>
                    <a:pt x="13771" y="6233"/>
                  </a:lnTo>
                  <a:lnTo>
                    <a:pt x="13134" y="6197"/>
                  </a:lnTo>
                  <a:lnTo>
                    <a:pt x="13017" y="6197"/>
                  </a:lnTo>
                  <a:lnTo>
                    <a:pt x="12875" y="6161"/>
                  </a:lnTo>
                  <a:lnTo>
                    <a:pt x="12757" y="6143"/>
                  </a:lnTo>
                  <a:lnTo>
                    <a:pt x="12569" y="6072"/>
                  </a:lnTo>
                  <a:lnTo>
                    <a:pt x="12521" y="6000"/>
                  </a:lnTo>
                  <a:lnTo>
                    <a:pt x="12451" y="5928"/>
                  </a:lnTo>
                  <a:lnTo>
                    <a:pt x="12451" y="5499"/>
                  </a:lnTo>
                  <a:lnTo>
                    <a:pt x="12521" y="5140"/>
                  </a:lnTo>
                  <a:lnTo>
                    <a:pt x="12545" y="4979"/>
                  </a:lnTo>
                  <a:lnTo>
                    <a:pt x="12616" y="4800"/>
                  </a:lnTo>
                  <a:lnTo>
                    <a:pt x="12663" y="4639"/>
                  </a:lnTo>
                  <a:lnTo>
                    <a:pt x="12734" y="4496"/>
                  </a:lnTo>
                  <a:lnTo>
                    <a:pt x="12828" y="4352"/>
                  </a:lnTo>
                  <a:lnTo>
                    <a:pt x="12946" y="4209"/>
                  </a:lnTo>
                  <a:lnTo>
                    <a:pt x="13064" y="4084"/>
                  </a:lnTo>
                  <a:lnTo>
                    <a:pt x="13205" y="4012"/>
                  </a:lnTo>
                  <a:lnTo>
                    <a:pt x="13347" y="3922"/>
                  </a:lnTo>
                  <a:lnTo>
                    <a:pt x="13441" y="3887"/>
                  </a:lnTo>
                  <a:lnTo>
                    <a:pt x="13559" y="3851"/>
                  </a:lnTo>
                  <a:lnTo>
                    <a:pt x="13983" y="3815"/>
                  </a:lnTo>
                  <a:lnTo>
                    <a:pt x="14337" y="3833"/>
                  </a:lnTo>
                  <a:lnTo>
                    <a:pt x="14620" y="3869"/>
                  </a:lnTo>
                  <a:lnTo>
                    <a:pt x="14785" y="3904"/>
                  </a:lnTo>
                  <a:lnTo>
                    <a:pt x="14927" y="3940"/>
                  </a:lnTo>
                  <a:lnTo>
                    <a:pt x="15186" y="4048"/>
                  </a:lnTo>
                  <a:lnTo>
                    <a:pt x="15469" y="4173"/>
                  </a:lnTo>
                  <a:lnTo>
                    <a:pt x="15705" y="4299"/>
                  </a:lnTo>
                  <a:lnTo>
                    <a:pt x="15941" y="4442"/>
                  </a:lnTo>
                  <a:lnTo>
                    <a:pt x="16129" y="4603"/>
                  </a:lnTo>
                  <a:lnTo>
                    <a:pt x="16624" y="4872"/>
                  </a:lnTo>
                  <a:lnTo>
                    <a:pt x="16860" y="4997"/>
                  </a:lnTo>
                  <a:lnTo>
                    <a:pt x="17120" y="5122"/>
                  </a:lnTo>
                  <a:lnTo>
                    <a:pt x="17379" y="5212"/>
                  </a:lnTo>
                  <a:lnTo>
                    <a:pt x="17686" y="5301"/>
                  </a:lnTo>
                  <a:lnTo>
                    <a:pt x="17969" y="5337"/>
                  </a:lnTo>
                  <a:lnTo>
                    <a:pt x="18346" y="5355"/>
                  </a:lnTo>
                  <a:lnTo>
                    <a:pt x="18582" y="5355"/>
                  </a:lnTo>
                  <a:lnTo>
                    <a:pt x="18770" y="5319"/>
                  </a:lnTo>
                  <a:lnTo>
                    <a:pt x="18959" y="5248"/>
                  </a:lnTo>
                  <a:lnTo>
                    <a:pt x="19100" y="5158"/>
                  </a:lnTo>
                  <a:lnTo>
                    <a:pt x="19171" y="5122"/>
                  </a:lnTo>
                  <a:lnTo>
                    <a:pt x="19218" y="5051"/>
                  </a:lnTo>
                  <a:lnTo>
                    <a:pt x="19336" y="4943"/>
                  </a:lnTo>
                  <a:lnTo>
                    <a:pt x="19431" y="4800"/>
                  </a:lnTo>
                  <a:lnTo>
                    <a:pt x="19643" y="4316"/>
                  </a:lnTo>
                  <a:lnTo>
                    <a:pt x="19737" y="3940"/>
                  </a:lnTo>
                  <a:lnTo>
                    <a:pt x="19855" y="3600"/>
                  </a:lnTo>
                  <a:lnTo>
                    <a:pt x="19902" y="3421"/>
                  </a:lnTo>
                  <a:lnTo>
                    <a:pt x="19997" y="3206"/>
                  </a:lnTo>
                  <a:lnTo>
                    <a:pt x="20020" y="3134"/>
                  </a:lnTo>
                  <a:lnTo>
                    <a:pt x="20091" y="3099"/>
                  </a:lnTo>
                  <a:lnTo>
                    <a:pt x="20114" y="3045"/>
                  </a:lnTo>
                  <a:lnTo>
                    <a:pt x="20232" y="2955"/>
                  </a:lnTo>
                  <a:lnTo>
                    <a:pt x="20350" y="2884"/>
                  </a:lnTo>
                  <a:lnTo>
                    <a:pt x="20468" y="2794"/>
                  </a:lnTo>
                  <a:lnTo>
                    <a:pt x="20610" y="2740"/>
                  </a:lnTo>
                  <a:lnTo>
                    <a:pt x="20893" y="2597"/>
                  </a:lnTo>
                  <a:lnTo>
                    <a:pt x="21152" y="2472"/>
                  </a:lnTo>
                  <a:lnTo>
                    <a:pt x="21388" y="2328"/>
                  </a:lnTo>
                  <a:lnTo>
                    <a:pt x="21482" y="2257"/>
                  </a:lnTo>
                  <a:lnTo>
                    <a:pt x="21529" y="2149"/>
                  </a:lnTo>
                  <a:lnTo>
                    <a:pt x="21576" y="2096"/>
                  </a:lnTo>
                  <a:lnTo>
                    <a:pt x="21576" y="2060"/>
                  </a:lnTo>
                  <a:lnTo>
                    <a:pt x="21600" y="1934"/>
                  </a:lnTo>
                  <a:lnTo>
                    <a:pt x="21600" y="1899"/>
                  </a:lnTo>
                  <a:lnTo>
                    <a:pt x="21576" y="1845"/>
                  </a:lnTo>
                  <a:lnTo>
                    <a:pt x="21482" y="1773"/>
                  </a:lnTo>
                  <a:lnTo>
                    <a:pt x="21411" y="1737"/>
                  </a:lnTo>
                  <a:lnTo>
                    <a:pt x="21364" y="1737"/>
                  </a:lnTo>
                  <a:lnTo>
                    <a:pt x="21293" y="1701"/>
                  </a:lnTo>
                  <a:lnTo>
                    <a:pt x="21176" y="1684"/>
                  </a:lnTo>
                  <a:lnTo>
                    <a:pt x="21034" y="1666"/>
                  </a:lnTo>
                  <a:lnTo>
                    <a:pt x="20610" y="1666"/>
                  </a:lnTo>
                  <a:lnTo>
                    <a:pt x="20492" y="1684"/>
                  </a:lnTo>
                  <a:lnTo>
                    <a:pt x="20421" y="1737"/>
                  </a:lnTo>
                  <a:lnTo>
                    <a:pt x="20303" y="1773"/>
                  </a:lnTo>
                  <a:lnTo>
                    <a:pt x="20138" y="1863"/>
                  </a:lnTo>
                  <a:lnTo>
                    <a:pt x="19973" y="1970"/>
                  </a:lnTo>
                  <a:lnTo>
                    <a:pt x="19808" y="2096"/>
                  </a:lnTo>
                  <a:lnTo>
                    <a:pt x="19643" y="2185"/>
                  </a:lnTo>
                  <a:lnTo>
                    <a:pt x="19548" y="2239"/>
                  </a:lnTo>
                  <a:lnTo>
                    <a:pt x="19454" y="2257"/>
                  </a:lnTo>
                  <a:lnTo>
                    <a:pt x="19218" y="2293"/>
                  </a:lnTo>
                  <a:lnTo>
                    <a:pt x="18888" y="2275"/>
                  </a:lnTo>
                  <a:lnTo>
                    <a:pt x="18582" y="2239"/>
                  </a:lnTo>
                  <a:lnTo>
                    <a:pt x="18417" y="2221"/>
                  </a:lnTo>
                  <a:lnTo>
                    <a:pt x="18275" y="2167"/>
                  </a:lnTo>
                  <a:lnTo>
                    <a:pt x="17969" y="2113"/>
                  </a:lnTo>
                  <a:lnTo>
                    <a:pt x="17827" y="2060"/>
                  </a:lnTo>
                  <a:lnTo>
                    <a:pt x="17709" y="2006"/>
                  </a:lnTo>
                  <a:lnTo>
                    <a:pt x="17450" y="1899"/>
                  </a:lnTo>
                  <a:lnTo>
                    <a:pt x="17214" y="1755"/>
                  </a:lnTo>
                  <a:lnTo>
                    <a:pt x="17120" y="1684"/>
                  </a:lnTo>
                  <a:lnTo>
                    <a:pt x="17002" y="1612"/>
                  </a:lnTo>
                  <a:lnTo>
                    <a:pt x="16790" y="1451"/>
                  </a:lnTo>
                  <a:lnTo>
                    <a:pt x="16695" y="1343"/>
                  </a:lnTo>
                  <a:lnTo>
                    <a:pt x="16624" y="1272"/>
                  </a:lnTo>
                  <a:lnTo>
                    <a:pt x="16459" y="1075"/>
                  </a:lnTo>
                  <a:lnTo>
                    <a:pt x="16318" y="878"/>
                  </a:lnTo>
                  <a:lnTo>
                    <a:pt x="16200" y="663"/>
                  </a:lnTo>
                  <a:lnTo>
                    <a:pt x="16106" y="466"/>
                  </a:lnTo>
                  <a:lnTo>
                    <a:pt x="16059" y="233"/>
                  </a:lnTo>
                  <a:lnTo>
                    <a:pt x="15988" y="0"/>
                  </a:lnTo>
                  <a:lnTo>
                    <a:pt x="15516" y="0"/>
                  </a:lnTo>
                  <a:lnTo>
                    <a:pt x="15328" y="18"/>
                  </a:lnTo>
                  <a:lnTo>
                    <a:pt x="15257" y="18"/>
                  </a:lnTo>
                  <a:lnTo>
                    <a:pt x="15162" y="36"/>
                  </a:lnTo>
                  <a:lnTo>
                    <a:pt x="15021" y="90"/>
                  </a:lnTo>
                  <a:lnTo>
                    <a:pt x="14785" y="233"/>
                  </a:lnTo>
                  <a:lnTo>
                    <a:pt x="14597" y="412"/>
                  </a:lnTo>
                  <a:lnTo>
                    <a:pt x="14502" y="519"/>
                  </a:lnTo>
                  <a:lnTo>
                    <a:pt x="14337" y="752"/>
                  </a:lnTo>
                  <a:lnTo>
                    <a:pt x="14172" y="1003"/>
                  </a:lnTo>
                  <a:lnTo>
                    <a:pt x="14007" y="1236"/>
                  </a:lnTo>
                  <a:lnTo>
                    <a:pt x="13889" y="1343"/>
                  </a:lnTo>
                  <a:lnTo>
                    <a:pt x="13771" y="1469"/>
                  </a:lnTo>
                  <a:lnTo>
                    <a:pt x="13653" y="1540"/>
                  </a:lnTo>
                  <a:lnTo>
                    <a:pt x="13559" y="1576"/>
                  </a:lnTo>
                  <a:lnTo>
                    <a:pt x="13488" y="1612"/>
                  </a:lnTo>
                  <a:lnTo>
                    <a:pt x="13347" y="1648"/>
                  </a:lnTo>
                  <a:lnTo>
                    <a:pt x="13182" y="1684"/>
                  </a:lnTo>
                  <a:lnTo>
                    <a:pt x="12993" y="1701"/>
                  </a:lnTo>
                  <a:lnTo>
                    <a:pt x="12828" y="1737"/>
                  </a:lnTo>
                  <a:lnTo>
                    <a:pt x="12451" y="1755"/>
                  </a:lnTo>
                  <a:lnTo>
                    <a:pt x="12144" y="1791"/>
                  </a:lnTo>
                  <a:lnTo>
                    <a:pt x="12026" y="1809"/>
                  </a:lnTo>
                  <a:lnTo>
                    <a:pt x="11861" y="1845"/>
                  </a:lnTo>
                  <a:lnTo>
                    <a:pt x="11696" y="1970"/>
                  </a:lnTo>
                  <a:lnTo>
                    <a:pt x="11649" y="2060"/>
                  </a:lnTo>
                  <a:lnTo>
                    <a:pt x="11625" y="2096"/>
                  </a:lnTo>
                  <a:lnTo>
                    <a:pt x="11625" y="2275"/>
                  </a:lnTo>
                  <a:lnTo>
                    <a:pt x="11649" y="2382"/>
                  </a:lnTo>
                  <a:lnTo>
                    <a:pt x="11720" y="2579"/>
                  </a:lnTo>
                  <a:lnTo>
                    <a:pt x="11790" y="2758"/>
                  </a:lnTo>
                  <a:lnTo>
                    <a:pt x="11814" y="2884"/>
                  </a:lnTo>
                  <a:lnTo>
                    <a:pt x="11814" y="3063"/>
                  </a:lnTo>
                  <a:lnTo>
                    <a:pt x="11790" y="3116"/>
                  </a:lnTo>
                  <a:lnTo>
                    <a:pt x="11720" y="3188"/>
                  </a:lnTo>
                  <a:lnTo>
                    <a:pt x="11649" y="3242"/>
                  </a:lnTo>
                  <a:lnTo>
                    <a:pt x="11507" y="3331"/>
                  </a:lnTo>
                  <a:lnTo>
                    <a:pt x="11366" y="3403"/>
                  </a:lnTo>
                  <a:lnTo>
                    <a:pt x="11177" y="3493"/>
                  </a:lnTo>
                  <a:lnTo>
                    <a:pt x="11107" y="3528"/>
                  </a:lnTo>
                  <a:lnTo>
                    <a:pt x="10989" y="3618"/>
                  </a:lnTo>
                  <a:lnTo>
                    <a:pt x="10941" y="3690"/>
                  </a:lnTo>
                  <a:lnTo>
                    <a:pt x="10918" y="3743"/>
                  </a:lnTo>
                  <a:lnTo>
                    <a:pt x="10894" y="3833"/>
                  </a:lnTo>
                  <a:lnTo>
                    <a:pt x="10918" y="3922"/>
                  </a:lnTo>
                  <a:lnTo>
                    <a:pt x="10918" y="4030"/>
                  </a:lnTo>
                  <a:lnTo>
                    <a:pt x="10989" y="4245"/>
                  </a:lnTo>
                  <a:lnTo>
                    <a:pt x="11861" y="157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66" name="Freeform 1299">
              <a:extLst>
                <a:ext uri="{FF2B5EF4-FFF2-40B4-BE49-F238E27FC236}">
                  <a16:creationId xmlns:a16="http://schemas.microsoft.com/office/drawing/2014/main" id="{8048EBEE-B490-6CBF-3981-9CF9FFC8A6C9}"/>
                </a:ext>
              </a:extLst>
            </p:cNvPr>
            <p:cNvSpPr/>
            <p:nvPr/>
          </p:nvSpPr>
          <p:spPr>
            <a:xfrm rot="21366487">
              <a:off x="2179758" y="1775763"/>
              <a:ext cx="659882" cy="50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8" y="5400"/>
                  </a:moveTo>
                  <a:lnTo>
                    <a:pt x="1016" y="5779"/>
                  </a:lnTo>
                  <a:lnTo>
                    <a:pt x="774" y="6347"/>
                  </a:lnTo>
                  <a:lnTo>
                    <a:pt x="605" y="6600"/>
                  </a:lnTo>
                  <a:lnTo>
                    <a:pt x="314" y="7074"/>
                  </a:lnTo>
                  <a:lnTo>
                    <a:pt x="169" y="7358"/>
                  </a:lnTo>
                  <a:lnTo>
                    <a:pt x="0" y="7705"/>
                  </a:lnTo>
                  <a:lnTo>
                    <a:pt x="363" y="7547"/>
                  </a:lnTo>
                  <a:lnTo>
                    <a:pt x="677" y="7453"/>
                  </a:lnTo>
                  <a:lnTo>
                    <a:pt x="968" y="7326"/>
                  </a:lnTo>
                  <a:lnTo>
                    <a:pt x="1161" y="7295"/>
                  </a:lnTo>
                  <a:lnTo>
                    <a:pt x="1330" y="7295"/>
                  </a:lnTo>
                  <a:lnTo>
                    <a:pt x="1282" y="8053"/>
                  </a:lnTo>
                  <a:lnTo>
                    <a:pt x="1209" y="8716"/>
                  </a:lnTo>
                  <a:lnTo>
                    <a:pt x="1185" y="9442"/>
                  </a:lnTo>
                  <a:lnTo>
                    <a:pt x="1161" y="10200"/>
                  </a:lnTo>
                  <a:lnTo>
                    <a:pt x="1500" y="10232"/>
                  </a:lnTo>
                  <a:lnTo>
                    <a:pt x="1790" y="10295"/>
                  </a:lnTo>
                  <a:lnTo>
                    <a:pt x="2104" y="10389"/>
                  </a:lnTo>
                  <a:lnTo>
                    <a:pt x="2370" y="10547"/>
                  </a:lnTo>
                  <a:lnTo>
                    <a:pt x="2612" y="10737"/>
                  </a:lnTo>
                  <a:lnTo>
                    <a:pt x="2757" y="10800"/>
                  </a:lnTo>
                  <a:lnTo>
                    <a:pt x="2854" y="10895"/>
                  </a:lnTo>
                  <a:lnTo>
                    <a:pt x="2975" y="11053"/>
                  </a:lnTo>
                  <a:lnTo>
                    <a:pt x="3096" y="11147"/>
                  </a:lnTo>
                  <a:lnTo>
                    <a:pt x="3314" y="11432"/>
                  </a:lnTo>
                  <a:lnTo>
                    <a:pt x="3386" y="11589"/>
                  </a:lnTo>
                  <a:lnTo>
                    <a:pt x="3483" y="11716"/>
                  </a:lnTo>
                  <a:lnTo>
                    <a:pt x="3628" y="12032"/>
                  </a:lnTo>
                  <a:lnTo>
                    <a:pt x="3798" y="12379"/>
                  </a:lnTo>
                  <a:lnTo>
                    <a:pt x="3870" y="12726"/>
                  </a:lnTo>
                  <a:lnTo>
                    <a:pt x="3943" y="12916"/>
                  </a:lnTo>
                  <a:lnTo>
                    <a:pt x="3967" y="13074"/>
                  </a:lnTo>
                  <a:lnTo>
                    <a:pt x="4064" y="13421"/>
                  </a:lnTo>
                  <a:lnTo>
                    <a:pt x="4088" y="13832"/>
                  </a:lnTo>
                  <a:lnTo>
                    <a:pt x="4088" y="14463"/>
                  </a:lnTo>
                  <a:lnTo>
                    <a:pt x="4064" y="14589"/>
                  </a:lnTo>
                  <a:lnTo>
                    <a:pt x="4039" y="14684"/>
                  </a:lnTo>
                  <a:lnTo>
                    <a:pt x="3967" y="14905"/>
                  </a:lnTo>
                  <a:lnTo>
                    <a:pt x="3870" y="15126"/>
                  </a:lnTo>
                  <a:lnTo>
                    <a:pt x="3822" y="15284"/>
                  </a:lnTo>
                  <a:lnTo>
                    <a:pt x="3749" y="15505"/>
                  </a:lnTo>
                  <a:lnTo>
                    <a:pt x="3725" y="15600"/>
                  </a:lnTo>
                  <a:lnTo>
                    <a:pt x="3701" y="15726"/>
                  </a:lnTo>
                  <a:lnTo>
                    <a:pt x="3701" y="16263"/>
                  </a:lnTo>
                  <a:lnTo>
                    <a:pt x="3749" y="16516"/>
                  </a:lnTo>
                  <a:lnTo>
                    <a:pt x="3846" y="16705"/>
                  </a:lnTo>
                  <a:lnTo>
                    <a:pt x="3967" y="16895"/>
                  </a:lnTo>
                  <a:lnTo>
                    <a:pt x="4088" y="17053"/>
                  </a:lnTo>
                  <a:lnTo>
                    <a:pt x="4281" y="17179"/>
                  </a:lnTo>
                  <a:lnTo>
                    <a:pt x="4451" y="17337"/>
                  </a:lnTo>
                  <a:lnTo>
                    <a:pt x="4644" y="17432"/>
                  </a:lnTo>
                  <a:lnTo>
                    <a:pt x="5080" y="17653"/>
                  </a:lnTo>
                  <a:lnTo>
                    <a:pt x="5539" y="17811"/>
                  </a:lnTo>
                  <a:lnTo>
                    <a:pt x="6265" y="18095"/>
                  </a:lnTo>
                  <a:lnTo>
                    <a:pt x="6482" y="18221"/>
                  </a:lnTo>
                  <a:lnTo>
                    <a:pt x="6724" y="18347"/>
                  </a:lnTo>
                  <a:lnTo>
                    <a:pt x="6966" y="18537"/>
                  </a:lnTo>
                  <a:lnTo>
                    <a:pt x="7377" y="18853"/>
                  </a:lnTo>
                  <a:lnTo>
                    <a:pt x="7813" y="19105"/>
                  </a:lnTo>
                  <a:lnTo>
                    <a:pt x="8055" y="19168"/>
                  </a:lnTo>
                  <a:lnTo>
                    <a:pt x="8200" y="19232"/>
                  </a:lnTo>
                  <a:lnTo>
                    <a:pt x="8345" y="19263"/>
                  </a:lnTo>
                  <a:lnTo>
                    <a:pt x="8345" y="21284"/>
                  </a:lnTo>
                  <a:lnTo>
                    <a:pt x="8635" y="21505"/>
                  </a:lnTo>
                  <a:lnTo>
                    <a:pt x="8780" y="21568"/>
                  </a:lnTo>
                  <a:lnTo>
                    <a:pt x="8950" y="21600"/>
                  </a:lnTo>
                  <a:lnTo>
                    <a:pt x="9143" y="21600"/>
                  </a:lnTo>
                  <a:lnTo>
                    <a:pt x="9264" y="21537"/>
                  </a:lnTo>
                  <a:lnTo>
                    <a:pt x="9409" y="21442"/>
                  </a:lnTo>
                  <a:lnTo>
                    <a:pt x="9530" y="21316"/>
                  </a:lnTo>
                  <a:lnTo>
                    <a:pt x="9627" y="21189"/>
                  </a:lnTo>
                  <a:lnTo>
                    <a:pt x="9724" y="21000"/>
                  </a:lnTo>
                  <a:lnTo>
                    <a:pt x="9893" y="20684"/>
                  </a:lnTo>
                  <a:lnTo>
                    <a:pt x="10086" y="20337"/>
                  </a:lnTo>
                  <a:lnTo>
                    <a:pt x="10159" y="20179"/>
                  </a:lnTo>
                  <a:lnTo>
                    <a:pt x="10280" y="20053"/>
                  </a:lnTo>
                  <a:lnTo>
                    <a:pt x="10401" y="19895"/>
                  </a:lnTo>
                  <a:lnTo>
                    <a:pt x="10473" y="19863"/>
                  </a:lnTo>
                  <a:lnTo>
                    <a:pt x="10522" y="19832"/>
                  </a:lnTo>
                  <a:lnTo>
                    <a:pt x="10691" y="19737"/>
                  </a:lnTo>
                  <a:lnTo>
                    <a:pt x="10740" y="19737"/>
                  </a:lnTo>
                  <a:lnTo>
                    <a:pt x="10836" y="19705"/>
                  </a:lnTo>
                  <a:lnTo>
                    <a:pt x="10957" y="19737"/>
                  </a:lnTo>
                  <a:lnTo>
                    <a:pt x="11054" y="19800"/>
                  </a:lnTo>
                  <a:lnTo>
                    <a:pt x="11127" y="19863"/>
                  </a:lnTo>
                  <a:lnTo>
                    <a:pt x="11199" y="19958"/>
                  </a:lnTo>
                  <a:lnTo>
                    <a:pt x="11296" y="20179"/>
                  </a:lnTo>
                  <a:lnTo>
                    <a:pt x="11368" y="20463"/>
                  </a:lnTo>
                  <a:lnTo>
                    <a:pt x="11465" y="20747"/>
                  </a:lnTo>
                  <a:lnTo>
                    <a:pt x="11489" y="20842"/>
                  </a:lnTo>
                  <a:lnTo>
                    <a:pt x="11562" y="20968"/>
                  </a:lnTo>
                  <a:lnTo>
                    <a:pt x="11610" y="21063"/>
                  </a:lnTo>
                  <a:lnTo>
                    <a:pt x="11707" y="21158"/>
                  </a:lnTo>
                  <a:lnTo>
                    <a:pt x="11804" y="21189"/>
                  </a:lnTo>
                  <a:lnTo>
                    <a:pt x="12070" y="21189"/>
                  </a:lnTo>
                  <a:lnTo>
                    <a:pt x="12191" y="21158"/>
                  </a:lnTo>
                  <a:lnTo>
                    <a:pt x="12312" y="21032"/>
                  </a:lnTo>
                  <a:lnTo>
                    <a:pt x="12384" y="21000"/>
                  </a:lnTo>
                  <a:lnTo>
                    <a:pt x="12409" y="20937"/>
                  </a:lnTo>
                  <a:lnTo>
                    <a:pt x="12505" y="20811"/>
                  </a:lnTo>
                  <a:lnTo>
                    <a:pt x="12554" y="20653"/>
                  </a:lnTo>
                  <a:lnTo>
                    <a:pt x="12578" y="20495"/>
                  </a:lnTo>
                  <a:lnTo>
                    <a:pt x="12626" y="20337"/>
                  </a:lnTo>
                  <a:lnTo>
                    <a:pt x="12675" y="19895"/>
                  </a:lnTo>
                  <a:lnTo>
                    <a:pt x="12675" y="19042"/>
                  </a:lnTo>
                  <a:lnTo>
                    <a:pt x="12699" y="18600"/>
                  </a:lnTo>
                  <a:lnTo>
                    <a:pt x="13424" y="18600"/>
                  </a:lnTo>
                  <a:lnTo>
                    <a:pt x="13715" y="18884"/>
                  </a:lnTo>
                  <a:lnTo>
                    <a:pt x="13981" y="19168"/>
                  </a:lnTo>
                  <a:lnTo>
                    <a:pt x="14223" y="19421"/>
                  </a:lnTo>
                  <a:lnTo>
                    <a:pt x="14465" y="19642"/>
                  </a:lnTo>
                  <a:lnTo>
                    <a:pt x="14731" y="19863"/>
                  </a:lnTo>
                  <a:lnTo>
                    <a:pt x="14997" y="19989"/>
                  </a:lnTo>
                  <a:lnTo>
                    <a:pt x="15166" y="20053"/>
                  </a:lnTo>
                  <a:lnTo>
                    <a:pt x="15311" y="20084"/>
                  </a:lnTo>
                  <a:lnTo>
                    <a:pt x="15480" y="20116"/>
                  </a:lnTo>
                  <a:lnTo>
                    <a:pt x="16569" y="20116"/>
                  </a:lnTo>
                  <a:lnTo>
                    <a:pt x="16569" y="19263"/>
                  </a:lnTo>
                  <a:lnTo>
                    <a:pt x="16254" y="19011"/>
                  </a:lnTo>
                  <a:lnTo>
                    <a:pt x="16085" y="18853"/>
                  </a:lnTo>
                  <a:lnTo>
                    <a:pt x="15964" y="18726"/>
                  </a:lnTo>
                  <a:lnTo>
                    <a:pt x="15892" y="18568"/>
                  </a:lnTo>
                  <a:lnTo>
                    <a:pt x="15795" y="18411"/>
                  </a:lnTo>
                  <a:lnTo>
                    <a:pt x="15722" y="18189"/>
                  </a:lnTo>
                  <a:lnTo>
                    <a:pt x="15722" y="17684"/>
                  </a:lnTo>
                  <a:lnTo>
                    <a:pt x="15771" y="17432"/>
                  </a:lnTo>
                  <a:lnTo>
                    <a:pt x="15795" y="17211"/>
                  </a:lnTo>
                  <a:lnTo>
                    <a:pt x="15843" y="16958"/>
                  </a:lnTo>
                  <a:lnTo>
                    <a:pt x="15916" y="16768"/>
                  </a:lnTo>
                  <a:lnTo>
                    <a:pt x="15964" y="16263"/>
                  </a:lnTo>
                  <a:lnTo>
                    <a:pt x="16013" y="15979"/>
                  </a:lnTo>
                  <a:lnTo>
                    <a:pt x="15964" y="15758"/>
                  </a:lnTo>
                  <a:lnTo>
                    <a:pt x="15940" y="15537"/>
                  </a:lnTo>
                  <a:lnTo>
                    <a:pt x="15892" y="15316"/>
                  </a:lnTo>
                  <a:lnTo>
                    <a:pt x="15795" y="15158"/>
                  </a:lnTo>
                  <a:lnTo>
                    <a:pt x="15674" y="14968"/>
                  </a:lnTo>
                  <a:lnTo>
                    <a:pt x="15553" y="14874"/>
                  </a:lnTo>
                  <a:lnTo>
                    <a:pt x="15480" y="14842"/>
                  </a:lnTo>
                  <a:lnTo>
                    <a:pt x="15408" y="14779"/>
                  </a:lnTo>
                  <a:lnTo>
                    <a:pt x="15214" y="14747"/>
                  </a:lnTo>
                  <a:lnTo>
                    <a:pt x="15093" y="14747"/>
                  </a:lnTo>
                  <a:lnTo>
                    <a:pt x="14997" y="14779"/>
                  </a:lnTo>
                  <a:lnTo>
                    <a:pt x="14924" y="14874"/>
                  </a:lnTo>
                  <a:lnTo>
                    <a:pt x="14827" y="14937"/>
                  </a:lnTo>
                  <a:lnTo>
                    <a:pt x="14682" y="15126"/>
                  </a:lnTo>
                  <a:lnTo>
                    <a:pt x="14513" y="15316"/>
                  </a:lnTo>
                  <a:lnTo>
                    <a:pt x="14368" y="15537"/>
                  </a:lnTo>
                  <a:lnTo>
                    <a:pt x="14319" y="15663"/>
                  </a:lnTo>
                  <a:lnTo>
                    <a:pt x="14223" y="15758"/>
                  </a:lnTo>
                  <a:lnTo>
                    <a:pt x="14126" y="15821"/>
                  </a:lnTo>
                  <a:lnTo>
                    <a:pt x="14102" y="15853"/>
                  </a:lnTo>
                  <a:lnTo>
                    <a:pt x="14029" y="15853"/>
                  </a:lnTo>
                  <a:lnTo>
                    <a:pt x="13957" y="15884"/>
                  </a:lnTo>
                  <a:lnTo>
                    <a:pt x="13836" y="15947"/>
                  </a:lnTo>
                  <a:lnTo>
                    <a:pt x="13666" y="15884"/>
                  </a:lnTo>
                  <a:lnTo>
                    <a:pt x="13594" y="15853"/>
                  </a:lnTo>
                  <a:lnTo>
                    <a:pt x="13473" y="15789"/>
                  </a:lnTo>
                  <a:lnTo>
                    <a:pt x="13376" y="15726"/>
                  </a:lnTo>
                  <a:lnTo>
                    <a:pt x="13303" y="15600"/>
                  </a:lnTo>
                  <a:lnTo>
                    <a:pt x="13255" y="15505"/>
                  </a:lnTo>
                  <a:lnTo>
                    <a:pt x="13183" y="15347"/>
                  </a:lnTo>
                  <a:lnTo>
                    <a:pt x="13134" y="15221"/>
                  </a:lnTo>
                  <a:lnTo>
                    <a:pt x="13062" y="14905"/>
                  </a:lnTo>
                  <a:lnTo>
                    <a:pt x="13062" y="14179"/>
                  </a:lnTo>
                  <a:lnTo>
                    <a:pt x="13110" y="13863"/>
                  </a:lnTo>
                  <a:lnTo>
                    <a:pt x="13013" y="13737"/>
                  </a:lnTo>
                  <a:lnTo>
                    <a:pt x="12868" y="13611"/>
                  </a:lnTo>
                  <a:lnTo>
                    <a:pt x="12747" y="13516"/>
                  </a:lnTo>
                  <a:lnTo>
                    <a:pt x="12578" y="13421"/>
                  </a:lnTo>
                  <a:lnTo>
                    <a:pt x="12046" y="13137"/>
                  </a:lnTo>
                  <a:lnTo>
                    <a:pt x="11925" y="13074"/>
                  </a:lnTo>
                  <a:lnTo>
                    <a:pt x="11804" y="12979"/>
                  </a:lnTo>
                  <a:lnTo>
                    <a:pt x="11683" y="12916"/>
                  </a:lnTo>
                  <a:lnTo>
                    <a:pt x="11586" y="12789"/>
                  </a:lnTo>
                  <a:lnTo>
                    <a:pt x="11538" y="12695"/>
                  </a:lnTo>
                  <a:lnTo>
                    <a:pt x="11465" y="12537"/>
                  </a:lnTo>
                  <a:lnTo>
                    <a:pt x="11441" y="12411"/>
                  </a:lnTo>
                  <a:lnTo>
                    <a:pt x="11417" y="12221"/>
                  </a:lnTo>
                  <a:lnTo>
                    <a:pt x="11441" y="12095"/>
                  </a:lnTo>
                  <a:lnTo>
                    <a:pt x="11465" y="11937"/>
                  </a:lnTo>
                  <a:lnTo>
                    <a:pt x="11489" y="11842"/>
                  </a:lnTo>
                  <a:lnTo>
                    <a:pt x="11562" y="11716"/>
                  </a:lnTo>
                  <a:lnTo>
                    <a:pt x="11659" y="11653"/>
                  </a:lnTo>
                  <a:lnTo>
                    <a:pt x="11731" y="11558"/>
                  </a:lnTo>
                  <a:lnTo>
                    <a:pt x="11949" y="11432"/>
                  </a:lnTo>
                  <a:lnTo>
                    <a:pt x="12312" y="11337"/>
                  </a:lnTo>
                  <a:lnTo>
                    <a:pt x="12457" y="11305"/>
                  </a:lnTo>
                  <a:lnTo>
                    <a:pt x="12747" y="11274"/>
                  </a:lnTo>
                  <a:lnTo>
                    <a:pt x="13134" y="11274"/>
                  </a:lnTo>
                  <a:lnTo>
                    <a:pt x="13376" y="11337"/>
                  </a:lnTo>
                  <a:lnTo>
                    <a:pt x="13473" y="11400"/>
                  </a:lnTo>
                  <a:lnTo>
                    <a:pt x="13666" y="11495"/>
                  </a:lnTo>
                  <a:lnTo>
                    <a:pt x="13884" y="11653"/>
                  </a:lnTo>
                  <a:lnTo>
                    <a:pt x="14077" y="11811"/>
                  </a:lnTo>
                  <a:lnTo>
                    <a:pt x="14271" y="11937"/>
                  </a:lnTo>
                  <a:lnTo>
                    <a:pt x="14634" y="12032"/>
                  </a:lnTo>
                  <a:lnTo>
                    <a:pt x="14827" y="12032"/>
                  </a:lnTo>
                  <a:lnTo>
                    <a:pt x="14972" y="11937"/>
                  </a:lnTo>
                  <a:lnTo>
                    <a:pt x="15045" y="11905"/>
                  </a:lnTo>
                  <a:lnTo>
                    <a:pt x="15118" y="11716"/>
                  </a:lnTo>
                  <a:lnTo>
                    <a:pt x="15214" y="11589"/>
                  </a:lnTo>
                  <a:lnTo>
                    <a:pt x="15287" y="11432"/>
                  </a:lnTo>
                  <a:lnTo>
                    <a:pt x="15359" y="11337"/>
                  </a:lnTo>
                  <a:lnTo>
                    <a:pt x="15432" y="11305"/>
                  </a:lnTo>
                  <a:lnTo>
                    <a:pt x="15456" y="11274"/>
                  </a:lnTo>
                  <a:lnTo>
                    <a:pt x="15795" y="11147"/>
                  </a:lnTo>
                  <a:lnTo>
                    <a:pt x="16061" y="11053"/>
                  </a:lnTo>
                  <a:lnTo>
                    <a:pt x="16327" y="11021"/>
                  </a:lnTo>
                  <a:lnTo>
                    <a:pt x="16617" y="10989"/>
                  </a:lnTo>
                  <a:lnTo>
                    <a:pt x="16883" y="10895"/>
                  </a:lnTo>
                  <a:lnTo>
                    <a:pt x="17149" y="10832"/>
                  </a:lnTo>
                  <a:lnTo>
                    <a:pt x="17415" y="10737"/>
                  </a:lnTo>
                  <a:lnTo>
                    <a:pt x="17730" y="10579"/>
                  </a:lnTo>
                  <a:lnTo>
                    <a:pt x="17851" y="10516"/>
                  </a:lnTo>
                  <a:lnTo>
                    <a:pt x="17948" y="10389"/>
                  </a:lnTo>
                  <a:lnTo>
                    <a:pt x="17996" y="10295"/>
                  </a:lnTo>
                  <a:lnTo>
                    <a:pt x="18069" y="10200"/>
                  </a:lnTo>
                  <a:lnTo>
                    <a:pt x="18093" y="10042"/>
                  </a:lnTo>
                  <a:lnTo>
                    <a:pt x="18189" y="9663"/>
                  </a:lnTo>
                  <a:lnTo>
                    <a:pt x="18214" y="9379"/>
                  </a:lnTo>
                  <a:lnTo>
                    <a:pt x="18262" y="9063"/>
                  </a:lnTo>
                  <a:lnTo>
                    <a:pt x="18335" y="8905"/>
                  </a:lnTo>
                  <a:lnTo>
                    <a:pt x="18359" y="8747"/>
                  </a:lnTo>
                  <a:lnTo>
                    <a:pt x="18431" y="8621"/>
                  </a:lnTo>
                  <a:lnTo>
                    <a:pt x="18504" y="8526"/>
                  </a:lnTo>
                  <a:lnTo>
                    <a:pt x="18746" y="8179"/>
                  </a:lnTo>
                  <a:lnTo>
                    <a:pt x="19036" y="7863"/>
                  </a:lnTo>
                  <a:lnTo>
                    <a:pt x="19568" y="7295"/>
                  </a:lnTo>
                  <a:lnTo>
                    <a:pt x="20076" y="6726"/>
                  </a:lnTo>
                  <a:lnTo>
                    <a:pt x="20318" y="6474"/>
                  </a:lnTo>
                  <a:lnTo>
                    <a:pt x="20560" y="6189"/>
                  </a:lnTo>
                  <a:lnTo>
                    <a:pt x="20778" y="5905"/>
                  </a:lnTo>
                  <a:lnTo>
                    <a:pt x="20971" y="5621"/>
                  </a:lnTo>
                  <a:lnTo>
                    <a:pt x="21140" y="5337"/>
                  </a:lnTo>
                  <a:lnTo>
                    <a:pt x="21286" y="5021"/>
                  </a:lnTo>
                  <a:lnTo>
                    <a:pt x="21358" y="4832"/>
                  </a:lnTo>
                  <a:lnTo>
                    <a:pt x="21406" y="4674"/>
                  </a:lnTo>
                  <a:lnTo>
                    <a:pt x="21479" y="4484"/>
                  </a:lnTo>
                  <a:lnTo>
                    <a:pt x="21503" y="4295"/>
                  </a:lnTo>
                  <a:lnTo>
                    <a:pt x="21576" y="3916"/>
                  </a:lnTo>
                  <a:lnTo>
                    <a:pt x="21600" y="3695"/>
                  </a:lnTo>
                  <a:lnTo>
                    <a:pt x="21600" y="3189"/>
                  </a:lnTo>
                  <a:lnTo>
                    <a:pt x="21576" y="2968"/>
                  </a:lnTo>
                  <a:lnTo>
                    <a:pt x="21479" y="2526"/>
                  </a:lnTo>
                  <a:lnTo>
                    <a:pt x="21237" y="1705"/>
                  </a:lnTo>
                  <a:lnTo>
                    <a:pt x="21092" y="1295"/>
                  </a:lnTo>
                  <a:lnTo>
                    <a:pt x="20971" y="916"/>
                  </a:lnTo>
                  <a:lnTo>
                    <a:pt x="20923" y="695"/>
                  </a:lnTo>
                  <a:lnTo>
                    <a:pt x="20874" y="442"/>
                  </a:lnTo>
                  <a:lnTo>
                    <a:pt x="20874" y="221"/>
                  </a:lnTo>
                  <a:lnTo>
                    <a:pt x="20850" y="0"/>
                  </a:lnTo>
                  <a:lnTo>
                    <a:pt x="19592" y="0"/>
                  </a:lnTo>
                  <a:lnTo>
                    <a:pt x="19447" y="32"/>
                  </a:lnTo>
                  <a:lnTo>
                    <a:pt x="19326" y="95"/>
                  </a:lnTo>
                  <a:lnTo>
                    <a:pt x="19230" y="158"/>
                  </a:lnTo>
                  <a:lnTo>
                    <a:pt x="19157" y="221"/>
                  </a:lnTo>
                  <a:lnTo>
                    <a:pt x="18963" y="411"/>
                  </a:lnTo>
                  <a:lnTo>
                    <a:pt x="18818" y="663"/>
                  </a:lnTo>
                  <a:lnTo>
                    <a:pt x="18697" y="916"/>
                  </a:lnTo>
                  <a:lnTo>
                    <a:pt x="18601" y="1200"/>
                  </a:lnTo>
                  <a:lnTo>
                    <a:pt x="18504" y="1516"/>
                  </a:lnTo>
                  <a:lnTo>
                    <a:pt x="18456" y="1863"/>
                  </a:lnTo>
                  <a:lnTo>
                    <a:pt x="18359" y="2242"/>
                  </a:lnTo>
                  <a:lnTo>
                    <a:pt x="18238" y="2968"/>
                  </a:lnTo>
                  <a:lnTo>
                    <a:pt x="18189" y="3379"/>
                  </a:lnTo>
                  <a:lnTo>
                    <a:pt x="17996" y="4074"/>
                  </a:lnTo>
                  <a:lnTo>
                    <a:pt x="17875" y="4453"/>
                  </a:lnTo>
                  <a:lnTo>
                    <a:pt x="17778" y="4611"/>
                  </a:lnTo>
                  <a:lnTo>
                    <a:pt x="17706" y="4832"/>
                  </a:lnTo>
                  <a:lnTo>
                    <a:pt x="17585" y="4989"/>
                  </a:lnTo>
                  <a:lnTo>
                    <a:pt x="17512" y="5053"/>
                  </a:lnTo>
                  <a:lnTo>
                    <a:pt x="17464" y="5116"/>
                  </a:lnTo>
                  <a:lnTo>
                    <a:pt x="17295" y="5242"/>
                  </a:lnTo>
                  <a:lnTo>
                    <a:pt x="17149" y="5337"/>
                  </a:lnTo>
                  <a:lnTo>
                    <a:pt x="16980" y="5400"/>
                  </a:lnTo>
                  <a:lnTo>
                    <a:pt x="16811" y="5495"/>
                  </a:lnTo>
                  <a:lnTo>
                    <a:pt x="16641" y="5526"/>
                  </a:lnTo>
                  <a:lnTo>
                    <a:pt x="16424" y="5558"/>
                  </a:lnTo>
                  <a:lnTo>
                    <a:pt x="16037" y="5621"/>
                  </a:lnTo>
                  <a:lnTo>
                    <a:pt x="14997" y="5621"/>
                  </a:lnTo>
                  <a:lnTo>
                    <a:pt x="14755" y="5589"/>
                  </a:lnTo>
                  <a:lnTo>
                    <a:pt x="14465" y="5495"/>
                  </a:lnTo>
                  <a:lnTo>
                    <a:pt x="14368" y="5432"/>
                  </a:lnTo>
                  <a:lnTo>
                    <a:pt x="14198" y="5337"/>
                  </a:lnTo>
                  <a:lnTo>
                    <a:pt x="14005" y="5274"/>
                  </a:lnTo>
                  <a:lnTo>
                    <a:pt x="13642" y="5021"/>
                  </a:lnTo>
                  <a:lnTo>
                    <a:pt x="13279" y="4800"/>
                  </a:lnTo>
                  <a:lnTo>
                    <a:pt x="13110" y="4705"/>
                  </a:lnTo>
                  <a:lnTo>
                    <a:pt x="12916" y="4611"/>
                  </a:lnTo>
                  <a:lnTo>
                    <a:pt x="12699" y="4547"/>
                  </a:lnTo>
                  <a:lnTo>
                    <a:pt x="12529" y="4484"/>
                  </a:lnTo>
                  <a:lnTo>
                    <a:pt x="12288" y="4453"/>
                  </a:lnTo>
                  <a:lnTo>
                    <a:pt x="11973" y="4453"/>
                  </a:lnTo>
                  <a:lnTo>
                    <a:pt x="11828" y="4516"/>
                  </a:lnTo>
                  <a:lnTo>
                    <a:pt x="11804" y="4547"/>
                  </a:lnTo>
                  <a:lnTo>
                    <a:pt x="11610" y="4863"/>
                  </a:lnTo>
                  <a:lnTo>
                    <a:pt x="11465" y="5242"/>
                  </a:lnTo>
                  <a:lnTo>
                    <a:pt x="11441" y="5337"/>
                  </a:lnTo>
                  <a:lnTo>
                    <a:pt x="11368" y="5400"/>
                  </a:lnTo>
                  <a:lnTo>
                    <a:pt x="11320" y="5495"/>
                  </a:lnTo>
                  <a:lnTo>
                    <a:pt x="11247" y="5526"/>
                  </a:lnTo>
                  <a:lnTo>
                    <a:pt x="11127" y="5621"/>
                  </a:lnTo>
                  <a:lnTo>
                    <a:pt x="10764" y="5716"/>
                  </a:lnTo>
                  <a:lnTo>
                    <a:pt x="10643" y="5716"/>
                  </a:lnTo>
                  <a:lnTo>
                    <a:pt x="10498" y="5684"/>
                  </a:lnTo>
                  <a:lnTo>
                    <a:pt x="9772" y="5589"/>
                  </a:lnTo>
                  <a:lnTo>
                    <a:pt x="9506" y="5621"/>
                  </a:lnTo>
                  <a:lnTo>
                    <a:pt x="9385" y="5653"/>
                  </a:lnTo>
                  <a:lnTo>
                    <a:pt x="9264" y="5716"/>
                  </a:lnTo>
                  <a:lnTo>
                    <a:pt x="9071" y="5842"/>
                  </a:lnTo>
                  <a:lnTo>
                    <a:pt x="8925" y="5968"/>
                  </a:lnTo>
                  <a:lnTo>
                    <a:pt x="8684" y="6253"/>
                  </a:lnTo>
                  <a:lnTo>
                    <a:pt x="8563" y="6411"/>
                  </a:lnTo>
                  <a:lnTo>
                    <a:pt x="8272" y="6600"/>
                  </a:lnTo>
                  <a:lnTo>
                    <a:pt x="8079" y="6632"/>
                  </a:lnTo>
                  <a:lnTo>
                    <a:pt x="7861" y="6600"/>
                  </a:lnTo>
                  <a:lnTo>
                    <a:pt x="7740" y="6537"/>
                  </a:lnTo>
                  <a:lnTo>
                    <a:pt x="7668" y="6505"/>
                  </a:lnTo>
                  <a:lnTo>
                    <a:pt x="7474" y="6442"/>
                  </a:lnTo>
                  <a:lnTo>
                    <a:pt x="7329" y="6379"/>
                  </a:lnTo>
                  <a:lnTo>
                    <a:pt x="7135" y="6253"/>
                  </a:lnTo>
                  <a:lnTo>
                    <a:pt x="6966" y="6189"/>
                  </a:lnTo>
                  <a:lnTo>
                    <a:pt x="6773" y="6126"/>
                  </a:lnTo>
                  <a:lnTo>
                    <a:pt x="6482" y="6126"/>
                  </a:lnTo>
                  <a:lnTo>
                    <a:pt x="6386" y="6158"/>
                  </a:lnTo>
                  <a:lnTo>
                    <a:pt x="6337" y="6189"/>
                  </a:lnTo>
                  <a:lnTo>
                    <a:pt x="6265" y="6253"/>
                  </a:lnTo>
                  <a:lnTo>
                    <a:pt x="6216" y="6347"/>
                  </a:lnTo>
                  <a:lnTo>
                    <a:pt x="6144" y="6442"/>
                  </a:lnTo>
                  <a:lnTo>
                    <a:pt x="6047" y="6632"/>
                  </a:lnTo>
                  <a:lnTo>
                    <a:pt x="5974" y="6789"/>
                  </a:lnTo>
                  <a:lnTo>
                    <a:pt x="5854" y="6947"/>
                  </a:lnTo>
                  <a:lnTo>
                    <a:pt x="5781" y="7011"/>
                  </a:lnTo>
                  <a:lnTo>
                    <a:pt x="5733" y="7042"/>
                  </a:lnTo>
                  <a:lnTo>
                    <a:pt x="5636" y="7074"/>
                  </a:lnTo>
                  <a:lnTo>
                    <a:pt x="5442" y="7074"/>
                  </a:lnTo>
                  <a:lnTo>
                    <a:pt x="5297" y="7011"/>
                  </a:lnTo>
                  <a:lnTo>
                    <a:pt x="5200" y="6979"/>
                  </a:lnTo>
                  <a:lnTo>
                    <a:pt x="5080" y="6884"/>
                  </a:lnTo>
                  <a:lnTo>
                    <a:pt x="4959" y="6695"/>
                  </a:lnTo>
                  <a:lnTo>
                    <a:pt x="4886" y="6537"/>
                  </a:lnTo>
                  <a:lnTo>
                    <a:pt x="4644" y="6221"/>
                  </a:lnTo>
                  <a:lnTo>
                    <a:pt x="4547" y="6158"/>
                  </a:lnTo>
                  <a:lnTo>
                    <a:pt x="4475" y="6126"/>
                  </a:lnTo>
                  <a:lnTo>
                    <a:pt x="4233" y="5968"/>
                  </a:lnTo>
                  <a:lnTo>
                    <a:pt x="4039" y="5874"/>
                  </a:lnTo>
                  <a:lnTo>
                    <a:pt x="3822" y="5811"/>
                  </a:lnTo>
                  <a:lnTo>
                    <a:pt x="3580" y="5779"/>
                  </a:lnTo>
                  <a:lnTo>
                    <a:pt x="3362" y="5716"/>
                  </a:lnTo>
                  <a:lnTo>
                    <a:pt x="3144" y="5684"/>
                  </a:lnTo>
                  <a:lnTo>
                    <a:pt x="2951" y="5716"/>
                  </a:lnTo>
                  <a:lnTo>
                    <a:pt x="2733" y="5716"/>
                  </a:lnTo>
                  <a:lnTo>
                    <a:pt x="1862" y="5842"/>
                  </a:lnTo>
                  <a:lnTo>
                    <a:pt x="847" y="5842"/>
                  </a:lnTo>
                  <a:lnTo>
                    <a:pt x="774" y="6095"/>
                  </a:lnTo>
                  <a:lnTo>
                    <a:pt x="677" y="6316"/>
                  </a:lnTo>
                  <a:lnTo>
                    <a:pt x="581" y="6505"/>
                  </a:lnTo>
                  <a:lnTo>
                    <a:pt x="460" y="6695"/>
                  </a:lnTo>
                  <a:lnTo>
                    <a:pt x="242" y="7074"/>
                  </a:lnTo>
                  <a:lnTo>
                    <a:pt x="0" y="7484"/>
                  </a:lnTo>
                  <a:lnTo>
                    <a:pt x="1088" y="54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67" name="Freeform 1481">
              <a:extLst>
                <a:ext uri="{FF2B5EF4-FFF2-40B4-BE49-F238E27FC236}">
                  <a16:creationId xmlns:a16="http://schemas.microsoft.com/office/drawing/2014/main" id="{4C924B91-ACB2-6987-36F2-5968AF33D480}"/>
                </a:ext>
              </a:extLst>
            </p:cNvPr>
            <p:cNvSpPr/>
            <p:nvPr/>
          </p:nvSpPr>
          <p:spPr>
            <a:xfrm rot="21366487">
              <a:off x="3571097" y="1632150"/>
              <a:ext cx="269280" cy="257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062" y="3466"/>
                  </a:moveTo>
                  <a:lnTo>
                    <a:pt x="7655" y="3404"/>
                  </a:lnTo>
                  <a:lnTo>
                    <a:pt x="8130" y="3280"/>
                  </a:lnTo>
                  <a:lnTo>
                    <a:pt x="8664" y="3095"/>
                  </a:lnTo>
                  <a:lnTo>
                    <a:pt x="9198" y="2847"/>
                  </a:lnTo>
                  <a:lnTo>
                    <a:pt x="10088" y="2290"/>
                  </a:lnTo>
                  <a:lnTo>
                    <a:pt x="10859" y="1671"/>
                  </a:lnTo>
                  <a:lnTo>
                    <a:pt x="11749" y="1052"/>
                  </a:lnTo>
                  <a:lnTo>
                    <a:pt x="12224" y="805"/>
                  </a:lnTo>
                  <a:lnTo>
                    <a:pt x="12640" y="495"/>
                  </a:lnTo>
                  <a:lnTo>
                    <a:pt x="13352" y="248"/>
                  </a:lnTo>
                  <a:lnTo>
                    <a:pt x="13589" y="186"/>
                  </a:lnTo>
                  <a:lnTo>
                    <a:pt x="14182" y="62"/>
                  </a:lnTo>
                  <a:lnTo>
                    <a:pt x="14776" y="0"/>
                  </a:lnTo>
                  <a:lnTo>
                    <a:pt x="15547" y="62"/>
                  </a:lnTo>
                  <a:lnTo>
                    <a:pt x="15903" y="62"/>
                  </a:lnTo>
                  <a:lnTo>
                    <a:pt x="16615" y="309"/>
                  </a:lnTo>
                  <a:lnTo>
                    <a:pt x="16912" y="433"/>
                  </a:lnTo>
                  <a:lnTo>
                    <a:pt x="17565" y="743"/>
                  </a:lnTo>
                  <a:lnTo>
                    <a:pt x="18158" y="1052"/>
                  </a:lnTo>
                  <a:lnTo>
                    <a:pt x="18752" y="1485"/>
                  </a:lnTo>
                  <a:lnTo>
                    <a:pt x="19286" y="1919"/>
                  </a:lnTo>
                  <a:lnTo>
                    <a:pt x="19701" y="2476"/>
                  </a:lnTo>
                  <a:lnTo>
                    <a:pt x="20176" y="3033"/>
                  </a:lnTo>
                  <a:lnTo>
                    <a:pt x="20532" y="3652"/>
                  </a:lnTo>
                  <a:lnTo>
                    <a:pt x="20829" y="4270"/>
                  </a:lnTo>
                  <a:lnTo>
                    <a:pt x="21303" y="5632"/>
                  </a:lnTo>
                  <a:lnTo>
                    <a:pt x="21422" y="6313"/>
                  </a:lnTo>
                  <a:lnTo>
                    <a:pt x="21481" y="7117"/>
                  </a:lnTo>
                  <a:lnTo>
                    <a:pt x="21600" y="7798"/>
                  </a:lnTo>
                  <a:lnTo>
                    <a:pt x="21600" y="8170"/>
                  </a:lnTo>
                  <a:lnTo>
                    <a:pt x="21481" y="8479"/>
                  </a:lnTo>
                  <a:lnTo>
                    <a:pt x="21422" y="8789"/>
                  </a:lnTo>
                  <a:lnTo>
                    <a:pt x="21303" y="9036"/>
                  </a:lnTo>
                  <a:lnTo>
                    <a:pt x="21185" y="9346"/>
                  </a:lnTo>
                  <a:lnTo>
                    <a:pt x="21066" y="9593"/>
                  </a:lnTo>
                  <a:lnTo>
                    <a:pt x="20710" y="10088"/>
                  </a:lnTo>
                  <a:lnTo>
                    <a:pt x="19879" y="11079"/>
                  </a:lnTo>
                  <a:lnTo>
                    <a:pt x="19404" y="11574"/>
                  </a:lnTo>
                  <a:lnTo>
                    <a:pt x="19048" y="12193"/>
                  </a:lnTo>
                  <a:lnTo>
                    <a:pt x="18870" y="12688"/>
                  </a:lnTo>
                  <a:lnTo>
                    <a:pt x="18633" y="13059"/>
                  </a:lnTo>
                  <a:lnTo>
                    <a:pt x="18277" y="13987"/>
                  </a:lnTo>
                  <a:lnTo>
                    <a:pt x="17565" y="15658"/>
                  </a:lnTo>
                  <a:lnTo>
                    <a:pt x="17268" y="16401"/>
                  </a:lnTo>
                  <a:lnTo>
                    <a:pt x="16853" y="17268"/>
                  </a:lnTo>
                  <a:lnTo>
                    <a:pt x="16615" y="17577"/>
                  </a:lnTo>
                  <a:lnTo>
                    <a:pt x="16319" y="18010"/>
                  </a:lnTo>
                  <a:lnTo>
                    <a:pt x="16022" y="18382"/>
                  </a:lnTo>
                  <a:lnTo>
                    <a:pt x="15666" y="18753"/>
                  </a:lnTo>
                  <a:lnTo>
                    <a:pt x="15073" y="19248"/>
                  </a:lnTo>
                  <a:lnTo>
                    <a:pt x="14538" y="19743"/>
                  </a:lnTo>
                  <a:lnTo>
                    <a:pt x="14064" y="20115"/>
                  </a:lnTo>
                  <a:lnTo>
                    <a:pt x="12877" y="20734"/>
                  </a:lnTo>
                  <a:lnTo>
                    <a:pt x="11690" y="21105"/>
                  </a:lnTo>
                  <a:lnTo>
                    <a:pt x="11037" y="21291"/>
                  </a:lnTo>
                  <a:lnTo>
                    <a:pt x="10444" y="21414"/>
                  </a:lnTo>
                  <a:lnTo>
                    <a:pt x="9791" y="21476"/>
                  </a:lnTo>
                  <a:lnTo>
                    <a:pt x="9079" y="21538"/>
                  </a:lnTo>
                  <a:lnTo>
                    <a:pt x="8367" y="21538"/>
                  </a:lnTo>
                  <a:lnTo>
                    <a:pt x="6943" y="21600"/>
                  </a:lnTo>
                  <a:lnTo>
                    <a:pt x="5163" y="21600"/>
                  </a:lnTo>
                  <a:lnTo>
                    <a:pt x="4985" y="21538"/>
                  </a:lnTo>
                  <a:lnTo>
                    <a:pt x="4747" y="21476"/>
                  </a:lnTo>
                  <a:lnTo>
                    <a:pt x="4629" y="21352"/>
                  </a:lnTo>
                  <a:lnTo>
                    <a:pt x="4451" y="21229"/>
                  </a:lnTo>
                  <a:lnTo>
                    <a:pt x="4332" y="21043"/>
                  </a:lnTo>
                  <a:lnTo>
                    <a:pt x="4095" y="20734"/>
                  </a:lnTo>
                  <a:lnTo>
                    <a:pt x="3857" y="20300"/>
                  </a:lnTo>
                  <a:lnTo>
                    <a:pt x="3620" y="19805"/>
                  </a:lnTo>
                  <a:lnTo>
                    <a:pt x="3442" y="19372"/>
                  </a:lnTo>
                  <a:lnTo>
                    <a:pt x="3145" y="19001"/>
                  </a:lnTo>
                  <a:lnTo>
                    <a:pt x="2730" y="18505"/>
                  </a:lnTo>
                  <a:lnTo>
                    <a:pt x="2374" y="18010"/>
                  </a:lnTo>
                  <a:lnTo>
                    <a:pt x="1662" y="17268"/>
                  </a:lnTo>
                  <a:lnTo>
                    <a:pt x="831" y="16463"/>
                  </a:lnTo>
                  <a:lnTo>
                    <a:pt x="475" y="16092"/>
                  </a:lnTo>
                  <a:lnTo>
                    <a:pt x="0" y="15658"/>
                  </a:lnTo>
                  <a:lnTo>
                    <a:pt x="712" y="15225"/>
                  </a:lnTo>
                  <a:lnTo>
                    <a:pt x="1365" y="14792"/>
                  </a:lnTo>
                  <a:lnTo>
                    <a:pt x="2018" y="14421"/>
                  </a:lnTo>
                  <a:lnTo>
                    <a:pt x="2255" y="14111"/>
                  </a:lnTo>
                  <a:lnTo>
                    <a:pt x="2552" y="13864"/>
                  </a:lnTo>
                  <a:lnTo>
                    <a:pt x="2730" y="13554"/>
                  </a:lnTo>
                  <a:lnTo>
                    <a:pt x="2967" y="13307"/>
                  </a:lnTo>
                  <a:lnTo>
                    <a:pt x="3145" y="12997"/>
                  </a:lnTo>
                  <a:lnTo>
                    <a:pt x="3264" y="12688"/>
                  </a:lnTo>
                  <a:lnTo>
                    <a:pt x="3323" y="12316"/>
                  </a:lnTo>
                  <a:lnTo>
                    <a:pt x="3501" y="11945"/>
                  </a:lnTo>
                  <a:lnTo>
                    <a:pt x="3501" y="11636"/>
                  </a:lnTo>
                  <a:lnTo>
                    <a:pt x="3560" y="11202"/>
                  </a:lnTo>
                  <a:lnTo>
                    <a:pt x="3501" y="10893"/>
                  </a:lnTo>
                  <a:lnTo>
                    <a:pt x="3501" y="10707"/>
                  </a:lnTo>
                  <a:lnTo>
                    <a:pt x="3323" y="10212"/>
                  </a:lnTo>
                  <a:lnTo>
                    <a:pt x="3145" y="9469"/>
                  </a:lnTo>
                  <a:lnTo>
                    <a:pt x="3145" y="9160"/>
                  </a:lnTo>
                  <a:lnTo>
                    <a:pt x="3264" y="8046"/>
                  </a:lnTo>
                  <a:lnTo>
                    <a:pt x="3442" y="7551"/>
                  </a:lnTo>
                  <a:lnTo>
                    <a:pt x="3560" y="7056"/>
                  </a:lnTo>
                  <a:lnTo>
                    <a:pt x="3857" y="6560"/>
                  </a:lnTo>
                  <a:lnTo>
                    <a:pt x="4451" y="5694"/>
                  </a:lnTo>
                  <a:lnTo>
                    <a:pt x="4807" y="5385"/>
                  </a:lnTo>
                  <a:lnTo>
                    <a:pt x="5281" y="4951"/>
                  </a:lnTo>
                  <a:lnTo>
                    <a:pt x="5697" y="4580"/>
                  </a:lnTo>
                  <a:lnTo>
                    <a:pt x="6171" y="4332"/>
                  </a:lnTo>
                  <a:lnTo>
                    <a:pt x="6646" y="3961"/>
                  </a:lnTo>
                  <a:lnTo>
                    <a:pt x="7714" y="3404"/>
                  </a:lnTo>
                  <a:lnTo>
                    <a:pt x="8782" y="2909"/>
                  </a:lnTo>
                  <a:lnTo>
                    <a:pt x="7062" y="3466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68" name="Freeform 1507">
              <a:extLst>
                <a:ext uri="{FF2B5EF4-FFF2-40B4-BE49-F238E27FC236}">
                  <a16:creationId xmlns:a16="http://schemas.microsoft.com/office/drawing/2014/main" id="{60799E07-3B0B-D8EE-7BBD-1BEE867C8D9E}"/>
                </a:ext>
              </a:extLst>
            </p:cNvPr>
            <p:cNvSpPr/>
            <p:nvPr/>
          </p:nvSpPr>
          <p:spPr>
            <a:xfrm rot="21366487">
              <a:off x="3466112" y="1831170"/>
              <a:ext cx="208618" cy="33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31" y="0"/>
                  </a:moveTo>
                  <a:lnTo>
                    <a:pt x="4031" y="375"/>
                  </a:lnTo>
                  <a:lnTo>
                    <a:pt x="4107" y="656"/>
                  </a:lnTo>
                  <a:lnTo>
                    <a:pt x="4411" y="1265"/>
                  </a:lnTo>
                  <a:lnTo>
                    <a:pt x="4639" y="1827"/>
                  </a:lnTo>
                  <a:lnTo>
                    <a:pt x="4639" y="1968"/>
                  </a:lnTo>
                  <a:lnTo>
                    <a:pt x="4792" y="2155"/>
                  </a:lnTo>
                  <a:lnTo>
                    <a:pt x="4792" y="2764"/>
                  </a:lnTo>
                  <a:lnTo>
                    <a:pt x="4639" y="2905"/>
                  </a:lnTo>
                  <a:lnTo>
                    <a:pt x="4487" y="3327"/>
                  </a:lnTo>
                  <a:lnTo>
                    <a:pt x="4259" y="3655"/>
                  </a:lnTo>
                  <a:lnTo>
                    <a:pt x="3879" y="4030"/>
                  </a:lnTo>
                  <a:lnTo>
                    <a:pt x="3118" y="4639"/>
                  </a:lnTo>
                  <a:lnTo>
                    <a:pt x="2358" y="5388"/>
                  </a:lnTo>
                  <a:lnTo>
                    <a:pt x="2206" y="5623"/>
                  </a:lnTo>
                  <a:lnTo>
                    <a:pt x="2054" y="5904"/>
                  </a:lnTo>
                  <a:lnTo>
                    <a:pt x="1749" y="6419"/>
                  </a:lnTo>
                  <a:lnTo>
                    <a:pt x="1521" y="6888"/>
                  </a:lnTo>
                  <a:lnTo>
                    <a:pt x="1369" y="7356"/>
                  </a:lnTo>
                  <a:lnTo>
                    <a:pt x="1141" y="7825"/>
                  </a:lnTo>
                  <a:lnTo>
                    <a:pt x="989" y="8106"/>
                  </a:lnTo>
                  <a:lnTo>
                    <a:pt x="913" y="8293"/>
                  </a:lnTo>
                  <a:lnTo>
                    <a:pt x="532" y="8809"/>
                  </a:lnTo>
                  <a:lnTo>
                    <a:pt x="0" y="9324"/>
                  </a:lnTo>
                  <a:lnTo>
                    <a:pt x="532" y="9465"/>
                  </a:lnTo>
                  <a:lnTo>
                    <a:pt x="989" y="9605"/>
                  </a:lnTo>
                  <a:lnTo>
                    <a:pt x="1369" y="9839"/>
                  </a:lnTo>
                  <a:lnTo>
                    <a:pt x="1749" y="9980"/>
                  </a:lnTo>
                  <a:lnTo>
                    <a:pt x="2358" y="10402"/>
                  </a:lnTo>
                  <a:lnTo>
                    <a:pt x="2662" y="10636"/>
                  </a:lnTo>
                  <a:lnTo>
                    <a:pt x="2966" y="10823"/>
                  </a:lnTo>
                  <a:lnTo>
                    <a:pt x="3423" y="11245"/>
                  </a:lnTo>
                  <a:lnTo>
                    <a:pt x="3879" y="11714"/>
                  </a:lnTo>
                  <a:lnTo>
                    <a:pt x="4183" y="12182"/>
                  </a:lnTo>
                  <a:lnTo>
                    <a:pt x="4487" y="12698"/>
                  </a:lnTo>
                  <a:lnTo>
                    <a:pt x="5020" y="13775"/>
                  </a:lnTo>
                  <a:lnTo>
                    <a:pt x="5476" y="14853"/>
                  </a:lnTo>
                  <a:lnTo>
                    <a:pt x="6389" y="16540"/>
                  </a:lnTo>
                  <a:lnTo>
                    <a:pt x="6845" y="17102"/>
                  </a:lnTo>
                  <a:lnTo>
                    <a:pt x="7225" y="17617"/>
                  </a:lnTo>
                  <a:lnTo>
                    <a:pt x="7682" y="18133"/>
                  </a:lnTo>
                  <a:lnTo>
                    <a:pt x="8138" y="18601"/>
                  </a:lnTo>
                  <a:lnTo>
                    <a:pt x="8746" y="18929"/>
                  </a:lnTo>
                  <a:lnTo>
                    <a:pt x="9279" y="19351"/>
                  </a:lnTo>
                  <a:lnTo>
                    <a:pt x="10648" y="20007"/>
                  </a:lnTo>
                  <a:lnTo>
                    <a:pt x="11256" y="20288"/>
                  </a:lnTo>
                  <a:lnTo>
                    <a:pt x="12017" y="20569"/>
                  </a:lnTo>
                  <a:lnTo>
                    <a:pt x="12854" y="20850"/>
                  </a:lnTo>
                  <a:lnTo>
                    <a:pt x="13614" y="20991"/>
                  </a:lnTo>
                  <a:lnTo>
                    <a:pt x="14603" y="21178"/>
                  </a:lnTo>
                  <a:lnTo>
                    <a:pt x="15439" y="21366"/>
                  </a:lnTo>
                  <a:lnTo>
                    <a:pt x="16352" y="21459"/>
                  </a:lnTo>
                  <a:lnTo>
                    <a:pt x="17341" y="21553"/>
                  </a:lnTo>
                  <a:lnTo>
                    <a:pt x="18330" y="21600"/>
                  </a:lnTo>
                  <a:lnTo>
                    <a:pt x="18254" y="21085"/>
                  </a:lnTo>
                  <a:lnTo>
                    <a:pt x="18101" y="20616"/>
                  </a:lnTo>
                  <a:lnTo>
                    <a:pt x="17797" y="19726"/>
                  </a:lnTo>
                  <a:lnTo>
                    <a:pt x="17569" y="19257"/>
                  </a:lnTo>
                  <a:lnTo>
                    <a:pt x="17493" y="18836"/>
                  </a:lnTo>
                  <a:lnTo>
                    <a:pt x="17341" y="17805"/>
                  </a:lnTo>
                  <a:lnTo>
                    <a:pt x="17417" y="17336"/>
                  </a:lnTo>
                  <a:lnTo>
                    <a:pt x="17417" y="17102"/>
                  </a:lnTo>
                  <a:lnTo>
                    <a:pt x="17493" y="16915"/>
                  </a:lnTo>
                  <a:lnTo>
                    <a:pt x="17949" y="16071"/>
                  </a:lnTo>
                  <a:lnTo>
                    <a:pt x="18330" y="15696"/>
                  </a:lnTo>
                  <a:lnTo>
                    <a:pt x="18634" y="15321"/>
                  </a:lnTo>
                  <a:lnTo>
                    <a:pt x="19394" y="14666"/>
                  </a:lnTo>
                  <a:lnTo>
                    <a:pt x="20231" y="13916"/>
                  </a:lnTo>
                  <a:lnTo>
                    <a:pt x="20535" y="13541"/>
                  </a:lnTo>
                  <a:lnTo>
                    <a:pt x="20915" y="13166"/>
                  </a:lnTo>
                  <a:lnTo>
                    <a:pt x="21220" y="12838"/>
                  </a:lnTo>
                  <a:lnTo>
                    <a:pt x="21372" y="12416"/>
                  </a:lnTo>
                  <a:lnTo>
                    <a:pt x="21448" y="11948"/>
                  </a:lnTo>
                  <a:lnTo>
                    <a:pt x="21600" y="11479"/>
                  </a:lnTo>
                  <a:lnTo>
                    <a:pt x="21448" y="10261"/>
                  </a:lnTo>
                  <a:lnTo>
                    <a:pt x="21372" y="9090"/>
                  </a:lnTo>
                  <a:lnTo>
                    <a:pt x="21220" y="8059"/>
                  </a:lnTo>
                  <a:lnTo>
                    <a:pt x="20992" y="7544"/>
                  </a:lnTo>
                  <a:lnTo>
                    <a:pt x="20839" y="7075"/>
                  </a:lnTo>
                  <a:lnTo>
                    <a:pt x="20611" y="6513"/>
                  </a:lnTo>
                  <a:lnTo>
                    <a:pt x="20307" y="6044"/>
                  </a:lnTo>
                  <a:lnTo>
                    <a:pt x="19546" y="5107"/>
                  </a:lnTo>
                  <a:lnTo>
                    <a:pt x="19090" y="4639"/>
                  </a:lnTo>
                  <a:lnTo>
                    <a:pt x="18634" y="4123"/>
                  </a:lnTo>
                  <a:lnTo>
                    <a:pt x="17949" y="3655"/>
                  </a:lnTo>
                  <a:lnTo>
                    <a:pt x="17341" y="3186"/>
                  </a:lnTo>
                  <a:lnTo>
                    <a:pt x="17037" y="2905"/>
                  </a:lnTo>
                  <a:lnTo>
                    <a:pt x="16732" y="2671"/>
                  </a:lnTo>
                  <a:lnTo>
                    <a:pt x="16200" y="2155"/>
                  </a:lnTo>
                  <a:lnTo>
                    <a:pt x="15744" y="1593"/>
                  </a:lnTo>
                  <a:lnTo>
                    <a:pt x="15135" y="1125"/>
                  </a:lnTo>
                  <a:lnTo>
                    <a:pt x="14983" y="937"/>
                  </a:lnTo>
                  <a:lnTo>
                    <a:pt x="14679" y="703"/>
                  </a:lnTo>
                  <a:lnTo>
                    <a:pt x="14299" y="515"/>
                  </a:lnTo>
                  <a:lnTo>
                    <a:pt x="13994" y="422"/>
                  </a:lnTo>
                  <a:lnTo>
                    <a:pt x="13614" y="234"/>
                  </a:lnTo>
                  <a:lnTo>
                    <a:pt x="13158" y="141"/>
                  </a:lnTo>
                  <a:lnTo>
                    <a:pt x="12701" y="94"/>
                  </a:lnTo>
                  <a:lnTo>
                    <a:pt x="11561" y="94"/>
                  </a:lnTo>
                  <a:lnTo>
                    <a:pt x="10952" y="141"/>
                  </a:lnTo>
                  <a:lnTo>
                    <a:pt x="9963" y="234"/>
                  </a:lnTo>
                  <a:lnTo>
                    <a:pt x="8899" y="281"/>
                  </a:lnTo>
                  <a:lnTo>
                    <a:pt x="8442" y="375"/>
                  </a:lnTo>
                  <a:lnTo>
                    <a:pt x="6845" y="375"/>
                  </a:lnTo>
                  <a:lnTo>
                    <a:pt x="6008" y="281"/>
                  </a:lnTo>
                  <a:lnTo>
                    <a:pt x="4183" y="234"/>
                  </a:lnTo>
                  <a:lnTo>
                    <a:pt x="3727" y="562"/>
                  </a:lnTo>
                  <a:lnTo>
                    <a:pt x="4031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81" name="Freeform 1537">
              <a:extLst>
                <a:ext uri="{FF2B5EF4-FFF2-40B4-BE49-F238E27FC236}">
                  <a16:creationId xmlns:a16="http://schemas.microsoft.com/office/drawing/2014/main" id="{076C23E6-4E7D-A726-36E1-5B3D83EE2E4D}"/>
                </a:ext>
              </a:extLst>
            </p:cNvPr>
            <p:cNvSpPr/>
            <p:nvPr/>
          </p:nvSpPr>
          <p:spPr>
            <a:xfrm rot="21366487">
              <a:off x="3644035" y="1429896"/>
              <a:ext cx="269280" cy="252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1" y="21600"/>
                  </a:moveTo>
                  <a:lnTo>
                    <a:pt x="1190" y="20723"/>
                  </a:lnTo>
                  <a:lnTo>
                    <a:pt x="1190" y="19409"/>
                  </a:lnTo>
                  <a:lnTo>
                    <a:pt x="1131" y="19158"/>
                  </a:lnTo>
                  <a:lnTo>
                    <a:pt x="1071" y="18970"/>
                  </a:lnTo>
                  <a:lnTo>
                    <a:pt x="774" y="18094"/>
                  </a:lnTo>
                  <a:lnTo>
                    <a:pt x="536" y="17656"/>
                  </a:lnTo>
                  <a:lnTo>
                    <a:pt x="357" y="17280"/>
                  </a:lnTo>
                  <a:lnTo>
                    <a:pt x="298" y="16842"/>
                  </a:lnTo>
                  <a:lnTo>
                    <a:pt x="238" y="16341"/>
                  </a:lnTo>
                  <a:lnTo>
                    <a:pt x="238" y="16028"/>
                  </a:lnTo>
                  <a:lnTo>
                    <a:pt x="298" y="15777"/>
                  </a:lnTo>
                  <a:lnTo>
                    <a:pt x="476" y="15590"/>
                  </a:lnTo>
                  <a:lnTo>
                    <a:pt x="536" y="15339"/>
                  </a:lnTo>
                  <a:lnTo>
                    <a:pt x="893" y="14963"/>
                  </a:lnTo>
                  <a:lnTo>
                    <a:pt x="1369" y="14713"/>
                  </a:lnTo>
                  <a:lnTo>
                    <a:pt x="1785" y="14400"/>
                  </a:lnTo>
                  <a:lnTo>
                    <a:pt x="2321" y="14150"/>
                  </a:lnTo>
                  <a:lnTo>
                    <a:pt x="2856" y="13837"/>
                  </a:lnTo>
                  <a:lnTo>
                    <a:pt x="3273" y="13523"/>
                  </a:lnTo>
                  <a:lnTo>
                    <a:pt x="4165" y="12772"/>
                  </a:lnTo>
                  <a:lnTo>
                    <a:pt x="4998" y="12021"/>
                  </a:lnTo>
                  <a:lnTo>
                    <a:pt x="5712" y="11270"/>
                  </a:lnTo>
                  <a:lnTo>
                    <a:pt x="6010" y="10831"/>
                  </a:lnTo>
                  <a:lnTo>
                    <a:pt x="6188" y="10393"/>
                  </a:lnTo>
                  <a:lnTo>
                    <a:pt x="6664" y="9517"/>
                  </a:lnTo>
                  <a:lnTo>
                    <a:pt x="6783" y="9016"/>
                  </a:lnTo>
                  <a:lnTo>
                    <a:pt x="6962" y="8577"/>
                  </a:lnTo>
                  <a:lnTo>
                    <a:pt x="7200" y="7576"/>
                  </a:lnTo>
                  <a:lnTo>
                    <a:pt x="7260" y="7012"/>
                  </a:lnTo>
                  <a:lnTo>
                    <a:pt x="7260" y="2880"/>
                  </a:lnTo>
                  <a:lnTo>
                    <a:pt x="8033" y="2504"/>
                  </a:lnTo>
                  <a:lnTo>
                    <a:pt x="8390" y="2379"/>
                  </a:lnTo>
                  <a:lnTo>
                    <a:pt x="8747" y="2317"/>
                  </a:lnTo>
                  <a:lnTo>
                    <a:pt x="9342" y="2442"/>
                  </a:lnTo>
                  <a:lnTo>
                    <a:pt x="9580" y="2630"/>
                  </a:lnTo>
                  <a:lnTo>
                    <a:pt x="10116" y="3193"/>
                  </a:lnTo>
                  <a:lnTo>
                    <a:pt x="10711" y="4070"/>
                  </a:lnTo>
                  <a:lnTo>
                    <a:pt x="10830" y="4383"/>
                  </a:lnTo>
                  <a:lnTo>
                    <a:pt x="11008" y="4508"/>
                  </a:lnTo>
                  <a:lnTo>
                    <a:pt x="11246" y="4696"/>
                  </a:lnTo>
                  <a:lnTo>
                    <a:pt x="11425" y="4821"/>
                  </a:lnTo>
                  <a:lnTo>
                    <a:pt x="11663" y="4946"/>
                  </a:lnTo>
                  <a:lnTo>
                    <a:pt x="11960" y="4946"/>
                  </a:lnTo>
                  <a:lnTo>
                    <a:pt x="12555" y="4883"/>
                  </a:lnTo>
                  <a:lnTo>
                    <a:pt x="12793" y="4821"/>
                  </a:lnTo>
                  <a:lnTo>
                    <a:pt x="13091" y="4696"/>
                  </a:lnTo>
                  <a:lnTo>
                    <a:pt x="13567" y="4508"/>
                  </a:lnTo>
                  <a:lnTo>
                    <a:pt x="13745" y="4320"/>
                  </a:lnTo>
                  <a:lnTo>
                    <a:pt x="13983" y="4132"/>
                  </a:lnTo>
                  <a:lnTo>
                    <a:pt x="14340" y="3819"/>
                  </a:lnTo>
                  <a:lnTo>
                    <a:pt x="14757" y="3381"/>
                  </a:lnTo>
                  <a:lnTo>
                    <a:pt x="15412" y="2442"/>
                  </a:lnTo>
                  <a:lnTo>
                    <a:pt x="16066" y="1565"/>
                  </a:lnTo>
                  <a:lnTo>
                    <a:pt x="16840" y="751"/>
                  </a:lnTo>
                  <a:lnTo>
                    <a:pt x="17078" y="563"/>
                  </a:lnTo>
                  <a:lnTo>
                    <a:pt x="17256" y="376"/>
                  </a:lnTo>
                  <a:lnTo>
                    <a:pt x="17732" y="188"/>
                  </a:lnTo>
                  <a:lnTo>
                    <a:pt x="17970" y="63"/>
                  </a:lnTo>
                  <a:lnTo>
                    <a:pt x="18268" y="0"/>
                  </a:lnTo>
                  <a:lnTo>
                    <a:pt x="19398" y="0"/>
                  </a:lnTo>
                  <a:lnTo>
                    <a:pt x="19696" y="63"/>
                  </a:lnTo>
                  <a:lnTo>
                    <a:pt x="19874" y="188"/>
                  </a:lnTo>
                  <a:lnTo>
                    <a:pt x="20350" y="376"/>
                  </a:lnTo>
                  <a:lnTo>
                    <a:pt x="20588" y="563"/>
                  </a:lnTo>
                  <a:lnTo>
                    <a:pt x="20767" y="689"/>
                  </a:lnTo>
                  <a:lnTo>
                    <a:pt x="21183" y="1127"/>
                  </a:lnTo>
                  <a:lnTo>
                    <a:pt x="21540" y="2003"/>
                  </a:lnTo>
                  <a:lnTo>
                    <a:pt x="21600" y="2254"/>
                  </a:lnTo>
                  <a:lnTo>
                    <a:pt x="21600" y="2880"/>
                  </a:lnTo>
                  <a:lnTo>
                    <a:pt x="21540" y="3193"/>
                  </a:lnTo>
                  <a:lnTo>
                    <a:pt x="21481" y="3443"/>
                  </a:lnTo>
                  <a:lnTo>
                    <a:pt x="21302" y="3757"/>
                  </a:lnTo>
                  <a:lnTo>
                    <a:pt x="21183" y="4007"/>
                  </a:lnTo>
                  <a:lnTo>
                    <a:pt x="20945" y="4257"/>
                  </a:lnTo>
                  <a:lnTo>
                    <a:pt x="20588" y="4696"/>
                  </a:lnTo>
                  <a:lnTo>
                    <a:pt x="20112" y="5134"/>
                  </a:lnTo>
                  <a:lnTo>
                    <a:pt x="19696" y="5572"/>
                  </a:lnTo>
                  <a:lnTo>
                    <a:pt x="19458" y="5885"/>
                  </a:lnTo>
                  <a:lnTo>
                    <a:pt x="19220" y="6136"/>
                  </a:lnTo>
                  <a:lnTo>
                    <a:pt x="18863" y="6699"/>
                  </a:lnTo>
                  <a:lnTo>
                    <a:pt x="18625" y="7137"/>
                  </a:lnTo>
                  <a:lnTo>
                    <a:pt x="18565" y="7513"/>
                  </a:lnTo>
                  <a:lnTo>
                    <a:pt x="18387" y="7889"/>
                  </a:lnTo>
                  <a:lnTo>
                    <a:pt x="18387" y="9141"/>
                  </a:lnTo>
                  <a:lnTo>
                    <a:pt x="18446" y="9892"/>
                  </a:lnTo>
                  <a:lnTo>
                    <a:pt x="18565" y="10643"/>
                  </a:lnTo>
                  <a:lnTo>
                    <a:pt x="18565" y="11896"/>
                  </a:lnTo>
                  <a:lnTo>
                    <a:pt x="18446" y="12271"/>
                  </a:lnTo>
                  <a:lnTo>
                    <a:pt x="18387" y="12710"/>
                  </a:lnTo>
                  <a:lnTo>
                    <a:pt x="18268" y="13148"/>
                  </a:lnTo>
                  <a:lnTo>
                    <a:pt x="18030" y="13649"/>
                  </a:lnTo>
                  <a:lnTo>
                    <a:pt x="17435" y="14650"/>
                  </a:lnTo>
                  <a:lnTo>
                    <a:pt x="17137" y="15089"/>
                  </a:lnTo>
                  <a:lnTo>
                    <a:pt x="16483" y="15903"/>
                  </a:lnTo>
                  <a:lnTo>
                    <a:pt x="15769" y="16717"/>
                  </a:lnTo>
                  <a:lnTo>
                    <a:pt x="15114" y="17468"/>
                  </a:lnTo>
                  <a:lnTo>
                    <a:pt x="14817" y="17906"/>
                  </a:lnTo>
                  <a:lnTo>
                    <a:pt x="14579" y="18344"/>
                  </a:lnTo>
                  <a:lnTo>
                    <a:pt x="14340" y="18845"/>
                  </a:lnTo>
                  <a:lnTo>
                    <a:pt x="14162" y="19283"/>
                  </a:lnTo>
                  <a:lnTo>
                    <a:pt x="13983" y="19910"/>
                  </a:lnTo>
                  <a:lnTo>
                    <a:pt x="13924" y="20473"/>
                  </a:lnTo>
                  <a:lnTo>
                    <a:pt x="13448" y="19972"/>
                  </a:lnTo>
                  <a:lnTo>
                    <a:pt x="12912" y="19534"/>
                  </a:lnTo>
                  <a:lnTo>
                    <a:pt x="12734" y="19409"/>
                  </a:lnTo>
                  <a:lnTo>
                    <a:pt x="12496" y="19158"/>
                  </a:lnTo>
                  <a:lnTo>
                    <a:pt x="11960" y="18908"/>
                  </a:lnTo>
                  <a:lnTo>
                    <a:pt x="11425" y="18595"/>
                  </a:lnTo>
                  <a:lnTo>
                    <a:pt x="10830" y="18407"/>
                  </a:lnTo>
                  <a:lnTo>
                    <a:pt x="10235" y="18344"/>
                  </a:lnTo>
                  <a:lnTo>
                    <a:pt x="9580" y="18282"/>
                  </a:lnTo>
                  <a:lnTo>
                    <a:pt x="8807" y="18282"/>
                  </a:lnTo>
                  <a:lnTo>
                    <a:pt x="8152" y="18344"/>
                  </a:lnTo>
                  <a:lnTo>
                    <a:pt x="7557" y="18407"/>
                  </a:lnTo>
                  <a:lnTo>
                    <a:pt x="6367" y="18657"/>
                  </a:lnTo>
                  <a:lnTo>
                    <a:pt x="5831" y="18908"/>
                  </a:lnTo>
                  <a:lnTo>
                    <a:pt x="4701" y="19221"/>
                  </a:lnTo>
                  <a:lnTo>
                    <a:pt x="2559" y="20160"/>
                  </a:lnTo>
                  <a:lnTo>
                    <a:pt x="1369" y="20598"/>
                  </a:lnTo>
                  <a:lnTo>
                    <a:pt x="655" y="20786"/>
                  </a:lnTo>
                  <a:lnTo>
                    <a:pt x="0" y="21037"/>
                  </a:lnTo>
                  <a:lnTo>
                    <a:pt x="1071" y="2160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82" name="Freeform 1571">
              <a:extLst>
                <a:ext uri="{FF2B5EF4-FFF2-40B4-BE49-F238E27FC236}">
                  <a16:creationId xmlns:a16="http://schemas.microsoft.com/office/drawing/2014/main" id="{A70E7A0D-D035-52DE-9D84-F9694632BBDB}"/>
                </a:ext>
              </a:extLst>
            </p:cNvPr>
            <p:cNvSpPr/>
            <p:nvPr/>
          </p:nvSpPr>
          <p:spPr>
            <a:xfrm rot="21366487">
              <a:off x="3298578" y="1014645"/>
              <a:ext cx="920284" cy="467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970"/>
                  </a:moveTo>
                  <a:lnTo>
                    <a:pt x="139" y="19902"/>
                  </a:lnTo>
                  <a:lnTo>
                    <a:pt x="278" y="19902"/>
                  </a:lnTo>
                  <a:lnTo>
                    <a:pt x="486" y="19698"/>
                  </a:lnTo>
                  <a:lnTo>
                    <a:pt x="556" y="19562"/>
                  </a:lnTo>
                  <a:lnTo>
                    <a:pt x="660" y="19494"/>
                  </a:lnTo>
                  <a:lnTo>
                    <a:pt x="833" y="19223"/>
                  </a:lnTo>
                  <a:lnTo>
                    <a:pt x="972" y="18883"/>
                  </a:lnTo>
                  <a:lnTo>
                    <a:pt x="1146" y="18611"/>
                  </a:lnTo>
                  <a:lnTo>
                    <a:pt x="1250" y="18475"/>
                  </a:lnTo>
                  <a:lnTo>
                    <a:pt x="1354" y="18408"/>
                  </a:lnTo>
                  <a:lnTo>
                    <a:pt x="1459" y="18272"/>
                  </a:lnTo>
                  <a:lnTo>
                    <a:pt x="1597" y="18204"/>
                  </a:lnTo>
                  <a:lnTo>
                    <a:pt x="1945" y="18000"/>
                  </a:lnTo>
                  <a:lnTo>
                    <a:pt x="2327" y="17864"/>
                  </a:lnTo>
                  <a:lnTo>
                    <a:pt x="2674" y="17660"/>
                  </a:lnTo>
                  <a:lnTo>
                    <a:pt x="3021" y="17389"/>
                  </a:lnTo>
                  <a:lnTo>
                    <a:pt x="3160" y="17321"/>
                  </a:lnTo>
                  <a:lnTo>
                    <a:pt x="3299" y="17185"/>
                  </a:lnTo>
                  <a:lnTo>
                    <a:pt x="3438" y="16981"/>
                  </a:lnTo>
                  <a:lnTo>
                    <a:pt x="3542" y="16777"/>
                  </a:lnTo>
                  <a:lnTo>
                    <a:pt x="3681" y="16370"/>
                  </a:lnTo>
                  <a:lnTo>
                    <a:pt x="3681" y="16234"/>
                  </a:lnTo>
                  <a:lnTo>
                    <a:pt x="3750" y="15962"/>
                  </a:lnTo>
                  <a:lnTo>
                    <a:pt x="3750" y="15826"/>
                  </a:lnTo>
                  <a:lnTo>
                    <a:pt x="3681" y="15283"/>
                  </a:lnTo>
                  <a:lnTo>
                    <a:pt x="3612" y="15011"/>
                  </a:lnTo>
                  <a:lnTo>
                    <a:pt x="3542" y="14808"/>
                  </a:lnTo>
                  <a:lnTo>
                    <a:pt x="3507" y="14604"/>
                  </a:lnTo>
                  <a:lnTo>
                    <a:pt x="3403" y="14468"/>
                  </a:lnTo>
                  <a:lnTo>
                    <a:pt x="3021" y="13721"/>
                  </a:lnTo>
                  <a:lnTo>
                    <a:pt x="2952" y="13517"/>
                  </a:lnTo>
                  <a:lnTo>
                    <a:pt x="2848" y="13313"/>
                  </a:lnTo>
                  <a:lnTo>
                    <a:pt x="2778" y="13109"/>
                  </a:lnTo>
                  <a:lnTo>
                    <a:pt x="2778" y="12974"/>
                  </a:lnTo>
                  <a:lnTo>
                    <a:pt x="2743" y="12838"/>
                  </a:lnTo>
                  <a:lnTo>
                    <a:pt x="2743" y="12770"/>
                  </a:lnTo>
                  <a:lnTo>
                    <a:pt x="2709" y="12634"/>
                  </a:lnTo>
                  <a:lnTo>
                    <a:pt x="2709" y="12091"/>
                  </a:lnTo>
                  <a:lnTo>
                    <a:pt x="2743" y="11955"/>
                  </a:lnTo>
                  <a:lnTo>
                    <a:pt x="2743" y="11751"/>
                  </a:lnTo>
                  <a:lnTo>
                    <a:pt x="2813" y="11547"/>
                  </a:lnTo>
                  <a:lnTo>
                    <a:pt x="2917" y="11343"/>
                  </a:lnTo>
                  <a:lnTo>
                    <a:pt x="2952" y="11343"/>
                  </a:lnTo>
                  <a:lnTo>
                    <a:pt x="3021" y="11208"/>
                  </a:lnTo>
                  <a:lnTo>
                    <a:pt x="3334" y="11208"/>
                  </a:lnTo>
                  <a:lnTo>
                    <a:pt x="3507" y="11343"/>
                  </a:lnTo>
                  <a:lnTo>
                    <a:pt x="3681" y="11411"/>
                  </a:lnTo>
                  <a:lnTo>
                    <a:pt x="4132" y="11411"/>
                  </a:lnTo>
                  <a:lnTo>
                    <a:pt x="4341" y="11343"/>
                  </a:lnTo>
                  <a:lnTo>
                    <a:pt x="4584" y="11275"/>
                  </a:lnTo>
                  <a:lnTo>
                    <a:pt x="4758" y="11140"/>
                  </a:lnTo>
                  <a:lnTo>
                    <a:pt x="4966" y="11004"/>
                  </a:lnTo>
                  <a:lnTo>
                    <a:pt x="5487" y="10392"/>
                  </a:lnTo>
                  <a:lnTo>
                    <a:pt x="5626" y="10121"/>
                  </a:lnTo>
                  <a:lnTo>
                    <a:pt x="5799" y="9849"/>
                  </a:lnTo>
                  <a:lnTo>
                    <a:pt x="6112" y="9306"/>
                  </a:lnTo>
                  <a:lnTo>
                    <a:pt x="6772" y="8083"/>
                  </a:lnTo>
                  <a:lnTo>
                    <a:pt x="6911" y="7879"/>
                  </a:lnTo>
                  <a:lnTo>
                    <a:pt x="7050" y="7743"/>
                  </a:lnTo>
                  <a:lnTo>
                    <a:pt x="7188" y="7540"/>
                  </a:lnTo>
                  <a:lnTo>
                    <a:pt x="7362" y="7472"/>
                  </a:lnTo>
                  <a:lnTo>
                    <a:pt x="7501" y="7336"/>
                  </a:lnTo>
                  <a:lnTo>
                    <a:pt x="7640" y="7268"/>
                  </a:lnTo>
                  <a:lnTo>
                    <a:pt x="7952" y="7200"/>
                  </a:lnTo>
                  <a:lnTo>
                    <a:pt x="8300" y="7064"/>
                  </a:lnTo>
                  <a:lnTo>
                    <a:pt x="8439" y="6996"/>
                  </a:lnTo>
                  <a:lnTo>
                    <a:pt x="8855" y="6589"/>
                  </a:lnTo>
                  <a:lnTo>
                    <a:pt x="8994" y="6385"/>
                  </a:lnTo>
                  <a:lnTo>
                    <a:pt x="9064" y="6317"/>
                  </a:lnTo>
                  <a:lnTo>
                    <a:pt x="9098" y="6181"/>
                  </a:lnTo>
                  <a:lnTo>
                    <a:pt x="9203" y="5977"/>
                  </a:lnTo>
                  <a:lnTo>
                    <a:pt x="9237" y="5774"/>
                  </a:lnTo>
                  <a:lnTo>
                    <a:pt x="9307" y="5570"/>
                  </a:lnTo>
                  <a:lnTo>
                    <a:pt x="9307" y="5366"/>
                  </a:lnTo>
                  <a:lnTo>
                    <a:pt x="9446" y="4687"/>
                  </a:lnTo>
                  <a:lnTo>
                    <a:pt x="9480" y="4279"/>
                  </a:lnTo>
                  <a:lnTo>
                    <a:pt x="9585" y="3940"/>
                  </a:lnTo>
                  <a:lnTo>
                    <a:pt x="9619" y="3736"/>
                  </a:lnTo>
                  <a:lnTo>
                    <a:pt x="9654" y="3600"/>
                  </a:lnTo>
                  <a:lnTo>
                    <a:pt x="9723" y="3396"/>
                  </a:lnTo>
                  <a:lnTo>
                    <a:pt x="9793" y="3328"/>
                  </a:lnTo>
                  <a:lnTo>
                    <a:pt x="9828" y="3260"/>
                  </a:lnTo>
                  <a:lnTo>
                    <a:pt x="10001" y="2989"/>
                  </a:lnTo>
                  <a:lnTo>
                    <a:pt x="10071" y="2853"/>
                  </a:lnTo>
                  <a:lnTo>
                    <a:pt x="10175" y="2717"/>
                  </a:lnTo>
                  <a:lnTo>
                    <a:pt x="10244" y="2649"/>
                  </a:lnTo>
                  <a:lnTo>
                    <a:pt x="10383" y="2581"/>
                  </a:lnTo>
                  <a:lnTo>
                    <a:pt x="10453" y="2513"/>
                  </a:lnTo>
                  <a:lnTo>
                    <a:pt x="10765" y="2309"/>
                  </a:lnTo>
                  <a:lnTo>
                    <a:pt x="10974" y="2242"/>
                  </a:lnTo>
                  <a:lnTo>
                    <a:pt x="11633" y="2242"/>
                  </a:lnTo>
                  <a:lnTo>
                    <a:pt x="11807" y="2309"/>
                  </a:lnTo>
                  <a:lnTo>
                    <a:pt x="11946" y="2377"/>
                  </a:lnTo>
                  <a:lnTo>
                    <a:pt x="12085" y="2513"/>
                  </a:lnTo>
                  <a:lnTo>
                    <a:pt x="12224" y="2581"/>
                  </a:lnTo>
                  <a:lnTo>
                    <a:pt x="12363" y="2785"/>
                  </a:lnTo>
                  <a:lnTo>
                    <a:pt x="12641" y="3057"/>
                  </a:lnTo>
                  <a:lnTo>
                    <a:pt x="12884" y="3328"/>
                  </a:lnTo>
                  <a:lnTo>
                    <a:pt x="12988" y="3532"/>
                  </a:lnTo>
                  <a:lnTo>
                    <a:pt x="13161" y="3600"/>
                  </a:lnTo>
                  <a:lnTo>
                    <a:pt x="13300" y="3736"/>
                  </a:lnTo>
                  <a:lnTo>
                    <a:pt x="13439" y="3804"/>
                  </a:lnTo>
                  <a:lnTo>
                    <a:pt x="13613" y="3872"/>
                  </a:lnTo>
                  <a:lnTo>
                    <a:pt x="13891" y="3872"/>
                  </a:lnTo>
                  <a:lnTo>
                    <a:pt x="13995" y="3804"/>
                  </a:lnTo>
                  <a:lnTo>
                    <a:pt x="14203" y="3600"/>
                  </a:lnTo>
                  <a:lnTo>
                    <a:pt x="14273" y="3464"/>
                  </a:lnTo>
                  <a:lnTo>
                    <a:pt x="14307" y="3328"/>
                  </a:lnTo>
                  <a:lnTo>
                    <a:pt x="14377" y="3192"/>
                  </a:lnTo>
                  <a:lnTo>
                    <a:pt x="14585" y="2513"/>
                  </a:lnTo>
                  <a:lnTo>
                    <a:pt x="14689" y="2242"/>
                  </a:lnTo>
                  <a:lnTo>
                    <a:pt x="14759" y="2038"/>
                  </a:lnTo>
                  <a:lnTo>
                    <a:pt x="14898" y="1766"/>
                  </a:lnTo>
                  <a:lnTo>
                    <a:pt x="15002" y="1698"/>
                  </a:lnTo>
                  <a:lnTo>
                    <a:pt x="15071" y="1630"/>
                  </a:lnTo>
                  <a:lnTo>
                    <a:pt x="16009" y="1630"/>
                  </a:lnTo>
                  <a:lnTo>
                    <a:pt x="16113" y="1562"/>
                  </a:lnTo>
                  <a:lnTo>
                    <a:pt x="16183" y="1494"/>
                  </a:lnTo>
                  <a:lnTo>
                    <a:pt x="16287" y="1426"/>
                  </a:lnTo>
                  <a:lnTo>
                    <a:pt x="16356" y="1358"/>
                  </a:lnTo>
                  <a:lnTo>
                    <a:pt x="16356" y="1223"/>
                  </a:lnTo>
                  <a:lnTo>
                    <a:pt x="16426" y="1155"/>
                  </a:lnTo>
                  <a:lnTo>
                    <a:pt x="16426" y="1019"/>
                  </a:lnTo>
                  <a:lnTo>
                    <a:pt x="16495" y="815"/>
                  </a:lnTo>
                  <a:lnTo>
                    <a:pt x="16495" y="543"/>
                  </a:lnTo>
                  <a:lnTo>
                    <a:pt x="16565" y="340"/>
                  </a:lnTo>
                  <a:lnTo>
                    <a:pt x="16565" y="272"/>
                  </a:lnTo>
                  <a:lnTo>
                    <a:pt x="16599" y="204"/>
                  </a:lnTo>
                  <a:lnTo>
                    <a:pt x="16599" y="68"/>
                  </a:lnTo>
                  <a:lnTo>
                    <a:pt x="16669" y="0"/>
                  </a:lnTo>
                  <a:lnTo>
                    <a:pt x="17294" y="0"/>
                  </a:lnTo>
                  <a:lnTo>
                    <a:pt x="17329" y="68"/>
                  </a:lnTo>
                  <a:lnTo>
                    <a:pt x="17363" y="68"/>
                  </a:lnTo>
                  <a:lnTo>
                    <a:pt x="17468" y="272"/>
                  </a:lnTo>
                  <a:lnTo>
                    <a:pt x="17537" y="543"/>
                  </a:lnTo>
                  <a:lnTo>
                    <a:pt x="17537" y="679"/>
                  </a:lnTo>
                  <a:lnTo>
                    <a:pt x="17572" y="747"/>
                  </a:lnTo>
                  <a:lnTo>
                    <a:pt x="17572" y="1426"/>
                  </a:lnTo>
                  <a:lnTo>
                    <a:pt x="17537" y="1902"/>
                  </a:lnTo>
                  <a:lnTo>
                    <a:pt x="17502" y="2309"/>
                  </a:lnTo>
                  <a:lnTo>
                    <a:pt x="17502" y="3057"/>
                  </a:lnTo>
                  <a:lnTo>
                    <a:pt x="17537" y="3396"/>
                  </a:lnTo>
                  <a:lnTo>
                    <a:pt x="17606" y="4483"/>
                  </a:lnTo>
                  <a:lnTo>
                    <a:pt x="17676" y="4958"/>
                  </a:lnTo>
                  <a:lnTo>
                    <a:pt x="17850" y="6317"/>
                  </a:lnTo>
                  <a:lnTo>
                    <a:pt x="17850" y="7200"/>
                  </a:lnTo>
                  <a:lnTo>
                    <a:pt x="17884" y="7540"/>
                  </a:lnTo>
                  <a:lnTo>
                    <a:pt x="17884" y="7947"/>
                  </a:lnTo>
                  <a:lnTo>
                    <a:pt x="17919" y="8355"/>
                  </a:lnTo>
                  <a:lnTo>
                    <a:pt x="17988" y="8694"/>
                  </a:lnTo>
                  <a:lnTo>
                    <a:pt x="18023" y="8898"/>
                  </a:lnTo>
                  <a:lnTo>
                    <a:pt x="18093" y="8966"/>
                  </a:lnTo>
                  <a:lnTo>
                    <a:pt x="18127" y="9170"/>
                  </a:lnTo>
                  <a:lnTo>
                    <a:pt x="18162" y="9170"/>
                  </a:lnTo>
                  <a:lnTo>
                    <a:pt x="18232" y="9306"/>
                  </a:lnTo>
                  <a:lnTo>
                    <a:pt x="18266" y="9306"/>
                  </a:lnTo>
                  <a:lnTo>
                    <a:pt x="18336" y="9442"/>
                  </a:lnTo>
                  <a:lnTo>
                    <a:pt x="18857" y="9442"/>
                  </a:lnTo>
                  <a:lnTo>
                    <a:pt x="19100" y="9374"/>
                  </a:lnTo>
                  <a:lnTo>
                    <a:pt x="19377" y="9238"/>
                  </a:lnTo>
                  <a:lnTo>
                    <a:pt x="19621" y="9170"/>
                  </a:lnTo>
                  <a:lnTo>
                    <a:pt x="20107" y="8898"/>
                  </a:lnTo>
                  <a:lnTo>
                    <a:pt x="20211" y="8898"/>
                  </a:lnTo>
                  <a:lnTo>
                    <a:pt x="20385" y="8830"/>
                  </a:lnTo>
                  <a:lnTo>
                    <a:pt x="20836" y="8830"/>
                  </a:lnTo>
                  <a:lnTo>
                    <a:pt x="21010" y="8898"/>
                  </a:lnTo>
                  <a:lnTo>
                    <a:pt x="21149" y="8966"/>
                  </a:lnTo>
                  <a:lnTo>
                    <a:pt x="21218" y="8966"/>
                  </a:lnTo>
                  <a:lnTo>
                    <a:pt x="21426" y="9170"/>
                  </a:lnTo>
                  <a:lnTo>
                    <a:pt x="21531" y="9374"/>
                  </a:lnTo>
                  <a:lnTo>
                    <a:pt x="21531" y="9442"/>
                  </a:lnTo>
                  <a:lnTo>
                    <a:pt x="21600" y="9577"/>
                  </a:lnTo>
                  <a:lnTo>
                    <a:pt x="21600" y="10189"/>
                  </a:lnTo>
                  <a:lnTo>
                    <a:pt x="21565" y="10392"/>
                  </a:lnTo>
                  <a:lnTo>
                    <a:pt x="21531" y="10528"/>
                  </a:lnTo>
                  <a:lnTo>
                    <a:pt x="21461" y="10868"/>
                  </a:lnTo>
                  <a:lnTo>
                    <a:pt x="21253" y="11411"/>
                  </a:lnTo>
                  <a:lnTo>
                    <a:pt x="21114" y="11615"/>
                  </a:lnTo>
                  <a:lnTo>
                    <a:pt x="20732" y="12362"/>
                  </a:lnTo>
                  <a:lnTo>
                    <a:pt x="20593" y="12566"/>
                  </a:lnTo>
                  <a:lnTo>
                    <a:pt x="20454" y="12838"/>
                  </a:lnTo>
                  <a:lnTo>
                    <a:pt x="20350" y="13109"/>
                  </a:lnTo>
                  <a:lnTo>
                    <a:pt x="20280" y="13381"/>
                  </a:lnTo>
                  <a:lnTo>
                    <a:pt x="20211" y="13585"/>
                  </a:lnTo>
                  <a:lnTo>
                    <a:pt x="20176" y="13721"/>
                  </a:lnTo>
                  <a:lnTo>
                    <a:pt x="20176" y="13857"/>
                  </a:lnTo>
                  <a:lnTo>
                    <a:pt x="20141" y="14060"/>
                  </a:lnTo>
                  <a:lnTo>
                    <a:pt x="20141" y="14740"/>
                  </a:lnTo>
                  <a:lnTo>
                    <a:pt x="20176" y="15079"/>
                  </a:lnTo>
                  <a:lnTo>
                    <a:pt x="20211" y="15351"/>
                  </a:lnTo>
                  <a:lnTo>
                    <a:pt x="20280" y="15623"/>
                  </a:lnTo>
                  <a:lnTo>
                    <a:pt x="20350" y="15962"/>
                  </a:lnTo>
                  <a:lnTo>
                    <a:pt x="20385" y="16234"/>
                  </a:lnTo>
                  <a:lnTo>
                    <a:pt x="20419" y="16370"/>
                  </a:lnTo>
                  <a:lnTo>
                    <a:pt x="20419" y="17117"/>
                  </a:lnTo>
                  <a:lnTo>
                    <a:pt x="20385" y="17321"/>
                  </a:lnTo>
                  <a:lnTo>
                    <a:pt x="20315" y="17592"/>
                  </a:lnTo>
                  <a:lnTo>
                    <a:pt x="20280" y="17660"/>
                  </a:lnTo>
                  <a:lnTo>
                    <a:pt x="20211" y="17728"/>
                  </a:lnTo>
                  <a:lnTo>
                    <a:pt x="20141" y="17864"/>
                  </a:lnTo>
                  <a:lnTo>
                    <a:pt x="20003" y="18000"/>
                  </a:lnTo>
                  <a:lnTo>
                    <a:pt x="19968" y="18068"/>
                  </a:lnTo>
                  <a:lnTo>
                    <a:pt x="19586" y="18068"/>
                  </a:lnTo>
                  <a:lnTo>
                    <a:pt x="19482" y="18000"/>
                  </a:lnTo>
                  <a:lnTo>
                    <a:pt x="19412" y="17932"/>
                  </a:lnTo>
                  <a:lnTo>
                    <a:pt x="19239" y="17796"/>
                  </a:lnTo>
                  <a:lnTo>
                    <a:pt x="19100" y="17660"/>
                  </a:lnTo>
                  <a:lnTo>
                    <a:pt x="18926" y="17525"/>
                  </a:lnTo>
                  <a:lnTo>
                    <a:pt x="18787" y="17321"/>
                  </a:lnTo>
                  <a:lnTo>
                    <a:pt x="18683" y="17321"/>
                  </a:lnTo>
                  <a:lnTo>
                    <a:pt x="18614" y="17253"/>
                  </a:lnTo>
                  <a:lnTo>
                    <a:pt x="17884" y="17253"/>
                  </a:lnTo>
                  <a:lnTo>
                    <a:pt x="17711" y="17321"/>
                  </a:lnTo>
                  <a:lnTo>
                    <a:pt x="17572" y="17389"/>
                  </a:lnTo>
                  <a:lnTo>
                    <a:pt x="17398" y="17525"/>
                  </a:lnTo>
                  <a:lnTo>
                    <a:pt x="17120" y="17660"/>
                  </a:lnTo>
                  <a:lnTo>
                    <a:pt x="16565" y="18204"/>
                  </a:lnTo>
                  <a:lnTo>
                    <a:pt x="16426" y="18408"/>
                  </a:lnTo>
                  <a:lnTo>
                    <a:pt x="16322" y="18611"/>
                  </a:lnTo>
                  <a:lnTo>
                    <a:pt x="16078" y="18883"/>
                  </a:lnTo>
                  <a:lnTo>
                    <a:pt x="15592" y="19630"/>
                  </a:lnTo>
                  <a:lnTo>
                    <a:pt x="15314" y="20038"/>
                  </a:lnTo>
                  <a:lnTo>
                    <a:pt x="15071" y="20377"/>
                  </a:lnTo>
                  <a:lnTo>
                    <a:pt x="14794" y="20717"/>
                  </a:lnTo>
                  <a:lnTo>
                    <a:pt x="14481" y="20989"/>
                  </a:lnTo>
                  <a:lnTo>
                    <a:pt x="14168" y="21328"/>
                  </a:lnTo>
                  <a:lnTo>
                    <a:pt x="13821" y="21600"/>
                  </a:lnTo>
                  <a:lnTo>
                    <a:pt x="13821" y="21260"/>
                  </a:lnTo>
                  <a:lnTo>
                    <a:pt x="13786" y="21192"/>
                  </a:lnTo>
                  <a:lnTo>
                    <a:pt x="13752" y="20989"/>
                  </a:lnTo>
                  <a:lnTo>
                    <a:pt x="13682" y="20785"/>
                  </a:lnTo>
                  <a:lnTo>
                    <a:pt x="13613" y="20649"/>
                  </a:lnTo>
                  <a:lnTo>
                    <a:pt x="13266" y="20309"/>
                  </a:lnTo>
                  <a:lnTo>
                    <a:pt x="13092" y="20174"/>
                  </a:lnTo>
                  <a:lnTo>
                    <a:pt x="12918" y="20174"/>
                  </a:lnTo>
                  <a:lnTo>
                    <a:pt x="12918" y="19494"/>
                  </a:lnTo>
                  <a:lnTo>
                    <a:pt x="12953" y="19291"/>
                  </a:lnTo>
                  <a:lnTo>
                    <a:pt x="12953" y="19223"/>
                  </a:lnTo>
                  <a:lnTo>
                    <a:pt x="12988" y="19155"/>
                  </a:lnTo>
                  <a:lnTo>
                    <a:pt x="13023" y="18951"/>
                  </a:lnTo>
                  <a:lnTo>
                    <a:pt x="13300" y="18408"/>
                  </a:lnTo>
                  <a:lnTo>
                    <a:pt x="13474" y="18204"/>
                  </a:lnTo>
                  <a:lnTo>
                    <a:pt x="13891" y="17932"/>
                  </a:lnTo>
                  <a:lnTo>
                    <a:pt x="14134" y="17796"/>
                  </a:lnTo>
                  <a:lnTo>
                    <a:pt x="14585" y="17525"/>
                  </a:lnTo>
                  <a:lnTo>
                    <a:pt x="14828" y="17321"/>
                  </a:lnTo>
                  <a:lnTo>
                    <a:pt x="14932" y="17253"/>
                  </a:lnTo>
                  <a:lnTo>
                    <a:pt x="15037" y="17117"/>
                  </a:lnTo>
                  <a:lnTo>
                    <a:pt x="15245" y="16913"/>
                  </a:lnTo>
                  <a:lnTo>
                    <a:pt x="15523" y="16370"/>
                  </a:lnTo>
                  <a:lnTo>
                    <a:pt x="15592" y="15962"/>
                  </a:lnTo>
                  <a:lnTo>
                    <a:pt x="15731" y="15283"/>
                  </a:lnTo>
                  <a:lnTo>
                    <a:pt x="15766" y="14604"/>
                  </a:lnTo>
                  <a:lnTo>
                    <a:pt x="15835" y="13992"/>
                  </a:lnTo>
                  <a:lnTo>
                    <a:pt x="15870" y="13449"/>
                  </a:lnTo>
                  <a:lnTo>
                    <a:pt x="15905" y="12838"/>
                  </a:lnTo>
                  <a:lnTo>
                    <a:pt x="15940" y="12294"/>
                  </a:lnTo>
                  <a:lnTo>
                    <a:pt x="16009" y="11615"/>
                  </a:lnTo>
                  <a:lnTo>
                    <a:pt x="16113" y="10936"/>
                  </a:lnTo>
                  <a:lnTo>
                    <a:pt x="14516" y="10936"/>
                  </a:lnTo>
                  <a:lnTo>
                    <a:pt x="14238" y="11004"/>
                  </a:lnTo>
                  <a:lnTo>
                    <a:pt x="13509" y="11208"/>
                  </a:lnTo>
                  <a:lnTo>
                    <a:pt x="13300" y="11411"/>
                  </a:lnTo>
                  <a:lnTo>
                    <a:pt x="13092" y="11479"/>
                  </a:lnTo>
                  <a:lnTo>
                    <a:pt x="12884" y="11683"/>
                  </a:lnTo>
                  <a:lnTo>
                    <a:pt x="12467" y="12023"/>
                  </a:lnTo>
                  <a:lnTo>
                    <a:pt x="11078" y="13381"/>
                  </a:lnTo>
                  <a:lnTo>
                    <a:pt x="10939" y="13449"/>
                  </a:lnTo>
                  <a:lnTo>
                    <a:pt x="10800" y="13585"/>
                  </a:lnTo>
                  <a:lnTo>
                    <a:pt x="10487" y="13789"/>
                  </a:lnTo>
                  <a:lnTo>
                    <a:pt x="9967" y="14060"/>
                  </a:lnTo>
                  <a:lnTo>
                    <a:pt x="9689" y="14196"/>
                  </a:lnTo>
                  <a:lnTo>
                    <a:pt x="9133" y="14604"/>
                  </a:lnTo>
                  <a:lnTo>
                    <a:pt x="9029" y="14740"/>
                  </a:lnTo>
                  <a:lnTo>
                    <a:pt x="8855" y="14943"/>
                  </a:lnTo>
                  <a:lnTo>
                    <a:pt x="8647" y="15215"/>
                  </a:lnTo>
                  <a:lnTo>
                    <a:pt x="8473" y="15555"/>
                  </a:lnTo>
                  <a:lnTo>
                    <a:pt x="8369" y="15691"/>
                  </a:lnTo>
                  <a:lnTo>
                    <a:pt x="7605" y="17185"/>
                  </a:lnTo>
                  <a:lnTo>
                    <a:pt x="7466" y="17525"/>
                  </a:lnTo>
                  <a:lnTo>
                    <a:pt x="6945" y="18340"/>
                  </a:lnTo>
                  <a:lnTo>
                    <a:pt x="6772" y="18475"/>
                  </a:lnTo>
                  <a:lnTo>
                    <a:pt x="6668" y="18611"/>
                  </a:lnTo>
                  <a:lnTo>
                    <a:pt x="6355" y="18815"/>
                  </a:lnTo>
                  <a:lnTo>
                    <a:pt x="6216" y="18883"/>
                  </a:lnTo>
                  <a:lnTo>
                    <a:pt x="6112" y="18883"/>
                  </a:lnTo>
                  <a:lnTo>
                    <a:pt x="5973" y="18951"/>
                  </a:lnTo>
                  <a:lnTo>
                    <a:pt x="3750" y="18951"/>
                  </a:lnTo>
                  <a:lnTo>
                    <a:pt x="3542" y="19019"/>
                  </a:lnTo>
                  <a:lnTo>
                    <a:pt x="3334" y="19155"/>
                  </a:lnTo>
                  <a:lnTo>
                    <a:pt x="3264" y="19223"/>
                  </a:lnTo>
                  <a:lnTo>
                    <a:pt x="3160" y="19291"/>
                  </a:lnTo>
                  <a:lnTo>
                    <a:pt x="3091" y="19358"/>
                  </a:lnTo>
                  <a:lnTo>
                    <a:pt x="2986" y="19426"/>
                  </a:lnTo>
                  <a:lnTo>
                    <a:pt x="2813" y="19630"/>
                  </a:lnTo>
                  <a:lnTo>
                    <a:pt x="2500" y="20038"/>
                  </a:lnTo>
                  <a:lnTo>
                    <a:pt x="1806" y="20853"/>
                  </a:lnTo>
                  <a:lnTo>
                    <a:pt x="1632" y="20989"/>
                  </a:lnTo>
                  <a:lnTo>
                    <a:pt x="1424" y="21125"/>
                  </a:lnTo>
                  <a:lnTo>
                    <a:pt x="1215" y="21125"/>
                  </a:lnTo>
                  <a:lnTo>
                    <a:pt x="1111" y="21192"/>
                  </a:lnTo>
                  <a:lnTo>
                    <a:pt x="1007" y="21192"/>
                  </a:lnTo>
                  <a:lnTo>
                    <a:pt x="833" y="21125"/>
                  </a:lnTo>
                  <a:lnTo>
                    <a:pt x="695" y="21057"/>
                  </a:lnTo>
                  <a:lnTo>
                    <a:pt x="590" y="20921"/>
                  </a:lnTo>
                  <a:lnTo>
                    <a:pt x="521" y="20853"/>
                  </a:lnTo>
                  <a:lnTo>
                    <a:pt x="486" y="20717"/>
                  </a:lnTo>
                  <a:lnTo>
                    <a:pt x="243" y="20377"/>
                  </a:lnTo>
                  <a:lnTo>
                    <a:pt x="0" y="1997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83" name="Freeform 1645">
              <a:extLst>
                <a:ext uri="{FF2B5EF4-FFF2-40B4-BE49-F238E27FC236}">
                  <a16:creationId xmlns:a16="http://schemas.microsoft.com/office/drawing/2014/main" id="{CC13A44A-A473-68CB-4D5A-C47673B4F826}"/>
                </a:ext>
              </a:extLst>
            </p:cNvPr>
            <p:cNvSpPr/>
            <p:nvPr/>
          </p:nvSpPr>
          <p:spPr>
            <a:xfrm rot="21366487">
              <a:off x="2185158" y="1449641"/>
              <a:ext cx="665801" cy="486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31" y="1863"/>
                  </a:moveTo>
                  <a:lnTo>
                    <a:pt x="2379" y="1699"/>
                  </a:lnTo>
                  <a:lnTo>
                    <a:pt x="2427" y="1470"/>
                  </a:lnTo>
                  <a:lnTo>
                    <a:pt x="2499" y="1274"/>
                  </a:lnTo>
                  <a:lnTo>
                    <a:pt x="2595" y="1144"/>
                  </a:lnTo>
                  <a:lnTo>
                    <a:pt x="2739" y="817"/>
                  </a:lnTo>
                  <a:lnTo>
                    <a:pt x="2835" y="654"/>
                  </a:lnTo>
                  <a:lnTo>
                    <a:pt x="3075" y="392"/>
                  </a:lnTo>
                  <a:lnTo>
                    <a:pt x="3196" y="294"/>
                  </a:lnTo>
                  <a:lnTo>
                    <a:pt x="3316" y="229"/>
                  </a:lnTo>
                  <a:lnTo>
                    <a:pt x="3460" y="131"/>
                  </a:lnTo>
                  <a:lnTo>
                    <a:pt x="3580" y="65"/>
                  </a:lnTo>
                  <a:lnTo>
                    <a:pt x="3916" y="0"/>
                  </a:lnTo>
                  <a:lnTo>
                    <a:pt x="4205" y="0"/>
                  </a:lnTo>
                  <a:lnTo>
                    <a:pt x="4445" y="65"/>
                  </a:lnTo>
                  <a:lnTo>
                    <a:pt x="4541" y="131"/>
                  </a:lnTo>
                  <a:lnTo>
                    <a:pt x="4637" y="229"/>
                  </a:lnTo>
                  <a:lnTo>
                    <a:pt x="4709" y="294"/>
                  </a:lnTo>
                  <a:lnTo>
                    <a:pt x="4805" y="359"/>
                  </a:lnTo>
                  <a:lnTo>
                    <a:pt x="5046" y="686"/>
                  </a:lnTo>
                  <a:lnTo>
                    <a:pt x="5190" y="948"/>
                  </a:lnTo>
                  <a:lnTo>
                    <a:pt x="5358" y="1209"/>
                  </a:lnTo>
                  <a:lnTo>
                    <a:pt x="5742" y="1732"/>
                  </a:lnTo>
                  <a:lnTo>
                    <a:pt x="5983" y="1961"/>
                  </a:lnTo>
                  <a:lnTo>
                    <a:pt x="6439" y="2320"/>
                  </a:lnTo>
                  <a:lnTo>
                    <a:pt x="6655" y="2516"/>
                  </a:lnTo>
                  <a:lnTo>
                    <a:pt x="6896" y="2712"/>
                  </a:lnTo>
                  <a:lnTo>
                    <a:pt x="7088" y="2941"/>
                  </a:lnTo>
                  <a:lnTo>
                    <a:pt x="7304" y="3235"/>
                  </a:lnTo>
                  <a:lnTo>
                    <a:pt x="7496" y="3529"/>
                  </a:lnTo>
                  <a:lnTo>
                    <a:pt x="7785" y="4117"/>
                  </a:lnTo>
                  <a:lnTo>
                    <a:pt x="7905" y="4411"/>
                  </a:lnTo>
                  <a:lnTo>
                    <a:pt x="8001" y="4575"/>
                  </a:lnTo>
                  <a:lnTo>
                    <a:pt x="8097" y="4673"/>
                  </a:lnTo>
                  <a:lnTo>
                    <a:pt x="8145" y="4804"/>
                  </a:lnTo>
                  <a:lnTo>
                    <a:pt x="8265" y="4902"/>
                  </a:lnTo>
                  <a:lnTo>
                    <a:pt x="8361" y="5000"/>
                  </a:lnTo>
                  <a:lnTo>
                    <a:pt x="8481" y="5065"/>
                  </a:lnTo>
                  <a:lnTo>
                    <a:pt x="8626" y="5163"/>
                  </a:lnTo>
                  <a:lnTo>
                    <a:pt x="8746" y="5196"/>
                  </a:lnTo>
                  <a:lnTo>
                    <a:pt x="10235" y="4673"/>
                  </a:lnTo>
                  <a:lnTo>
                    <a:pt x="10524" y="4902"/>
                  </a:lnTo>
                  <a:lnTo>
                    <a:pt x="10764" y="5163"/>
                  </a:lnTo>
                  <a:lnTo>
                    <a:pt x="11244" y="5588"/>
                  </a:lnTo>
                  <a:lnTo>
                    <a:pt x="11653" y="6045"/>
                  </a:lnTo>
                  <a:lnTo>
                    <a:pt x="12013" y="6438"/>
                  </a:lnTo>
                  <a:lnTo>
                    <a:pt x="12206" y="6601"/>
                  </a:lnTo>
                  <a:lnTo>
                    <a:pt x="12638" y="6895"/>
                  </a:lnTo>
                  <a:lnTo>
                    <a:pt x="12854" y="6993"/>
                  </a:lnTo>
                  <a:lnTo>
                    <a:pt x="13383" y="7189"/>
                  </a:lnTo>
                  <a:lnTo>
                    <a:pt x="13695" y="7222"/>
                  </a:lnTo>
                  <a:lnTo>
                    <a:pt x="14320" y="7222"/>
                  </a:lnTo>
                  <a:lnTo>
                    <a:pt x="14632" y="7189"/>
                  </a:lnTo>
                  <a:lnTo>
                    <a:pt x="15305" y="7058"/>
                  </a:lnTo>
                  <a:lnTo>
                    <a:pt x="15978" y="6993"/>
                  </a:lnTo>
                  <a:lnTo>
                    <a:pt x="16290" y="6960"/>
                  </a:lnTo>
                  <a:lnTo>
                    <a:pt x="16699" y="6960"/>
                  </a:lnTo>
                  <a:lnTo>
                    <a:pt x="16843" y="6993"/>
                  </a:lnTo>
                  <a:lnTo>
                    <a:pt x="17011" y="7026"/>
                  </a:lnTo>
                  <a:lnTo>
                    <a:pt x="17131" y="7091"/>
                  </a:lnTo>
                  <a:lnTo>
                    <a:pt x="17371" y="7254"/>
                  </a:lnTo>
                  <a:lnTo>
                    <a:pt x="17564" y="7418"/>
                  </a:lnTo>
                  <a:lnTo>
                    <a:pt x="17804" y="7614"/>
                  </a:lnTo>
                  <a:lnTo>
                    <a:pt x="18020" y="7777"/>
                  </a:lnTo>
                  <a:lnTo>
                    <a:pt x="18164" y="7843"/>
                  </a:lnTo>
                  <a:lnTo>
                    <a:pt x="18284" y="7875"/>
                  </a:lnTo>
                  <a:lnTo>
                    <a:pt x="18453" y="7908"/>
                  </a:lnTo>
                  <a:lnTo>
                    <a:pt x="18957" y="7908"/>
                  </a:lnTo>
                  <a:lnTo>
                    <a:pt x="19293" y="7843"/>
                  </a:lnTo>
                  <a:lnTo>
                    <a:pt x="19582" y="7712"/>
                  </a:lnTo>
                  <a:lnTo>
                    <a:pt x="19894" y="7614"/>
                  </a:lnTo>
                  <a:lnTo>
                    <a:pt x="20495" y="7320"/>
                  </a:lnTo>
                  <a:lnTo>
                    <a:pt x="21143" y="7026"/>
                  </a:lnTo>
                  <a:lnTo>
                    <a:pt x="21192" y="7287"/>
                  </a:lnTo>
                  <a:lnTo>
                    <a:pt x="21216" y="7549"/>
                  </a:lnTo>
                  <a:lnTo>
                    <a:pt x="21336" y="7973"/>
                  </a:lnTo>
                  <a:lnTo>
                    <a:pt x="21456" y="8431"/>
                  </a:lnTo>
                  <a:lnTo>
                    <a:pt x="21504" y="8692"/>
                  </a:lnTo>
                  <a:lnTo>
                    <a:pt x="21504" y="9052"/>
                  </a:lnTo>
                  <a:lnTo>
                    <a:pt x="21480" y="9150"/>
                  </a:lnTo>
                  <a:lnTo>
                    <a:pt x="21432" y="9248"/>
                  </a:lnTo>
                  <a:lnTo>
                    <a:pt x="21336" y="9313"/>
                  </a:lnTo>
                  <a:lnTo>
                    <a:pt x="21240" y="9346"/>
                  </a:lnTo>
                  <a:lnTo>
                    <a:pt x="21143" y="9411"/>
                  </a:lnTo>
                  <a:lnTo>
                    <a:pt x="20903" y="9509"/>
                  </a:lnTo>
                  <a:lnTo>
                    <a:pt x="20711" y="9542"/>
                  </a:lnTo>
                  <a:lnTo>
                    <a:pt x="20519" y="9640"/>
                  </a:lnTo>
                  <a:lnTo>
                    <a:pt x="20423" y="9705"/>
                  </a:lnTo>
                  <a:lnTo>
                    <a:pt x="20375" y="9803"/>
                  </a:lnTo>
                  <a:lnTo>
                    <a:pt x="20351" y="9901"/>
                  </a:lnTo>
                  <a:lnTo>
                    <a:pt x="20303" y="9999"/>
                  </a:lnTo>
                  <a:lnTo>
                    <a:pt x="20351" y="10228"/>
                  </a:lnTo>
                  <a:lnTo>
                    <a:pt x="20375" y="10424"/>
                  </a:lnTo>
                  <a:lnTo>
                    <a:pt x="20423" y="10588"/>
                  </a:lnTo>
                  <a:lnTo>
                    <a:pt x="20519" y="10751"/>
                  </a:lnTo>
                  <a:lnTo>
                    <a:pt x="20735" y="11045"/>
                  </a:lnTo>
                  <a:lnTo>
                    <a:pt x="20975" y="11307"/>
                  </a:lnTo>
                  <a:lnTo>
                    <a:pt x="21192" y="11568"/>
                  </a:lnTo>
                  <a:lnTo>
                    <a:pt x="21312" y="11699"/>
                  </a:lnTo>
                  <a:lnTo>
                    <a:pt x="21384" y="11862"/>
                  </a:lnTo>
                  <a:lnTo>
                    <a:pt x="21480" y="12025"/>
                  </a:lnTo>
                  <a:lnTo>
                    <a:pt x="21552" y="12189"/>
                  </a:lnTo>
                  <a:lnTo>
                    <a:pt x="21576" y="12352"/>
                  </a:lnTo>
                  <a:lnTo>
                    <a:pt x="21600" y="12581"/>
                  </a:lnTo>
                  <a:lnTo>
                    <a:pt x="21600" y="12744"/>
                  </a:lnTo>
                  <a:lnTo>
                    <a:pt x="21576" y="12842"/>
                  </a:lnTo>
                  <a:lnTo>
                    <a:pt x="21504" y="12940"/>
                  </a:lnTo>
                  <a:lnTo>
                    <a:pt x="21480" y="13071"/>
                  </a:lnTo>
                  <a:lnTo>
                    <a:pt x="21432" y="13136"/>
                  </a:lnTo>
                  <a:lnTo>
                    <a:pt x="21143" y="13333"/>
                  </a:lnTo>
                  <a:lnTo>
                    <a:pt x="20759" y="13561"/>
                  </a:lnTo>
                  <a:lnTo>
                    <a:pt x="20303" y="13757"/>
                  </a:lnTo>
                  <a:lnTo>
                    <a:pt x="19293" y="14280"/>
                  </a:lnTo>
                  <a:lnTo>
                    <a:pt x="18813" y="14509"/>
                  </a:lnTo>
                  <a:lnTo>
                    <a:pt x="18356" y="14770"/>
                  </a:lnTo>
                  <a:lnTo>
                    <a:pt x="18140" y="14901"/>
                  </a:lnTo>
                  <a:lnTo>
                    <a:pt x="17924" y="15064"/>
                  </a:lnTo>
                  <a:lnTo>
                    <a:pt x="17756" y="15228"/>
                  </a:lnTo>
                  <a:lnTo>
                    <a:pt x="17564" y="15424"/>
                  </a:lnTo>
                  <a:lnTo>
                    <a:pt x="17395" y="15653"/>
                  </a:lnTo>
                  <a:lnTo>
                    <a:pt x="17203" y="15849"/>
                  </a:lnTo>
                  <a:lnTo>
                    <a:pt x="17083" y="16143"/>
                  </a:lnTo>
                  <a:lnTo>
                    <a:pt x="16939" y="16470"/>
                  </a:lnTo>
                  <a:lnTo>
                    <a:pt x="16891" y="16633"/>
                  </a:lnTo>
                  <a:lnTo>
                    <a:pt x="16819" y="16862"/>
                  </a:lnTo>
                  <a:lnTo>
                    <a:pt x="16795" y="17058"/>
                  </a:lnTo>
                  <a:lnTo>
                    <a:pt x="16795" y="17646"/>
                  </a:lnTo>
                  <a:lnTo>
                    <a:pt x="16819" y="18005"/>
                  </a:lnTo>
                  <a:lnTo>
                    <a:pt x="16843" y="18398"/>
                  </a:lnTo>
                  <a:lnTo>
                    <a:pt x="16819" y="18757"/>
                  </a:lnTo>
                  <a:lnTo>
                    <a:pt x="16795" y="18920"/>
                  </a:lnTo>
                  <a:lnTo>
                    <a:pt x="16723" y="19116"/>
                  </a:lnTo>
                  <a:lnTo>
                    <a:pt x="16651" y="19247"/>
                  </a:lnTo>
                  <a:lnTo>
                    <a:pt x="16554" y="19443"/>
                  </a:lnTo>
                  <a:lnTo>
                    <a:pt x="16458" y="19541"/>
                  </a:lnTo>
                  <a:lnTo>
                    <a:pt x="16362" y="19607"/>
                  </a:lnTo>
                  <a:lnTo>
                    <a:pt x="16242" y="19672"/>
                  </a:lnTo>
                  <a:lnTo>
                    <a:pt x="15954" y="19770"/>
                  </a:lnTo>
                  <a:lnTo>
                    <a:pt x="15473" y="19770"/>
                  </a:lnTo>
                  <a:lnTo>
                    <a:pt x="15257" y="19803"/>
                  </a:lnTo>
                  <a:lnTo>
                    <a:pt x="15017" y="19835"/>
                  </a:lnTo>
                  <a:lnTo>
                    <a:pt x="14897" y="19868"/>
                  </a:lnTo>
                  <a:lnTo>
                    <a:pt x="14800" y="19966"/>
                  </a:lnTo>
                  <a:lnTo>
                    <a:pt x="14560" y="20097"/>
                  </a:lnTo>
                  <a:lnTo>
                    <a:pt x="14416" y="20130"/>
                  </a:lnTo>
                  <a:lnTo>
                    <a:pt x="14296" y="20162"/>
                  </a:lnTo>
                  <a:lnTo>
                    <a:pt x="14032" y="20195"/>
                  </a:lnTo>
                  <a:lnTo>
                    <a:pt x="13743" y="20195"/>
                  </a:lnTo>
                  <a:lnTo>
                    <a:pt x="13215" y="20130"/>
                  </a:lnTo>
                  <a:lnTo>
                    <a:pt x="12998" y="20097"/>
                  </a:lnTo>
                  <a:lnTo>
                    <a:pt x="12782" y="20031"/>
                  </a:lnTo>
                  <a:lnTo>
                    <a:pt x="12638" y="19901"/>
                  </a:lnTo>
                  <a:lnTo>
                    <a:pt x="12446" y="19803"/>
                  </a:lnTo>
                  <a:lnTo>
                    <a:pt x="12182" y="19574"/>
                  </a:lnTo>
                  <a:lnTo>
                    <a:pt x="11941" y="19378"/>
                  </a:lnTo>
                  <a:lnTo>
                    <a:pt x="11821" y="19247"/>
                  </a:lnTo>
                  <a:lnTo>
                    <a:pt x="11533" y="19116"/>
                  </a:lnTo>
                  <a:lnTo>
                    <a:pt x="11365" y="19018"/>
                  </a:lnTo>
                  <a:lnTo>
                    <a:pt x="11196" y="18986"/>
                  </a:lnTo>
                  <a:lnTo>
                    <a:pt x="10884" y="18986"/>
                  </a:lnTo>
                  <a:lnTo>
                    <a:pt x="10812" y="19018"/>
                  </a:lnTo>
                  <a:lnTo>
                    <a:pt x="10740" y="19084"/>
                  </a:lnTo>
                  <a:lnTo>
                    <a:pt x="10668" y="19116"/>
                  </a:lnTo>
                  <a:lnTo>
                    <a:pt x="10596" y="19215"/>
                  </a:lnTo>
                  <a:lnTo>
                    <a:pt x="10500" y="19378"/>
                  </a:lnTo>
                  <a:lnTo>
                    <a:pt x="10307" y="19737"/>
                  </a:lnTo>
                  <a:lnTo>
                    <a:pt x="10163" y="19999"/>
                  </a:lnTo>
                  <a:lnTo>
                    <a:pt x="10115" y="20064"/>
                  </a:lnTo>
                  <a:lnTo>
                    <a:pt x="9923" y="20195"/>
                  </a:lnTo>
                  <a:lnTo>
                    <a:pt x="9803" y="20260"/>
                  </a:lnTo>
                  <a:lnTo>
                    <a:pt x="9683" y="20293"/>
                  </a:lnTo>
                  <a:lnTo>
                    <a:pt x="9467" y="20260"/>
                  </a:lnTo>
                  <a:lnTo>
                    <a:pt x="9226" y="20162"/>
                  </a:lnTo>
                  <a:lnTo>
                    <a:pt x="8986" y="20097"/>
                  </a:lnTo>
                  <a:lnTo>
                    <a:pt x="8722" y="20064"/>
                  </a:lnTo>
                  <a:lnTo>
                    <a:pt x="8481" y="20064"/>
                  </a:lnTo>
                  <a:lnTo>
                    <a:pt x="8361" y="20130"/>
                  </a:lnTo>
                  <a:lnTo>
                    <a:pt x="8265" y="20162"/>
                  </a:lnTo>
                  <a:lnTo>
                    <a:pt x="8097" y="20326"/>
                  </a:lnTo>
                  <a:lnTo>
                    <a:pt x="7977" y="20489"/>
                  </a:lnTo>
                  <a:lnTo>
                    <a:pt x="7761" y="20848"/>
                  </a:lnTo>
                  <a:lnTo>
                    <a:pt x="7665" y="21012"/>
                  </a:lnTo>
                  <a:lnTo>
                    <a:pt x="7544" y="21143"/>
                  </a:lnTo>
                  <a:lnTo>
                    <a:pt x="7400" y="21241"/>
                  </a:lnTo>
                  <a:lnTo>
                    <a:pt x="7016" y="21241"/>
                  </a:lnTo>
                  <a:lnTo>
                    <a:pt x="6800" y="21175"/>
                  </a:lnTo>
                  <a:lnTo>
                    <a:pt x="6607" y="21077"/>
                  </a:lnTo>
                  <a:lnTo>
                    <a:pt x="6439" y="20979"/>
                  </a:lnTo>
                  <a:lnTo>
                    <a:pt x="6295" y="20914"/>
                  </a:lnTo>
                  <a:lnTo>
                    <a:pt x="6079" y="20783"/>
                  </a:lnTo>
                  <a:lnTo>
                    <a:pt x="5887" y="20750"/>
                  </a:lnTo>
                  <a:lnTo>
                    <a:pt x="5766" y="20718"/>
                  </a:lnTo>
                  <a:lnTo>
                    <a:pt x="5574" y="20718"/>
                  </a:lnTo>
                  <a:lnTo>
                    <a:pt x="5382" y="20783"/>
                  </a:lnTo>
                  <a:lnTo>
                    <a:pt x="5286" y="20881"/>
                  </a:lnTo>
                  <a:lnTo>
                    <a:pt x="5142" y="21012"/>
                  </a:lnTo>
                  <a:lnTo>
                    <a:pt x="4998" y="21175"/>
                  </a:lnTo>
                  <a:lnTo>
                    <a:pt x="4877" y="21306"/>
                  </a:lnTo>
                  <a:lnTo>
                    <a:pt x="4781" y="21437"/>
                  </a:lnTo>
                  <a:lnTo>
                    <a:pt x="4685" y="21469"/>
                  </a:lnTo>
                  <a:lnTo>
                    <a:pt x="4637" y="21535"/>
                  </a:lnTo>
                  <a:lnTo>
                    <a:pt x="4541" y="21567"/>
                  </a:lnTo>
                  <a:lnTo>
                    <a:pt x="4421" y="21600"/>
                  </a:lnTo>
                  <a:lnTo>
                    <a:pt x="4229" y="21600"/>
                  </a:lnTo>
                  <a:lnTo>
                    <a:pt x="4085" y="21535"/>
                  </a:lnTo>
                  <a:lnTo>
                    <a:pt x="3916" y="21306"/>
                  </a:lnTo>
                  <a:lnTo>
                    <a:pt x="3796" y="21175"/>
                  </a:lnTo>
                  <a:lnTo>
                    <a:pt x="3580" y="20881"/>
                  </a:lnTo>
                  <a:lnTo>
                    <a:pt x="3484" y="20783"/>
                  </a:lnTo>
                  <a:lnTo>
                    <a:pt x="3436" y="20750"/>
                  </a:lnTo>
                  <a:lnTo>
                    <a:pt x="3340" y="20718"/>
                  </a:lnTo>
                  <a:lnTo>
                    <a:pt x="3123" y="20718"/>
                  </a:lnTo>
                  <a:lnTo>
                    <a:pt x="3003" y="20750"/>
                  </a:lnTo>
                  <a:lnTo>
                    <a:pt x="2787" y="20783"/>
                  </a:lnTo>
                  <a:lnTo>
                    <a:pt x="2595" y="20881"/>
                  </a:lnTo>
                  <a:lnTo>
                    <a:pt x="2451" y="20914"/>
                  </a:lnTo>
                  <a:lnTo>
                    <a:pt x="1658" y="20914"/>
                  </a:lnTo>
                  <a:lnTo>
                    <a:pt x="1345" y="20881"/>
                  </a:lnTo>
                  <a:lnTo>
                    <a:pt x="1057" y="20848"/>
                  </a:lnTo>
                  <a:lnTo>
                    <a:pt x="889" y="20783"/>
                  </a:lnTo>
                  <a:lnTo>
                    <a:pt x="745" y="20750"/>
                  </a:lnTo>
                  <a:lnTo>
                    <a:pt x="481" y="20620"/>
                  </a:lnTo>
                  <a:lnTo>
                    <a:pt x="360" y="20489"/>
                  </a:lnTo>
                  <a:lnTo>
                    <a:pt x="120" y="20293"/>
                  </a:lnTo>
                  <a:lnTo>
                    <a:pt x="0" y="20130"/>
                  </a:lnTo>
                  <a:lnTo>
                    <a:pt x="216" y="19084"/>
                  </a:lnTo>
                  <a:lnTo>
                    <a:pt x="216" y="15555"/>
                  </a:lnTo>
                  <a:lnTo>
                    <a:pt x="240" y="15457"/>
                  </a:lnTo>
                  <a:lnTo>
                    <a:pt x="240" y="15391"/>
                  </a:lnTo>
                  <a:lnTo>
                    <a:pt x="360" y="15228"/>
                  </a:lnTo>
                  <a:lnTo>
                    <a:pt x="408" y="15195"/>
                  </a:lnTo>
                  <a:lnTo>
                    <a:pt x="697" y="15097"/>
                  </a:lnTo>
                  <a:lnTo>
                    <a:pt x="1105" y="15032"/>
                  </a:lnTo>
                  <a:lnTo>
                    <a:pt x="1297" y="14934"/>
                  </a:lnTo>
                  <a:lnTo>
                    <a:pt x="1370" y="14901"/>
                  </a:lnTo>
                  <a:lnTo>
                    <a:pt x="1466" y="14836"/>
                  </a:lnTo>
                  <a:lnTo>
                    <a:pt x="1562" y="14738"/>
                  </a:lnTo>
                  <a:lnTo>
                    <a:pt x="1586" y="14640"/>
                  </a:lnTo>
                  <a:lnTo>
                    <a:pt x="1610" y="14607"/>
                  </a:lnTo>
                  <a:lnTo>
                    <a:pt x="1682" y="14476"/>
                  </a:lnTo>
                  <a:lnTo>
                    <a:pt x="1730" y="14346"/>
                  </a:lnTo>
                  <a:lnTo>
                    <a:pt x="1802" y="14051"/>
                  </a:lnTo>
                  <a:lnTo>
                    <a:pt x="1898" y="13757"/>
                  </a:lnTo>
                  <a:lnTo>
                    <a:pt x="1946" y="13561"/>
                  </a:lnTo>
                  <a:lnTo>
                    <a:pt x="2018" y="13431"/>
                  </a:lnTo>
                  <a:lnTo>
                    <a:pt x="2066" y="13333"/>
                  </a:lnTo>
                  <a:lnTo>
                    <a:pt x="2186" y="13169"/>
                  </a:lnTo>
                  <a:lnTo>
                    <a:pt x="2307" y="13136"/>
                  </a:lnTo>
                  <a:lnTo>
                    <a:pt x="2643" y="13136"/>
                  </a:lnTo>
                  <a:lnTo>
                    <a:pt x="2859" y="13202"/>
                  </a:lnTo>
                  <a:lnTo>
                    <a:pt x="3075" y="13300"/>
                  </a:lnTo>
                  <a:lnTo>
                    <a:pt x="3460" y="13496"/>
                  </a:lnTo>
                  <a:lnTo>
                    <a:pt x="3556" y="13561"/>
                  </a:lnTo>
                  <a:lnTo>
                    <a:pt x="3676" y="13594"/>
                  </a:lnTo>
                  <a:lnTo>
                    <a:pt x="3868" y="13659"/>
                  </a:lnTo>
                  <a:lnTo>
                    <a:pt x="4109" y="13659"/>
                  </a:lnTo>
                  <a:lnTo>
                    <a:pt x="4301" y="13627"/>
                  </a:lnTo>
                  <a:lnTo>
                    <a:pt x="4397" y="13627"/>
                  </a:lnTo>
                  <a:lnTo>
                    <a:pt x="4541" y="13496"/>
                  </a:lnTo>
                  <a:lnTo>
                    <a:pt x="4637" y="13431"/>
                  </a:lnTo>
                  <a:lnTo>
                    <a:pt x="4685" y="13365"/>
                  </a:lnTo>
                  <a:lnTo>
                    <a:pt x="4757" y="13234"/>
                  </a:lnTo>
                  <a:lnTo>
                    <a:pt x="4829" y="13071"/>
                  </a:lnTo>
                  <a:lnTo>
                    <a:pt x="4925" y="12842"/>
                  </a:lnTo>
                  <a:lnTo>
                    <a:pt x="4949" y="12614"/>
                  </a:lnTo>
                  <a:lnTo>
                    <a:pt x="4998" y="12352"/>
                  </a:lnTo>
                  <a:lnTo>
                    <a:pt x="4949" y="12156"/>
                  </a:lnTo>
                  <a:lnTo>
                    <a:pt x="4925" y="11960"/>
                  </a:lnTo>
                  <a:lnTo>
                    <a:pt x="4877" y="11764"/>
                  </a:lnTo>
                  <a:lnTo>
                    <a:pt x="4781" y="11633"/>
                  </a:lnTo>
                  <a:lnTo>
                    <a:pt x="4685" y="11470"/>
                  </a:lnTo>
                  <a:lnTo>
                    <a:pt x="4589" y="11372"/>
                  </a:lnTo>
                  <a:lnTo>
                    <a:pt x="4445" y="11274"/>
                  </a:lnTo>
                  <a:lnTo>
                    <a:pt x="4325" y="11143"/>
                  </a:lnTo>
                  <a:lnTo>
                    <a:pt x="4061" y="10947"/>
                  </a:lnTo>
                  <a:lnTo>
                    <a:pt x="3748" y="10686"/>
                  </a:lnTo>
                  <a:lnTo>
                    <a:pt x="3604" y="10555"/>
                  </a:lnTo>
                  <a:lnTo>
                    <a:pt x="3484" y="10424"/>
                  </a:lnTo>
                  <a:lnTo>
                    <a:pt x="3244" y="10097"/>
                  </a:lnTo>
                  <a:lnTo>
                    <a:pt x="3099" y="9869"/>
                  </a:lnTo>
                  <a:lnTo>
                    <a:pt x="3003" y="9640"/>
                  </a:lnTo>
                  <a:lnTo>
                    <a:pt x="2955" y="9379"/>
                  </a:lnTo>
                  <a:lnTo>
                    <a:pt x="2883" y="9150"/>
                  </a:lnTo>
                  <a:lnTo>
                    <a:pt x="2883" y="8921"/>
                  </a:lnTo>
                  <a:lnTo>
                    <a:pt x="2859" y="8660"/>
                  </a:lnTo>
                  <a:lnTo>
                    <a:pt x="2859" y="7908"/>
                  </a:lnTo>
                  <a:lnTo>
                    <a:pt x="2883" y="7777"/>
                  </a:lnTo>
                  <a:lnTo>
                    <a:pt x="3027" y="7254"/>
                  </a:lnTo>
                  <a:lnTo>
                    <a:pt x="3099" y="7124"/>
                  </a:lnTo>
                  <a:lnTo>
                    <a:pt x="3196" y="7026"/>
                  </a:lnTo>
                  <a:lnTo>
                    <a:pt x="3244" y="6928"/>
                  </a:lnTo>
                  <a:lnTo>
                    <a:pt x="3340" y="6797"/>
                  </a:lnTo>
                  <a:lnTo>
                    <a:pt x="3508" y="6634"/>
                  </a:lnTo>
                  <a:lnTo>
                    <a:pt x="3868" y="6241"/>
                  </a:lnTo>
                  <a:lnTo>
                    <a:pt x="4277" y="5882"/>
                  </a:lnTo>
                  <a:lnTo>
                    <a:pt x="4421" y="5719"/>
                  </a:lnTo>
                  <a:lnTo>
                    <a:pt x="4589" y="5490"/>
                  </a:lnTo>
                  <a:lnTo>
                    <a:pt x="4709" y="5261"/>
                  </a:lnTo>
                  <a:lnTo>
                    <a:pt x="4781" y="5163"/>
                  </a:lnTo>
                  <a:lnTo>
                    <a:pt x="4805" y="5032"/>
                  </a:lnTo>
                  <a:lnTo>
                    <a:pt x="4877" y="4902"/>
                  </a:lnTo>
                  <a:lnTo>
                    <a:pt x="4877" y="4738"/>
                  </a:lnTo>
                  <a:lnTo>
                    <a:pt x="4901" y="4608"/>
                  </a:lnTo>
                  <a:lnTo>
                    <a:pt x="4901" y="4313"/>
                  </a:lnTo>
                  <a:lnTo>
                    <a:pt x="4877" y="4183"/>
                  </a:lnTo>
                  <a:lnTo>
                    <a:pt x="4757" y="4019"/>
                  </a:lnTo>
                  <a:lnTo>
                    <a:pt x="4661" y="3921"/>
                  </a:lnTo>
                  <a:lnTo>
                    <a:pt x="4565" y="3889"/>
                  </a:lnTo>
                  <a:lnTo>
                    <a:pt x="4349" y="3823"/>
                  </a:lnTo>
                  <a:lnTo>
                    <a:pt x="3844" y="3725"/>
                  </a:lnTo>
                  <a:lnTo>
                    <a:pt x="3604" y="3627"/>
                  </a:lnTo>
                  <a:lnTo>
                    <a:pt x="3484" y="3562"/>
                  </a:lnTo>
                  <a:lnTo>
                    <a:pt x="3436" y="3529"/>
                  </a:lnTo>
                  <a:lnTo>
                    <a:pt x="3364" y="3497"/>
                  </a:lnTo>
                  <a:lnTo>
                    <a:pt x="3196" y="3300"/>
                  </a:lnTo>
                  <a:lnTo>
                    <a:pt x="3099" y="3202"/>
                  </a:lnTo>
                  <a:lnTo>
                    <a:pt x="3027" y="3104"/>
                  </a:lnTo>
                  <a:lnTo>
                    <a:pt x="2787" y="2647"/>
                  </a:lnTo>
                  <a:lnTo>
                    <a:pt x="2715" y="2418"/>
                  </a:lnTo>
                  <a:lnTo>
                    <a:pt x="2619" y="2157"/>
                  </a:lnTo>
                  <a:lnTo>
                    <a:pt x="2403" y="1601"/>
                  </a:lnTo>
                  <a:lnTo>
                    <a:pt x="2331" y="186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84" name="Freeform 1725">
              <a:extLst>
                <a:ext uri="{FF2B5EF4-FFF2-40B4-BE49-F238E27FC236}">
                  <a16:creationId xmlns:a16="http://schemas.microsoft.com/office/drawing/2014/main" id="{8B825248-8BAC-8620-1D68-BC775615D994}"/>
                </a:ext>
              </a:extLst>
            </p:cNvPr>
            <p:cNvSpPr/>
            <p:nvPr/>
          </p:nvSpPr>
          <p:spPr>
            <a:xfrm rot="21366487">
              <a:off x="3032342" y="1260841"/>
              <a:ext cx="975028" cy="60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37" y="5920"/>
                  </a:moveTo>
                  <a:lnTo>
                    <a:pt x="2952" y="5946"/>
                  </a:lnTo>
                  <a:lnTo>
                    <a:pt x="3051" y="5946"/>
                  </a:lnTo>
                  <a:lnTo>
                    <a:pt x="3133" y="5999"/>
                  </a:lnTo>
                  <a:lnTo>
                    <a:pt x="3231" y="6025"/>
                  </a:lnTo>
                  <a:lnTo>
                    <a:pt x="3313" y="6077"/>
                  </a:lnTo>
                  <a:lnTo>
                    <a:pt x="3559" y="6314"/>
                  </a:lnTo>
                  <a:lnTo>
                    <a:pt x="3871" y="6656"/>
                  </a:lnTo>
                  <a:lnTo>
                    <a:pt x="4035" y="6814"/>
                  </a:lnTo>
                  <a:lnTo>
                    <a:pt x="4215" y="6972"/>
                  </a:lnTo>
                  <a:lnTo>
                    <a:pt x="4379" y="7051"/>
                  </a:lnTo>
                  <a:lnTo>
                    <a:pt x="4527" y="7130"/>
                  </a:lnTo>
                  <a:lnTo>
                    <a:pt x="4691" y="7182"/>
                  </a:lnTo>
                  <a:lnTo>
                    <a:pt x="4838" y="7209"/>
                  </a:lnTo>
                  <a:lnTo>
                    <a:pt x="4969" y="7235"/>
                  </a:lnTo>
                  <a:lnTo>
                    <a:pt x="5117" y="7235"/>
                  </a:lnTo>
                  <a:lnTo>
                    <a:pt x="5412" y="7209"/>
                  </a:lnTo>
                  <a:lnTo>
                    <a:pt x="5691" y="7182"/>
                  </a:lnTo>
                  <a:lnTo>
                    <a:pt x="6150" y="7182"/>
                  </a:lnTo>
                  <a:lnTo>
                    <a:pt x="6282" y="7209"/>
                  </a:lnTo>
                  <a:lnTo>
                    <a:pt x="6446" y="7261"/>
                  </a:lnTo>
                  <a:lnTo>
                    <a:pt x="6610" y="7340"/>
                  </a:lnTo>
                  <a:lnTo>
                    <a:pt x="6757" y="7393"/>
                  </a:lnTo>
                  <a:lnTo>
                    <a:pt x="6888" y="7472"/>
                  </a:lnTo>
                  <a:lnTo>
                    <a:pt x="7134" y="7656"/>
                  </a:lnTo>
                  <a:lnTo>
                    <a:pt x="7249" y="7735"/>
                  </a:lnTo>
                  <a:lnTo>
                    <a:pt x="7380" y="7840"/>
                  </a:lnTo>
                  <a:lnTo>
                    <a:pt x="7430" y="7867"/>
                  </a:lnTo>
                  <a:lnTo>
                    <a:pt x="7495" y="7867"/>
                  </a:lnTo>
                  <a:lnTo>
                    <a:pt x="7577" y="7893"/>
                  </a:lnTo>
                  <a:lnTo>
                    <a:pt x="7790" y="7893"/>
                  </a:lnTo>
                  <a:lnTo>
                    <a:pt x="7889" y="7867"/>
                  </a:lnTo>
                  <a:lnTo>
                    <a:pt x="8118" y="7814"/>
                  </a:lnTo>
                  <a:lnTo>
                    <a:pt x="8315" y="7709"/>
                  </a:lnTo>
                  <a:lnTo>
                    <a:pt x="8397" y="7682"/>
                  </a:lnTo>
                  <a:lnTo>
                    <a:pt x="8496" y="7630"/>
                  </a:lnTo>
                  <a:lnTo>
                    <a:pt x="8856" y="7340"/>
                  </a:lnTo>
                  <a:lnTo>
                    <a:pt x="9545" y="6709"/>
                  </a:lnTo>
                  <a:lnTo>
                    <a:pt x="9709" y="6551"/>
                  </a:lnTo>
                  <a:lnTo>
                    <a:pt x="9890" y="6446"/>
                  </a:lnTo>
                  <a:lnTo>
                    <a:pt x="10087" y="6314"/>
                  </a:lnTo>
                  <a:lnTo>
                    <a:pt x="10283" y="6235"/>
                  </a:lnTo>
                  <a:lnTo>
                    <a:pt x="10382" y="6209"/>
                  </a:lnTo>
                  <a:lnTo>
                    <a:pt x="10513" y="6183"/>
                  </a:lnTo>
                  <a:lnTo>
                    <a:pt x="11891" y="6183"/>
                  </a:lnTo>
                  <a:lnTo>
                    <a:pt x="12022" y="6156"/>
                  </a:lnTo>
                  <a:lnTo>
                    <a:pt x="12153" y="6104"/>
                  </a:lnTo>
                  <a:lnTo>
                    <a:pt x="12383" y="6051"/>
                  </a:lnTo>
                  <a:lnTo>
                    <a:pt x="12497" y="5999"/>
                  </a:lnTo>
                  <a:lnTo>
                    <a:pt x="12711" y="5867"/>
                  </a:lnTo>
                  <a:lnTo>
                    <a:pt x="12908" y="5735"/>
                  </a:lnTo>
                  <a:lnTo>
                    <a:pt x="13121" y="5551"/>
                  </a:lnTo>
                  <a:lnTo>
                    <a:pt x="13301" y="5367"/>
                  </a:lnTo>
                  <a:lnTo>
                    <a:pt x="13465" y="5130"/>
                  </a:lnTo>
                  <a:lnTo>
                    <a:pt x="13646" y="4946"/>
                  </a:lnTo>
                  <a:lnTo>
                    <a:pt x="13810" y="4709"/>
                  </a:lnTo>
                  <a:lnTo>
                    <a:pt x="14154" y="4157"/>
                  </a:lnTo>
                  <a:lnTo>
                    <a:pt x="14515" y="3631"/>
                  </a:lnTo>
                  <a:lnTo>
                    <a:pt x="14712" y="3368"/>
                  </a:lnTo>
                  <a:lnTo>
                    <a:pt x="14925" y="3105"/>
                  </a:lnTo>
                  <a:lnTo>
                    <a:pt x="15023" y="2973"/>
                  </a:lnTo>
                  <a:lnTo>
                    <a:pt x="15220" y="2815"/>
                  </a:lnTo>
                  <a:lnTo>
                    <a:pt x="15335" y="2736"/>
                  </a:lnTo>
                  <a:lnTo>
                    <a:pt x="15532" y="2631"/>
                  </a:lnTo>
                  <a:lnTo>
                    <a:pt x="15761" y="2552"/>
                  </a:lnTo>
                  <a:lnTo>
                    <a:pt x="16204" y="2394"/>
                  </a:lnTo>
                  <a:lnTo>
                    <a:pt x="16434" y="2315"/>
                  </a:lnTo>
                  <a:lnTo>
                    <a:pt x="16565" y="2210"/>
                  </a:lnTo>
                  <a:lnTo>
                    <a:pt x="16663" y="2157"/>
                  </a:lnTo>
                  <a:lnTo>
                    <a:pt x="17221" y="1736"/>
                  </a:lnTo>
                  <a:lnTo>
                    <a:pt x="17729" y="1368"/>
                  </a:lnTo>
                  <a:lnTo>
                    <a:pt x="18205" y="973"/>
                  </a:lnTo>
                  <a:lnTo>
                    <a:pt x="18664" y="658"/>
                  </a:lnTo>
                  <a:lnTo>
                    <a:pt x="18910" y="526"/>
                  </a:lnTo>
                  <a:lnTo>
                    <a:pt x="19156" y="368"/>
                  </a:lnTo>
                  <a:lnTo>
                    <a:pt x="19287" y="316"/>
                  </a:lnTo>
                  <a:lnTo>
                    <a:pt x="19402" y="263"/>
                  </a:lnTo>
                  <a:lnTo>
                    <a:pt x="19681" y="184"/>
                  </a:lnTo>
                  <a:lnTo>
                    <a:pt x="19944" y="105"/>
                  </a:lnTo>
                  <a:lnTo>
                    <a:pt x="20206" y="53"/>
                  </a:lnTo>
                  <a:lnTo>
                    <a:pt x="20829" y="0"/>
                  </a:lnTo>
                  <a:lnTo>
                    <a:pt x="21206" y="26"/>
                  </a:lnTo>
                  <a:lnTo>
                    <a:pt x="21600" y="26"/>
                  </a:lnTo>
                  <a:lnTo>
                    <a:pt x="21584" y="210"/>
                  </a:lnTo>
                  <a:lnTo>
                    <a:pt x="21567" y="368"/>
                  </a:lnTo>
                  <a:lnTo>
                    <a:pt x="21502" y="710"/>
                  </a:lnTo>
                  <a:lnTo>
                    <a:pt x="21436" y="1026"/>
                  </a:lnTo>
                  <a:lnTo>
                    <a:pt x="21354" y="1315"/>
                  </a:lnTo>
                  <a:lnTo>
                    <a:pt x="21288" y="1605"/>
                  </a:lnTo>
                  <a:lnTo>
                    <a:pt x="21190" y="2236"/>
                  </a:lnTo>
                  <a:lnTo>
                    <a:pt x="21174" y="2420"/>
                  </a:lnTo>
                  <a:lnTo>
                    <a:pt x="21174" y="4183"/>
                  </a:lnTo>
                  <a:lnTo>
                    <a:pt x="21157" y="4288"/>
                  </a:lnTo>
                  <a:lnTo>
                    <a:pt x="21124" y="4341"/>
                  </a:lnTo>
                  <a:lnTo>
                    <a:pt x="21092" y="4367"/>
                  </a:lnTo>
                  <a:lnTo>
                    <a:pt x="21075" y="4420"/>
                  </a:lnTo>
                  <a:lnTo>
                    <a:pt x="21026" y="4473"/>
                  </a:lnTo>
                  <a:lnTo>
                    <a:pt x="20928" y="4499"/>
                  </a:lnTo>
                  <a:lnTo>
                    <a:pt x="20796" y="4552"/>
                  </a:lnTo>
                  <a:lnTo>
                    <a:pt x="20682" y="4578"/>
                  </a:lnTo>
                  <a:lnTo>
                    <a:pt x="20550" y="4604"/>
                  </a:lnTo>
                  <a:lnTo>
                    <a:pt x="20436" y="4657"/>
                  </a:lnTo>
                  <a:lnTo>
                    <a:pt x="20304" y="4762"/>
                  </a:lnTo>
                  <a:lnTo>
                    <a:pt x="20190" y="4867"/>
                  </a:lnTo>
                  <a:lnTo>
                    <a:pt x="20091" y="4972"/>
                  </a:lnTo>
                  <a:lnTo>
                    <a:pt x="19976" y="5078"/>
                  </a:lnTo>
                  <a:lnTo>
                    <a:pt x="19796" y="5341"/>
                  </a:lnTo>
                  <a:lnTo>
                    <a:pt x="19697" y="5472"/>
                  </a:lnTo>
                  <a:lnTo>
                    <a:pt x="19566" y="5604"/>
                  </a:lnTo>
                  <a:lnTo>
                    <a:pt x="19140" y="6077"/>
                  </a:lnTo>
                  <a:lnTo>
                    <a:pt x="18779" y="6551"/>
                  </a:lnTo>
                  <a:lnTo>
                    <a:pt x="18418" y="6998"/>
                  </a:lnTo>
                  <a:lnTo>
                    <a:pt x="18090" y="7446"/>
                  </a:lnTo>
                  <a:lnTo>
                    <a:pt x="17434" y="8393"/>
                  </a:lnTo>
                  <a:lnTo>
                    <a:pt x="17073" y="8893"/>
                  </a:lnTo>
                  <a:lnTo>
                    <a:pt x="16663" y="9419"/>
                  </a:lnTo>
                  <a:lnTo>
                    <a:pt x="16450" y="9077"/>
                  </a:lnTo>
                  <a:lnTo>
                    <a:pt x="16286" y="8656"/>
                  </a:lnTo>
                  <a:lnTo>
                    <a:pt x="16237" y="8577"/>
                  </a:lnTo>
                  <a:lnTo>
                    <a:pt x="16188" y="8472"/>
                  </a:lnTo>
                  <a:lnTo>
                    <a:pt x="16155" y="8393"/>
                  </a:lnTo>
                  <a:lnTo>
                    <a:pt x="16089" y="8340"/>
                  </a:lnTo>
                  <a:lnTo>
                    <a:pt x="16024" y="8261"/>
                  </a:lnTo>
                  <a:lnTo>
                    <a:pt x="15958" y="8235"/>
                  </a:lnTo>
                  <a:lnTo>
                    <a:pt x="15876" y="8209"/>
                  </a:lnTo>
                  <a:lnTo>
                    <a:pt x="15433" y="8209"/>
                  </a:lnTo>
                  <a:lnTo>
                    <a:pt x="15433" y="10839"/>
                  </a:lnTo>
                  <a:lnTo>
                    <a:pt x="15417" y="10997"/>
                  </a:lnTo>
                  <a:lnTo>
                    <a:pt x="15351" y="11260"/>
                  </a:lnTo>
                  <a:lnTo>
                    <a:pt x="15269" y="11524"/>
                  </a:lnTo>
                  <a:lnTo>
                    <a:pt x="15204" y="11655"/>
                  </a:lnTo>
                  <a:lnTo>
                    <a:pt x="15122" y="11760"/>
                  </a:lnTo>
                  <a:lnTo>
                    <a:pt x="14974" y="11971"/>
                  </a:lnTo>
                  <a:lnTo>
                    <a:pt x="14810" y="12155"/>
                  </a:lnTo>
                  <a:lnTo>
                    <a:pt x="14646" y="12313"/>
                  </a:lnTo>
                  <a:lnTo>
                    <a:pt x="14285" y="12681"/>
                  </a:lnTo>
                  <a:lnTo>
                    <a:pt x="14105" y="12892"/>
                  </a:lnTo>
                  <a:lnTo>
                    <a:pt x="13941" y="13076"/>
                  </a:lnTo>
                  <a:lnTo>
                    <a:pt x="13793" y="13260"/>
                  </a:lnTo>
                  <a:lnTo>
                    <a:pt x="13728" y="13391"/>
                  </a:lnTo>
                  <a:lnTo>
                    <a:pt x="13662" y="13497"/>
                  </a:lnTo>
                  <a:lnTo>
                    <a:pt x="13613" y="13628"/>
                  </a:lnTo>
                  <a:lnTo>
                    <a:pt x="13564" y="13733"/>
                  </a:lnTo>
                  <a:lnTo>
                    <a:pt x="13547" y="13891"/>
                  </a:lnTo>
                  <a:lnTo>
                    <a:pt x="13498" y="14049"/>
                  </a:lnTo>
                  <a:lnTo>
                    <a:pt x="13498" y="14181"/>
                  </a:lnTo>
                  <a:lnTo>
                    <a:pt x="13482" y="14365"/>
                  </a:lnTo>
                  <a:lnTo>
                    <a:pt x="13498" y="14549"/>
                  </a:lnTo>
                  <a:lnTo>
                    <a:pt x="13531" y="14707"/>
                  </a:lnTo>
                  <a:lnTo>
                    <a:pt x="13564" y="14891"/>
                  </a:lnTo>
                  <a:lnTo>
                    <a:pt x="13613" y="15049"/>
                  </a:lnTo>
                  <a:lnTo>
                    <a:pt x="13646" y="15181"/>
                  </a:lnTo>
                  <a:lnTo>
                    <a:pt x="13662" y="15365"/>
                  </a:lnTo>
                  <a:lnTo>
                    <a:pt x="13711" y="15549"/>
                  </a:lnTo>
                  <a:lnTo>
                    <a:pt x="13711" y="15891"/>
                  </a:lnTo>
                  <a:lnTo>
                    <a:pt x="13662" y="16075"/>
                  </a:lnTo>
                  <a:lnTo>
                    <a:pt x="13629" y="16233"/>
                  </a:lnTo>
                  <a:lnTo>
                    <a:pt x="13531" y="16496"/>
                  </a:lnTo>
                  <a:lnTo>
                    <a:pt x="13285" y="16812"/>
                  </a:lnTo>
                  <a:lnTo>
                    <a:pt x="13088" y="17048"/>
                  </a:lnTo>
                  <a:lnTo>
                    <a:pt x="12924" y="17285"/>
                  </a:lnTo>
                  <a:lnTo>
                    <a:pt x="12842" y="17417"/>
                  </a:lnTo>
                  <a:lnTo>
                    <a:pt x="12793" y="17548"/>
                  </a:lnTo>
                  <a:lnTo>
                    <a:pt x="12727" y="17706"/>
                  </a:lnTo>
                  <a:lnTo>
                    <a:pt x="12711" y="17785"/>
                  </a:lnTo>
                  <a:lnTo>
                    <a:pt x="12678" y="17890"/>
                  </a:lnTo>
                  <a:lnTo>
                    <a:pt x="12629" y="18180"/>
                  </a:lnTo>
                  <a:lnTo>
                    <a:pt x="12629" y="18469"/>
                  </a:lnTo>
                  <a:lnTo>
                    <a:pt x="12662" y="18995"/>
                  </a:lnTo>
                  <a:lnTo>
                    <a:pt x="12678" y="19232"/>
                  </a:lnTo>
                  <a:lnTo>
                    <a:pt x="12678" y="19495"/>
                  </a:lnTo>
                  <a:lnTo>
                    <a:pt x="12662" y="19627"/>
                  </a:lnTo>
                  <a:lnTo>
                    <a:pt x="12645" y="19785"/>
                  </a:lnTo>
                  <a:lnTo>
                    <a:pt x="12596" y="19890"/>
                  </a:lnTo>
                  <a:lnTo>
                    <a:pt x="12563" y="20048"/>
                  </a:lnTo>
                  <a:lnTo>
                    <a:pt x="12481" y="20206"/>
                  </a:lnTo>
                  <a:lnTo>
                    <a:pt x="12383" y="20390"/>
                  </a:lnTo>
                  <a:lnTo>
                    <a:pt x="12301" y="20574"/>
                  </a:lnTo>
                  <a:lnTo>
                    <a:pt x="12186" y="20732"/>
                  </a:lnTo>
                  <a:lnTo>
                    <a:pt x="12087" y="20863"/>
                  </a:lnTo>
                  <a:lnTo>
                    <a:pt x="11973" y="21021"/>
                  </a:lnTo>
                  <a:lnTo>
                    <a:pt x="11743" y="21232"/>
                  </a:lnTo>
                  <a:lnTo>
                    <a:pt x="11612" y="21311"/>
                  </a:lnTo>
                  <a:lnTo>
                    <a:pt x="11497" y="21390"/>
                  </a:lnTo>
                  <a:lnTo>
                    <a:pt x="11349" y="21468"/>
                  </a:lnTo>
                  <a:lnTo>
                    <a:pt x="11202" y="21521"/>
                  </a:lnTo>
                  <a:lnTo>
                    <a:pt x="11071" y="21547"/>
                  </a:lnTo>
                  <a:lnTo>
                    <a:pt x="10923" y="21574"/>
                  </a:lnTo>
                  <a:lnTo>
                    <a:pt x="10759" y="21600"/>
                  </a:lnTo>
                  <a:lnTo>
                    <a:pt x="10497" y="21600"/>
                  </a:lnTo>
                  <a:lnTo>
                    <a:pt x="10415" y="21574"/>
                  </a:lnTo>
                  <a:lnTo>
                    <a:pt x="10300" y="21547"/>
                  </a:lnTo>
                  <a:lnTo>
                    <a:pt x="10218" y="21521"/>
                  </a:lnTo>
                  <a:lnTo>
                    <a:pt x="10119" y="21468"/>
                  </a:lnTo>
                  <a:lnTo>
                    <a:pt x="10037" y="21363"/>
                  </a:lnTo>
                  <a:lnTo>
                    <a:pt x="9972" y="21311"/>
                  </a:lnTo>
                  <a:lnTo>
                    <a:pt x="9890" y="21232"/>
                  </a:lnTo>
                  <a:lnTo>
                    <a:pt x="9841" y="21100"/>
                  </a:lnTo>
                  <a:lnTo>
                    <a:pt x="9775" y="21021"/>
                  </a:lnTo>
                  <a:lnTo>
                    <a:pt x="9726" y="20890"/>
                  </a:lnTo>
                  <a:lnTo>
                    <a:pt x="9644" y="20627"/>
                  </a:lnTo>
                  <a:lnTo>
                    <a:pt x="9627" y="20521"/>
                  </a:lnTo>
                  <a:lnTo>
                    <a:pt x="9611" y="20363"/>
                  </a:lnTo>
                  <a:lnTo>
                    <a:pt x="9611" y="19943"/>
                  </a:lnTo>
                  <a:lnTo>
                    <a:pt x="9644" y="19732"/>
                  </a:lnTo>
                  <a:lnTo>
                    <a:pt x="9709" y="19495"/>
                  </a:lnTo>
                  <a:lnTo>
                    <a:pt x="9775" y="19337"/>
                  </a:lnTo>
                  <a:lnTo>
                    <a:pt x="9873" y="19127"/>
                  </a:lnTo>
                  <a:lnTo>
                    <a:pt x="9955" y="18943"/>
                  </a:lnTo>
                  <a:lnTo>
                    <a:pt x="10169" y="18627"/>
                  </a:lnTo>
                  <a:lnTo>
                    <a:pt x="10365" y="18259"/>
                  </a:lnTo>
                  <a:lnTo>
                    <a:pt x="10464" y="18101"/>
                  </a:lnTo>
                  <a:lnTo>
                    <a:pt x="10546" y="17890"/>
                  </a:lnTo>
                  <a:lnTo>
                    <a:pt x="10611" y="17706"/>
                  </a:lnTo>
                  <a:lnTo>
                    <a:pt x="10677" y="17469"/>
                  </a:lnTo>
                  <a:lnTo>
                    <a:pt x="10710" y="17259"/>
                  </a:lnTo>
                  <a:lnTo>
                    <a:pt x="10710" y="17154"/>
                  </a:lnTo>
                  <a:lnTo>
                    <a:pt x="10743" y="16996"/>
                  </a:lnTo>
                  <a:lnTo>
                    <a:pt x="10710" y="16785"/>
                  </a:lnTo>
                  <a:lnTo>
                    <a:pt x="10693" y="16549"/>
                  </a:lnTo>
                  <a:lnTo>
                    <a:pt x="10661" y="16338"/>
                  </a:lnTo>
                  <a:lnTo>
                    <a:pt x="10611" y="16180"/>
                  </a:lnTo>
                  <a:lnTo>
                    <a:pt x="10546" y="15996"/>
                  </a:lnTo>
                  <a:lnTo>
                    <a:pt x="10497" y="15812"/>
                  </a:lnTo>
                  <a:lnTo>
                    <a:pt x="10333" y="15523"/>
                  </a:lnTo>
                  <a:lnTo>
                    <a:pt x="10119" y="15233"/>
                  </a:lnTo>
                  <a:lnTo>
                    <a:pt x="9890" y="14917"/>
                  </a:lnTo>
                  <a:lnTo>
                    <a:pt x="9431" y="14365"/>
                  </a:lnTo>
                  <a:lnTo>
                    <a:pt x="8988" y="13839"/>
                  </a:lnTo>
                  <a:lnTo>
                    <a:pt x="8791" y="13602"/>
                  </a:lnTo>
                  <a:lnTo>
                    <a:pt x="8578" y="13391"/>
                  </a:lnTo>
                  <a:lnTo>
                    <a:pt x="8381" y="13207"/>
                  </a:lnTo>
                  <a:lnTo>
                    <a:pt x="8250" y="13128"/>
                  </a:lnTo>
                  <a:lnTo>
                    <a:pt x="8135" y="13076"/>
                  </a:lnTo>
                  <a:lnTo>
                    <a:pt x="8004" y="13023"/>
                  </a:lnTo>
                  <a:lnTo>
                    <a:pt x="7889" y="12971"/>
                  </a:lnTo>
                  <a:lnTo>
                    <a:pt x="7741" y="12971"/>
                  </a:lnTo>
                  <a:lnTo>
                    <a:pt x="7594" y="12944"/>
                  </a:lnTo>
                  <a:lnTo>
                    <a:pt x="7266" y="12997"/>
                  </a:lnTo>
                  <a:lnTo>
                    <a:pt x="7134" y="13076"/>
                  </a:lnTo>
                  <a:lnTo>
                    <a:pt x="6987" y="13128"/>
                  </a:lnTo>
                  <a:lnTo>
                    <a:pt x="6856" y="13181"/>
                  </a:lnTo>
                  <a:lnTo>
                    <a:pt x="6724" y="13260"/>
                  </a:lnTo>
                  <a:lnTo>
                    <a:pt x="6232" y="13628"/>
                  </a:lnTo>
                  <a:lnTo>
                    <a:pt x="5954" y="13812"/>
                  </a:lnTo>
                  <a:lnTo>
                    <a:pt x="5822" y="13865"/>
                  </a:lnTo>
                  <a:lnTo>
                    <a:pt x="5675" y="13918"/>
                  </a:lnTo>
                  <a:lnTo>
                    <a:pt x="5511" y="13944"/>
                  </a:lnTo>
                  <a:lnTo>
                    <a:pt x="5199" y="13944"/>
                  </a:lnTo>
                  <a:lnTo>
                    <a:pt x="5084" y="13918"/>
                  </a:lnTo>
                  <a:lnTo>
                    <a:pt x="4838" y="13865"/>
                  </a:lnTo>
                  <a:lnTo>
                    <a:pt x="4609" y="13812"/>
                  </a:lnTo>
                  <a:lnTo>
                    <a:pt x="4379" y="13707"/>
                  </a:lnTo>
                  <a:lnTo>
                    <a:pt x="3936" y="13549"/>
                  </a:lnTo>
                  <a:lnTo>
                    <a:pt x="3805" y="13497"/>
                  </a:lnTo>
                  <a:lnTo>
                    <a:pt x="3690" y="13470"/>
                  </a:lnTo>
                  <a:lnTo>
                    <a:pt x="2263" y="13470"/>
                  </a:lnTo>
                  <a:lnTo>
                    <a:pt x="2132" y="13444"/>
                  </a:lnTo>
                  <a:lnTo>
                    <a:pt x="1935" y="13365"/>
                  </a:lnTo>
                  <a:lnTo>
                    <a:pt x="1821" y="13181"/>
                  </a:lnTo>
                  <a:lnTo>
                    <a:pt x="1738" y="13023"/>
                  </a:lnTo>
                  <a:lnTo>
                    <a:pt x="1689" y="12865"/>
                  </a:lnTo>
                  <a:lnTo>
                    <a:pt x="1656" y="12681"/>
                  </a:lnTo>
                  <a:lnTo>
                    <a:pt x="1640" y="12471"/>
                  </a:lnTo>
                  <a:lnTo>
                    <a:pt x="1607" y="12260"/>
                  </a:lnTo>
                  <a:lnTo>
                    <a:pt x="1591" y="12023"/>
                  </a:lnTo>
                  <a:lnTo>
                    <a:pt x="1591" y="10603"/>
                  </a:lnTo>
                  <a:lnTo>
                    <a:pt x="1607" y="10497"/>
                  </a:lnTo>
                  <a:lnTo>
                    <a:pt x="1607" y="10366"/>
                  </a:lnTo>
                  <a:lnTo>
                    <a:pt x="1656" y="10155"/>
                  </a:lnTo>
                  <a:lnTo>
                    <a:pt x="1722" y="9971"/>
                  </a:lnTo>
                  <a:lnTo>
                    <a:pt x="1755" y="9866"/>
                  </a:lnTo>
                  <a:lnTo>
                    <a:pt x="1804" y="9787"/>
                  </a:lnTo>
                  <a:lnTo>
                    <a:pt x="1837" y="9682"/>
                  </a:lnTo>
                  <a:lnTo>
                    <a:pt x="1886" y="9603"/>
                  </a:lnTo>
                  <a:lnTo>
                    <a:pt x="1985" y="9419"/>
                  </a:lnTo>
                  <a:lnTo>
                    <a:pt x="2214" y="9129"/>
                  </a:lnTo>
                  <a:lnTo>
                    <a:pt x="2427" y="8814"/>
                  </a:lnTo>
                  <a:lnTo>
                    <a:pt x="2542" y="8656"/>
                  </a:lnTo>
                  <a:lnTo>
                    <a:pt x="2624" y="8472"/>
                  </a:lnTo>
                  <a:lnTo>
                    <a:pt x="2657" y="8393"/>
                  </a:lnTo>
                  <a:lnTo>
                    <a:pt x="2706" y="8314"/>
                  </a:lnTo>
                  <a:lnTo>
                    <a:pt x="2755" y="8103"/>
                  </a:lnTo>
                  <a:lnTo>
                    <a:pt x="2788" y="7972"/>
                  </a:lnTo>
                  <a:lnTo>
                    <a:pt x="2805" y="7893"/>
                  </a:lnTo>
                  <a:lnTo>
                    <a:pt x="2805" y="7524"/>
                  </a:lnTo>
                  <a:lnTo>
                    <a:pt x="2755" y="7446"/>
                  </a:lnTo>
                  <a:lnTo>
                    <a:pt x="2706" y="7393"/>
                  </a:lnTo>
                  <a:lnTo>
                    <a:pt x="2542" y="7340"/>
                  </a:lnTo>
                  <a:lnTo>
                    <a:pt x="2460" y="7288"/>
                  </a:lnTo>
                  <a:lnTo>
                    <a:pt x="2165" y="7288"/>
                  </a:lnTo>
                  <a:lnTo>
                    <a:pt x="2083" y="7340"/>
                  </a:lnTo>
                  <a:lnTo>
                    <a:pt x="1919" y="7393"/>
                  </a:lnTo>
                  <a:lnTo>
                    <a:pt x="1837" y="7446"/>
                  </a:lnTo>
                  <a:lnTo>
                    <a:pt x="1771" y="7498"/>
                  </a:lnTo>
                  <a:lnTo>
                    <a:pt x="1640" y="7630"/>
                  </a:lnTo>
                  <a:lnTo>
                    <a:pt x="1345" y="7867"/>
                  </a:lnTo>
                  <a:lnTo>
                    <a:pt x="1181" y="7972"/>
                  </a:lnTo>
                  <a:lnTo>
                    <a:pt x="1017" y="8051"/>
                  </a:lnTo>
                  <a:lnTo>
                    <a:pt x="787" y="7972"/>
                  </a:lnTo>
                  <a:lnTo>
                    <a:pt x="623" y="7893"/>
                  </a:lnTo>
                  <a:lnTo>
                    <a:pt x="541" y="7840"/>
                  </a:lnTo>
                  <a:lnTo>
                    <a:pt x="459" y="7735"/>
                  </a:lnTo>
                  <a:lnTo>
                    <a:pt x="295" y="7577"/>
                  </a:lnTo>
                  <a:lnTo>
                    <a:pt x="98" y="7419"/>
                  </a:lnTo>
                  <a:lnTo>
                    <a:pt x="33" y="7419"/>
                  </a:lnTo>
                  <a:lnTo>
                    <a:pt x="0" y="7367"/>
                  </a:lnTo>
                  <a:lnTo>
                    <a:pt x="0" y="7340"/>
                  </a:lnTo>
                  <a:lnTo>
                    <a:pt x="16" y="7340"/>
                  </a:lnTo>
                  <a:lnTo>
                    <a:pt x="164" y="7235"/>
                  </a:lnTo>
                  <a:lnTo>
                    <a:pt x="213" y="7209"/>
                  </a:lnTo>
                  <a:lnTo>
                    <a:pt x="426" y="7209"/>
                  </a:lnTo>
                  <a:lnTo>
                    <a:pt x="541" y="7235"/>
                  </a:lnTo>
                  <a:lnTo>
                    <a:pt x="689" y="7261"/>
                  </a:lnTo>
                  <a:lnTo>
                    <a:pt x="820" y="7288"/>
                  </a:lnTo>
                  <a:lnTo>
                    <a:pt x="902" y="7288"/>
                  </a:lnTo>
                  <a:lnTo>
                    <a:pt x="951" y="7261"/>
                  </a:lnTo>
                  <a:lnTo>
                    <a:pt x="1017" y="7261"/>
                  </a:lnTo>
                  <a:lnTo>
                    <a:pt x="1099" y="7209"/>
                  </a:lnTo>
                  <a:lnTo>
                    <a:pt x="1230" y="7130"/>
                  </a:lnTo>
                  <a:lnTo>
                    <a:pt x="1328" y="7025"/>
                  </a:lnTo>
                  <a:lnTo>
                    <a:pt x="1558" y="6814"/>
                  </a:lnTo>
                  <a:lnTo>
                    <a:pt x="1935" y="6419"/>
                  </a:lnTo>
                  <a:lnTo>
                    <a:pt x="2132" y="6235"/>
                  </a:lnTo>
                  <a:lnTo>
                    <a:pt x="2231" y="6156"/>
                  </a:lnTo>
                  <a:lnTo>
                    <a:pt x="2329" y="6051"/>
                  </a:lnTo>
                  <a:lnTo>
                    <a:pt x="2460" y="5999"/>
                  </a:lnTo>
                  <a:lnTo>
                    <a:pt x="2575" y="5972"/>
                  </a:lnTo>
                  <a:lnTo>
                    <a:pt x="2837" y="592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85" name="Freeform 1803">
              <a:extLst>
                <a:ext uri="{FF2B5EF4-FFF2-40B4-BE49-F238E27FC236}">
                  <a16:creationId xmlns:a16="http://schemas.microsoft.com/office/drawing/2014/main" id="{0C277D10-FFD7-156C-C951-601514FB86A4}"/>
                </a:ext>
              </a:extLst>
            </p:cNvPr>
            <p:cNvSpPr/>
            <p:nvPr/>
          </p:nvSpPr>
          <p:spPr>
            <a:xfrm rot="21366487">
              <a:off x="2835976" y="1360517"/>
              <a:ext cx="110969" cy="154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592" y="1029"/>
                  </a:moveTo>
                  <a:lnTo>
                    <a:pt x="1584" y="1543"/>
                  </a:lnTo>
                  <a:lnTo>
                    <a:pt x="1440" y="1749"/>
                  </a:lnTo>
                  <a:lnTo>
                    <a:pt x="864" y="2366"/>
                  </a:lnTo>
                  <a:lnTo>
                    <a:pt x="720" y="2571"/>
                  </a:lnTo>
                  <a:lnTo>
                    <a:pt x="576" y="2983"/>
                  </a:lnTo>
                  <a:lnTo>
                    <a:pt x="576" y="3600"/>
                  </a:lnTo>
                  <a:lnTo>
                    <a:pt x="720" y="4011"/>
                  </a:lnTo>
                  <a:lnTo>
                    <a:pt x="1152" y="4731"/>
                  </a:lnTo>
                  <a:lnTo>
                    <a:pt x="1440" y="5246"/>
                  </a:lnTo>
                  <a:lnTo>
                    <a:pt x="2016" y="5863"/>
                  </a:lnTo>
                  <a:lnTo>
                    <a:pt x="2736" y="6274"/>
                  </a:lnTo>
                  <a:lnTo>
                    <a:pt x="3024" y="6994"/>
                  </a:lnTo>
                  <a:lnTo>
                    <a:pt x="3456" y="7611"/>
                  </a:lnTo>
                  <a:lnTo>
                    <a:pt x="3600" y="7920"/>
                  </a:lnTo>
                  <a:lnTo>
                    <a:pt x="3600" y="8331"/>
                  </a:lnTo>
                  <a:lnTo>
                    <a:pt x="3456" y="8949"/>
                  </a:lnTo>
                  <a:lnTo>
                    <a:pt x="3312" y="9463"/>
                  </a:lnTo>
                  <a:lnTo>
                    <a:pt x="2736" y="9977"/>
                  </a:lnTo>
                  <a:lnTo>
                    <a:pt x="2304" y="10491"/>
                  </a:lnTo>
                  <a:lnTo>
                    <a:pt x="1440" y="11417"/>
                  </a:lnTo>
                  <a:lnTo>
                    <a:pt x="1152" y="12034"/>
                  </a:lnTo>
                  <a:lnTo>
                    <a:pt x="1152" y="13474"/>
                  </a:lnTo>
                  <a:lnTo>
                    <a:pt x="1440" y="14297"/>
                  </a:lnTo>
                  <a:lnTo>
                    <a:pt x="1872" y="15120"/>
                  </a:lnTo>
                  <a:lnTo>
                    <a:pt x="2016" y="15634"/>
                  </a:lnTo>
                  <a:lnTo>
                    <a:pt x="2016" y="16560"/>
                  </a:lnTo>
                  <a:lnTo>
                    <a:pt x="1872" y="16971"/>
                  </a:lnTo>
                  <a:lnTo>
                    <a:pt x="1296" y="17794"/>
                  </a:lnTo>
                  <a:lnTo>
                    <a:pt x="720" y="18514"/>
                  </a:lnTo>
                  <a:lnTo>
                    <a:pt x="576" y="18926"/>
                  </a:lnTo>
                  <a:lnTo>
                    <a:pt x="576" y="19749"/>
                  </a:lnTo>
                  <a:lnTo>
                    <a:pt x="720" y="20160"/>
                  </a:lnTo>
                  <a:lnTo>
                    <a:pt x="864" y="20366"/>
                  </a:lnTo>
                  <a:lnTo>
                    <a:pt x="1296" y="20571"/>
                  </a:lnTo>
                  <a:lnTo>
                    <a:pt x="1584" y="20880"/>
                  </a:lnTo>
                  <a:lnTo>
                    <a:pt x="2016" y="21086"/>
                  </a:lnTo>
                  <a:lnTo>
                    <a:pt x="2592" y="21189"/>
                  </a:lnTo>
                  <a:lnTo>
                    <a:pt x="3024" y="21291"/>
                  </a:lnTo>
                  <a:lnTo>
                    <a:pt x="3600" y="21394"/>
                  </a:lnTo>
                  <a:lnTo>
                    <a:pt x="4320" y="21497"/>
                  </a:lnTo>
                  <a:lnTo>
                    <a:pt x="5616" y="21600"/>
                  </a:lnTo>
                  <a:lnTo>
                    <a:pt x="8784" y="21600"/>
                  </a:lnTo>
                  <a:lnTo>
                    <a:pt x="9504" y="21497"/>
                  </a:lnTo>
                  <a:lnTo>
                    <a:pt x="10080" y="21394"/>
                  </a:lnTo>
                  <a:lnTo>
                    <a:pt x="10800" y="21291"/>
                  </a:lnTo>
                  <a:lnTo>
                    <a:pt x="11952" y="20880"/>
                  </a:lnTo>
                  <a:lnTo>
                    <a:pt x="12816" y="20263"/>
                  </a:lnTo>
                  <a:lnTo>
                    <a:pt x="14544" y="18823"/>
                  </a:lnTo>
                  <a:lnTo>
                    <a:pt x="16272" y="17280"/>
                  </a:lnTo>
                  <a:lnTo>
                    <a:pt x="17712" y="16046"/>
                  </a:lnTo>
                  <a:lnTo>
                    <a:pt x="19440" y="15120"/>
                  </a:lnTo>
                  <a:lnTo>
                    <a:pt x="20304" y="14709"/>
                  </a:lnTo>
                  <a:lnTo>
                    <a:pt x="20880" y="14194"/>
                  </a:lnTo>
                  <a:lnTo>
                    <a:pt x="21312" y="13886"/>
                  </a:lnTo>
                  <a:lnTo>
                    <a:pt x="21456" y="13680"/>
                  </a:lnTo>
                  <a:lnTo>
                    <a:pt x="21600" y="13269"/>
                  </a:lnTo>
                  <a:lnTo>
                    <a:pt x="21600" y="6891"/>
                  </a:lnTo>
                  <a:lnTo>
                    <a:pt x="21312" y="5246"/>
                  </a:lnTo>
                  <a:lnTo>
                    <a:pt x="20880" y="4526"/>
                  </a:lnTo>
                  <a:lnTo>
                    <a:pt x="20160" y="3909"/>
                  </a:lnTo>
                  <a:lnTo>
                    <a:pt x="19584" y="3291"/>
                  </a:lnTo>
                  <a:lnTo>
                    <a:pt x="18720" y="2674"/>
                  </a:lnTo>
                  <a:lnTo>
                    <a:pt x="17856" y="2263"/>
                  </a:lnTo>
                  <a:lnTo>
                    <a:pt x="16704" y="1749"/>
                  </a:lnTo>
                  <a:lnTo>
                    <a:pt x="15696" y="1337"/>
                  </a:lnTo>
                  <a:lnTo>
                    <a:pt x="14544" y="926"/>
                  </a:lnTo>
                  <a:lnTo>
                    <a:pt x="13392" y="720"/>
                  </a:lnTo>
                  <a:lnTo>
                    <a:pt x="10800" y="309"/>
                  </a:lnTo>
                  <a:lnTo>
                    <a:pt x="9360" y="103"/>
                  </a:lnTo>
                  <a:lnTo>
                    <a:pt x="8064" y="0"/>
                  </a:lnTo>
                  <a:lnTo>
                    <a:pt x="5760" y="0"/>
                  </a:lnTo>
                  <a:lnTo>
                    <a:pt x="4896" y="103"/>
                  </a:lnTo>
                  <a:lnTo>
                    <a:pt x="4032" y="411"/>
                  </a:lnTo>
                  <a:lnTo>
                    <a:pt x="3312" y="514"/>
                  </a:lnTo>
                  <a:lnTo>
                    <a:pt x="1584" y="1029"/>
                  </a:lnTo>
                  <a:lnTo>
                    <a:pt x="0" y="1646"/>
                  </a:lnTo>
                  <a:lnTo>
                    <a:pt x="2592" y="102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86" name="Freeform 1831">
              <a:extLst>
                <a:ext uri="{FF2B5EF4-FFF2-40B4-BE49-F238E27FC236}">
                  <a16:creationId xmlns:a16="http://schemas.microsoft.com/office/drawing/2014/main" id="{237275D1-A934-F7E1-C102-3553657CBD46}"/>
                </a:ext>
              </a:extLst>
            </p:cNvPr>
            <p:cNvSpPr/>
            <p:nvPr/>
          </p:nvSpPr>
          <p:spPr>
            <a:xfrm rot="21366487">
              <a:off x="802097" y="783634"/>
              <a:ext cx="451266" cy="377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190" y="716"/>
                  </a:moveTo>
                  <a:lnTo>
                    <a:pt x="10906" y="1221"/>
                  </a:lnTo>
                  <a:lnTo>
                    <a:pt x="10800" y="1389"/>
                  </a:lnTo>
                  <a:lnTo>
                    <a:pt x="10623" y="1600"/>
                  </a:lnTo>
                  <a:lnTo>
                    <a:pt x="10446" y="1726"/>
                  </a:lnTo>
                  <a:lnTo>
                    <a:pt x="10198" y="1811"/>
                  </a:lnTo>
                  <a:lnTo>
                    <a:pt x="9809" y="2063"/>
                  </a:lnTo>
                  <a:lnTo>
                    <a:pt x="9313" y="2189"/>
                  </a:lnTo>
                  <a:lnTo>
                    <a:pt x="8782" y="2316"/>
                  </a:lnTo>
                  <a:lnTo>
                    <a:pt x="8321" y="2442"/>
                  </a:lnTo>
                  <a:lnTo>
                    <a:pt x="7790" y="2568"/>
                  </a:lnTo>
                  <a:lnTo>
                    <a:pt x="7507" y="2611"/>
                  </a:lnTo>
                  <a:lnTo>
                    <a:pt x="7294" y="2779"/>
                  </a:lnTo>
                  <a:lnTo>
                    <a:pt x="7082" y="2863"/>
                  </a:lnTo>
                  <a:lnTo>
                    <a:pt x="6834" y="2989"/>
                  </a:lnTo>
                  <a:lnTo>
                    <a:pt x="6657" y="3200"/>
                  </a:lnTo>
                  <a:lnTo>
                    <a:pt x="6480" y="3326"/>
                  </a:lnTo>
                  <a:lnTo>
                    <a:pt x="6303" y="3537"/>
                  </a:lnTo>
                  <a:lnTo>
                    <a:pt x="6197" y="3705"/>
                  </a:lnTo>
                  <a:lnTo>
                    <a:pt x="5913" y="4211"/>
                  </a:lnTo>
                  <a:lnTo>
                    <a:pt x="5843" y="4421"/>
                  </a:lnTo>
                  <a:lnTo>
                    <a:pt x="5772" y="4674"/>
                  </a:lnTo>
                  <a:lnTo>
                    <a:pt x="5666" y="5179"/>
                  </a:lnTo>
                  <a:lnTo>
                    <a:pt x="5666" y="5474"/>
                  </a:lnTo>
                  <a:lnTo>
                    <a:pt x="5595" y="5768"/>
                  </a:lnTo>
                  <a:lnTo>
                    <a:pt x="5666" y="6063"/>
                  </a:lnTo>
                  <a:lnTo>
                    <a:pt x="5666" y="6316"/>
                  </a:lnTo>
                  <a:lnTo>
                    <a:pt x="5736" y="6821"/>
                  </a:lnTo>
                  <a:lnTo>
                    <a:pt x="5878" y="7242"/>
                  </a:lnTo>
                  <a:lnTo>
                    <a:pt x="6232" y="8084"/>
                  </a:lnTo>
                  <a:lnTo>
                    <a:pt x="6268" y="8337"/>
                  </a:lnTo>
                  <a:lnTo>
                    <a:pt x="6374" y="8547"/>
                  </a:lnTo>
                  <a:lnTo>
                    <a:pt x="6445" y="9053"/>
                  </a:lnTo>
                  <a:lnTo>
                    <a:pt x="6445" y="9263"/>
                  </a:lnTo>
                  <a:lnTo>
                    <a:pt x="6480" y="9558"/>
                  </a:lnTo>
                  <a:lnTo>
                    <a:pt x="6445" y="9811"/>
                  </a:lnTo>
                  <a:lnTo>
                    <a:pt x="6409" y="10021"/>
                  </a:lnTo>
                  <a:lnTo>
                    <a:pt x="6303" y="10232"/>
                  </a:lnTo>
                  <a:lnTo>
                    <a:pt x="6232" y="10358"/>
                  </a:lnTo>
                  <a:lnTo>
                    <a:pt x="6090" y="10484"/>
                  </a:lnTo>
                  <a:lnTo>
                    <a:pt x="5949" y="10653"/>
                  </a:lnTo>
                  <a:lnTo>
                    <a:pt x="5559" y="10905"/>
                  </a:lnTo>
                  <a:lnTo>
                    <a:pt x="5170" y="11074"/>
                  </a:lnTo>
                  <a:lnTo>
                    <a:pt x="4710" y="11200"/>
                  </a:lnTo>
                  <a:lnTo>
                    <a:pt x="4285" y="11411"/>
                  </a:lnTo>
                  <a:lnTo>
                    <a:pt x="3824" y="11579"/>
                  </a:lnTo>
                  <a:lnTo>
                    <a:pt x="3435" y="11789"/>
                  </a:lnTo>
                  <a:lnTo>
                    <a:pt x="3045" y="12042"/>
                  </a:lnTo>
                  <a:lnTo>
                    <a:pt x="2691" y="12253"/>
                  </a:lnTo>
                  <a:lnTo>
                    <a:pt x="2372" y="12505"/>
                  </a:lnTo>
                  <a:lnTo>
                    <a:pt x="2054" y="12800"/>
                  </a:lnTo>
                  <a:lnTo>
                    <a:pt x="1806" y="13053"/>
                  </a:lnTo>
                  <a:lnTo>
                    <a:pt x="1523" y="13347"/>
                  </a:lnTo>
                  <a:lnTo>
                    <a:pt x="1098" y="14021"/>
                  </a:lnTo>
                  <a:lnTo>
                    <a:pt x="921" y="14358"/>
                  </a:lnTo>
                  <a:lnTo>
                    <a:pt x="567" y="15116"/>
                  </a:lnTo>
                  <a:lnTo>
                    <a:pt x="283" y="15958"/>
                  </a:lnTo>
                  <a:lnTo>
                    <a:pt x="35" y="16884"/>
                  </a:lnTo>
                  <a:lnTo>
                    <a:pt x="35" y="17053"/>
                  </a:lnTo>
                  <a:lnTo>
                    <a:pt x="0" y="17263"/>
                  </a:lnTo>
                  <a:lnTo>
                    <a:pt x="0" y="17432"/>
                  </a:lnTo>
                  <a:lnTo>
                    <a:pt x="35" y="17642"/>
                  </a:lnTo>
                  <a:lnTo>
                    <a:pt x="35" y="17811"/>
                  </a:lnTo>
                  <a:lnTo>
                    <a:pt x="106" y="18021"/>
                  </a:lnTo>
                  <a:lnTo>
                    <a:pt x="248" y="18400"/>
                  </a:lnTo>
                  <a:lnTo>
                    <a:pt x="354" y="18526"/>
                  </a:lnTo>
                  <a:lnTo>
                    <a:pt x="425" y="18653"/>
                  </a:lnTo>
                  <a:lnTo>
                    <a:pt x="567" y="18821"/>
                  </a:lnTo>
                  <a:lnTo>
                    <a:pt x="708" y="18905"/>
                  </a:lnTo>
                  <a:lnTo>
                    <a:pt x="814" y="18989"/>
                  </a:lnTo>
                  <a:lnTo>
                    <a:pt x="991" y="19032"/>
                  </a:lnTo>
                  <a:lnTo>
                    <a:pt x="1133" y="19116"/>
                  </a:lnTo>
                  <a:lnTo>
                    <a:pt x="2408" y="19116"/>
                  </a:lnTo>
                  <a:lnTo>
                    <a:pt x="2904" y="19032"/>
                  </a:lnTo>
                  <a:lnTo>
                    <a:pt x="3470" y="19032"/>
                  </a:lnTo>
                  <a:lnTo>
                    <a:pt x="3895" y="18989"/>
                  </a:lnTo>
                  <a:lnTo>
                    <a:pt x="4108" y="18947"/>
                  </a:lnTo>
                  <a:lnTo>
                    <a:pt x="4639" y="18821"/>
                  </a:lnTo>
                  <a:lnTo>
                    <a:pt x="5347" y="18568"/>
                  </a:lnTo>
                  <a:lnTo>
                    <a:pt x="5878" y="18442"/>
                  </a:lnTo>
                  <a:lnTo>
                    <a:pt x="6055" y="18442"/>
                  </a:lnTo>
                  <a:lnTo>
                    <a:pt x="6480" y="18400"/>
                  </a:lnTo>
                  <a:lnTo>
                    <a:pt x="6657" y="18400"/>
                  </a:lnTo>
                  <a:lnTo>
                    <a:pt x="6799" y="18442"/>
                  </a:lnTo>
                  <a:lnTo>
                    <a:pt x="6976" y="18484"/>
                  </a:lnTo>
                  <a:lnTo>
                    <a:pt x="7117" y="18526"/>
                  </a:lnTo>
                  <a:lnTo>
                    <a:pt x="7365" y="18653"/>
                  </a:lnTo>
                  <a:lnTo>
                    <a:pt x="7507" y="18779"/>
                  </a:lnTo>
                  <a:lnTo>
                    <a:pt x="8038" y="19411"/>
                  </a:lnTo>
                  <a:lnTo>
                    <a:pt x="8392" y="20000"/>
                  </a:lnTo>
                  <a:lnTo>
                    <a:pt x="8782" y="20632"/>
                  </a:lnTo>
                  <a:lnTo>
                    <a:pt x="8959" y="20842"/>
                  </a:lnTo>
                  <a:lnTo>
                    <a:pt x="9207" y="21095"/>
                  </a:lnTo>
                  <a:lnTo>
                    <a:pt x="9419" y="21305"/>
                  </a:lnTo>
                  <a:lnTo>
                    <a:pt x="9561" y="21432"/>
                  </a:lnTo>
                  <a:lnTo>
                    <a:pt x="9667" y="21474"/>
                  </a:lnTo>
                  <a:lnTo>
                    <a:pt x="9844" y="21516"/>
                  </a:lnTo>
                  <a:lnTo>
                    <a:pt x="9986" y="21558"/>
                  </a:lnTo>
                  <a:lnTo>
                    <a:pt x="10340" y="21600"/>
                  </a:lnTo>
                  <a:lnTo>
                    <a:pt x="10517" y="21600"/>
                  </a:lnTo>
                  <a:lnTo>
                    <a:pt x="10729" y="21558"/>
                  </a:lnTo>
                  <a:lnTo>
                    <a:pt x="10871" y="21474"/>
                  </a:lnTo>
                  <a:lnTo>
                    <a:pt x="10977" y="21432"/>
                  </a:lnTo>
                  <a:lnTo>
                    <a:pt x="11048" y="21389"/>
                  </a:lnTo>
                  <a:lnTo>
                    <a:pt x="11367" y="21137"/>
                  </a:lnTo>
                  <a:lnTo>
                    <a:pt x="11614" y="20800"/>
                  </a:lnTo>
                  <a:lnTo>
                    <a:pt x="11898" y="20505"/>
                  </a:lnTo>
                  <a:lnTo>
                    <a:pt x="12039" y="20421"/>
                  </a:lnTo>
                  <a:lnTo>
                    <a:pt x="12146" y="20295"/>
                  </a:lnTo>
                  <a:lnTo>
                    <a:pt x="12323" y="20168"/>
                  </a:lnTo>
                  <a:lnTo>
                    <a:pt x="12500" y="20084"/>
                  </a:lnTo>
                  <a:lnTo>
                    <a:pt x="12677" y="20042"/>
                  </a:lnTo>
                  <a:lnTo>
                    <a:pt x="13172" y="20042"/>
                  </a:lnTo>
                  <a:lnTo>
                    <a:pt x="13456" y="20084"/>
                  </a:lnTo>
                  <a:lnTo>
                    <a:pt x="13881" y="20168"/>
                  </a:lnTo>
                  <a:lnTo>
                    <a:pt x="14376" y="20295"/>
                  </a:lnTo>
                  <a:lnTo>
                    <a:pt x="14624" y="20295"/>
                  </a:lnTo>
                  <a:lnTo>
                    <a:pt x="14908" y="20337"/>
                  </a:lnTo>
                  <a:lnTo>
                    <a:pt x="15085" y="20295"/>
                  </a:lnTo>
                  <a:lnTo>
                    <a:pt x="15226" y="20295"/>
                  </a:lnTo>
                  <a:lnTo>
                    <a:pt x="15332" y="20168"/>
                  </a:lnTo>
                  <a:lnTo>
                    <a:pt x="15439" y="20126"/>
                  </a:lnTo>
                  <a:lnTo>
                    <a:pt x="15580" y="20042"/>
                  </a:lnTo>
                  <a:lnTo>
                    <a:pt x="15793" y="19663"/>
                  </a:lnTo>
                  <a:lnTo>
                    <a:pt x="15934" y="19326"/>
                  </a:lnTo>
                  <a:lnTo>
                    <a:pt x="16111" y="18989"/>
                  </a:lnTo>
                  <a:lnTo>
                    <a:pt x="16218" y="18695"/>
                  </a:lnTo>
                  <a:lnTo>
                    <a:pt x="16395" y="18400"/>
                  </a:lnTo>
                  <a:lnTo>
                    <a:pt x="16643" y="18063"/>
                  </a:lnTo>
                  <a:lnTo>
                    <a:pt x="16749" y="17895"/>
                  </a:lnTo>
                  <a:lnTo>
                    <a:pt x="16890" y="17768"/>
                  </a:lnTo>
                  <a:lnTo>
                    <a:pt x="17174" y="17474"/>
                  </a:lnTo>
                  <a:lnTo>
                    <a:pt x="17422" y="17305"/>
                  </a:lnTo>
                  <a:lnTo>
                    <a:pt x="17988" y="16884"/>
                  </a:lnTo>
                  <a:lnTo>
                    <a:pt x="18626" y="16379"/>
                  </a:lnTo>
                  <a:lnTo>
                    <a:pt x="18838" y="16253"/>
                  </a:lnTo>
                  <a:lnTo>
                    <a:pt x="19050" y="16168"/>
                  </a:lnTo>
                  <a:lnTo>
                    <a:pt x="19298" y="16084"/>
                  </a:lnTo>
                  <a:lnTo>
                    <a:pt x="19936" y="16084"/>
                  </a:lnTo>
                  <a:lnTo>
                    <a:pt x="20219" y="16042"/>
                  </a:lnTo>
                  <a:lnTo>
                    <a:pt x="20431" y="16000"/>
                  </a:lnTo>
                  <a:lnTo>
                    <a:pt x="20609" y="15916"/>
                  </a:lnTo>
                  <a:lnTo>
                    <a:pt x="20750" y="15874"/>
                  </a:lnTo>
                  <a:lnTo>
                    <a:pt x="20998" y="15663"/>
                  </a:lnTo>
                  <a:lnTo>
                    <a:pt x="21104" y="15537"/>
                  </a:lnTo>
                  <a:lnTo>
                    <a:pt x="21246" y="15453"/>
                  </a:lnTo>
                  <a:lnTo>
                    <a:pt x="21458" y="14863"/>
                  </a:lnTo>
                  <a:lnTo>
                    <a:pt x="21529" y="14526"/>
                  </a:lnTo>
                  <a:lnTo>
                    <a:pt x="21600" y="14147"/>
                  </a:lnTo>
                  <a:lnTo>
                    <a:pt x="21600" y="13768"/>
                  </a:lnTo>
                  <a:lnTo>
                    <a:pt x="21529" y="13432"/>
                  </a:lnTo>
                  <a:lnTo>
                    <a:pt x="21494" y="13095"/>
                  </a:lnTo>
                  <a:lnTo>
                    <a:pt x="21352" y="12505"/>
                  </a:lnTo>
                  <a:lnTo>
                    <a:pt x="21246" y="12253"/>
                  </a:lnTo>
                  <a:lnTo>
                    <a:pt x="21140" y="12042"/>
                  </a:lnTo>
                  <a:lnTo>
                    <a:pt x="20998" y="11832"/>
                  </a:lnTo>
                  <a:lnTo>
                    <a:pt x="20821" y="11663"/>
                  </a:lnTo>
                  <a:lnTo>
                    <a:pt x="20538" y="11326"/>
                  </a:lnTo>
                  <a:lnTo>
                    <a:pt x="20184" y="11032"/>
                  </a:lnTo>
                  <a:lnTo>
                    <a:pt x="19830" y="10779"/>
                  </a:lnTo>
                  <a:lnTo>
                    <a:pt x="19405" y="10611"/>
                  </a:lnTo>
                  <a:lnTo>
                    <a:pt x="18626" y="10274"/>
                  </a:lnTo>
                  <a:lnTo>
                    <a:pt x="17917" y="9937"/>
                  </a:lnTo>
                  <a:lnTo>
                    <a:pt x="17634" y="9684"/>
                  </a:lnTo>
                  <a:lnTo>
                    <a:pt x="17386" y="9474"/>
                  </a:lnTo>
                  <a:lnTo>
                    <a:pt x="17280" y="9263"/>
                  </a:lnTo>
                  <a:lnTo>
                    <a:pt x="17209" y="9137"/>
                  </a:lnTo>
                  <a:lnTo>
                    <a:pt x="17174" y="8926"/>
                  </a:lnTo>
                  <a:lnTo>
                    <a:pt x="17103" y="8758"/>
                  </a:lnTo>
                  <a:lnTo>
                    <a:pt x="16997" y="7958"/>
                  </a:lnTo>
                  <a:lnTo>
                    <a:pt x="16855" y="7200"/>
                  </a:lnTo>
                  <a:lnTo>
                    <a:pt x="16678" y="6358"/>
                  </a:lnTo>
                  <a:lnTo>
                    <a:pt x="16466" y="5558"/>
                  </a:lnTo>
                  <a:lnTo>
                    <a:pt x="16182" y="4716"/>
                  </a:lnTo>
                  <a:lnTo>
                    <a:pt x="16005" y="4295"/>
                  </a:lnTo>
                  <a:lnTo>
                    <a:pt x="15580" y="3453"/>
                  </a:lnTo>
                  <a:lnTo>
                    <a:pt x="15297" y="2947"/>
                  </a:lnTo>
                  <a:lnTo>
                    <a:pt x="14978" y="2484"/>
                  </a:lnTo>
                  <a:lnTo>
                    <a:pt x="14695" y="2021"/>
                  </a:lnTo>
                  <a:lnTo>
                    <a:pt x="14589" y="1853"/>
                  </a:lnTo>
                  <a:lnTo>
                    <a:pt x="14553" y="1726"/>
                  </a:lnTo>
                  <a:lnTo>
                    <a:pt x="14447" y="1389"/>
                  </a:lnTo>
                  <a:lnTo>
                    <a:pt x="14376" y="1053"/>
                  </a:lnTo>
                  <a:lnTo>
                    <a:pt x="14341" y="716"/>
                  </a:lnTo>
                  <a:lnTo>
                    <a:pt x="14235" y="463"/>
                  </a:lnTo>
                  <a:lnTo>
                    <a:pt x="14164" y="211"/>
                  </a:lnTo>
                  <a:lnTo>
                    <a:pt x="14058" y="126"/>
                  </a:lnTo>
                  <a:lnTo>
                    <a:pt x="13845" y="0"/>
                  </a:lnTo>
                  <a:lnTo>
                    <a:pt x="12854" y="0"/>
                  </a:lnTo>
                  <a:lnTo>
                    <a:pt x="12500" y="84"/>
                  </a:lnTo>
                  <a:lnTo>
                    <a:pt x="12110" y="126"/>
                  </a:lnTo>
                  <a:lnTo>
                    <a:pt x="11791" y="253"/>
                  </a:lnTo>
                  <a:lnTo>
                    <a:pt x="11614" y="337"/>
                  </a:lnTo>
                  <a:lnTo>
                    <a:pt x="11437" y="463"/>
                  </a:lnTo>
                  <a:lnTo>
                    <a:pt x="11331" y="547"/>
                  </a:lnTo>
                  <a:lnTo>
                    <a:pt x="11190" y="674"/>
                  </a:lnTo>
                  <a:lnTo>
                    <a:pt x="10906" y="1011"/>
                  </a:lnTo>
                  <a:lnTo>
                    <a:pt x="11190" y="716"/>
                  </a:lnTo>
                  <a:close/>
                </a:path>
              </a:pathLst>
            </a:custGeom>
            <a:solidFill>
              <a:srgbClr val="E9DDB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87" name="Freeform 1875">
              <a:extLst>
                <a:ext uri="{FF2B5EF4-FFF2-40B4-BE49-F238E27FC236}">
                  <a16:creationId xmlns:a16="http://schemas.microsoft.com/office/drawing/2014/main" id="{6C18DD38-9AEA-34B5-EB38-1B05D83CF7D1}"/>
                </a:ext>
              </a:extLst>
            </p:cNvPr>
            <p:cNvSpPr/>
            <p:nvPr/>
          </p:nvSpPr>
          <p:spPr>
            <a:xfrm rot="21366487">
              <a:off x="689284" y="34741"/>
              <a:ext cx="1050484" cy="787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98" y="20288"/>
                  </a:moveTo>
                  <a:lnTo>
                    <a:pt x="7691" y="20328"/>
                  </a:lnTo>
                  <a:lnTo>
                    <a:pt x="7539" y="20369"/>
                  </a:lnTo>
                  <a:lnTo>
                    <a:pt x="7372" y="20429"/>
                  </a:lnTo>
                  <a:lnTo>
                    <a:pt x="7007" y="20510"/>
                  </a:lnTo>
                  <a:lnTo>
                    <a:pt x="6673" y="20550"/>
                  </a:lnTo>
                  <a:lnTo>
                    <a:pt x="6475" y="20550"/>
                  </a:lnTo>
                  <a:lnTo>
                    <a:pt x="6415" y="20510"/>
                  </a:lnTo>
                  <a:lnTo>
                    <a:pt x="6369" y="20470"/>
                  </a:lnTo>
                  <a:lnTo>
                    <a:pt x="6354" y="20429"/>
                  </a:lnTo>
                  <a:lnTo>
                    <a:pt x="6354" y="20268"/>
                  </a:lnTo>
                  <a:lnTo>
                    <a:pt x="6369" y="20086"/>
                  </a:lnTo>
                  <a:lnTo>
                    <a:pt x="6399" y="19884"/>
                  </a:lnTo>
                  <a:lnTo>
                    <a:pt x="6399" y="19561"/>
                  </a:lnTo>
                  <a:lnTo>
                    <a:pt x="6354" y="19460"/>
                  </a:lnTo>
                  <a:lnTo>
                    <a:pt x="6354" y="19440"/>
                  </a:lnTo>
                  <a:lnTo>
                    <a:pt x="6293" y="19359"/>
                  </a:lnTo>
                  <a:lnTo>
                    <a:pt x="6263" y="19339"/>
                  </a:lnTo>
                  <a:lnTo>
                    <a:pt x="6247" y="19279"/>
                  </a:lnTo>
                  <a:lnTo>
                    <a:pt x="6202" y="19258"/>
                  </a:lnTo>
                  <a:lnTo>
                    <a:pt x="6126" y="19238"/>
                  </a:lnTo>
                  <a:lnTo>
                    <a:pt x="6065" y="19198"/>
                  </a:lnTo>
                  <a:lnTo>
                    <a:pt x="5989" y="19198"/>
                  </a:lnTo>
                  <a:lnTo>
                    <a:pt x="5867" y="19178"/>
                  </a:lnTo>
                  <a:lnTo>
                    <a:pt x="5579" y="19178"/>
                  </a:lnTo>
                  <a:lnTo>
                    <a:pt x="5442" y="19157"/>
                  </a:lnTo>
                  <a:lnTo>
                    <a:pt x="5381" y="19117"/>
                  </a:lnTo>
                  <a:lnTo>
                    <a:pt x="5305" y="19097"/>
                  </a:lnTo>
                  <a:lnTo>
                    <a:pt x="5244" y="19056"/>
                  </a:lnTo>
                  <a:lnTo>
                    <a:pt x="5199" y="19016"/>
                  </a:lnTo>
                  <a:lnTo>
                    <a:pt x="5047" y="18875"/>
                  </a:lnTo>
                  <a:lnTo>
                    <a:pt x="4925" y="18733"/>
                  </a:lnTo>
                  <a:lnTo>
                    <a:pt x="4788" y="18572"/>
                  </a:lnTo>
                  <a:lnTo>
                    <a:pt x="4682" y="18451"/>
                  </a:lnTo>
                  <a:lnTo>
                    <a:pt x="4256" y="17906"/>
                  </a:lnTo>
                  <a:lnTo>
                    <a:pt x="4059" y="17664"/>
                  </a:lnTo>
                  <a:lnTo>
                    <a:pt x="3922" y="17522"/>
                  </a:lnTo>
                  <a:lnTo>
                    <a:pt x="3800" y="17441"/>
                  </a:lnTo>
                  <a:lnTo>
                    <a:pt x="3663" y="17320"/>
                  </a:lnTo>
                  <a:lnTo>
                    <a:pt x="3511" y="17240"/>
                  </a:lnTo>
                  <a:lnTo>
                    <a:pt x="3359" y="17139"/>
                  </a:lnTo>
                  <a:lnTo>
                    <a:pt x="3192" y="17078"/>
                  </a:lnTo>
                  <a:lnTo>
                    <a:pt x="3040" y="17018"/>
                  </a:lnTo>
                  <a:lnTo>
                    <a:pt x="2888" y="16917"/>
                  </a:lnTo>
                  <a:lnTo>
                    <a:pt x="2782" y="16796"/>
                  </a:lnTo>
                  <a:lnTo>
                    <a:pt x="2660" y="16695"/>
                  </a:lnTo>
                  <a:lnTo>
                    <a:pt x="2630" y="16614"/>
                  </a:lnTo>
                  <a:lnTo>
                    <a:pt x="2569" y="16553"/>
                  </a:lnTo>
                  <a:lnTo>
                    <a:pt x="2417" y="16230"/>
                  </a:lnTo>
                  <a:lnTo>
                    <a:pt x="2356" y="16069"/>
                  </a:lnTo>
                  <a:lnTo>
                    <a:pt x="2265" y="15705"/>
                  </a:lnTo>
                  <a:lnTo>
                    <a:pt x="2219" y="15504"/>
                  </a:lnTo>
                  <a:lnTo>
                    <a:pt x="2204" y="15302"/>
                  </a:lnTo>
                  <a:lnTo>
                    <a:pt x="2143" y="14898"/>
                  </a:lnTo>
                  <a:lnTo>
                    <a:pt x="2082" y="14474"/>
                  </a:lnTo>
                  <a:lnTo>
                    <a:pt x="2052" y="14111"/>
                  </a:lnTo>
                  <a:lnTo>
                    <a:pt x="2037" y="13808"/>
                  </a:lnTo>
                  <a:lnTo>
                    <a:pt x="2037" y="13505"/>
                  </a:lnTo>
                  <a:lnTo>
                    <a:pt x="2082" y="12657"/>
                  </a:lnTo>
                  <a:lnTo>
                    <a:pt x="2113" y="12354"/>
                  </a:lnTo>
                  <a:lnTo>
                    <a:pt x="2128" y="12011"/>
                  </a:lnTo>
                  <a:lnTo>
                    <a:pt x="2128" y="11587"/>
                  </a:lnTo>
                  <a:lnTo>
                    <a:pt x="2143" y="11406"/>
                  </a:lnTo>
                  <a:lnTo>
                    <a:pt x="2189" y="11244"/>
                  </a:lnTo>
                  <a:lnTo>
                    <a:pt x="2219" y="11062"/>
                  </a:lnTo>
                  <a:lnTo>
                    <a:pt x="2265" y="10921"/>
                  </a:lnTo>
                  <a:lnTo>
                    <a:pt x="2310" y="10760"/>
                  </a:lnTo>
                  <a:lnTo>
                    <a:pt x="2371" y="10598"/>
                  </a:lnTo>
                  <a:lnTo>
                    <a:pt x="2432" y="10457"/>
                  </a:lnTo>
                  <a:lnTo>
                    <a:pt x="2508" y="10295"/>
                  </a:lnTo>
                  <a:lnTo>
                    <a:pt x="2584" y="10154"/>
                  </a:lnTo>
                  <a:lnTo>
                    <a:pt x="2660" y="9993"/>
                  </a:lnTo>
                  <a:lnTo>
                    <a:pt x="2858" y="9710"/>
                  </a:lnTo>
                  <a:lnTo>
                    <a:pt x="3055" y="9387"/>
                  </a:lnTo>
                  <a:lnTo>
                    <a:pt x="3162" y="9266"/>
                  </a:lnTo>
                  <a:lnTo>
                    <a:pt x="3253" y="9165"/>
                  </a:lnTo>
                  <a:lnTo>
                    <a:pt x="3466" y="8963"/>
                  </a:lnTo>
                  <a:lnTo>
                    <a:pt x="3496" y="8902"/>
                  </a:lnTo>
                  <a:lnTo>
                    <a:pt x="3557" y="8842"/>
                  </a:lnTo>
                  <a:lnTo>
                    <a:pt x="3618" y="8721"/>
                  </a:lnTo>
                  <a:lnTo>
                    <a:pt x="3663" y="8600"/>
                  </a:lnTo>
                  <a:lnTo>
                    <a:pt x="3663" y="7308"/>
                  </a:lnTo>
                  <a:lnTo>
                    <a:pt x="3648" y="7187"/>
                  </a:lnTo>
                  <a:lnTo>
                    <a:pt x="3618" y="7065"/>
                  </a:lnTo>
                  <a:lnTo>
                    <a:pt x="3572" y="6924"/>
                  </a:lnTo>
                  <a:lnTo>
                    <a:pt x="3511" y="6823"/>
                  </a:lnTo>
                  <a:lnTo>
                    <a:pt x="3466" y="6722"/>
                  </a:lnTo>
                  <a:lnTo>
                    <a:pt x="3390" y="6601"/>
                  </a:lnTo>
                  <a:lnTo>
                    <a:pt x="3314" y="6520"/>
                  </a:lnTo>
                  <a:lnTo>
                    <a:pt x="3238" y="6419"/>
                  </a:lnTo>
                  <a:lnTo>
                    <a:pt x="3131" y="6359"/>
                  </a:lnTo>
                  <a:lnTo>
                    <a:pt x="2949" y="6177"/>
                  </a:lnTo>
                  <a:lnTo>
                    <a:pt x="2523" y="5814"/>
                  </a:lnTo>
                  <a:lnTo>
                    <a:pt x="2417" y="5693"/>
                  </a:lnTo>
                  <a:lnTo>
                    <a:pt x="2310" y="5592"/>
                  </a:lnTo>
                  <a:lnTo>
                    <a:pt x="2143" y="5370"/>
                  </a:lnTo>
                  <a:lnTo>
                    <a:pt x="1976" y="5127"/>
                  </a:lnTo>
                  <a:lnTo>
                    <a:pt x="1885" y="5027"/>
                  </a:lnTo>
                  <a:lnTo>
                    <a:pt x="1763" y="4905"/>
                  </a:lnTo>
                  <a:lnTo>
                    <a:pt x="1672" y="4845"/>
                  </a:lnTo>
                  <a:lnTo>
                    <a:pt x="1581" y="4764"/>
                  </a:lnTo>
                  <a:lnTo>
                    <a:pt x="1186" y="4603"/>
                  </a:lnTo>
                  <a:lnTo>
                    <a:pt x="1003" y="4562"/>
                  </a:lnTo>
                  <a:lnTo>
                    <a:pt x="806" y="4522"/>
                  </a:lnTo>
                  <a:lnTo>
                    <a:pt x="623" y="4441"/>
                  </a:lnTo>
                  <a:lnTo>
                    <a:pt x="547" y="4401"/>
                  </a:lnTo>
                  <a:lnTo>
                    <a:pt x="456" y="4340"/>
                  </a:lnTo>
                  <a:lnTo>
                    <a:pt x="350" y="4259"/>
                  </a:lnTo>
                  <a:lnTo>
                    <a:pt x="274" y="4199"/>
                  </a:lnTo>
                  <a:lnTo>
                    <a:pt x="198" y="4118"/>
                  </a:lnTo>
                  <a:lnTo>
                    <a:pt x="106" y="3957"/>
                  </a:lnTo>
                  <a:lnTo>
                    <a:pt x="76" y="3856"/>
                  </a:lnTo>
                  <a:lnTo>
                    <a:pt x="46" y="3775"/>
                  </a:lnTo>
                  <a:lnTo>
                    <a:pt x="0" y="3472"/>
                  </a:lnTo>
                  <a:lnTo>
                    <a:pt x="0" y="3068"/>
                  </a:lnTo>
                  <a:lnTo>
                    <a:pt x="15" y="2826"/>
                  </a:lnTo>
                  <a:lnTo>
                    <a:pt x="15" y="2604"/>
                  </a:lnTo>
                  <a:lnTo>
                    <a:pt x="30" y="2463"/>
                  </a:lnTo>
                  <a:lnTo>
                    <a:pt x="30" y="2402"/>
                  </a:lnTo>
                  <a:lnTo>
                    <a:pt x="46" y="2362"/>
                  </a:lnTo>
                  <a:lnTo>
                    <a:pt x="91" y="2221"/>
                  </a:lnTo>
                  <a:lnTo>
                    <a:pt x="152" y="2120"/>
                  </a:lnTo>
                  <a:lnTo>
                    <a:pt x="228" y="2039"/>
                  </a:lnTo>
                  <a:lnTo>
                    <a:pt x="258" y="1999"/>
                  </a:lnTo>
                  <a:lnTo>
                    <a:pt x="319" y="1978"/>
                  </a:lnTo>
                  <a:lnTo>
                    <a:pt x="410" y="1918"/>
                  </a:lnTo>
                  <a:lnTo>
                    <a:pt x="502" y="1898"/>
                  </a:lnTo>
                  <a:lnTo>
                    <a:pt x="608" y="1898"/>
                  </a:lnTo>
                  <a:lnTo>
                    <a:pt x="790" y="1978"/>
                  </a:lnTo>
                  <a:lnTo>
                    <a:pt x="866" y="2019"/>
                  </a:lnTo>
                  <a:lnTo>
                    <a:pt x="1003" y="2160"/>
                  </a:lnTo>
                  <a:lnTo>
                    <a:pt x="1140" y="2281"/>
                  </a:lnTo>
                  <a:lnTo>
                    <a:pt x="1277" y="2443"/>
                  </a:lnTo>
                  <a:lnTo>
                    <a:pt x="1322" y="2523"/>
                  </a:lnTo>
                  <a:lnTo>
                    <a:pt x="1398" y="2564"/>
                  </a:lnTo>
                  <a:lnTo>
                    <a:pt x="1474" y="2624"/>
                  </a:lnTo>
                  <a:lnTo>
                    <a:pt x="1581" y="2644"/>
                  </a:lnTo>
                  <a:lnTo>
                    <a:pt x="1657" y="2685"/>
                  </a:lnTo>
                  <a:lnTo>
                    <a:pt x="1763" y="2705"/>
                  </a:lnTo>
                  <a:lnTo>
                    <a:pt x="1824" y="2705"/>
                  </a:lnTo>
                  <a:lnTo>
                    <a:pt x="1854" y="2685"/>
                  </a:lnTo>
                  <a:lnTo>
                    <a:pt x="1961" y="2544"/>
                  </a:lnTo>
                  <a:lnTo>
                    <a:pt x="1961" y="2463"/>
                  </a:lnTo>
                  <a:lnTo>
                    <a:pt x="1976" y="2342"/>
                  </a:lnTo>
                  <a:lnTo>
                    <a:pt x="1961" y="2160"/>
                  </a:lnTo>
                  <a:lnTo>
                    <a:pt x="1930" y="1978"/>
                  </a:lnTo>
                  <a:lnTo>
                    <a:pt x="1900" y="1635"/>
                  </a:lnTo>
                  <a:lnTo>
                    <a:pt x="1900" y="1474"/>
                  </a:lnTo>
                  <a:lnTo>
                    <a:pt x="1915" y="1292"/>
                  </a:lnTo>
                  <a:lnTo>
                    <a:pt x="1930" y="1191"/>
                  </a:lnTo>
                  <a:lnTo>
                    <a:pt x="1976" y="1130"/>
                  </a:lnTo>
                  <a:lnTo>
                    <a:pt x="2037" y="969"/>
                  </a:lnTo>
                  <a:lnTo>
                    <a:pt x="2067" y="908"/>
                  </a:lnTo>
                  <a:lnTo>
                    <a:pt x="2158" y="787"/>
                  </a:lnTo>
                  <a:lnTo>
                    <a:pt x="2219" y="747"/>
                  </a:lnTo>
                  <a:lnTo>
                    <a:pt x="2280" y="727"/>
                  </a:lnTo>
                  <a:lnTo>
                    <a:pt x="2341" y="666"/>
                  </a:lnTo>
                  <a:lnTo>
                    <a:pt x="2386" y="666"/>
                  </a:lnTo>
                  <a:lnTo>
                    <a:pt x="2462" y="646"/>
                  </a:lnTo>
                  <a:lnTo>
                    <a:pt x="2584" y="666"/>
                  </a:lnTo>
                  <a:lnTo>
                    <a:pt x="2675" y="666"/>
                  </a:lnTo>
                  <a:lnTo>
                    <a:pt x="2858" y="727"/>
                  </a:lnTo>
                  <a:lnTo>
                    <a:pt x="3131" y="787"/>
                  </a:lnTo>
                  <a:lnTo>
                    <a:pt x="3466" y="787"/>
                  </a:lnTo>
                  <a:lnTo>
                    <a:pt x="3663" y="747"/>
                  </a:lnTo>
                  <a:lnTo>
                    <a:pt x="4059" y="626"/>
                  </a:lnTo>
                  <a:lnTo>
                    <a:pt x="4408" y="484"/>
                  </a:lnTo>
                  <a:lnTo>
                    <a:pt x="4621" y="444"/>
                  </a:lnTo>
                  <a:lnTo>
                    <a:pt x="4849" y="404"/>
                  </a:lnTo>
                  <a:lnTo>
                    <a:pt x="5092" y="404"/>
                  </a:lnTo>
                  <a:lnTo>
                    <a:pt x="5335" y="464"/>
                  </a:lnTo>
                  <a:lnTo>
                    <a:pt x="5442" y="484"/>
                  </a:lnTo>
                  <a:lnTo>
                    <a:pt x="5670" y="484"/>
                  </a:lnTo>
                  <a:lnTo>
                    <a:pt x="5791" y="444"/>
                  </a:lnTo>
                  <a:lnTo>
                    <a:pt x="5974" y="323"/>
                  </a:lnTo>
                  <a:lnTo>
                    <a:pt x="6141" y="202"/>
                  </a:lnTo>
                  <a:lnTo>
                    <a:pt x="6217" y="121"/>
                  </a:lnTo>
                  <a:lnTo>
                    <a:pt x="6323" y="81"/>
                  </a:lnTo>
                  <a:lnTo>
                    <a:pt x="6415" y="61"/>
                  </a:lnTo>
                  <a:lnTo>
                    <a:pt x="6521" y="40"/>
                  </a:lnTo>
                  <a:lnTo>
                    <a:pt x="6627" y="61"/>
                  </a:lnTo>
                  <a:lnTo>
                    <a:pt x="6719" y="81"/>
                  </a:lnTo>
                  <a:lnTo>
                    <a:pt x="6871" y="121"/>
                  </a:lnTo>
                  <a:lnTo>
                    <a:pt x="7038" y="202"/>
                  </a:lnTo>
                  <a:lnTo>
                    <a:pt x="7114" y="222"/>
                  </a:lnTo>
                  <a:lnTo>
                    <a:pt x="7311" y="222"/>
                  </a:lnTo>
                  <a:lnTo>
                    <a:pt x="7403" y="202"/>
                  </a:lnTo>
                  <a:lnTo>
                    <a:pt x="7539" y="101"/>
                  </a:lnTo>
                  <a:lnTo>
                    <a:pt x="7615" y="81"/>
                  </a:lnTo>
                  <a:lnTo>
                    <a:pt x="7691" y="40"/>
                  </a:lnTo>
                  <a:lnTo>
                    <a:pt x="7767" y="20"/>
                  </a:lnTo>
                  <a:lnTo>
                    <a:pt x="7859" y="0"/>
                  </a:lnTo>
                  <a:lnTo>
                    <a:pt x="8011" y="20"/>
                  </a:lnTo>
                  <a:lnTo>
                    <a:pt x="8163" y="61"/>
                  </a:lnTo>
                  <a:lnTo>
                    <a:pt x="8300" y="101"/>
                  </a:lnTo>
                  <a:lnTo>
                    <a:pt x="8421" y="182"/>
                  </a:lnTo>
                  <a:lnTo>
                    <a:pt x="8528" y="283"/>
                  </a:lnTo>
                  <a:lnTo>
                    <a:pt x="8619" y="384"/>
                  </a:lnTo>
                  <a:lnTo>
                    <a:pt x="8725" y="505"/>
                  </a:lnTo>
                  <a:lnTo>
                    <a:pt x="8801" y="646"/>
                  </a:lnTo>
                  <a:lnTo>
                    <a:pt x="8953" y="969"/>
                  </a:lnTo>
                  <a:lnTo>
                    <a:pt x="8999" y="1130"/>
                  </a:lnTo>
                  <a:lnTo>
                    <a:pt x="9060" y="1312"/>
                  </a:lnTo>
                  <a:lnTo>
                    <a:pt x="9105" y="1494"/>
                  </a:lnTo>
                  <a:lnTo>
                    <a:pt x="9136" y="1676"/>
                  </a:lnTo>
                  <a:lnTo>
                    <a:pt x="9181" y="1857"/>
                  </a:lnTo>
                  <a:lnTo>
                    <a:pt x="9212" y="2039"/>
                  </a:lnTo>
                  <a:lnTo>
                    <a:pt x="9212" y="2099"/>
                  </a:lnTo>
                  <a:lnTo>
                    <a:pt x="9227" y="2160"/>
                  </a:lnTo>
                  <a:lnTo>
                    <a:pt x="9288" y="2241"/>
                  </a:lnTo>
                  <a:lnTo>
                    <a:pt x="9348" y="2301"/>
                  </a:lnTo>
                  <a:lnTo>
                    <a:pt x="9424" y="2362"/>
                  </a:lnTo>
                  <a:lnTo>
                    <a:pt x="9516" y="2382"/>
                  </a:lnTo>
                  <a:lnTo>
                    <a:pt x="9622" y="2402"/>
                  </a:lnTo>
                  <a:lnTo>
                    <a:pt x="9850" y="2422"/>
                  </a:lnTo>
                  <a:lnTo>
                    <a:pt x="10184" y="2422"/>
                  </a:lnTo>
                  <a:lnTo>
                    <a:pt x="10276" y="2443"/>
                  </a:lnTo>
                  <a:lnTo>
                    <a:pt x="10336" y="2463"/>
                  </a:lnTo>
                  <a:lnTo>
                    <a:pt x="10397" y="2463"/>
                  </a:lnTo>
                  <a:lnTo>
                    <a:pt x="10428" y="2483"/>
                  </a:lnTo>
                  <a:lnTo>
                    <a:pt x="10488" y="2544"/>
                  </a:lnTo>
                  <a:lnTo>
                    <a:pt x="10564" y="2604"/>
                  </a:lnTo>
                  <a:lnTo>
                    <a:pt x="10610" y="2644"/>
                  </a:lnTo>
                  <a:lnTo>
                    <a:pt x="10640" y="2705"/>
                  </a:lnTo>
                  <a:lnTo>
                    <a:pt x="10686" y="2766"/>
                  </a:lnTo>
                  <a:lnTo>
                    <a:pt x="10701" y="2826"/>
                  </a:lnTo>
                  <a:lnTo>
                    <a:pt x="10732" y="2967"/>
                  </a:lnTo>
                  <a:lnTo>
                    <a:pt x="10732" y="3109"/>
                  </a:lnTo>
                  <a:lnTo>
                    <a:pt x="10762" y="3250"/>
                  </a:lnTo>
                  <a:lnTo>
                    <a:pt x="10762" y="3371"/>
                  </a:lnTo>
                  <a:lnTo>
                    <a:pt x="10777" y="3513"/>
                  </a:lnTo>
                  <a:lnTo>
                    <a:pt x="10823" y="3634"/>
                  </a:lnTo>
                  <a:lnTo>
                    <a:pt x="10853" y="3694"/>
                  </a:lnTo>
                  <a:lnTo>
                    <a:pt x="10914" y="3735"/>
                  </a:lnTo>
                  <a:lnTo>
                    <a:pt x="10975" y="3795"/>
                  </a:lnTo>
                  <a:lnTo>
                    <a:pt x="11020" y="3836"/>
                  </a:lnTo>
                  <a:lnTo>
                    <a:pt x="11142" y="3876"/>
                  </a:lnTo>
                  <a:lnTo>
                    <a:pt x="11279" y="3896"/>
                  </a:lnTo>
                  <a:lnTo>
                    <a:pt x="11400" y="3896"/>
                  </a:lnTo>
                  <a:lnTo>
                    <a:pt x="11522" y="3916"/>
                  </a:lnTo>
                  <a:lnTo>
                    <a:pt x="11659" y="3957"/>
                  </a:lnTo>
                  <a:lnTo>
                    <a:pt x="11704" y="3977"/>
                  </a:lnTo>
                  <a:lnTo>
                    <a:pt x="11765" y="3997"/>
                  </a:lnTo>
                  <a:lnTo>
                    <a:pt x="11826" y="4037"/>
                  </a:lnTo>
                  <a:lnTo>
                    <a:pt x="11856" y="4118"/>
                  </a:lnTo>
                  <a:lnTo>
                    <a:pt x="11917" y="4179"/>
                  </a:lnTo>
                  <a:lnTo>
                    <a:pt x="11978" y="4259"/>
                  </a:lnTo>
                  <a:lnTo>
                    <a:pt x="11993" y="4360"/>
                  </a:lnTo>
                  <a:lnTo>
                    <a:pt x="12008" y="4441"/>
                  </a:lnTo>
                  <a:lnTo>
                    <a:pt x="12039" y="4663"/>
                  </a:lnTo>
                  <a:lnTo>
                    <a:pt x="12039" y="5249"/>
                  </a:lnTo>
                  <a:lnTo>
                    <a:pt x="12054" y="5450"/>
                  </a:lnTo>
                  <a:lnTo>
                    <a:pt x="12084" y="5551"/>
                  </a:lnTo>
                  <a:lnTo>
                    <a:pt x="12130" y="5652"/>
                  </a:lnTo>
                  <a:lnTo>
                    <a:pt x="12206" y="5794"/>
                  </a:lnTo>
                  <a:lnTo>
                    <a:pt x="12282" y="5955"/>
                  </a:lnTo>
                  <a:lnTo>
                    <a:pt x="12358" y="6096"/>
                  </a:lnTo>
                  <a:lnTo>
                    <a:pt x="12449" y="6197"/>
                  </a:lnTo>
                  <a:lnTo>
                    <a:pt x="12662" y="6419"/>
                  </a:lnTo>
                  <a:lnTo>
                    <a:pt x="12784" y="6520"/>
                  </a:lnTo>
                  <a:lnTo>
                    <a:pt x="12890" y="6601"/>
                  </a:lnTo>
                  <a:lnTo>
                    <a:pt x="13012" y="6702"/>
                  </a:lnTo>
                  <a:lnTo>
                    <a:pt x="13133" y="6763"/>
                  </a:lnTo>
                  <a:lnTo>
                    <a:pt x="13270" y="6843"/>
                  </a:lnTo>
                  <a:lnTo>
                    <a:pt x="13407" y="6884"/>
                  </a:lnTo>
                  <a:lnTo>
                    <a:pt x="13544" y="6904"/>
                  </a:lnTo>
                  <a:lnTo>
                    <a:pt x="13696" y="6944"/>
                  </a:lnTo>
                  <a:lnTo>
                    <a:pt x="14076" y="6944"/>
                  </a:lnTo>
                  <a:lnTo>
                    <a:pt x="14152" y="6924"/>
                  </a:lnTo>
                  <a:lnTo>
                    <a:pt x="14456" y="6803"/>
                  </a:lnTo>
                  <a:lnTo>
                    <a:pt x="14532" y="6742"/>
                  </a:lnTo>
                  <a:lnTo>
                    <a:pt x="14745" y="6742"/>
                  </a:lnTo>
                  <a:lnTo>
                    <a:pt x="14836" y="6763"/>
                  </a:lnTo>
                  <a:lnTo>
                    <a:pt x="15003" y="6843"/>
                  </a:lnTo>
                  <a:lnTo>
                    <a:pt x="15201" y="6904"/>
                  </a:lnTo>
                  <a:lnTo>
                    <a:pt x="15292" y="6904"/>
                  </a:lnTo>
                  <a:lnTo>
                    <a:pt x="15383" y="6924"/>
                  </a:lnTo>
                  <a:lnTo>
                    <a:pt x="15459" y="6904"/>
                  </a:lnTo>
                  <a:lnTo>
                    <a:pt x="15535" y="6904"/>
                  </a:lnTo>
                  <a:lnTo>
                    <a:pt x="15657" y="6823"/>
                  </a:lnTo>
                  <a:lnTo>
                    <a:pt x="15717" y="6763"/>
                  </a:lnTo>
                  <a:lnTo>
                    <a:pt x="15763" y="6722"/>
                  </a:lnTo>
                  <a:lnTo>
                    <a:pt x="15869" y="6581"/>
                  </a:lnTo>
                  <a:lnTo>
                    <a:pt x="15961" y="6480"/>
                  </a:lnTo>
                  <a:lnTo>
                    <a:pt x="16052" y="6359"/>
                  </a:lnTo>
                  <a:lnTo>
                    <a:pt x="16113" y="6319"/>
                  </a:lnTo>
                  <a:lnTo>
                    <a:pt x="16189" y="6298"/>
                  </a:lnTo>
                  <a:lnTo>
                    <a:pt x="16249" y="6278"/>
                  </a:lnTo>
                  <a:lnTo>
                    <a:pt x="16462" y="6278"/>
                  </a:lnTo>
                  <a:lnTo>
                    <a:pt x="16553" y="6298"/>
                  </a:lnTo>
                  <a:lnTo>
                    <a:pt x="16766" y="6319"/>
                  </a:lnTo>
                  <a:lnTo>
                    <a:pt x="16964" y="6359"/>
                  </a:lnTo>
                  <a:lnTo>
                    <a:pt x="17222" y="6399"/>
                  </a:lnTo>
                  <a:lnTo>
                    <a:pt x="17268" y="6399"/>
                  </a:lnTo>
                  <a:lnTo>
                    <a:pt x="17344" y="6379"/>
                  </a:lnTo>
                  <a:lnTo>
                    <a:pt x="17405" y="6359"/>
                  </a:lnTo>
                  <a:lnTo>
                    <a:pt x="17496" y="6319"/>
                  </a:lnTo>
                  <a:lnTo>
                    <a:pt x="17541" y="6278"/>
                  </a:lnTo>
                  <a:lnTo>
                    <a:pt x="17557" y="6218"/>
                  </a:lnTo>
                  <a:lnTo>
                    <a:pt x="17602" y="6177"/>
                  </a:lnTo>
                  <a:lnTo>
                    <a:pt x="17663" y="5935"/>
                  </a:lnTo>
                  <a:lnTo>
                    <a:pt x="17693" y="5632"/>
                  </a:lnTo>
                  <a:lnTo>
                    <a:pt x="17709" y="5491"/>
                  </a:lnTo>
                  <a:lnTo>
                    <a:pt x="17739" y="5370"/>
                  </a:lnTo>
                  <a:lnTo>
                    <a:pt x="17769" y="5228"/>
                  </a:lnTo>
                  <a:lnTo>
                    <a:pt x="17785" y="5148"/>
                  </a:lnTo>
                  <a:lnTo>
                    <a:pt x="17830" y="5107"/>
                  </a:lnTo>
                  <a:lnTo>
                    <a:pt x="17906" y="4986"/>
                  </a:lnTo>
                  <a:lnTo>
                    <a:pt x="17997" y="4926"/>
                  </a:lnTo>
                  <a:lnTo>
                    <a:pt x="18119" y="4885"/>
                  </a:lnTo>
                  <a:lnTo>
                    <a:pt x="18195" y="4865"/>
                  </a:lnTo>
                  <a:lnTo>
                    <a:pt x="18393" y="4865"/>
                  </a:lnTo>
                  <a:lnTo>
                    <a:pt x="18499" y="4905"/>
                  </a:lnTo>
                  <a:lnTo>
                    <a:pt x="18590" y="4926"/>
                  </a:lnTo>
                  <a:lnTo>
                    <a:pt x="18681" y="4986"/>
                  </a:lnTo>
                  <a:lnTo>
                    <a:pt x="18757" y="5067"/>
                  </a:lnTo>
                  <a:lnTo>
                    <a:pt x="18849" y="5127"/>
                  </a:lnTo>
                  <a:lnTo>
                    <a:pt x="19016" y="5289"/>
                  </a:lnTo>
                  <a:lnTo>
                    <a:pt x="19138" y="5471"/>
                  </a:lnTo>
                  <a:lnTo>
                    <a:pt x="19320" y="5652"/>
                  </a:lnTo>
                  <a:lnTo>
                    <a:pt x="19396" y="5733"/>
                  </a:lnTo>
                  <a:lnTo>
                    <a:pt x="19487" y="5794"/>
                  </a:lnTo>
                  <a:lnTo>
                    <a:pt x="19700" y="5915"/>
                  </a:lnTo>
                  <a:lnTo>
                    <a:pt x="20004" y="5996"/>
                  </a:lnTo>
                  <a:lnTo>
                    <a:pt x="20156" y="6016"/>
                  </a:lnTo>
                  <a:lnTo>
                    <a:pt x="20323" y="6036"/>
                  </a:lnTo>
                  <a:lnTo>
                    <a:pt x="20627" y="6056"/>
                  </a:lnTo>
                  <a:lnTo>
                    <a:pt x="20779" y="6096"/>
                  </a:lnTo>
                  <a:lnTo>
                    <a:pt x="20931" y="6117"/>
                  </a:lnTo>
                  <a:lnTo>
                    <a:pt x="21205" y="6157"/>
                  </a:lnTo>
                  <a:lnTo>
                    <a:pt x="21311" y="6218"/>
                  </a:lnTo>
                  <a:lnTo>
                    <a:pt x="21402" y="6298"/>
                  </a:lnTo>
                  <a:lnTo>
                    <a:pt x="21478" y="6379"/>
                  </a:lnTo>
                  <a:lnTo>
                    <a:pt x="21524" y="6419"/>
                  </a:lnTo>
                  <a:lnTo>
                    <a:pt x="21539" y="6500"/>
                  </a:lnTo>
                  <a:lnTo>
                    <a:pt x="21585" y="6641"/>
                  </a:lnTo>
                  <a:lnTo>
                    <a:pt x="21585" y="6702"/>
                  </a:lnTo>
                  <a:lnTo>
                    <a:pt x="21600" y="6803"/>
                  </a:lnTo>
                  <a:lnTo>
                    <a:pt x="21585" y="6924"/>
                  </a:lnTo>
                  <a:lnTo>
                    <a:pt x="21539" y="7065"/>
                  </a:lnTo>
                  <a:lnTo>
                    <a:pt x="21448" y="7388"/>
                  </a:lnTo>
                  <a:lnTo>
                    <a:pt x="21326" y="7711"/>
                  </a:lnTo>
                  <a:lnTo>
                    <a:pt x="21311" y="7833"/>
                  </a:lnTo>
                  <a:lnTo>
                    <a:pt x="21296" y="7974"/>
                  </a:lnTo>
                  <a:lnTo>
                    <a:pt x="21296" y="10093"/>
                  </a:lnTo>
                  <a:lnTo>
                    <a:pt x="21250" y="10255"/>
                  </a:lnTo>
                  <a:lnTo>
                    <a:pt x="21235" y="10336"/>
                  </a:lnTo>
                  <a:lnTo>
                    <a:pt x="21220" y="10437"/>
                  </a:lnTo>
                  <a:lnTo>
                    <a:pt x="21159" y="10578"/>
                  </a:lnTo>
                  <a:lnTo>
                    <a:pt x="21129" y="10659"/>
                  </a:lnTo>
                  <a:lnTo>
                    <a:pt x="21083" y="10719"/>
                  </a:lnTo>
                  <a:lnTo>
                    <a:pt x="21007" y="10861"/>
                  </a:lnTo>
                  <a:lnTo>
                    <a:pt x="20825" y="11103"/>
                  </a:lnTo>
                  <a:lnTo>
                    <a:pt x="20566" y="11325"/>
                  </a:lnTo>
                  <a:lnTo>
                    <a:pt x="20323" y="11507"/>
                  </a:lnTo>
                  <a:lnTo>
                    <a:pt x="20034" y="11688"/>
                  </a:lnTo>
                  <a:lnTo>
                    <a:pt x="19730" y="11870"/>
                  </a:lnTo>
                  <a:lnTo>
                    <a:pt x="19639" y="11930"/>
                  </a:lnTo>
                  <a:lnTo>
                    <a:pt x="19487" y="12132"/>
                  </a:lnTo>
                  <a:lnTo>
                    <a:pt x="19426" y="12253"/>
                  </a:lnTo>
                  <a:lnTo>
                    <a:pt x="19244" y="12819"/>
                  </a:lnTo>
                  <a:lnTo>
                    <a:pt x="19138" y="13121"/>
                  </a:lnTo>
                  <a:lnTo>
                    <a:pt x="19107" y="13263"/>
                  </a:lnTo>
                  <a:lnTo>
                    <a:pt x="18986" y="13505"/>
                  </a:lnTo>
                  <a:lnTo>
                    <a:pt x="18910" y="13626"/>
                  </a:lnTo>
                  <a:lnTo>
                    <a:pt x="18833" y="13727"/>
                  </a:lnTo>
                  <a:lnTo>
                    <a:pt x="18742" y="13808"/>
                  </a:lnTo>
                  <a:lnTo>
                    <a:pt x="18681" y="13848"/>
                  </a:lnTo>
                  <a:lnTo>
                    <a:pt x="18529" y="13889"/>
                  </a:lnTo>
                  <a:lnTo>
                    <a:pt x="18469" y="13889"/>
                  </a:lnTo>
                  <a:lnTo>
                    <a:pt x="18347" y="13868"/>
                  </a:lnTo>
                  <a:lnTo>
                    <a:pt x="18210" y="13808"/>
                  </a:lnTo>
                  <a:lnTo>
                    <a:pt x="18089" y="13747"/>
                  </a:lnTo>
                  <a:lnTo>
                    <a:pt x="18013" y="13727"/>
                  </a:lnTo>
                  <a:lnTo>
                    <a:pt x="17815" y="13727"/>
                  </a:lnTo>
                  <a:lnTo>
                    <a:pt x="17754" y="13788"/>
                  </a:lnTo>
                  <a:lnTo>
                    <a:pt x="17602" y="13868"/>
                  </a:lnTo>
                  <a:lnTo>
                    <a:pt x="17526" y="13929"/>
                  </a:lnTo>
                  <a:lnTo>
                    <a:pt x="17465" y="14030"/>
                  </a:lnTo>
                  <a:lnTo>
                    <a:pt x="17420" y="14090"/>
                  </a:lnTo>
                  <a:lnTo>
                    <a:pt x="17389" y="14191"/>
                  </a:lnTo>
                  <a:lnTo>
                    <a:pt x="17374" y="14272"/>
                  </a:lnTo>
                  <a:lnTo>
                    <a:pt x="17329" y="14454"/>
                  </a:lnTo>
                  <a:lnTo>
                    <a:pt x="17329" y="15342"/>
                  </a:lnTo>
                  <a:lnTo>
                    <a:pt x="17344" y="15584"/>
                  </a:lnTo>
                  <a:lnTo>
                    <a:pt x="17344" y="15786"/>
                  </a:lnTo>
                  <a:lnTo>
                    <a:pt x="17389" y="15988"/>
                  </a:lnTo>
                  <a:lnTo>
                    <a:pt x="17420" y="16170"/>
                  </a:lnTo>
                  <a:lnTo>
                    <a:pt x="17496" y="16351"/>
                  </a:lnTo>
                  <a:lnTo>
                    <a:pt x="17663" y="16573"/>
                  </a:lnTo>
                  <a:lnTo>
                    <a:pt x="17709" y="16654"/>
                  </a:lnTo>
                  <a:lnTo>
                    <a:pt x="17769" y="16715"/>
                  </a:lnTo>
                  <a:lnTo>
                    <a:pt x="17845" y="16775"/>
                  </a:lnTo>
                  <a:lnTo>
                    <a:pt x="17982" y="16856"/>
                  </a:lnTo>
                  <a:lnTo>
                    <a:pt x="18089" y="16896"/>
                  </a:lnTo>
                  <a:lnTo>
                    <a:pt x="18347" y="16977"/>
                  </a:lnTo>
                  <a:lnTo>
                    <a:pt x="18453" y="17058"/>
                  </a:lnTo>
                  <a:lnTo>
                    <a:pt x="18545" y="17119"/>
                  </a:lnTo>
                  <a:lnTo>
                    <a:pt x="18575" y="17159"/>
                  </a:lnTo>
                  <a:lnTo>
                    <a:pt x="18621" y="17280"/>
                  </a:lnTo>
                  <a:lnTo>
                    <a:pt x="18621" y="17421"/>
                  </a:lnTo>
                  <a:lnTo>
                    <a:pt x="18590" y="17502"/>
                  </a:lnTo>
                  <a:lnTo>
                    <a:pt x="18529" y="17563"/>
                  </a:lnTo>
                  <a:lnTo>
                    <a:pt x="18377" y="17664"/>
                  </a:lnTo>
                  <a:lnTo>
                    <a:pt x="18362" y="17744"/>
                  </a:lnTo>
                  <a:lnTo>
                    <a:pt x="18347" y="17785"/>
                  </a:lnTo>
                  <a:lnTo>
                    <a:pt x="18347" y="17926"/>
                  </a:lnTo>
                  <a:lnTo>
                    <a:pt x="18377" y="18027"/>
                  </a:lnTo>
                  <a:lnTo>
                    <a:pt x="18423" y="18128"/>
                  </a:lnTo>
                  <a:lnTo>
                    <a:pt x="18469" y="18209"/>
                  </a:lnTo>
                  <a:lnTo>
                    <a:pt x="18605" y="18370"/>
                  </a:lnTo>
                  <a:lnTo>
                    <a:pt x="18757" y="18552"/>
                  </a:lnTo>
                  <a:lnTo>
                    <a:pt x="18910" y="18713"/>
                  </a:lnTo>
                  <a:lnTo>
                    <a:pt x="19046" y="18895"/>
                  </a:lnTo>
                  <a:lnTo>
                    <a:pt x="19107" y="18996"/>
                  </a:lnTo>
                  <a:lnTo>
                    <a:pt x="19138" y="19077"/>
                  </a:lnTo>
                  <a:lnTo>
                    <a:pt x="19183" y="19178"/>
                  </a:lnTo>
                  <a:lnTo>
                    <a:pt x="19183" y="19400"/>
                  </a:lnTo>
                  <a:lnTo>
                    <a:pt x="19168" y="19480"/>
                  </a:lnTo>
                  <a:lnTo>
                    <a:pt x="19122" y="19581"/>
                  </a:lnTo>
                  <a:lnTo>
                    <a:pt x="19062" y="19642"/>
                  </a:lnTo>
                  <a:lnTo>
                    <a:pt x="19016" y="19723"/>
                  </a:lnTo>
                  <a:lnTo>
                    <a:pt x="18955" y="19783"/>
                  </a:lnTo>
                  <a:lnTo>
                    <a:pt x="18803" y="19904"/>
                  </a:lnTo>
                  <a:lnTo>
                    <a:pt x="18453" y="20106"/>
                  </a:lnTo>
                  <a:lnTo>
                    <a:pt x="18301" y="20207"/>
                  </a:lnTo>
                  <a:lnTo>
                    <a:pt x="18210" y="20288"/>
                  </a:lnTo>
                  <a:lnTo>
                    <a:pt x="18149" y="20369"/>
                  </a:lnTo>
                  <a:lnTo>
                    <a:pt x="18089" y="20470"/>
                  </a:lnTo>
                  <a:lnTo>
                    <a:pt x="18058" y="20550"/>
                  </a:lnTo>
                  <a:lnTo>
                    <a:pt x="18013" y="20651"/>
                  </a:lnTo>
                  <a:lnTo>
                    <a:pt x="17982" y="20732"/>
                  </a:lnTo>
                  <a:lnTo>
                    <a:pt x="17921" y="20954"/>
                  </a:lnTo>
                  <a:lnTo>
                    <a:pt x="17861" y="21156"/>
                  </a:lnTo>
                  <a:lnTo>
                    <a:pt x="17815" y="21338"/>
                  </a:lnTo>
                  <a:lnTo>
                    <a:pt x="17769" y="21398"/>
                  </a:lnTo>
                  <a:lnTo>
                    <a:pt x="17739" y="21459"/>
                  </a:lnTo>
                  <a:lnTo>
                    <a:pt x="17678" y="21539"/>
                  </a:lnTo>
                  <a:lnTo>
                    <a:pt x="17617" y="21580"/>
                  </a:lnTo>
                  <a:lnTo>
                    <a:pt x="17541" y="21600"/>
                  </a:lnTo>
                  <a:lnTo>
                    <a:pt x="17329" y="21600"/>
                  </a:lnTo>
                  <a:lnTo>
                    <a:pt x="17222" y="21560"/>
                  </a:lnTo>
                  <a:lnTo>
                    <a:pt x="17101" y="21499"/>
                  </a:lnTo>
                  <a:lnTo>
                    <a:pt x="17040" y="21439"/>
                  </a:lnTo>
                  <a:lnTo>
                    <a:pt x="16994" y="21418"/>
                  </a:lnTo>
                  <a:lnTo>
                    <a:pt x="16918" y="21317"/>
                  </a:lnTo>
                  <a:lnTo>
                    <a:pt x="16842" y="21196"/>
                  </a:lnTo>
                  <a:lnTo>
                    <a:pt x="16797" y="21055"/>
                  </a:lnTo>
                  <a:lnTo>
                    <a:pt x="16781" y="20994"/>
                  </a:lnTo>
                  <a:lnTo>
                    <a:pt x="16781" y="20893"/>
                  </a:lnTo>
                  <a:lnTo>
                    <a:pt x="16797" y="20732"/>
                  </a:lnTo>
                  <a:lnTo>
                    <a:pt x="16812" y="20611"/>
                  </a:lnTo>
                  <a:lnTo>
                    <a:pt x="16857" y="20490"/>
                  </a:lnTo>
                  <a:lnTo>
                    <a:pt x="16888" y="20348"/>
                  </a:lnTo>
                  <a:lnTo>
                    <a:pt x="16933" y="20247"/>
                  </a:lnTo>
                  <a:lnTo>
                    <a:pt x="16994" y="19965"/>
                  </a:lnTo>
                  <a:lnTo>
                    <a:pt x="17009" y="19803"/>
                  </a:lnTo>
                  <a:lnTo>
                    <a:pt x="17009" y="19702"/>
                  </a:lnTo>
                  <a:lnTo>
                    <a:pt x="16964" y="19581"/>
                  </a:lnTo>
                  <a:lnTo>
                    <a:pt x="16949" y="19480"/>
                  </a:lnTo>
                  <a:lnTo>
                    <a:pt x="16842" y="19339"/>
                  </a:lnTo>
                  <a:lnTo>
                    <a:pt x="16766" y="19279"/>
                  </a:lnTo>
                  <a:lnTo>
                    <a:pt x="16721" y="19258"/>
                  </a:lnTo>
                  <a:lnTo>
                    <a:pt x="16690" y="19238"/>
                  </a:lnTo>
                  <a:lnTo>
                    <a:pt x="16508" y="19238"/>
                  </a:lnTo>
                  <a:lnTo>
                    <a:pt x="16432" y="19258"/>
                  </a:lnTo>
                  <a:lnTo>
                    <a:pt x="16356" y="19299"/>
                  </a:lnTo>
                  <a:lnTo>
                    <a:pt x="16310" y="19359"/>
                  </a:lnTo>
                  <a:lnTo>
                    <a:pt x="16249" y="19400"/>
                  </a:lnTo>
                  <a:lnTo>
                    <a:pt x="16189" y="19460"/>
                  </a:lnTo>
                  <a:lnTo>
                    <a:pt x="16067" y="19601"/>
                  </a:lnTo>
                  <a:lnTo>
                    <a:pt x="15961" y="19743"/>
                  </a:lnTo>
                  <a:lnTo>
                    <a:pt x="15900" y="19803"/>
                  </a:lnTo>
                  <a:lnTo>
                    <a:pt x="15839" y="19884"/>
                  </a:lnTo>
                  <a:lnTo>
                    <a:pt x="15763" y="19924"/>
                  </a:lnTo>
                  <a:lnTo>
                    <a:pt x="15717" y="19945"/>
                  </a:lnTo>
                  <a:lnTo>
                    <a:pt x="15641" y="19965"/>
                  </a:lnTo>
                  <a:lnTo>
                    <a:pt x="15535" y="19985"/>
                  </a:lnTo>
                  <a:lnTo>
                    <a:pt x="15368" y="19965"/>
                  </a:lnTo>
                  <a:lnTo>
                    <a:pt x="15292" y="19945"/>
                  </a:lnTo>
                  <a:lnTo>
                    <a:pt x="15231" y="19924"/>
                  </a:lnTo>
                  <a:lnTo>
                    <a:pt x="15155" y="19884"/>
                  </a:lnTo>
                  <a:lnTo>
                    <a:pt x="15079" y="19824"/>
                  </a:lnTo>
                  <a:lnTo>
                    <a:pt x="15033" y="19783"/>
                  </a:lnTo>
                  <a:lnTo>
                    <a:pt x="14973" y="19743"/>
                  </a:lnTo>
                  <a:lnTo>
                    <a:pt x="14851" y="19622"/>
                  </a:lnTo>
                  <a:lnTo>
                    <a:pt x="14638" y="19339"/>
                  </a:lnTo>
                  <a:lnTo>
                    <a:pt x="14547" y="19198"/>
                  </a:lnTo>
                  <a:lnTo>
                    <a:pt x="14441" y="19036"/>
                  </a:lnTo>
                  <a:lnTo>
                    <a:pt x="14228" y="18754"/>
                  </a:lnTo>
                  <a:lnTo>
                    <a:pt x="14106" y="18653"/>
                  </a:lnTo>
                  <a:lnTo>
                    <a:pt x="14061" y="18592"/>
                  </a:lnTo>
                  <a:lnTo>
                    <a:pt x="14000" y="18532"/>
                  </a:lnTo>
                  <a:lnTo>
                    <a:pt x="13863" y="18471"/>
                  </a:lnTo>
                  <a:lnTo>
                    <a:pt x="13787" y="18451"/>
                  </a:lnTo>
                  <a:lnTo>
                    <a:pt x="13711" y="18410"/>
                  </a:lnTo>
                  <a:lnTo>
                    <a:pt x="13544" y="18390"/>
                  </a:lnTo>
                  <a:lnTo>
                    <a:pt x="13361" y="18410"/>
                  </a:lnTo>
                  <a:lnTo>
                    <a:pt x="13209" y="18451"/>
                  </a:lnTo>
                  <a:lnTo>
                    <a:pt x="13057" y="18471"/>
                  </a:lnTo>
                  <a:lnTo>
                    <a:pt x="12890" y="18491"/>
                  </a:lnTo>
                  <a:lnTo>
                    <a:pt x="12784" y="18491"/>
                  </a:lnTo>
                  <a:lnTo>
                    <a:pt x="12662" y="18471"/>
                  </a:lnTo>
                  <a:lnTo>
                    <a:pt x="12525" y="18451"/>
                  </a:lnTo>
                  <a:lnTo>
                    <a:pt x="12434" y="18390"/>
                  </a:lnTo>
                  <a:lnTo>
                    <a:pt x="12221" y="18310"/>
                  </a:lnTo>
                  <a:lnTo>
                    <a:pt x="12039" y="18168"/>
                  </a:lnTo>
                  <a:lnTo>
                    <a:pt x="11841" y="18027"/>
                  </a:lnTo>
                  <a:lnTo>
                    <a:pt x="11674" y="17845"/>
                  </a:lnTo>
                  <a:lnTo>
                    <a:pt x="11507" y="17684"/>
                  </a:lnTo>
                  <a:lnTo>
                    <a:pt x="11355" y="17482"/>
                  </a:lnTo>
                  <a:lnTo>
                    <a:pt x="11005" y="17139"/>
                  </a:lnTo>
                  <a:lnTo>
                    <a:pt x="10838" y="16957"/>
                  </a:lnTo>
                  <a:lnTo>
                    <a:pt x="10656" y="16836"/>
                  </a:lnTo>
                  <a:lnTo>
                    <a:pt x="10564" y="16755"/>
                  </a:lnTo>
                  <a:lnTo>
                    <a:pt x="10458" y="16695"/>
                  </a:lnTo>
                  <a:lnTo>
                    <a:pt x="10352" y="16654"/>
                  </a:lnTo>
                  <a:lnTo>
                    <a:pt x="10245" y="16594"/>
                  </a:lnTo>
                  <a:lnTo>
                    <a:pt x="10154" y="16553"/>
                  </a:lnTo>
                  <a:lnTo>
                    <a:pt x="10032" y="16533"/>
                  </a:lnTo>
                  <a:lnTo>
                    <a:pt x="9896" y="16513"/>
                  </a:lnTo>
                  <a:lnTo>
                    <a:pt x="9622" y="16513"/>
                  </a:lnTo>
                  <a:lnTo>
                    <a:pt x="9470" y="16553"/>
                  </a:lnTo>
                  <a:lnTo>
                    <a:pt x="9303" y="16594"/>
                  </a:lnTo>
                  <a:lnTo>
                    <a:pt x="9181" y="16654"/>
                  </a:lnTo>
                  <a:lnTo>
                    <a:pt x="9044" y="16735"/>
                  </a:lnTo>
                  <a:lnTo>
                    <a:pt x="8908" y="16836"/>
                  </a:lnTo>
                  <a:lnTo>
                    <a:pt x="8801" y="16917"/>
                  </a:lnTo>
                  <a:lnTo>
                    <a:pt x="8695" y="17058"/>
                  </a:lnTo>
                  <a:lnTo>
                    <a:pt x="8588" y="17159"/>
                  </a:lnTo>
                  <a:lnTo>
                    <a:pt x="8497" y="17320"/>
                  </a:lnTo>
                  <a:lnTo>
                    <a:pt x="8421" y="17462"/>
                  </a:lnTo>
                  <a:lnTo>
                    <a:pt x="8345" y="17623"/>
                  </a:lnTo>
                  <a:lnTo>
                    <a:pt x="8193" y="17987"/>
                  </a:lnTo>
                  <a:lnTo>
                    <a:pt x="8071" y="18350"/>
                  </a:lnTo>
                  <a:lnTo>
                    <a:pt x="8026" y="18511"/>
                  </a:lnTo>
                  <a:lnTo>
                    <a:pt x="7995" y="18653"/>
                  </a:lnTo>
                  <a:lnTo>
                    <a:pt x="7950" y="18915"/>
                  </a:lnTo>
                  <a:lnTo>
                    <a:pt x="7904" y="19440"/>
                  </a:lnTo>
                  <a:lnTo>
                    <a:pt x="7874" y="19581"/>
                  </a:lnTo>
                  <a:lnTo>
                    <a:pt x="7859" y="19702"/>
                  </a:lnTo>
                  <a:lnTo>
                    <a:pt x="7783" y="19945"/>
                  </a:lnTo>
                  <a:lnTo>
                    <a:pt x="7752" y="20066"/>
                  </a:lnTo>
                  <a:lnTo>
                    <a:pt x="7631" y="20308"/>
                  </a:lnTo>
                  <a:lnTo>
                    <a:pt x="7555" y="20429"/>
                  </a:lnTo>
                  <a:lnTo>
                    <a:pt x="7798" y="20288"/>
                  </a:lnTo>
                  <a:close/>
                </a:path>
              </a:pathLst>
            </a:custGeom>
            <a:solidFill>
              <a:srgbClr val="E9DDB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88" name="Freeform 1995">
              <a:extLst>
                <a:ext uri="{FF2B5EF4-FFF2-40B4-BE49-F238E27FC236}">
                  <a16:creationId xmlns:a16="http://schemas.microsoft.com/office/drawing/2014/main" id="{95B40A55-2DAE-D150-B851-3D7752DF030F}"/>
                </a:ext>
              </a:extLst>
            </p:cNvPr>
            <p:cNvSpPr/>
            <p:nvPr/>
          </p:nvSpPr>
          <p:spPr>
            <a:xfrm rot="21366487">
              <a:off x="1092384" y="631049"/>
              <a:ext cx="412797" cy="42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91" y="2487"/>
                  </a:moveTo>
                  <a:lnTo>
                    <a:pt x="1391" y="2821"/>
                  </a:lnTo>
                  <a:lnTo>
                    <a:pt x="1352" y="3155"/>
                  </a:lnTo>
                  <a:lnTo>
                    <a:pt x="1275" y="3489"/>
                  </a:lnTo>
                  <a:lnTo>
                    <a:pt x="1198" y="3786"/>
                  </a:lnTo>
                  <a:lnTo>
                    <a:pt x="1005" y="4379"/>
                  </a:lnTo>
                  <a:lnTo>
                    <a:pt x="773" y="4936"/>
                  </a:lnTo>
                  <a:lnTo>
                    <a:pt x="502" y="5456"/>
                  </a:lnTo>
                  <a:lnTo>
                    <a:pt x="309" y="6012"/>
                  </a:lnTo>
                  <a:lnTo>
                    <a:pt x="232" y="6346"/>
                  </a:lnTo>
                  <a:lnTo>
                    <a:pt x="193" y="6643"/>
                  </a:lnTo>
                  <a:lnTo>
                    <a:pt x="116" y="6977"/>
                  </a:lnTo>
                  <a:lnTo>
                    <a:pt x="77" y="7348"/>
                  </a:lnTo>
                  <a:lnTo>
                    <a:pt x="116" y="7608"/>
                  </a:lnTo>
                  <a:lnTo>
                    <a:pt x="116" y="7794"/>
                  </a:lnTo>
                  <a:lnTo>
                    <a:pt x="232" y="8016"/>
                  </a:lnTo>
                  <a:lnTo>
                    <a:pt x="270" y="8239"/>
                  </a:lnTo>
                  <a:lnTo>
                    <a:pt x="502" y="8610"/>
                  </a:lnTo>
                  <a:lnTo>
                    <a:pt x="657" y="8759"/>
                  </a:lnTo>
                  <a:lnTo>
                    <a:pt x="811" y="8944"/>
                  </a:lnTo>
                  <a:lnTo>
                    <a:pt x="1430" y="9649"/>
                  </a:lnTo>
                  <a:lnTo>
                    <a:pt x="1816" y="10058"/>
                  </a:lnTo>
                  <a:lnTo>
                    <a:pt x="1971" y="10318"/>
                  </a:lnTo>
                  <a:lnTo>
                    <a:pt x="2164" y="10577"/>
                  </a:lnTo>
                  <a:lnTo>
                    <a:pt x="2434" y="11097"/>
                  </a:lnTo>
                  <a:lnTo>
                    <a:pt x="2589" y="11654"/>
                  </a:lnTo>
                  <a:lnTo>
                    <a:pt x="2705" y="11913"/>
                  </a:lnTo>
                  <a:lnTo>
                    <a:pt x="2705" y="12173"/>
                  </a:lnTo>
                  <a:lnTo>
                    <a:pt x="2743" y="12581"/>
                  </a:lnTo>
                  <a:lnTo>
                    <a:pt x="2743" y="12915"/>
                  </a:lnTo>
                  <a:lnTo>
                    <a:pt x="2705" y="13212"/>
                  </a:lnTo>
                  <a:lnTo>
                    <a:pt x="2666" y="13324"/>
                  </a:lnTo>
                  <a:lnTo>
                    <a:pt x="2782" y="13621"/>
                  </a:lnTo>
                  <a:lnTo>
                    <a:pt x="2975" y="13955"/>
                  </a:lnTo>
                  <a:lnTo>
                    <a:pt x="3478" y="14660"/>
                  </a:lnTo>
                  <a:lnTo>
                    <a:pt x="3941" y="15328"/>
                  </a:lnTo>
                  <a:lnTo>
                    <a:pt x="4405" y="15885"/>
                  </a:lnTo>
                  <a:lnTo>
                    <a:pt x="4675" y="16219"/>
                  </a:lnTo>
                  <a:lnTo>
                    <a:pt x="4791" y="16293"/>
                  </a:lnTo>
                  <a:lnTo>
                    <a:pt x="4791" y="16256"/>
                  </a:lnTo>
                  <a:lnTo>
                    <a:pt x="4714" y="16144"/>
                  </a:lnTo>
                  <a:lnTo>
                    <a:pt x="4405" y="15551"/>
                  </a:lnTo>
                  <a:lnTo>
                    <a:pt x="4057" y="15031"/>
                  </a:lnTo>
                  <a:lnTo>
                    <a:pt x="4135" y="15216"/>
                  </a:lnTo>
                  <a:lnTo>
                    <a:pt x="4289" y="15328"/>
                  </a:lnTo>
                  <a:lnTo>
                    <a:pt x="4521" y="15588"/>
                  </a:lnTo>
                  <a:lnTo>
                    <a:pt x="4830" y="15847"/>
                  </a:lnTo>
                  <a:lnTo>
                    <a:pt x="5178" y="16033"/>
                  </a:lnTo>
                  <a:lnTo>
                    <a:pt x="5912" y="16441"/>
                  </a:lnTo>
                  <a:lnTo>
                    <a:pt x="6685" y="16812"/>
                  </a:lnTo>
                  <a:lnTo>
                    <a:pt x="7458" y="17146"/>
                  </a:lnTo>
                  <a:lnTo>
                    <a:pt x="8192" y="17555"/>
                  </a:lnTo>
                  <a:lnTo>
                    <a:pt x="8385" y="17629"/>
                  </a:lnTo>
                  <a:lnTo>
                    <a:pt x="8501" y="17777"/>
                  </a:lnTo>
                  <a:lnTo>
                    <a:pt x="8810" y="17963"/>
                  </a:lnTo>
                  <a:lnTo>
                    <a:pt x="9081" y="18223"/>
                  </a:lnTo>
                  <a:lnTo>
                    <a:pt x="9274" y="18520"/>
                  </a:lnTo>
                  <a:lnTo>
                    <a:pt x="9583" y="18891"/>
                  </a:lnTo>
                  <a:lnTo>
                    <a:pt x="9815" y="19225"/>
                  </a:lnTo>
                  <a:lnTo>
                    <a:pt x="10124" y="19559"/>
                  </a:lnTo>
                  <a:lnTo>
                    <a:pt x="10394" y="19856"/>
                  </a:lnTo>
                  <a:lnTo>
                    <a:pt x="10703" y="20115"/>
                  </a:lnTo>
                  <a:lnTo>
                    <a:pt x="11051" y="20338"/>
                  </a:lnTo>
                  <a:lnTo>
                    <a:pt x="11824" y="20895"/>
                  </a:lnTo>
                  <a:lnTo>
                    <a:pt x="11901" y="20969"/>
                  </a:lnTo>
                  <a:lnTo>
                    <a:pt x="11940" y="21080"/>
                  </a:lnTo>
                  <a:lnTo>
                    <a:pt x="12017" y="21192"/>
                  </a:lnTo>
                  <a:lnTo>
                    <a:pt x="12056" y="21303"/>
                  </a:lnTo>
                  <a:lnTo>
                    <a:pt x="12094" y="21452"/>
                  </a:lnTo>
                  <a:lnTo>
                    <a:pt x="12133" y="21526"/>
                  </a:lnTo>
                  <a:lnTo>
                    <a:pt x="12210" y="21563"/>
                  </a:lnTo>
                  <a:lnTo>
                    <a:pt x="12249" y="21600"/>
                  </a:lnTo>
                  <a:lnTo>
                    <a:pt x="12635" y="21600"/>
                  </a:lnTo>
                  <a:lnTo>
                    <a:pt x="12867" y="21563"/>
                  </a:lnTo>
                  <a:lnTo>
                    <a:pt x="13176" y="21489"/>
                  </a:lnTo>
                  <a:lnTo>
                    <a:pt x="13408" y="21414"/>
                  </a:lnTo>
                  <a:lnTo>
                    <a:pt x="13601" y="21266"/>
                  </a:lnTo>
                  <a:lnTo>
                    <a:pt x="13833" y="21155"/>
                  </a:lnTo>
                  <a:lnTo>
                    <a:pt x="14026" y="20969"/>
                  </a:lnTo>
                  <a:lnTo>
                    <a:pt x="14220" y="20821"/>
                  </a:lnTo>
                  <a:lnTo>
                    <a:pt x="14374" y="20598"/>
                  </a:lnTo>
                  <a:lnTo>
                    <a:pt x="14529" y="20412"/>
                  </a:lnTo>
                  <a:lnTo>
                    <a:pt x="14606" y="20190"/>
                  </a:lnTo>
                  <a:lnTo>
                    <a:pt x="14722" y="19967"/>
                  </a:lnTo>
                  <a:lnTo>
                    <a:pt x="14799" y="19744"/>
                  </a:lnTo>
                  <a:lnTo>
                    <a:pt x="14877" y="19485"/>
                  </a:lnTo>
                  <a:lnTo>
                    <a:pt x="14915" y="19225"/>
                  </a:lnTo>
                  <a:lnTo>
                    <a:pt x="14915" y="17184"/>
                  </a:lnTo>
                  <a:lnTo>
                    <a:pt x="14954" y="16924"/>
                  </a:lnTo>
                  <a:lnTo>
                    <a:pt x="14954" y="16849"/>
                  </a:lnTo>
                  <a:lnTo>
                    <a:pt x="14992" y="16701"/>
                  </a:lnTo>
                  <a:lnTo>
                    <a:pt x="15108" y="16553"/>
                  </a:lnTo>
                  <a:lnTo>
                    <a:pt x="15263" y="16367"/>
                  </a:lnTo>
                  <a:lnTo>
                    <a:pt x="15649" y="16144"/>
                  </a:lnTo>
                  <a:lnTo>
                    <a:pt x="15881" y="16033"/>
                  </a:lnTo>
                  <a:lnTo>
                    <a:pt x="16152" y="15959"/>
                  </a:lnTo>
                  <a:lnTo>
                    <a:pt x="16693" y="15885"/>
                  </a:lnTo>
                  <a:lnTo>
                    <a:pt x="17040" y="15847"/>
                  </a:lnTo>
                  <a:lnTo>
                    <a:pt x="17350" y="15810"/>
                  </a:lnTo>
                  <a:lnTo>
                    <a:pt x="18741" y="15810"/>
                  </a:lnTo>
                  <a:lnTo>
                    <a:pt x="19127" y="15885"/>
                  </a:lnTo>
                  <a:lnTo>
                    <a:pt x="19282" y="15922"/>
                  </a:lnTo>
                  <a:lnTo>
                    <a:pt x="19552" y="16070"/>
                  </a:lnTo>
                  <a:lnTo>
                    <a:pt x="19861" y="16293"/>
                  </a:lnTo>
                  <a:lnTo>
                    <a:pt x="20132" y="16515"/>
                  </a:lnTo>
                  <a:lnTo>
                    <a:pt x="20248" y="16627"/>
                  </a:lnTo>
                  <a:lnTo>
                    <a:pt x="20402" y="16701"/>
                  </a:lnTo>
                  <a:lnTo>
                    <a:pt x="20595" y="16849"/>
                  </a:lnTo>
                  <a:lnTo>
                    <a:pt x="20711" y="16924"/>
                  </a:lnTo>
                  <a:lnTo>
                    <a:pt x="20904" y="16998"/>
                  </a:lnTo>
                  <a:lnTo>
                    <a:pt x="21098" y="17035"/>
                  </a:lnTo>
                  <a:lnTo>
                    <a:pt x="21407" y="16070"/>
                  </a:lnTo>
                  <a:lnTo>
                    <a:pt x="21484" y="15847"/>
                  </a:lnTo>
                  <a:lnTo>
                    <a:pt x="21561" y="15736"/>
                  </a:lnTo>
                  <a:lnTo>
                    <a:pt x="21561" y="15699"/>
                  </a:lnTo>
                  <a:lnTo>
                    <a:pt x="21561" y="15810"/>
                  </a:lnTo>
                  <a:lnTo>
                    <a:pt x="21484" y="16070"/>
                  </a:lnTo>
                  <a:lnTo>
                    <a:pt x="21368" y="16367"/>
                  </a:lnTo>
                  <a:lnTo>
                    <a:pt x="21291" y="16441"/>
                  </a:lnTo>
                  <a:lnTo>
                    <a:pt x="21252" y="16441"/>
                  </a:lnTo>
                  <a:lnTo>
                    <a:pt x="21214" y="16367"/>
                  </a:lnTo>
                  <a:lnTo>
                    <a:pt x="21214" y="16293"/>
                  </a:lnTo>
                  <a:lnTo>
                    <a:pt x="21175" y="16033"/>
                  </a:lnTo>
                  <a:lnTo>
                    <a:pt x="21098" y="15625"/>
                  </a:lnTo>
                  <a:lnTo>
                    <a:pt x="21098" y="15031"/>
                  </a:lnTo>
                  <a:lnTo>
                    <a:pt x="21175" y="14882"/>
                  </a:lnTo>
                  <a:lnTo>
                    <a:pt x="21214" y="14697"/>
                  </a:lnTo>
                  <a:lnTo>
                    <a:pt x="21368" y="14474"/>
                  </a:lnTo>
                  <a:lnTo>
                    <a:pt x="21445" y="14326"/>
                  </a:lnTo>
                  <a:lnTo>
                    <a:pt x="21484" y="14177"/>
                  </a:lnTo>
                  <a:lnTo>
                    <a:pt x="21561" y="14029"/>
                  </a:lnTo>
                  <a:lnTo>
                    <a:pt x="21600" y="13880"/>
                  </a:lnTo>
                  <a:lnTo>
                    <a:pt x="21600" y="13695"/>
                  </a:lnTo>
                  <a:lnTo>
                    <a:pt x="21561" y="13546"/>
                  </a:lnTo>
                  <a:lnTo>
                    <a:pt x="21445" y="13249"/>
                  </a:lnTo>
                  <a:lnTo>
                    <a:pt x="21368" y="12953"/>
                  </a:lnTo>
                  <a:lnTo>
                    <a:pt x="21291" y="12841"/>
                  </a:lnTo>
                  <a:lnTo>
                    <a:pt x="21291" y="10243"/>
                  </a:lnTo>
                  <a:lnTo>
                    <a:pt x="21252" y="10206"/>
                  </a:lnTo>
                  <a:lnTo>
                    <a:pt x="21214" y="10058"/>
                  </a:lnTo>
                  <a:lnTo>
                    <a:pt x="21059" y="9946"/>
                  </a:lnTo>
                  <a:lnTo>
                    <a:pt x="20982" y="9872"/>
                  </a:lnTo>
                  <a:lnTo>
                    <a:pt x="20673" y="9649"/>
                  </a:lnTo>
                  <a:lnTo>
                    <a:pt x="20634" y="9538"/>
                  </a:lnTo>
                  <a:lnTo>
                    <a:pt x="20595" y="9353"/>
                  </a:lnTo>
                  <a:lnTo>
                    <a:pt x="20595" y="9204"/>
                  </a:lnTo>
                  <a:lnTo>
                    <a:pt x="20518" y="9019"/>
                  </a:lnTo>
                  <a:lnTo>
                    <a:pt x="20441" y="8944"/>
                  </a:lnTo>
                  <a:lnTo>
                    <a:pt x="20402" y="8796"/>
                  </a:lnTo>
                  <a:lnTo>
                    <a:pt x="20209" y="8610"/>
                  </a:lnTo>
                  <a:lnTo>
                    <a:pt x="20093" y="8462"/>
                  </a:lnTo>
                  <a:lnTo>
                    <a:pt x="20016" y="8313"/>
                  </a:lnTo>
                  <a:lnTo>
                    <a:pt x="19938" y="8091"/>
                  </a:lnTo>
                  <a:lnTo>
                    <a:pt x="19938" y="7868"/>
                  </a:lnTo>
                  <a:lnTo>
                    <a:pt x="20016" y="7720"/>
                  </a:lnTo>
                  <a:lnTo>
                    <a:pt x="20054" y="7571"/>
                  </a:lnTo>
                  <a:lnTo>
                    <a:pt x="20093" y="7386"/>
                  </a:lnTo>
                  <a:lnTo>
                    <a:pt x="20093" y="7126"/>
                  </a:lnTo>
                  <a:lnTo>
                    <a:pt x="20054" y="7014"/>
                  </a:lnTo>
                  <a:lnTo>
                    <a:pt x="20016" y="6829"/>
                  </a:lnTo>
                  <a:lnTo>
                    <a:pt x="19745" y="6495"/>
                  </a:lnTo>
                  <a:lnTo>
                    <a:pt x="19668" y="6384"/>
                  </a:lnTo>
                  <a:lnTo>
                    <a:pt x="19513" y="6272"/>
                  </a:lnTo>
                  <a:lnTo>
                    <a:pt x="19166" y="6087"/>
                  </a:lnTo>
                  <a:lnTo>
                    <a:pt x="18895" y="5938"/>
                  </a:lnTo>
                  <a:lnTo>
                    <a:pt x="18161" y="5604"/>
                  </a:lnTo>
                  <a:lnTo>
                    <a:pt x="17813" y="5381"/>
                  </a:lnTo>
                  <a:lnTo>
                    <a:pt x="17620" y="5270"/>
                  </a:lnTo>
                  <a:lnTo>
                    <a:pt x="17465" y="5122"/>
                  </a:lnTo>
                  <a:lnTo>
                    <a:pt x="16654" y="4491"/>
                  </a:lnTo>
                  <a:lnTo>
                    <a:pt x="16268" y="4157"/>
                  </a:lnTo>
                  <a:lnTo>
                    <a:pt x="15495" y="3711"/>
                  </a:lnTo>
                  <a:lnTo>
                    <a:pt x="14992" y="3526"/>
                  </a:lnTo>
                  <a:lnTo>
                    <a:pt x="14761" y="3452"/>
                  </a:lnTo>
                  <a:lnTo>
                    <a:pt x="14297" y="3377"/>
                  </a:lnTo>
                  <a:lnTo>
                    <a:pt x="13795" y="3377"/>
                  </a:lnTo>
                  <a:lnTo>
                    <a:pt x="13563" y="3414"/>
                  </a:lnTo>
                  <a:lnTo>
                    <a:pt x="13099" y="3526"/>
                  </a:lnTo>
                  <a:lnTo>
                    <a:pt x="12713" y="3637"/>
                  </a:lnTo>
                  <a:lnTo>
                    <a:pt x="12288" y="3637"/>
                  </a:lnTo>
                  <a:lnTo>
                    <a:pt x="11669" y="3414"/>
                  </a:lnTo>
                  <a:lnTo>
                    <a:pt x="11090" y="3155"/>
                  </a:lnTo>
                  <a:lnTo>
                    <a:pt x="10549" y="2932"/>
                  </a:lnTo>
                  <a:lnTo>
                    <a:pt x="10047" y="2635"/>
                  </a:lnTo>
                  <a:lnTo>
                    <a:pt x="9621" y="2338"/>
                  </a:lnTo>
                  <a:lnTo>
                    <a:pt x="9235" y="2041"/>
                  </a:lnTo>
                  <a:lnTo>
                    <a:pt x="8501" y="1447"/>
                  </a:lnTo>
                  <a:lnTo>
                    <a:pt x="7728" y="854"/>
                  </a:lnTo>
                  <a:lnTo>
                    <a:pt x="7342" y="631"/>
                  </a:lnTo>
                  <a:lnTo>
                    <a:pt x="6917" y="408"/>
                  </a:lnTo>
                  <a:lnTo>
                    <a:pt x="6492" y="223"/>
                  </a:lnTo>
                  <a:lnTo>
                    <a:pt x="5989" y="111"/>
                  </a:lnTo>
                  <a:lnTo>
                    <a:pt x="5719" y="37"/>
                  </a:lnTo>
                  <a:lnTo>
                    <a:pt x="5410" y="37"/>
                  </a:lnTo>
                  <a:lnTo>
                    <a:pt x="5101" y="0"/>
                  </a:lnTo>
                  <a:lnTo>
                    <a:pt x="4598" y="0"/>
                  </a:lnTo>
                  <a:lnTo>
                    <a:pt x="4019" y="111"/>
                  </a:lnTo>
                  <a:lnTo>
                    <a:pt x="3671" y="334"/>
                  </a:lnTo>
                  <a:lnTo>
                    <a:pt x="3284" y="520"/>
                  </a:lnTo>
                  <a:lnTo>
                    <a:pt x="3130" y="705"/>
                  </a:lnTo>
                  <a:lnTo>
                    <a:pt x="2937" y="854"/>
                  </a:lnTo>
                  <a:lnTo>
                    <a:pt x="2589" y="1188"/>
                  </a:lnTo>
                  <a:lnTo>
                    <a:pt x="2241" y="1633"/>
                  </a:lnTo>
                  <a:lnTo>
                    <a:pt x="1623" y="2524"/>
                  </a:lnTo>
                  <a:lnTo>
                    <a:pt x="811" y="4194"/>
                  </a:lnTo>
                  <a:lnTo>
                    <a:pt x="580" y="4788"/>
                  </a:lnTo>
                  <a:lnTo>
                    <a:pt x="386" y="5419"/>
                  </a:lnTo>
                  <a:lnTo>
                    <a:pt x="0" y="6718"/>
                  </a:lnTo>
                  <a:lnTo>
                    <a:pt x="0" y="6903"/>
                  </a:lnTo>
                  <a:lnTo>
                    <a:pt x="39" y="7014"/>
                  </a:lnTo>
                  <a:lnTo>
                    <a:pt x="77" y="7348"/>
                  </a:lnTo>
                  <a:lnTo>
                    <a:pt x="1391" y="2487"/>
                  </a:lnTo>
                  <a:close/>
                </a:path>
              </a:pathLst>
            </a:custGeom>
            <a:solidFill>
              <a:srgbClr val="E9DDB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89" name="Freeform 2051">
              <a:extLst>
                <a:ext uri="{FF2B5EF4-FFF2-40B4-BE49-F238E27FC236}">
                  <a16:creationId xmlns:a16="http://schemas.microsoft.com/office/drawing/2014/main" id="{FCD5311E-DC79-C1B7-0C4C-255ADF3EEB06}"/>
                </a:ext>
              </a:extLst>
            </p:cNvPr>
            <p:cNvSpPr/>
            <p:nvPr/>
          </p:nvSpPr>
          <p:spPr>
            <a:xfrm rot="21366487">
              <a:off x="1350317" y="898299"/>
              <a:ext cx="440908" cy="421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92" y="226"/>
                  </a:moveTo>
                  <a:lnTo>
                    <a:pt x="7792" y="980"/>
                  </a:lnTo>
                  <a:lnTo>
                    <a:pt x="7828" y="1696"/>
                  </a:lnTo>
                  <a:lnTo>
                    <a:pt x="7756" y="1847"/>
                  </a:lnTo>
                  <a:lnTo>
                    <a:pt x="7647" y="1998"/>
                  </a:lnTo>
                  <a:lnTo>
                    <a:pt x="7466" y="2073"/>
                  </a:lnTo>
                  <a:lnTo>
                    <a:pt x="7248" y="2111"/>
                  </a:lnTo>
                  <a:lnTo>
                    <a:pt x="7067" y="2111"/>
                  </a:lnTo>
                  <a:lnTo>
                    <a:pt x="6922" y="2036"/>
                  </a:lnTo>
                  <a:lnTo>
                    <a:pt x="6850" y="1923"/>
                  </a:lnTo>
                  <a:lnTo>
                    <a:pt x="6741" y="1809"/>
                  </a:lnTo>
                  <a:lnTo>
                    <a:pt x="6560" y="1546"/>
                  </a:lnTo>
                  <a:lnTo>
                    <a:pt x="6415" y="1432"/>
                  </a:lnTo>
                  <a:lnTo>
                    <a:pt x="6306" y="1319"/>
                  </a:lnTo>
                  <a:lnTo>
                    <a:pt x="6161" y="1206"/>
                  </a:lnTo>
                  <a:lnTo>
                    <a:pt x="5871" y="1055"/>
                  </a:lnTo>
                  <a:lnTo>
                    <a:pt x="5690" y="1018"/>
                  </a:lnTo>
                  <a:lnTo>
                    <a:pt x="5436" y="980"/>
                  </a:lnTo>
                  <a:lnTo>
                    <a:pt x="5110" y="905"/>
                  </a:lnTo>
                  <a:lnTo>
                    <a:pt x="4820" y="905"/>
                  </a:lnTo>
                  <a:lnTo>
                    <a:pt x="4530" y="980"/>
                  </a:lnTo>
                  <a:lnTo>
                    <a:pt x="3769" y="980"/>
                  </a:lnTo>
                  <a:lnTo>
                    <a:pt x="3588" y="1018"/>
                  </a:lnTo>
                  <a:lnTo>
                    <a:pt x="3370" y="1055"/>
                  </a:lnTo>
                  <a:lnTo>
                    <a:pt x="3189" y="1093"/>
                  </a:lnTo>
                  <a:lnTo>
                    <a:pt x="3008" y="1169"/>
                  </a:lnTo>
                  <a:lnTo>
                    <a:pt x="2863" y="1319"/>
                  </a:lnTo>
                  <a:lnTo>
                    <a:pt x="2754" y="1395"/>
                  </a:lnTo>
                  <a:lnTo>
                    <a:pt x="2464" y="1696"/>
                  </a:lnTo>
                  <a:lnTo>
                    <a:pt x="2283" y="2036"/>
                  </a:lnTo>
                  <a:lnTo>
                    <a:pt x="2174" y="2224"/>
                  </a:lnTo>
                  <a:lnTo>
                    <a:pt x="2102" y="2601"/>
                  </a:lnTo>
                  <a:lnTo>
                    <a:pt x="2066" y="2827"/>
                  </a:lnTo>
                  <a:lnTo>
                    <a:pt x="2066" y="4448"/>
                  </a:lnTo>
                  <a:lnTo>
                    <a:pt x="1993" y="4750"/>
                  </a:lnTo>
                  <a:lnTo>
                    <a:pt x="1993" y="4863"/>
                  </a:lnTo>
                  <a:lnTo>
                    <a:pt x="1957" y="4938"/>
                  </a:lnTo>
                  <a:lnTo>
                    <a:pt x="1885" y="5202"/>
                  </a:lnTo>
                  <a:lnTo>
                    <a:pt x="1740" y="5353"/>
                  </a:lnTo>
                  <a:lnTo>
                    <a:pt x="1558" y="5579"/>
                  </a:lnTo>
                  <a:lnTo>
                    <a:pt x="1413" y="5730"/>
                  </a:lnTo>
                  <a:lnTo>
                    <a:pt x="1015" y="6069"/>
                  </a:lnTo>
                  <a:lnTo>
                    <a:pt x="652" y="6484"/>
                  </a:lnTo>
                  <a:lnTo>
                    <a:pt x="326" y="6823"/>
                  </a:lnTo>
                  <a:lnTo>
                    <a:pt x="181" y="7012"/>
                  </a:lnTo>
                  <a:lnTo>
                    <a:pt x="109" y="7238"/>
                  </a:lnTo>
                  <a:lnTo>
                    <a:pt x="36" y="7502"/>
                  </a:lnTo>
                  <a:lnTo>
                    <a:pt x="0" y="7728"/>
                  </a:lnTo>
                  <a:lnTo>
                    <a:pt x="0" y="7916"/>
                  </a:lnTo>
                  <a:lnTo>
                    <a:pt x="36" y="8067"/>
                  </a:lnTo>
                  <a:lnTo>
                    <a:pt x="109" y="8218"/>
                  </a:lnTo>
                  <a:lnTo>
                    <a:pt x="181" y="8331"/>
                  </a:lnTo>
                  <a:lnTo>
                    <a:pt x="290" y="8406"/>
                  </a:lnTo>
                  <a:lnTo>
                    <a:pt x="399" y="8557"/>
                  </a:lnTo>
                  <a:lnTo>
                    <a:pt x="652" y="8708"/>
                  </a:lnTo>
                  <a:lnTo>
                    <a:pt x="1196" y="9085"/>
                  </a:lnTo>
                  <a:lnTo>
                    <a:pt x="1450" y="9311"/>
                  </a:lnTo>
                  <a:lnTo>
                    <a:pt x="1595" y="9424"/>
                  </a:lnTo>
                  <a:lnTo>
                    <a:pt x="1703" y="9575"/>
                  </a:lnTo>
                  <a:lnTo>
                    <a:pt x="2102" y="10103"/>
                  </a:lnTo>
                  <a:lnTo>
                    <a:pt x="2283" y="10404"/>
                  </a:lnTo>
                  <a:lnTo>
                    <a:pt x="2464" y="10668"/>
                  </a:lnTo>
                  <a:lnTo>
                    <a:pt x="2609" y="10970"/>
                  </a:lnTo>
                  <a:lnTo>
                    <a:pt x="2682" y="11196"/>
                  </a:lnTo>
                  <a:lnTo>
                    <a:pt x="2827" y="11497"/>
                  </a:lnTo>
                  <a:lnTo>
                    <a:pt x="2936" y="11799"/>
                  </a:lnTo>
                  <a:lnTo>
                    <a:pt x="3153" y="12930"/>
                  </a:lnTo>
                  <a:lnTo>
                    <a:pt x="3189" y="13608"/>
                  </a:lnTo>
                  <a:lnTo>
                    <a:pt x="3189" y="14664"/>
                  </a:lnTo>
                  <a:lnTo>
                    <a:pt x="3153" y="15003"/>
                  </a:lnTo>
                  <a:lnTo>
                    <a:pt x="3008" y="15644"/>
                  </a:lnTo>
                  <a:lnTo>
                    <a:pt x="2936" y="16285"/>
                  </a:lnTo>
                  <a:lnTo>
                    <a:pt x="2863" y="16473"/>
                  </a:lnTo>
                  <a:lnTo>
                    <a:pt x="2863" y="16624"/>
                  </a:lnTo>
                  <a:lnTo>
                    <a:pt x="2827" y="17001"/>
                  </a:lnTo>
                  <a:lnTo>
                    <a:pt x="2863" y="17340"/>
                  </a:lnTo>
                  <a:lnTo>
                    <a:pt x="2936" y="17680"/>
                  </a:lnTo>
                  <a:lnTo>
                    <a:pt x="3044" y="17981"/>
                  </a:lnTo>
                  <a:lnTo>
                    <a:pt x="3189" y="18283"/>
                  </a:lnTo>
                  <a:lnTo>
                    <a:pt x="3370" y="18547"/>
                  </a:lnTo>
                  <a:lnTo>
                    <a:pt x="3515" y="18622"/>
                  </a:lnTo>
                  <a:lnTo>
                    <a:pt x="3588" y="18697"/>
                  </a:lnTo>
                  <a:lnTo>
                    <a:pt x="3733" y="18773"/>
                  </a:lnTo>
                  <a:lnTo>
                    <a:pt x="3914" y="18848"/>
                  </a:lnTo>
                  <a:lnTo>
                    <a:pt x="4059" y="18886"/>
                  </a:lnTo>
                  <a:lnTo>
                    <a:pt x="4458" y="18886"/>
                  </a:lnTo>
                  <a:lnTo>
                    <a:pt x="4711" y="18848"/>
                  </a:lnTo>
                  <a:lnTo>
                    <a:pt x="4893" y="18735"/>
                  </a:lnTo>
                  <a:lnTo>
                    <a:pt x="5110" y="18660"/>
                  </a:lnTo>
                  <a:lnTo>
                    <a:pt x="5255" y="18547"/>
                  </a:lnTo>
                  <a:lnTo>
                    <a:pt x="5436" y="18396"/>
                  </a:lnTo>
                  <a:lnTo>
                    <a:pt x="5762" y="18170"/>
                  </a:lnTo>
                  <a:lnTo>
                    <a:pt x="6052" y="17906"/>
                  </a:lnTo>
                  <a:lnTo>
                    <a:pt x="6415" y="17642"/>
                  </a:lnTo>
                  <a:lnTo>
                    <a:pt x="6596" y="17566"/>
                  </a:lnTo>
                  <a:lnTo>
                    <a:pt x="6850" y="17491"/>
                  </a:lnTo>
                  <a:lnTo>
                    <a:pt x="7031" y="17416"/>
                  </a:lnTo>
                  <a:lnTo>
                    <a:pt x="7466" y="17416"/>
                  </a:lnTo>
                  <a:lnTo>
                    <a:pt x="7647" y="17491"/>
                  </a:lnTo>
                  <a:lnTo>
                    <a:pt x="7828" y="17491"/>
                  </a:lnTo>
                  <a:lnTo>
                    <a:pt x="7973" y="17529"/>
                  </a:lnTo>
                  <a:lnTo>
                    <a:pt x="8118" y="17604"/>
                  </a:lnTo>
                  <a:lnTo>
                    <a:pt x="8299" y="17642"/>
                  </a:lnTo>
                  <a:lnTo>
                    <a:pt x="8589" y="17830"/>
                  </a:lnTo>
                  <a:lnTo>
                    <a:pt x="9060" y="18207"/>
                  </a:lnTo>
                  <a:lnTo>
                    <a:pt x="9387" y="18396"/>
                  </a:lnTo>
                  <a:lnTo>
                    <a:pt x="9677" y="18622"/>
                  </a:lnTo>
                  <a:lnTo>
                    <a:pt x="9858" y="18697"/>
                  </a:lnTo>
                  <a:lnTo>
                    <a:pt x="10003" y="18773"/>
                  </a:lnTo>
                  <a:lnTo>
                    <a:pt x="10293" y="18848"/>
                  </a:lnTo>
                  <a:lnTo>
                    <a:pt x="10655" y="18924"/>
                  </a:lnTo>
                  <a:lnTo>
                    <a:pt x="10800" y="18999"/>
                  </a:lnTo>
                  <a:lnTo>
                    <a:pt x="10981" y="19074"/>
                  </a:lnTo>
                  <a:lnTo>
                    <a:pt x="11271" y="19301"/>
                  </a:lnTo>
                  <a:lnTo>
                    <a:pt x="11597" y="19489"/>
                  </a:lnTo>
                  <a:lnTo>
                    <a:pt x="12141" y="19941"/>
                  </a:lnTo>
                  <a:lnTo>
                    <a:pt x="12685" y="20356"/>
                  </a:lnTo>
                  <a:lnTo>
                    <a:pt x="13446" y="20921"/>
                  </a:lnTo>
                  <a:lnTo>
                    <a:pt x="13736" y="21072"/>
                  </a:lnTo>
                  <a:lnTo>
                    <a:pt x="13989" y="21185"/>
                  </a:lnTo>
                  <a:lnTo>
                    <a:pt x="14279" y="21336"/>
                  </a:lnTo>
                  <a:lnTo>
                    <a:pt x="14605" y="21449"/>
                  </a:lnTo>
                  <a:lnTo>
                    <a:pt x="14968" y="21487"/>
                  </a:lnTo>
                  <a:lnTo>
                    <a:pt x="15294" y="21600"/>
                  </a:lnTo>
                  <a:lnTo>
                    <a:pt x="16961" y="21600"/>
                  </a:lnTo>
                  <a:lnTo>
                    <a:pt x="17179" y="21449"/>
                  </a:lnTo>
                  <a:lnTo>
                    <a:pt x="17251" y="21336"/>
                  </a:lnTo>
                  <a:lnTo>
                    <a:pt x="17287" y="21298"/>
                  </a:lnTo>
                  <a:lnTo>
                    <a:pt x="17287" y="21110"/>
                  </a:lnTo>
                  <a:lnTo>
                    <a:pt x="17251" y="20997"/>
                  </a:lnTo>
                  <a:lnTo>
                    <a:pt x="17142" y="20921"/>
                  </a:lnTo>
                  <a:lnTo>
                    <a:pt x="17070" y="20808"/>
                  </a:lnTo>
                  <a:lnTo>
                    <a:pt x="16925" y="20733"/>
                  </a:lnTo>
                  <a:lnTo>
                    <a:pt x="16816" y="20695"/>
                  </a:lnTo>
                  <a:lnTo>
                    <a:pt x="16562" y="20620"/>
                  </a:lnTo>
                  <a:lnTo>
                    <a:pt x="16272" y="20469"/>
                  </a:lnTo>
                  <a:lnTo>
                    <a:pt x="16019" y="20356"/>
                  </a:lnTo>
                  <a:lnTo>
                    <a:pt x="15910" y="20281"/>
                  </a:lnTo>
                  <a:lnTo>
                    <a:pt x="15838" y="20054"/>
                  </a:lnTo>
                  <a:lnTo>
                    <a:pt x="15765" y="19941"/>
                  </a:lnTo>
                  <a:lnTo>
                    <a:pt x="15910" y="19489"/>
                  </a:lnTo>
                  <a:lnTo>
                    <a:pt x="16019" y="19301"/>
                  </a:lnTo>
                  <a:lnTo>
                    <a:pt x="16091" y="19263"/>
                  </a:lnTo>
                  <a:lnTo>
                    <a:pt x="16128" y="19150"/>
                  </a:lnTo>
                  <a:lnTo>
                    <a:pt x="16345" y="18999"/>
                  </a:lnTo>
                  <a:lnTo>
                    <a:pt x="16562" y="18886"/>
                  </a:lnTo>
                  <a:lnTo>
                    <a:pt x="16961" y="18622"/>
                  </a:lnTo>
                  <a:lnTo>
                    <a:pt x="17432" y="18358"/>
                  </a:lnTo>
                  <a:lnTo>
                    <a:pt x="17613" y="18245"/>
                  </a:lnTo>
                  <a:lnTo>
                    <a:pt x="17795" y="18057"/>
                  </a:lnTo>
                  <a:lnTo>
                    <a:pt x="17976" y="17906"/>
                  </a:lnTo>
                  <a:lnTo>
                    <a:pt x="18048" y="17717"/>
                  </a:lnTo>
                  <a:lnTo>
                    <a:pt x="18157" y="17529"/>
                  </a:lnTo>
                  <a:lnTo>
                    <a:pt x="18157" y="15908"/>
                  </a:lnTo>
                  <a:lnTo>
                    <a:pt x="18193" y="15682"/>
                  </a:lnTo>
                  <a:lnTo>
                    <a:pt x="18193" y="15455"/>
                  </a:lnTo>
                  <a:lnTo>
                    <a:pt x="18230" y="15229"/>
                  </a:lnTo>
                  <a:lnTo>
                    <a:pt x="18338" y="15003"/>
                  </a:lnTo>
                  <a:lnTo>
                    <a:pt x="18374" y="14852"/>
                  </a:lnTo>
                  <a:lnTo>
                    <a:pt x="18483" y="14626"/>
                  </a:lnTo>
                  <a:lnTo>
                    <a:pt x="18701" y="14287"/>
                  </a:lnTo>
                  <a:lnTo>
                    <a:pt x="18991" y="13948"/>
                  </a:lnTo>
                  <a:lnTo>
                    <a:pt x="19244" y="13608"/>
                  </a:lnTo>
                  <a:lnTo>
                    <a:pt x="19570" y="13345"/>
                  </a:lnTo>
                  <a:lnTo>
                    <a:pt x="19897" y="13043"/>
                  </a:lnTo>
                  <a:lnTo>
                    <a:pt x="20513" y="12440"/>
                  </a:lnTo>
                  <a:lnTo>
                    <a:pt x="20839" y="12101"/>
                  </a:lnTo>
                  <a:lnTo>
                    <a:pt x="21056" y="11761"/>
                  </a:lnTo>
                  <a:lnTo>
                    <a:pt x="21201" y="11573"/>
                  </a:lnTo>
                  <a:lnTo>
                    <a:pt x="21310" y="11422"/>
                  </a:lnTo>
                  <a:lnTo>
                    <a:pt x="21383" y="11196"/>
                  </a:lnTo>
                  <a:lnTo>
                    <a:pt x="21491" y="11045"/>
                  </a:lnTo>
                  <a:lnTo>
                    <a:pt x="21600" y="10630"/>
                  </a:lnTo>
                  <a:lnTo>
                    <a:pt x="21600" y="9424"/>
                  </a:lnTo>
                  <a:lnTo>
                    <a:pt x="21564" y="9236"/>
                  </a:lnTo>
                  <a:lnTo>
                    <a:pt x="21491" y="9009"/>
                  </a:lnTo>
                  <a:lnTo>
                    <a:pt x="21383" y="8821"/>
                  </a:lnTo>
                  <a:lnTo>
                    <a:pt x="21346" y="8746"/>
                  </a:lnTo>
                  <a:lnTo>
                    <a:pt x="21238" y="8632"/>
                  </a:lnTo>
                  <a:lnTo>
                    <a:pt x="21129" y="8444"/>
                  </a:lnTo>
                  <a:lnTo>
                    <a:pt x="20948" y="8369"/>
                  </a:lnTo>
                  <a:lnTo>
                    <a:pt x="20803" y="8293"/>
                  </a:lnTo>
                  <a:lnTo>
                    <a:pt x="20513" y="8105"/>
                  </a:lnTo>
                  <a:lnTo>
                    <a:pt x="19897" y="7841"/>
                  </a:lnTo>
                  <a:lnTo>
                    <a:pt x="19643" y="7690"/>
                  </a:lnTo>
                  <a:lnTo>
                    <a:pt x="19534" y="7615"/>
                  </a:lnTo>
                  <a:lnTo>
                    <a:pt x="19426" y="7502"/>
                  </a:lnTo>
                  <a:lnTo>
                    <a:pt x="19281" y="7275"/>
                  </a:lnTo>
                  <a:lnTo>
                    <a:pt x="19281" y="7200"/>
                  </a:lnTo>
                  <a:lnTo>
                    <a:pt x="19244" y="7162"/>
                  </a:lnTo>
                  <a:lnTo>
                    <a:pt x="19244" y="6145"/>
                  </a:lnTo>
                  <a:lnTo>
                    <a:pt x="19208" y="5956"/>
                  </a:lnTo>
                  <a:lnTo>
                    <a:pt x="19172" y="5805"/>
                  </a:lnTo>
                  <a:lnTo>
                    <a:pt x="19027" y="5654"/>
                  </a:lnTo>
                  <a:lnTo>
                    <a:pt x="18846" y="5579"/>
                  </a:lnTo>
                  <a:lnTo>
                    <a:pt x="18483" y="5353"/>
                  </a:lnTo>
                  <a:lnTo>
                    <a:pt x="18121" y="5202"/>
                  </a:lnTo>
                  <a:lnTo>
                    <a:pt x="17867" y="5014"/>
                  </a:lnTo>
                  <a:lnTo>
                    <a:pt x="17686" y="4863"/>
                  </a:lnTo>
                  <a:lnTo>
                    <a:pt x="17360" y="4561"/>
                  </a:lnTo>
                  <a:lnTo>
                    <a:pt x="17179" y="4410"/>
                  </a:lnTo>
                  <a:lnTo>
                    <a:pt x="16997" y="4297"/>
                  </a:lnTo>
                  <a:lnTo>
                    <a:pt x="16780" y="4222"/>
                  </a:lnTo>
                  <a:lnTo>
                    <a:pt x="16526" y="4184"/>
                  </a:lnTo>
                  <a:lnTo>
                    <a:pt x="13953" y="4184"/>
                  </a:lnTo>
                  <a:lnTo>
                    <a:pt x="13736" y="4147"/>
                  </a:lnTo>
                  <a:lnTo>
                    <a:pt x="13554" y="4071"/>
                  </a:lnTo>
                  <a:lnTo>
                    <a:pt x="13373" y="3958"/>
                  </a:lnTo>
                  <a:lnTo>
                    <a:pt x="13192" y="3883"/>
                  </a:lnTo>
                  <a:lnTo>
                    <a:pt x="13047" y="3770"/>
                  </a:lnTo>
                  <a:lnTo>
                    <a:pt x="12902" y="3581"/>
                  </a:lnTo>
                  <a:lnTo>
                    <a:pt x="12757" y="3430"/>
                  </a:lnTo>
                  <a:lnTo>
                    <a:pt x="12540" y="3091"/>
                  </a:lnTo>
                  <a:lnTo>
                    <a:pt x="12358" y="2714"/>
                  </a:lnTo>
                  <a:lnTo>
                    <a:pt x="11887" y="1847"/>
                  </a:lnTo>
                  <a:lnTo>
                    <a:pt x="11779" y="1659"/>
                  </a:lnTo>
                  <a:lnTo>
                    <a:pt x="11706" y="1546"/>
                  </a:lnTo>
                  <a:lnTo>
                    <a:pt x="11634" y="1470"/>
                  </a:lnTo>
                  <a:lnTo>
                    <a:pt x="11452" y="1357"/>
                  </a:lnTo>
                  <a:lnTo>
                    <a:pt x="11235" y="1206"/>
                  </a:lnTo>
                  <a:lnTo>
                    <a:pt x="10764" y="1055"/>
                  </a:lnTo>
                  <a:lnTo>
                    <a:pt x="10546" y="905"/>
                  </a:lnTo>
                  <a:lnTo>
                    <a:pt x="10293" y="792"/>
                  </a:lnTo>
                  <a:lnTo>
                    <a:pt x="9894" y="490"/>
                  </a:lnTo>
                  <a:lnTo>
                    <a:pt x="9532" y="226"/>
                  </a:lnTo>
                  <a:lnTo>
                    <a:pt x="9350" y="113"/>
                  </a:lnTo>
                  <a:lnTo>
                    <a:pt x="9169" y="38"/>
                  </a:lnTo>
                  <a:lnTo>
                    <a:pt x="8952" y="0"/>
                  </a:lnTo>
                  <a:lnTo>
                    <a:pt x="8444" y="0"/>
                  </a:lnTo>
                  <a:lnTo>
                    <a:pt x="8227" y="75"/>
                  </a:lnTo>
                  <a:lnTo>
                    <a:pt x="8046" y="226"/>
                  </a:lnTo>
                  <a:lnTo>
                    <a:pt x="7828" y="415"/>
                  </a:lnTo>
                  <a:lnTo>
                    <a:pt x="7792" y="226"/>
                  </a:lnTo>
                  <a:close/>
                </a:path>
              </a:pathLst>
            </a:custGeom>
            <a:solidFill>
              <a:srgbClr val="E9DDB9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90" name="Freeform 2119">
              <a:extLst>
                <a:ext uri="{FF2B5EF4-FFF2-40B4-BE49-F238E27FC236}">
                  <a16:creationId xmlns:a16="http://schemas.microsoft.com/office/drawing/2014/main" id="{0DDF5CAC-9A8D-202B-6908-CFCDC813E03F}"/>
                </a:ext>
              </a:extLst>
            </p:cNvPr>
            <p:cNvSpPr/>
            <p:nvPr/>
          </p:nvSpPr>
          <p:spPr>
            <a:xfrm rot="21366487">
              <a:off x="1240492" y="1267064"/>
              <a:ext cx="71019" cy="86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51" y="185"/>
                  </a:moveTo>
                  <a:lnTo>
                    <a:pt x="18843" y="369"/>
                  </a:lnTo>
                  <a:lnTo>
                    <a:pt x="14706" y="369"/>
                  </a:lnTo>
                  <a:lnTo>
                    <a:pt x="11489" y="185"/>
                  </a:lnTo>
                  <a:lnTo>
                    <a:pt x="8502" y="0"/>
                  </a:lnTo>
                  <a:lnTo>
                    <a:pt x="7353" y="0"/>
                  </a:lnTo>
                  <a:lnTo>
                    <a:pt x="6204" y="185"/>
                  </a:lnTo>
                  <a:lnTo>
                    <a:pt x="5285" y="554"/>
                  </a:lnTo>
                  <a:lnTo>
                    <a:pt x="4596" y="738"/>
                  </a:lnTo>
                  <a:lnTo>
                    <a:pt x="3677" y="1292"/>
                  </a:lnTo>
                  <a:lnTo>
                    <a:pt x="2987" y="1846"/>
                  </a:lnTo>
                  <a:lnTo>
                    <a:pt x="2528" y="2400"/>
                  </a:lnTo>
                  <a:lnTo>
                    <a:pt x="1838" y="3323"/>
                  </a:lnTo>
                  <a:lnTo>
                    <a:pt x="1379" y="3877"/>
                  </a:lnTo>
                  <a:lnTo>
                    <a:pt x="1149" y="4615"/>
                  </a:lnTo>
                  <a:lnTo>
                    <a:pt x="460" y="6277"/>
                  </a:lnTo>
                  <a:lnTo>
                    <a:pt x="0" y="7938"/>
                  </a:lnTo>
                  <a:lnTo>
                    <a:pt x="0" y="10892"/>
                  </a:lnTo>
                  <a:lnTo>
                    <a:pt x="230" y="12185"/>
                  </a:lnTo>
                  <a:lnTo>
                    <a:pt x="919" y="13292"/>
                  </a:lnTo>
                  <a:lnTo>
                    <a:pt x="1838" y="15508"/>
                  </a:lnTo>
                  <a:lnTo>
                    <a:pt x="2757" y="16246"/>
                  </a:lnTo>
                  <a:lnTo>
                    <a:pt x="3906" y="17354"/>
                  </a:lnTo>
                  <a:lnTo>
                    <a:pt x="5055" y="18277"/>
                  </a:lnTo>
                  <a:lnTo>
                    <a:pt x="7353" y="19569"/>
                  </a:lnTo>
                  <a:lnTo>
                    <a:pt x="10111" y="20677"/>
                  </a:lnTo>
                  <a:lnTo>
                    <a:pt x="11719" y="21046"/>
                  </a:lnTo>
                  <a:lnTo>
                    <a:pt x="13098" y="21231"/>
                  </a:lnTo>
                  <a:lnTo>
                    <a:pt x="14936" y="21600"/>
                  </a:lnTo>
                  <a:lnTo>
                    <a:pt x="17694" y="21600"/>
                  </a:lnTo>
                  <a:lnTo>
                    <a:pt x="18383" y="21231"/>
                  </a:lnTo>
                  <a:lnTo>
                    <a:pt x="18613" y="21046"/>
                  </a:lnTo>
                  <a:lnTo>
                    <a:pt x="19302" y="20677"/>
                  </a:lnTo>
                  <a:lnTo>
                    <a:pt x="20221" y="20123"/>
                  </a:lnTo>
                  <a:lnTo>
                    <a:pt x="20911" y="19200"/>
                  </a:lnTo>
                  <a:lnTo>
                    <a:pt x="21370" y="18462"/>
                  </a:lnTo>
                  <a:lnTo>
                    <a:pt x="21600" y="17538"/>
                  </a:lnTo>
                  <a:lnTo>
                    <a:pt x="21600" y="16800"/>
                  </a:lnTo>
                  <a:lnTo>
                    <a:pt x="21370" y="15508"/>
                  </a:lnTo>
                  <a:lnTo>
                    <a:pt x="20911" y="14400"/>
                  </a:lnTo>
                  <a:lnTo>
                    <a:pt x="20221" y="13477"/>
                  </a:lnTo>
                  <a:lnTo>
                    <a:pt x="19302" y="12554"/>
                  </a:lnTo>
                  <a:lnTo>
                    <a:pt x="18613" y="11631"/>
                  </a:lnTo>
                  <a:lnTo>
                    <a:pt x="17694" y="10523"/>
                  </a:lnTo>
                  <a:lnTo>
                    <a:pt x="17464" y="10154"/>
                  </a:lnTo>
                  <a:lnTo>
                    <a:pt x="17234" y="9415"/>
                  </a:lnTo>
                  <a:lnTo>
                    <a:pt x="17234" y="7015"/>
                  </a:lnTo>
                  <a:lnTo>
                    <a:pt x="17694" y="5908"/>
                  </a:lnTo>
                  <a:lnTo>
                    <a:pt x="18383" y="5169"/>
                  </a:lnTo>
                  <a:lnTo>
                    <a:pt x="19072" y="4062"/>
                  </a:lnTo>
                  <a:lnTo>
                    <a:pt x="19762" y="3323"/>
                  </a:lnTo>
                  <a:lnTo>
                    <a:pt x="20221" y="2215"/>
                  </a:lnTo>
                  <a:lnTo>
                    <a:pt x="20451" y="1108"/>
                  </a:lnTo>
                  <a:lnTo>
                    <a:pt x="20451" y="185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91" name="Freeform 2129">
              <a:extLst>
                <a:ext uri="{FF2B5EF4-FFF2-40B4-BE49-F238E27FC236}">
                  <a16:creationId xmlns:a16="http://schemas.microsoft.com/office/drawing/2014/main" id="{59E04B36-2B6F-B2E6-7D0F-2B44CB3F3EB9}"/>
                </a:ext>
              </a:extLst>
            </p:cNvPr>
            <p:cNvSpPr/>
            <p:nvPr/>
          </p:nvSpPr>
          <p:spPr>
            <a:xfrm rot="21366487">
              <a:off x="1243829" y="1278847"/>
              <a:ext cx="19235" cy="3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120"/>
                  </a:moveTo>
                  <a:lnTo>
                    <a:pt x="0" y="17280"/>
                  </a:lnTo>
                  <a:lnTo>
                    <a:pt x="1800" y="14400"/>
                  </a:lnTo>
                  <a:lnTo>
                    <a:pt x="5400" y="11520"/>
                  </a:lnTo>
                  <a:lnTo>
                    <a:pt x="7200" y="9120"/>
                  </a:lnTo>
                  <a:lnTo>
                    <a:pt x="10800" y="6720"/>
                  </a:lnTo>
                  <a:lnTo>
                    <a:pt x="11700" y="4800"/>
                  </a:lnTo>
                  <a:lnTo>
                    <a:pt x="12600" y="2400"/>
                  </a:lnTo>
                  <a:lnTo>
                    <a:pt x="12600" y="0"/>
                  </a:lnTo>
                  <a:lnTo>
                    <a:pt x="21600" y="0"/>
                  </a:lnTo>
                  <a:lnTo>
                    <a:pt x="21600" y="2880"/>
                  </a:lnTo>
                  <a:lnTo>
                    <a:pt x="20700" y="6240"/>
                  </a:lnTo>
                  <a:lnTo>
                    <a:pt x="18900" y="9120"/>
                  </a:lnTo>
                  <a:lnTo>
                    <a:pt x="15300" y="11520"/>
                  </a:lnTo>
                  <a:lnTo>
                    <a:pt x="12600" y="13920"/>
                  </a:lnTo>
                  <a:lnTo>
                    <a:pt x="9900" y="15840"/>
                  </a:lnTo>
                  <a:lnTo>
                    <a:pt x="9000" y="18720"/>
                  </a:lnTo>
                  <a:lnTo>
                    <a:pt x="7200" y="19680"/>
                  </a:lnTo>
                  <a:lnTo>
                    <a:pt x="7200" y="21600"/>
                  </a:lnTo>
                  <a:lnTo>
                    <a:pt x="0" y="21120"/>
                  </a:lnTo>
                  <a:close/>
                </a:path>
              </a:pathLst>
            </a:custGeom>
            <a:solidFill>
              <a:srgbClr val="E6E6E6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  <p:sp>
          <p:nvSpPr>
            <p:cNvPr id="92" name="Freeform 2291">
              <a:extLst>
                <a:ext uri="{FF2B5EF4-FFF2-40B4-BE49-F238E27FC236}">
                  <a16:creationId xmlns:a16="http://schemas.microsoft.com/office/drawing/2014/main" id="{A4ED0B56-8DC6-1E5D-8C84-4ACAE1C8D237}"/>
                </a:ext>
              </a:extLst>
            </p:cNvPr>
            <p:cNvSpPr/>
            <p:nvPr/>
          </p:nvSpPr>
          <p:spPr>
            <a:xfrm rot="21366487">
              <a:off x="3122787" y="1630050"/>
              <a:ext cx="405399" cy="189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6" y="1334"/>
                  </a:moveTo>
                  <a:lnTo>
                    <a:pt x="276" y="2252"/>
                  </a:lnTo>
                  <a:lnTo>
                    <a:pt x="197" y="3253"/>
                  </a:lnTo>
                  <a:lnTo>
                    <a:pt x="158" y="5004"/>
                  </a:lnTo>
                  <a:lnTo>
                    <a:pt x="118" y="5754"/>
                  </a:lnTo>
                  <a:lnTo>
                    <a:pt x="158" y="6672"/>
                  </a:lnTo>
                  <a:lnTo>
                    <a:pt x="158" y="7589"/>
                  </a:lnTo>
                  <a:lnTo>
                    <a:pt x="276" y="8507"/>
                  </a:lnTo>
                  <a:lnTo>
                    <a:pt x="315" y="8840"/>
                  </a:lnTo>
                  <a:lnTo>
                    <a:pt x="394" y="9174"/>
                  </a:lnTo>
                  <a:lnTo>
                    <a:pt x="473" y="9341"/>
                  </a:lnTo>
                  <a:lnTo>
                    <a:pt x="552" y="9591"/>
                  </a:lnTo>
                  <a:lnTo>
                    <a:pt x="788" y="10008"/>
                  </a:lnTo>
                  <a:lnTo>
                    <a:pt x="985" y="10425"/>
                  </a:lnTo>
                  <a:lnTo>
                    <a:pt x="1261" y="10758"/>
                  </a:lnTo>
                  <a:lnTo>
                    <a:pt x="1458" y="11259"/>
                  </a:lnTo>
                  <a:lnTo>
                    <a:pt x="1577" y="11759"/>
                  </a:lnTo>
                  <a:lnTo>
                    <a:pt x="1577" y="12009"/>
                  </a:lnTo>
                  <a:lnTo>
                    <a:pt x="1655" y="12343"/>
                  </a:lnTo>
                  <a:lnTo>
                    <a:pt x="1655" y="19432"/>
                  </a:lnTo>
                  <a:lnTo>
                    <a:pt x="1695" y="19849"/>
                  </a:lnTo>
                  <a:lnTo>
                    <a:pt x="1774" y="20182"/>
                  </a:lnTo>
                  <a:lnTo>
                    <a:pt x="2089" y="20849"/>
                  </a:lnTo>
                  <a:lnTo>
                    <a:pt x="2247" y="21016"/>
                  </a:lnTo>
                  <a:lnTo>
                    <a:pt x="2444" y="21183"/>
                  </a:lnTo>
                  <a:lnTo>
                    <a:pt x="2680" y="21350"/>
                  </a:lnTo>
                  <a:lnTo>
                    <a:pt x="3153" y="21433"/>
                  </a:lnTo>
                  <a:lnTo>
                    <a:pt x="3666" y="21600"/>
                  </a:lnTo>
                  <a:lnTo>
                    <a:pt x="5282" y="21600"/>
                  </a:lnTo>
                  <a:lnTo>
                    <a:pt x="5834" y="21350"/>
                  </a:lnTo>
                  <a:lnTo>
                    <a:pt x="6307" y="21183"/>
                  </a:lnTo>
                  <a:lnTo>
                    <a:pt x="6858" y="20933"/>
                  </a:lnTo>
                  <a:lnTo>
                    <a:pt x="7371" y="20683"/>
                  </a:lnTo>
                  <a:lnTo>
                    <a:pt x="7844" y="20516"/>
                  </a:lnTo>
                  <a:lnTo>
                    <a:pt x="8396" y="20349"/>
                  </a:lnTo>
                  <a:lnTo>
                    <a:pt x="8987" y="20266"/>
                  </a:lnTo>
                  <a:lnTo>
                    <a:pt x="9184" y="20349"/>
                  </a:lnTo>
                  <a:lnTo>
                    <a:pt x="9381" y="20516"/>
                  </a:lnTo>
                  <a:lnTo>
                    <a:pt x="9578" y="20599"/>
                  </a:lnTo>
                  <a:lnTo>
                    <a:pt x="9736" y="20849"/>
                  </a:lnTo>
                  <a:lnTo>
                    <a:pt x="10051" y="21183"/>
                  </a:lnTo>
                  <a:lnTo>
                    <a:pt x="10248" y="21266"/>
                  </a:lnTo>
                  <a:lnTo>
                    <a:pt x="10839" y="21266"/>
                  </a:lnTo>
                  <a:lnTo>
                    <a:pt x="11234" y="21183"/>
                  </a:lnTo>
                  <a:lnTo>
                    <a:pt x="11628" y="20933"/>
                  </a:lnTo>
                  <a:lnTo>
                    <a:pt x="11982" y="20683"/>
                  </a:lnTo>
                  <a:lnTo>
                    <a:pt x="12337" y="20516"/>
                  </a:lnTo>
                  <a:lnTo>
                    <a:pt x="12692" y="20182"/>
                  </a:lnTo>
                  <a:lnTo>
                    <a:pt x="13323" y="19515"/>
                  </a:lnTo>
                  <a:lnTo>
                    <a:pt x="13953" y="18764"/>
                  </a:lnTo>
                  <a:lnTo>
                    <a:pt x="14308" y="18514"/>
                  </a:lnTo>
                  <a:lnTo>
                    <a:pt x="14663" y="18181"/>
                  </a:lnTo>
                  <a:lnTo>
                    <a:pt x="14978" y="18014"/>
                  </a:lnTo>
                  <a:lnTo>
                    <a:pt x="15333" y="17764"/>
                  </a:lnTo>
                  <a:lnTo>
                    <a:pt x="15727" y="17680"/>
                  </a:lnTo>
                  <a:lnTo>
                    <a:pt x="19984" y="17680"/>
                  </a:lnTo>
                  <a:lnTo>
                    <a:pt x="20260" y="17514"/>
                  </a:lnTo>
                  <a:lnTo>
                    <a:pt x="20418" y="17514"/>
                  </a:lnTo>
                  <a:lnTo>
                    <a:pt x="20575" y="17430"/>
                  </a:lnTo>
                  <a:lnTo>
                    <a:pt x="20851" y="17097"/>
                  </a:lnTo>
                  <a:lnTo>
                    <a:pt x="21088" y="16763"/>
                  </a:lnTo>
                  <a:lnTo>
                    <a:pt x="21285" y="16346"/>
                  </a:lnTo>
                  <a:lnTo>
                    <a:pt x="21442" y="15762"/>
                  </a:lnTo>
                  <a:lnTo>
                    <a:pt x="21482" y="15512"/>
                  </a:lnTo>
                  <a:lnTo>
                    <a:pt x="21561" y="15178"/>
                  </a:lnTo>
                  <a:lnTo>
                    <a:pt x="21600" y="14845"/>
                  </a:lnTo>
                  <a:lnTo>
                    <a:pt x="21600" y="13761"/>
                  </a:lnTo>
                  <a:lnTo>
                    <a:pt x="21561" y="13093"/>
                  </a:lnTo>
                  <a:lnTo>
                    <a:pt x="21442" y="12426"/>
                  </a:lnTo>
                  <a:lnTo>
                    <a:pt x="21364" y="11759"/>
                  </a:lnTo>
                  <a:lnTo>
                    <a:pt x="21245" y="11259"/>
                  </a:lnTo>
                  <a:lnTo>
                    <a:pt x="21206" y="10925"/>
                  </a:lnTo>
                  <a:lnTo>
                    <a:pt x="21088" y="10675"/>
                  </a:lnTo>
                  <a:lnTo>
                    <a:pt x="20969" y="10091"/>
                  </a:lnTo>
                  <a:lnTo>
                    <a:pt x="20378" y="8590"/>
                  </a:lnTo>
                  <a:lnTo>
                    <a:pt x="19905" y="7756"/>
                  </a:lnTo>
                  <a:lnTo>
                    <a:pt x="18880" y="5754"/>
                  </a:lnTo>
                  <a:lnTo>
                    <a:pt x="18289" y="4670"/>
                  </a:lnTo>
                  <a:lnTo>
                    <a:pt x="17737" y="3586"/>
                  </a:lnTo>
                  <a:lnTo>
                    <a:pt x="17225" y="2585"/>
                  </a:lnTo>
                  <a:lnTo>
                    <a:pt x="16909" y="2168"/>
                  </a:lnTo>
                  <a:lnTo>
                    <a:pt x="16634" y="1751"/>
                  </a:lnTo>
                  <a:lnTo>
                    <a:pt x="16318" y="1418"/>
                  </a:lnTo>
                  <a:lnTo>
                    <a:pt x="16042" y="1084"/>
                  </a:lnTo>
                  <a:lnTo>
                    <a:pt x="15727" y="751"/>
                  </a:lnTo>
                  <a:lnTo>
                    <a:pt x="15372" y="500"/>
                  </a:lnTo>
                  <a:lnTo>
                    <a:pt x="15096" y="334"/>
                  </a:lnTo>
                  <a:lnTo>
                    <a:pt x="14702" y="167"/>
                  </a:lnTo>
                  <a:lnTo>
                    <a:pt x="14347" y="83"/>
                  </a:lnTo>
                  <a:lnTo>
                    <a:pt x="13953" y="0"/>
                  </a:lnTo>
                  <a:lnTo>
                    <a:pt x="13165" y="167"/>
                  </a:lnTo>
                  <a:lnTo>
                    <a:pt x="12771" y="334"/>
                  </a:lnTo>
                  <a:lnTo>
                    <a:pt x="12416" y="500"/>
                  </a:lnTo>
                  <a:lnTo>
                    <a:pt x="11785" y="1084"/>
                  </a:lnTo>
                  <a:lnTo>
                    <a:pt x="11155" y="1751"/>
                  </a:lnTo>
                  <a:lnTo>
                    <a:pt x="10564" y="2419"/>
                  </a:lnTo>
                  <a:lnTo>
                    <a:pt x="9933" y="2836"/>
                  </a:lnTo>
                  <a:lnTo>
                    <a:pt x="9578" y="3002"/>
                  </a:lnTo>
                  <a:lnTo>
                    <a:pt x="9184" y="3253"/>
                  </a:lnTo>
                  <a:lnTo>
                    <a:pt x="8790" y="3336"/>
                  </a:lnTo>
                  <a:lnTo>
                    <a:pt x="7765" y="3336"/>
                  </a:lnTo>
                  <a:lnTo>
                    <a:pt x="7410" y="3253"/>
                  </a:lnTo>
                  <a:lnTo>
                    <a:pt x="7095" y="3169"/>
                  </a:lnTo>
                  <a:lnTo>
                    <a:pt x="6031" y="2752"/>
                  </a:lnTo>
                  <a:lnTo>
                    <a:pt x="4888" y="2252"/>
                  </a:lnTo>
                  <a:lnTo>
                    <a:pt x="4296" y="2085"/>
                  </a:lnTo>
                  <a:lnTo>
                    <a:pt x="2680" y="2085"/>
                  </a:lnTo>
                  <a:lnTo>
                    <a:pt x="1853" y="2168"/>
                  </a:lnTo>
                  <a:lnTo>
                    <a:pt x="0" y="2168"/>
                  </a:lnTo>
                  <a:lnTo>
                    <a:pt x="79" y="3669"/>
                  </a:lnTo>
                  <a:lnTo>
                    <a:pt x="158" y="5087"/>
                  </a:lnTo>
                  <a:lnTo>
                    <a:pt x="394" y="7923"/>
                  </a:lnTo>
                  <a:lnTo>
                    <a:pt x="276" y="1334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68579" tIns="68579" rIns="68579" bIns="68579" numCol="1" anchor="t">
              <a:noAutofit/>
            </a:bodyPr>
            <a:lstStyle/>
            <a:p>
              <a:pPr defTabSz="1371600">
                <a:defRPr/>
              </a:pPr>
              <a:endParaRPr sz="2700" dirty="0">
                <a:solidFill>
                  <a:srgbClr val="000000"/>
                </a:solidFill>
                <a:latin typeface="Avenir Next LT Pro"/>
              </a:endParaRPr>
            </a:p>
          </p:txBody>
        </p:sp>
      </p:grpSp>
      <p:pic>
        <p:nvPicPr>
          <p:cNvPr id="93" name="Picture 66" descr="Picture 66">
            <a:extLst>
              <a:ext uri="{FF2B5EF4-FFF2-40B4-BE49-F238E27FC236}">
                <a16:creationId xmlns:a16="http://schemas.microsoft.com/office/drawing/2014/main" id="{01D74823-CF41-672C-4E40-729CBBF0C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11225" y="3641228"/>
            <a:ext cx="588294" cy="588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icture 67" descr="Picture 67">
            <a:extLst>
              <a:ext uri="{FF2B5EF4-FFF2-40B4-BE49-F238E27FC236}">
                <a16:creationId xmlns:a16="http://schemas.microsoft.com/office/drawing/2014/main" id="{BFF05574-CD61-CC74-39B3-BB5A3C300D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7198" y="6839429"/>
            <a:ext cx="650268" cy="647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icture 97" descr="Picture 97">
            <a:extLst>
              <a:ext uri="{FF2B5EF4-FFF2-40B4-BE49-F238E27FC236}">
                <a16:creationId xmlns:a16="http://schemas.microsoft.com/office/drawing/2014/main" id="{2D82C091-81BC-E2BB-D847-7BE30E8EB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9732" y="3091540"/>
            <a:ext cx="749459" cy="352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icture 98" descr="Picture 98">
            <a:extLst>
              <a:ext uri="{FF2B5EF4-FFF2-40B4-BE49-F238E27FC236}">
                <a16:creationId xmlns:a16="http://schemas.microsoft.com/office/drawing/2014/main" id="{22EA7405-5DB5-5D8A-9CD6-DF2A3A376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9064" y="3079580"/>
            <a:ext cx="771360" cy="433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99" descr="Picture 99">
            <a:extLst>
              <a:ext uri="{FF2B5EF4-FFF2-40B4-BE49-F238E27FC236}">
                <a16:creationId xmlns:a16="http://schemas.microsoft.com/office/drawing/2014/main" id="{04D1109E-ACA9-9905-F92B-14E4A7BF5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0803" y="4004623"/>
            <a:ext cx="648987" cy="459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icture 100" descr="Picture 100">
            <a:extLst>
              <a:ext uri="{FF2B5EF4-FFF2-40B4-BE49-F238E27FC236}">
                <a16:creationId xmlns:a16="http://schemas.microsoft.com/office/drawing/2014/main" id="{D2592172-9D17-0814-4138-413AD76DA4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4079" y="6264207"/>
            <a:ext cx="673908" cy="484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102" descr="Picture 102">
            <a:extLst>
              <a:ext uri="{FF2B5EF4-FFF2-40B4-BE49-F238E27FC236}">
                <a16:creationId xmlns:a16="http://schemas.microsoft.com/office/drawing/2014/main" id="{3E3A336C-1C50-6CD6-4507-5E167FA694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95565" y="5789151"/>
            <a:ext cx="775497" cy="431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Picture 2" descr="Picture 2">
            <a:extLst>
              <a:ext uri="{FF2B5EF4-FFF2-40B4-BE49-F238E27FC236}">
                <a16:creationId xmlns:a16="http://schemas.microsoft.com/office/drawing/2014/main" id="{CD788FD6-8571-92DC-59DC-DCEBAA74E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19646" y="7401720"/>
            <a:ext cx="767883" cy="385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2" descr="Picture 2">
            <a:extLst>
              <a:ext uri="{FF2B5EF4-FFF2-40B4-BE49-F238E27FC236}">
                <a16:creationId xmlns:a16="http://schemas.microsoft.com/office/drawing/2014/main" id="{B75D5984-A730-A675-2B8C-A2EBA5A110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63640" y="3014464"/>
            <a:ext cx="661185" cy="39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6" descr="Picture 6">
            <a:extLst>
              <a:ext uri="{FF2B5EF4-FFF2-40B4-BE49-F238E27FC236}">
                <a16:creationId xmlns:a16="http://schemas.microsoft.com/office/drawing/2014/main" id="{3A1BFEF6-B5C0-C016-9A9A-FBE45723AA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1442" y="5859551"/>
            <a:ext cx="793965" cy="48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Picture 2" descr="Picture 2">
            <a:extLst>
              <a:ext uri="{FF2B5EF4-FFF2-40B4-BE49-F238E27FC236}">
                <a16:creationId xmlns:a16="http://schemas.microsoft.com/office/drawing/2014/main" id="{62567FCD-95B2-7A5D-42CB-2B3CD79451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46825" y="3597429"/>
            <a:ext cx="672879" cy="524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Picture 107" descr="Picture 107">
            <a:extLst>
              <a:ext uri="{FF2B5EF4-FFF2-40B4-BE49-F238E27FC236}">
                <a16:creationId xmlns:a16="http://schemas.microsoft.com/office/drawing/2014/main" id="{9E8FBB72-F84B-5CFA-8A3E-F8CA5B2CDD8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40472" y="6420900"/>
            <a:ext cx="705057" cy="423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Picture 2" descr="Picture 2">
            <a:extLst>
              <a:ext uri="{FF2B5EF4-FFF2-40B4-BE49-F238E27FC236}">
                <a16:creationId xmlns:a16="http://schemas.microsoft.com/office/drawing/2014/main" id="{17B9FB36-7483-3AB1-E76E-B3178C1345F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278361" y="6290053"/>
            <a:ext cx="594449" cy="23691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ounded Rectangle 96">
            <a:extLst>
              <a:ext uri="{FF2B5EF4-FFF2-40B4-BE49-F238E27FC236}">
                <a16:creationId xmlns:a16="http://schemas.microsoft.com/office/drawing/2014/main" id="{D6F3DABB-5CBB-AE98-54B1-0B29B8106472}"/>
              </a:ext>
            </a:extLst>
          </p:cNvPr>
          <p:cNvSpPr txBox="1"/>
          <p:nvPr/>
        </p:nvSpPr>
        <p:spPr>
          <a:xfrm>
            <a:off x="14006587" y="6451924"/>
            <a:ext cx="1233527" cy="47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4000" tIns="54000" rIns="54000" bIns="54000" anchor="ctr">
            <a:spAutoFit/>
          </a:bodyPr>
          <a:lstStyle>
            <a:lvl1pPr algn="ctr">
              <a:defRPr sz="800">
                <a:solidFill>
                  <a:srgbClr val="FFFFFF"/>
                </a:solidFill>
              </a:defRPr>
            </a:lvl1pPr>
          </a:lstStyle>
          <a:p>
            <a:pPr defTabSz="1371600">
              <a:defRPr/>
            </a:pPr>
            <a:r>
              <a:rPr sz="1200" dirty="0" err="1">
                <a:solidFill>
                  <a:srgbClr val="000000"/>
                </a:solidFill>
                <a:latin typeface="Avenir Next LT Pro"/>
              </a:rPr>
              <a:t>Hatsun</a:t>
            </a:r>
            <a:r>
              <a:rPr sz="1200" dirty="0">
                <a:solidFill>
                  <a:srgbClr val="000000"/>
                </a:solidFill>
                <a:latin typeface="Avenir Next LT Pro"/>
              </a:rPr>
              <a:t> </a:t>
            </a:r>
            <a:r>
              <a:rPr sz="1200" dirty="0" err="1">
                <a:solidFill>
                  <a:srgbClr val="000000"/>
                </a:solidFill>
                <a:latin typeface="Avenir Next LT Pro"/>
              </a:rPr>
              <a:t>Agro</a:t>
            </a:r>
            <a:r>
              <a:rPr sz="1200" dirty="0">
                <a:solidFill>
                  <a:srgbClr val="000000"/>
                </a:solidFill>
                <a:latin typeface="Avenir Next LT Pro"/>
              </a:rPr>
              <a:t> Product</a:t>
            </a:r>
          </a:p>
        </p:txBody>
      </p:sp>
      <p:pic>
        <p:nvPicPr>
          <p:cNvPr id="108" name="Picture 2" descr="Picture 2">
            <a:extLst>
              <a:ext uri="{FF2B5EF4-FFF2-40B4-BE49-F238E27FC236}">
                <a16:creationId xmlns:a16="http://schemas.microsoft.com/office/drawing/2014/main" id="{01E58726-F525-2DDD-A451-0C6C56F01DE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19700" y="6653141"/>
            <a:ext cx="1428407" cy="510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Picture 4" descr="Picture 4">
            <a:extLst>
              <a:ext uri="{FF2B5EF4-FFF2-40B4-BE49-F238E27FC236}">
                <a16:creationId xmlns:a16="http://schemas.microsoft.com/office/drawing/2014/main" id="{5F9C1136-31D9-4721-F7F0-542C196446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71063" y="6359567"/>
            <a:ext cx="863036" cy="33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112" descr="Picture 112">
            <a:extLst>
              <a:ext uri="{FF2B5EF4-FFF2-40B4-BE49-F238E27FC236}">
                <a16:creationId xmlns:a16="http://schemas.microsoft.com/office/drawing/2014/main" id="{92265444-7565-098C-5833-6C93D29E67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61683" y="3523019"/>
            <a:ext cx="824682" cy="4385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Picture 113" descr="Picture 113">
            <a:extLst>
              <a:ext uri="{FF2B5EF4-FFF2-40B4-BE49-F238E27FC236}">
                <a16:creationId xmlns:a16="http://schemas.microsoft.com/office/drawing/2014/main" id="{46FC2630-2FAF-63BC-FBC3-1D6890AA1C7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405989" y="2770310"/>
            <a:ext cx="691650" cy="673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10" descr="Picture 10">
            <a:extLst>
              <a:ext uri="{FF2B5EF4-FFF2-40B4-BE49-F238E27FC236}">
                <a16:creationId xmlns:a16="http://schemas.microsoft.com/office/drawing/2014/main" id="{60D34AD2-BF77-387A-57F8-9F0A40BF51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553773" y="6880277"/>
            <a:ext cx="1037160" cy="564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12" descr="Picture 12">
            <a:extLst>
              <a:ext uri="{FF2B5EF4-FFF2-40B4-BE49-F238E27FC236}">
                <a16:creationId xmlns:a16="http://schemas.microsoft.com/office/drawing/2014/main" id="{32063EF0-9815-5ED3-03DD-DCDD0C0D86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738838" y="6898573"/>
            <a:ext cx="902024" cy="375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117" descr="Picture 117">
            <a:extLst>
              <a:ext uri="{FF2B5EF4-FFF2-40B4-BE49-F238E27FC236}">
                <a16:creationId xmlns:a16="http://schemas.microsoft.com/office/drawing/2014/main" id="{C8AEFDB3-FBDE-03A1-D938-396CB3EA484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068525" y="7811267"/>
            <a:ext cx="798303" cy="560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118" descr="Picture 118">
            <a:extLst>
              <a:ext uri="{FF2B5EF4-FFF2-40B4-BE49-F238E27FC236}">
                <a16:creationId xmlns:a16="http://schemas.microsoft.com/office/drawing/2014/main" id="{F66C7903-1278-D969-F8EC-FECF5EAD24E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322796" y="5423903"/>
            <a:ext cx="673202" cy="403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icture 119" descr="Picture 119">
            <a:extLst>
              <a:ext uri="{FF2B5EF4-FFF2-40B4-BE49-F238E27FC236}">
                <a16:creationId xmlns:a16="http://schemas.microsoft.com/office/drawing/2014/main" id="{77907311-6DC3-D012-5DBA-294CCFCDFA5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t="26477" b="29837"/>
          <a:stretch>
            <a:fillRect/>
          </a:stretch>
        </p:blipFill>
        <p:spPr>
          <a:xfrm>
            <a:off x="14635591" y="5147715"/>
            <a:ext cx="848771" cy="370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120" descr="Picture 120">
            <a:extLst>
              <a:ext uri="{FF2B5EF4-FFF2-40B4-BE49-F238E27FC236}">
                <a16:creationId xmlns:a16="http://schemas.microsoft.com/office/drawing/2014/main" id="{2438948E-7091-5E2D-661E-3E33723BAB2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947577" y="7574495"/>
            <a:ext cx="1004123" cy="491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icture 8" descr="Picture 8">
            <a:extLst>
              <a:ext uri="{FF2B5EF4-FFF2-40B4-BE49-F238E27FC236}">
                <a16:creationId xmlns:a16="http://schemas.microsoft.com/office/drawing/2014/main" id="{C257D950-1BF4-C959-7CAC-50DBA2DA5BD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187483" y="8271845"/>
            <a:ext cx="906753" cy="30263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81F452-AFA8-3510-C365-EB4767FC6148}"/>
              </a:ext>
            </a:extLst>
          </p:cNvPr>
          <p:cNvSpPr txBox="1"/>
          <p:nvPr/>
        </p:nvSpPr>
        <p:spPr>
          <a:xfrm>
            <a:off x="4765171" y="1810117"/>
            <a:ext cx="325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IN" i="1" dirty="0">
                <a:solidFill>
                  <a:srgbClr val="000000"/>
                </a:solidFill>
                <a:latin typeface="Avenir Next LT Pro"/>
              </a:rPr>
              <a:t>FY23 sales (USD mn)</a:t>
            </a:r>
          </a:p>
        </p:txBody>
      </p:sp>
      <p:sp>
        <p:nvSpPr>
          <p:cNvPr id="122" name="North">
            <a:extLst>
              <a:ext uri="{FF2B5EF4-FFF2-40B4-BE49-F238E27FC236}">
                <a16:creationId xmlns:a16="http://schemas.microsoft.com/office/drawing/2014/main" id="{6A940F4B-142B-1177-D7EA-F2283FF40E1B}"/>
              </a:ext>
            </a:extLst>
          </p:cNvPr>
          <p:cNvSpPr txBox="1"/>
          <p:nvPr/>
        </p:nvSpPr>
        <p:spPr>
          <a:xfrm>
            <a:off x="1533671" y="4766570"/>
            <a:ext cx="1534412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tIns="68579" rIns="68579" bIns="6857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1371600">
              <a:defRPr/>
            </a:pPr>
            <a:r>
              <a:rPr lang="en-IN" sz="1800" b="1" i="1" dirty="0">
                <a:solidFill>
                  <a:srgbClr val="000000"/>
                </a:solidFill>
                <a:latin typeface="Avenir Next LT Pro"/>
              </a:rPr>
              <a:t>West</a:t>
            </a:r>
            <a:endParaRPr sz="1800" b="1" i="1" dirty="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23" name="North">
            <a:extLst>
              <a:ext uri="{FF2B5EF4-FFF2-40B4-BE49-F238E27FC236}">
                <a16:creationId xmlns:a16="http://schemas.microsoft.com/office/drawing/2014/main" id="{BCB5FB32-4B36-BFB0-60DD-B5445DFF544D}"/>
              </a:ext>
            </a:extLst>
          </p:cNvPr>
          <p:cNvSpPr txBox="1"/>
          <p:nvPr/>
        </p:nvSpPr>
        <p:spPr>
          <a:xfrm>
            <a:off x="1493710" y="6264207"/>
            <a:ext cx="1534412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tIns="68579" rIns="68579" bIns="6857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1371600">
              <a:defRPr/>
            </a:pPr>
            <a:r>
              <a:rPr lang="en-IN" sz="1800" b="1" i="1" dirty="0">
                <a:solidFill>
                  <a:srgbClr val="000000"/>
                </a:solidFill>
                <a:latin typeface="Avenir Next LT Pro"/>
              </a:rPr>
              <a:t>East</a:t>
            </a:r>
            <a:endParaRPr sz="1800" b="1" i="1" dirty="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124" name="North">
            <a:extLst>
              <a:ext uri="{FF2B5EF4-FFF2-40B4-BE49-F238E27FC236}">
                <a16:creationId xmlns:a16="http://schemas.microsoft.com/office/drawing/2014/main" id="{A63BD465-EF21-E2DB-630D-E226954FC80A}"/>
              </a:ext>
            </a:extLst>
          </p:cNvPr>
          <p:cNvSpPr txBox="1"/>
          <p:nvPr/>
        </p:nvSpPr>
        <p:spPr>
          <a:xfrm>
            <a:off x="1493711" y="7162512"/>
            <a:ext cx="1534412" cy="4154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8579" tIns="68579" rIns="68579" bIns="68579" numCol="1" anchor="ctr">
            <a:spAutoFit/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defTabSz="1371600">
              <a:defRPr/>
            </a:pPr>
            <a:r>
              <a:rPr lang="en-IN" sz="1800" b="1" i="1" dirty="0">
                <a:solidFill>
                  <a:srgbClr val="000000"/>
                </a:solidFill>
                <a:latin typeface="Avenir Next LT Pro"/>
              </a:rPr>
              <a:t>South</a:t>
            </a:r>
            <a:endParaRPr sz="1800" b="1" i="1" dirty="0">
              <a:solidFill>
                <a:srgbClr val="000000"/>
              </a:solidFill>
              <a:latin typeface="Avenir Next LT Pro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F1E319-20EC-0EE0-8DF6-5149603DD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488" y="3446816"/>
            <a:ext cx="1183149" cy="29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nestlé">
            <a:extLst>
              <a:ext uri="{FF2B5EF4-FFF2-40B4-BE49-F238E27FC236}">
                <a16:creationId xmlns:a16="http://schemas.microsoft.com/office/drawing/2014/main" id="{31FDC866-A2BC-5A22-A2DF-38704DD1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292" y="2360423"/>
            <a:ext cx="888415" cy="4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yan Dairy on Twitter: &quot;क्या आपको पता था? #KabaddiGyan…">
            <a:extLst>
              <a:ext uri="{FF2B5EF4-FFF2-40B4-BE49-F238E27FC236}">
                <a16:creationId xmlns:a16="http://schemas.microsoft.com/office/drawing/2014/main" id="{7E7ADCFF-F15B-9E12-849F-5D3236933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t="14585" r="8919" b="28730"/>
          <a:stretch/>
        </p:blipFill>
        <p:spPr bwMode="auto">
          <a:xfrm>
            <a:off x="12794970" y="2432830"/>
            <a:ext cx="698045" cy="4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maste-india-logo-copy | BBDU">
            <a:extLst>
              <a:ext uri="{FF2B5EF4-FFF2-40B4-BE49-F238E27FC236}">
                <a16:creationId xmlns:a16="http://schemas.microsoft.com/office/drawing/2014/main" id="{00C4337B-B742-8DB9-B02A-417A5364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0665" y="2455481"/>
            <a:ext cx="1181125" cy="76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TC's Aashirvaad Svasti celebrates unsung heroes on World Milk Day ...">
            <a:extLst>
              <a:ext uri="{FF2B5EF4-FFF2-40B4-BE49-F238E27FC236}">
                <a16:creationId xmlns:a16="http://schemas.microsoft.com/office/drawing/2014/main" id="{B838C137-FB7C-09EE-5C75-D7B1CF58F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35" b="20020"/>
          <a:stretch/>
        </p:blipFill>
        <p:spPr bwMode="auto">
          <a:xfrm>
            <a:off x="15606368" y="5035241"/>
            <a:ext cx="896780" cy="4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sam Dairy on Behance">
            <a:extLst>
              <a:ext uri="{FF2B5EF4-FFF2-40B4-BE49-F238E27FC236}">
                <a16:creationId xmlns:a16="http://schemas.microsoft.com/office/drawing/2014/main" id="{E09F1BFA-4B4D-9CEF-5843-D434EE2D4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0" t="27151" r="12347" b="30734"/>
          <a:stretch/>
        </p:blipFill>
        <p:spPr bwMode="auto">
          <a:xfrm>
            <a:off x="15091695" y="5506407"/>
            <a:ext cx="848771" cy="33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ufil: Dairy Products Manufacturers and Suppliers in Jaipur">
            <a:extLst>
              <a:ext uri="{FF2B5EF4-FFF2-40B4-BE49-F238E27FC236}">
                <a16:creationId xmlns:a16="http://schemas.microsoft.com/office/drawing/2014/main" id="{969F8326-4759-648B-A197-F001E041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24" y="2472863"/>
            <a:ext cx="721222" cy="72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4" descr="Milkstation Company Profile, information, investors, valuation &amp; Funding">
            <a:extLst>
              <a:ext uri="{FF2B5EF4-FFF2-40B4-BE49-F238E27FC236}">
                <a16:creationId xmlns:a16="http://schemas.microsoft.com/office/drawing/2014/main" id="{24050729-D0A7-807F-D186-019DC0BDFD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pic>
        <p:nvPicPr>
          <p:cNvPr id="1040" name="Picture 16" descr="store logo">
            <a:extLst>
              <a:ext uri="{FF2B5EF4-FFF2-40B4-BE49-F238E27FC236}">
                <a16:creationId xmlns:a16="http://schemas.microsoft.com/office/drawing/2014/main" id="{9A543B4F-4B8C-F5A6-E8E6-D769C1A94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13" y="3887785"/>
            <a:ext cx="540543" cy="54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03FD7478-C24E-8743-FAAA-CE3852C4424A}"/>
              </a:ext>
            </a:extLst>
          </p:cNvPr>
          <p:cNvSpPr txBox="1"/>
          <p:nvPr/>
        </p:nvSpPr>
        <p:spPr>
          <a:xfrm>
            <a:off x="867770" y="290967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Emergence of the private dairy sector</a:t>
            </a:r>
          </a:p>
        </p:txBody>
      </p:sp>
    </p:spTree>
    <p:extLst>
      <p:ext uri="{BB962C8B-B14F-4D97-AF65-F5344CB8AC3E}">
        <p14:creationId xmlns:p14="http://schemas.microsoft.com/office/powerpoint/2010/main" val="1583290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166A2C-6090-AA64-C1BA-7ABB382C675C}"/>
              </a:ext>
            </a:extLst>
          </p:cNvPr>
          <p:cNvSpPr/>
          <p:nvPr/>
        </p:nvSpPr>
        <p:spPr>
          <a:xfrm>
            <a:off x="12420600" y="1790700"/>
            <a:ext cx="2639972" cy="35814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3B8F84-A120-8953-AA84-4C0D13B93859}"/>
              </a:ext>
            </a:extLst>
          </p:cNvPr>
          <p:cNvSpPr/>
          <p:nvPr/>
        </p:nvSpPr>
        <p:spPr>
          <a:xfrm>
            <a:off x="12414218" y="2324100"/>
            <a:ext cx="2639972" cy="30480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1574FD-848C-1B1E-F198-379BECF01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770" y="1790700"/>
            <a:ext cx="10507541" cy="7516274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EDB52D2F-924C-9A0D-FB09-FB1900E0EB3D}"/>
              </a:ext>
            </a:extLst>
          </p:cNvPr>
          <p:cNvSpPr txBox="1"/>
          <p:nvPr/>
        </p:nvSpPr>
        <p:spPr>
          <a:xfrm>
            <a:off x="867770" y="290967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Improving processing infrastructure </a:t>
            </a: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4C76370E-B586-7E56-8266-88B76A55CAE0}"/>
              </a:ext>
            </a:extLst>
          </p:cNvPr>
          <p:cNvSpPr txBox="1"/>
          <p:nvPr/>
        </p:nvSpPr>
        <p:spPr>
          <a:xfrm>
            <a:off x="12389079" y="2384474"/>
            <a:ext cx="2469921" cy="963598"/>
          </a:xfrm>
          <a:prstGeom prst="rect">
            <a:avLst/>
          </a:prstGeom>
        </p:spPr>
        <p:txBody>
          <a:bodyPr wrap="square" lIns="0" tIns="457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112390" marR="108914">
              <a:lnSpc>
                <a:spcPts val="1800"/>
              </a:lnSpc>
              <a:spcBef>
                <a:spcPts val="90"/>
              </a:spcBef>
            </a:pPr>
            <a:r>
              <a:rPr sz="1542" dirty="0">
                <a:solidFill>
                  <a:srgbClr val="000000"/>
                </a:solidFill>
                <a:latin typeface="+mj-lt"/>
              </a:rPr>
              <a:t>US$2b dairy</a:t>
            </a:r>
            <a:r>
              <a:rPr lang="en-GB" sz="1542" dirty="0">
                <a:solidFill>
                  <a:srgbClr val="000000"/>
                </a:solidFill>
                <a:latin typeface="+mj-lt"/>
              </a:rPr>
              <a:t> </a:t>
            </a:r>
            <a:r>
              <a:rPr sz="1542" dirty="0">
                <a:solidFill>
                  <a:srgbClr val="000000"/>
                </a:solidFill>
                <a:latin typeface="+mj-lt"/>
              </a:rPr>
              <a:t>infrastructure fund to promote private investment and increase capacity by 50%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3A2084-DB1D-90A5-93F5-EACB110B7406}"/>
              </a:ext>
            </a:extLst>
          </p:cNvPr>
          <p:cNvSpPr/>
          <p:nvPr/>
        </p:nvSpPr>
        <p:spPr>
          <a:xfrm>
            <a:off x="15190828" y="1790700"/>
            <a:ext cx="2639972" cy="35814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741468-6165-8753-C4B7-E5FAC3254BBF}"/>
              </a:ext>
            </a:extLst>
          </p:cNvPr>
          <p:cNvSpPr/>
          <p:nvPr/>
        </p:nvSpPr>
        <p:spPr>
          <a:xfrm>
            <a:off x="15184446" y="2324100"/>
            <a:ext cx="2639972" cy="30480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1" name="object 16">
            <a:extLst>
              <a:ext uri="{FF2B5EF4-FFF2-40B4-BE49-F238E27FC236}">
                <a16:creationId xmlns:a16="http://schemas.microsoft.com/office/drawing/2014/main" id="{F77452BB-8259-D001-0F0B-BB2D354C81FE}"/>
              </a:ext>
            </a:extLst>
          </p:cNvPr>
          <p:cNvSpPr txBox="1"/>
          <p:nvPr/>
        </p:nvSpPr>
        <p:spPr>
          <a:xfrm>
            <a:off x="15159307" y="2384474"/>
            <a:ext cx="2469921" cy="963598"/>
          </a:xfrm>
          <a:prstGeom prst="rect">
            <a:avLst/>
          </a:prstGeom>
        </p:spPr>
        <p:txBody>
          <a:bodyPr wrap="square" lIns="0" tIns="457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112390" marR="108914">
              <a:lnSpc>
                <a:spcPts val="1800"/>
              </a:lnSpc>
              <a:spcBef>
                <a:spcPts val="90"/>
              </a:spcBef>
            </a:pPr>
            <a:r>
              <a:rPr sz="1542" dirty="0">
                <a:solidFill>
                  <a:srgbClr val="000000"/>
                </a:solidFill>
                <a:latin typeface="+mj-lt"/>
              </a:rPr>
              <a:t>US$2b</a:t>
            </a:r>
            <a:r>
              <a:rPr lang="en-GB" sz="1542" dirty="0">
                <a:solidFill>
                  <a:srgbClr val="000000"/>
                </a:solidFill>
                <a:latin typeface="+mj-lt"/>
              </a:rPr>
              <a:t>+</a:t>
            </a:r>
            <a:r>
              <a:rPr sz="154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542" dirty="0">
                <a:solidFill>
                  <a:srgbClr val="000000"/>
                </a:solidFill>
                <a:latin typeface="+mj-lt"/>
              </a:rPr>
              <a:t>investment commitments from leading dairy players</a:t>
            </a:r>
            <a:endParaRPr sz="154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D139C57-CFFE-07B3-8A79-27BEED2A1825}"/>
              </a:ext>
            </a:extLst>
          </p:cNvPr>
          <p:cNvSpPr txBox="1"/>
          <p:nvPr/>
        </p:nvSpPr>
        <p:spPr>
          <a:xfrm>
            <a:off x="12442874" y="1878037"/>
            <a:ext cx="19177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DIDF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A19C460C-7F5C-EBB3-7BFC-CBC2D7E10309}"/>
              </a:ext>
            </a:extLst>
          </p:cNvPr>
          <p:cNvSpPr txBox="1"/>
          <p:nvPr/>
        </p:nvSpPr>
        <p:spPr>
          <a:xfrm>
            <a:off x="15233992" y="1861464"/>
            <a:ext cx="256828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Commitments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DBF6-D3DB-2D39-1F6D-64A4DEDD12C0}"/>
              </a:ext>
            </a:extLst>
          </p:cNvPr>
          <p:cNvSpPr/>
          <p:nvPr/>
        </p:nvSpPr>
        <p:spPr>
          <a:xfrm>
            <a:off x="12419492" y="5494789"/>
            <a:ext cx="2639972" cy="35814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842E12-1461-48C3-6A37-3ABBF1ABC99A}"/>
              </a:ext>
            </a:extLst>
          </p:cNvPr>
          <p:cNvSpPr/>
          <p:nvPr/>
        </p:nvSpPr>
        <p:spPr>
          <a:xfrm>
            <a:off x="12413110" y="6028189"/>
            <a:ext cx="2639972" cy="30480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D9884B3-6A4F-6C81-995D-1D1037CB9AE2}"/>
              </a:ext>
            </a:extLst>
          </p:cNvPr>
          <p:cNvSpPr txBox="1"/>
          <p:nvPr/>
        </p:nvSpPr>
        <p:spPr>
          <a:xfrm>
            <a:off x="12461043" y="5566524"/>
            <a:ext cx="19177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Private </a:t>
            </a:r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id="{538B9908-7161-D2BA-DF17-BB6A7BAC3E92}"/>
              </a:ext>
            </a:extLst>
          </p:cNvPr>
          <p:cNvSpPr txBox="1"/>
          <p:nvPr/>
        </p:nvSpPr>
        <p:spPr>
          <a:xfrm>
            <a:off x="12359575" y="6028189"/>
            <a:ext cx="2469921" cy="963598"/>
          </a:xfrm>
          <a:prstGeom prst="rect">
            <a:avLst/>
          </a:prstGeom>
        </p:spPr>
        <p:txBody>
          <a:bodyPr wrap="square" lIns="0" tIns="457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112390" marR="108914">
              <a:lnSpc>
                <a:spcPts val="1800"/>
              </a:lnSpc>
              <a:spcBef>
                <a:spcPts val="90"/>
              </a:spcBef>
            </a:pPr>
            <a:r>
              <a:rPr sz="1542" dirty="0">
                <a:solidFill>
                  <a:srgbClr val="000000"/>
                </a:solidFill>
                <a:latin typeface="+mj-lt"/>
              </a:rPr>
              <a:t>US$</a:t>
            </a:r>
            <a:r>
              <a:rPr lang="en-GB" sz="1542" dirty="0">
                <a:solidFill>
                  <a:srgbClr val="000000"/>
                </a:solidFill>
                <a:latin typeface="+mj-lt"/>
              </a:rPr>
              <a:t>4</a:t>
            </a:r>
            <a:r>
              <a:rPr sz="1542" dirty="0">
                <a:solidFill>
                  <a:srgbClr val="000000"/>
                </a:solidFill>
                <a:latin typeface="+mj-lt"/>
              </a:rPr>
              <a:t>b</a:t>
            </a:r>
            <a:r>
              <a:rPr lang="en-GB" sz="1542" dirty="0">
                <a:solidFill>
                  <a:srgbClr val="000000"/>
                </a:solidFill>
                <a:latin typeface="+mj-lt"/>
              </a:rPr>
              <a:t>+</a:t>
            </a:r>
            <a:r>
              <a:rPr sz="1542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1542" dirty="0">
                <a:solidFill>
                  <a:srgbClr val="000000"/>
                </a:solidFill>
                <a:latin typeface="+mj-lt"/>
              </a:rPr>
              <a:t>Investments coming from the private dairy sector</a:t>
            </a:r>
            <a:endParaRPr sz="154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6C81C5A-F765-C030-3E3F-212CF8CEF915}"/>
              </a:ext>
            </a:extLst>
          </p:cNvPr>
          <p:cNvSpPr txBox="1"/>
          <p:nvPr/>
        </p:nvSpPr>
        <p:spPr>
          <a:xfrm>
            <a:off x="15225997" y="5566524"/>
            <a:ext cx="191777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2085FD-17F3-6609-5EF5-F31C67112C43}"/>
              </a:ext>
            </a:extLst>
          </p:cNvPr>
          <p:cNvSpPr txBox="1"/>
          <p:nvPr/>
        </p:nvSpPr>
        <p:spPr>
          <a:xfrm>
            <a:off x="15233992" y="5955990"/>
            <a:ext cx="2734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Value added,</a:t>
            </a:r>
          </a:p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Valorisation</a:t>
            </a:r>
          </a:p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Viability</a:t>
            </a:r>
            <a:endParaRPr lang="en-DE" sz="30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0347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7627B887-861A-80A2-4584-788CB44CE975}"/>
              </a:ext>
            </a:extLst>
          </p:cNvPr>
          <p:cNvSpPr txBox="1"/>
          <p:nvPr/>
        </p:nvSpPr>
        <p:spPr>
          <a:xfrm>
            <a:off x="867770" y="290967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Changes on the farm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8FF68-9FFB-1C43-96BB-494E6992D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303" y="2648734"/>
            <a:ext cx="8513297" cy="18470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159F62-FCED-7135-FE70-9683C402A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41" y="5074670"/>
            <a:ext cx="8478559" cy="1976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6B105D-FD89-547A-4518-513ED3527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41" y="7353300"/>
            <a:ext cx="8478559" cy="19969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28BFB6-58D8-83D1-F020-4000C8F9A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2655458"/>
            <a:ext cx="8010525" cy="17227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2F2FD8-7FF1-496A-7DFC-476421CE0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0" y="5134530"/>
            <a:ext cx="8153400" cy="18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093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72" b="-8872"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3" name="Group 3"/>
          <p:cNvGrpSpPr/>
          <p:nvPr/>
        </p:nvGrpSpPr>
        <p:grpSpPr>
          <a:xfrm>
            <a:off x="1028700" y="1291385"/>
            <a:ext cx="2605846" cy="719932"/>
            <a:chOff x="0" y="0"/>
            <a:chExt cx="3474461" cy="95991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3474461" cy="959910"/>
            </a:xfrm>
            <a:prstGeom prst="rect">
              <a:avLst/>
            </a:prstGeom>
            <a:solidFill>
              <a:srgbClr val="EB3A1B"/>
            </a:solidFill>
          </p:spPr>
          <p:txBody>
            <a:bodyPr/>
            <a:lstStyle/>
            <a:p>
              <a:endParaRPr lang="en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69438" y="146580"/>
              <a:ext cx="2535586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Now 1"/>
                </a:rPr>
                <a:t>Part 3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96043" y="5857985"/>
            <a:ext cx="14211300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 dirty="0">
                <a:solidFill>
                  <a:srgbClr val="FFFFFF"/>
                </a:solidFill>
                <a:latin typeface="Now 1"/>
              </a:rPr>
              <a:t>The Challenges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63BDBBF-F82A-355C-3E79-4EFA9A6181D6}"/>
              </a:ext>
            </a:extLst>
          </p:cNvPr>
          <p:cNvSpPr/>
          <p:nvPr/>
        </p:nvSpPr>
        <p:spPr>
          <a:xfrm>
            <a:off x="14401800" y="6179708"/>
            <a:ext cx="2639972" cy="2773791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3C8622-2186-6C8E-129D-B58354F3A536}"/>
              </a:ext>
            </a:extLst>
          </p:cNvPr>
          <p:cNvSpPr/>
          <p:nvPr/>
        </p:nvSpPr>
        <p:spPr>
          <a:xfrm>
            <a:off x="14410006" y="6713109"/>
            <a:ext cx="2639972" cy="2240391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C60F78-0B8B-B5D1-94C3-6D9270DF8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" t="15181" r="71530"/>
          <a:stretch/>
        </p:blipFill>
        <p:spPr>
          <a:xfrm>
            <a:off x="685799" y="2346889"/>
            <a:ext cx="3881203" cy="6948199"/>
          </a:xfrm>
          <a:prstGeom prst="rect">
            <a:avLst/>
          </a:prstGeom>
        </p:spPr>
      </p:pic>
      <p:pic>
        <p:nvPicPr>
          <p:cNvPr id="2" name="Picture 1" descr="A map of india with red and white text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CD306D4-6658-F19B-E53C-69CF2ECF5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616" y="2346889"/>
            <a:ext cx="4775748" cy="6434692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EF3A1ADD-1A91-B47F-AC96-533E95BE06B6}"/>
              </a:ext>
            </a:extLst>
          </p:cNvPr>
          <p:cNvSpPr txBox="1"/>
          <p:nvPr/>
        </p:nvSpPr>
        <p:spPr>
          <a:xfrm>
            <a:off x="867770" y="290967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Key challenges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F9B014-0F07-56AF-6F68-D161369C6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2316591"/>
            <a:ext cx="3654638" cy="6636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860AEB-090D-0C1A-88D2-F5F38CACCC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1074" y="2316591"/>
            <a:ext cx="3210557" cy="35841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C8A4BF-D6FE-A93D-68FD-A720CAD5E119}"/>
              </a:ext>
            </a:extLst>
          </p:cNvPr>
          <p:cNvSpPr txBox="1"/>
          <p:nvPr/>
        </p:nvSpPr>
        <p:spPr>
          <a:xfrm>
            <a:off x="14415868" y="6713109"/>
            <a:ext cx="2424332" cy="1516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42" dirty="0">
                <a:solidFill>
                  <a:srgbClr val="000000"/>
                </a:solidFill>
                <a:latin typeface="+mj-lt"/>
              </a:rPr>
              <a:t>54% of India already suffers high to extremely high levels of water stress, including key dairy areas such as Gujarat</a:t>
            </a:r>
            <a:endParaRPr lang="en-NL" sz="154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756FEA30-AB26-F180-041A-10D023C39637}"/>
              </a:ext>
            </a:extLst>
          </p:cNvPr>
          <p:cNvSpPr txBox="1"/>
          <p:nvPr/>
        </p:nvSpPr>
        <p:spPr>
          <a:xfrm>
            <a:off x="14478000" y="6217807"/>
            <a:ext cx="242433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Water stress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CEEEC2CC-54C2-3730-7313-1F1EFA2DD559}"/>
              </a:ext>
            </a:extLst>
          </p:cNvPr>
          <p:cNvSpPr txBox="1"/>
          <p:nvPr/>
        </p:nvSpPr>
        <p:spPr>
          <a:xfrm>
            <a:off x="847841" y="1896834"/>
            <a:ext cx="242433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Milk Quality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3EF28EDA-A2BE-A7E3-554D-6E27AE01777D}"/>
              </a:ext>
            </a:extLst>
          </p:cNvPr>
          <p:cNvSpPr txBox="1"/>
          <p:nvPr/>
        </p:nvSpPr>
        <p:spPr>
          <a:xfrm>
            <a:off x="4852201" y="1853786"/>
            <a:ext cx="391137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Feed availability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A888AB24-8587-334D-663D-896DE49B7A0F}"/>
              </a:ext>
            </a:extLst>
          </p:cNvPr>
          <p:cNvSpPr txBox="1"/>
          <p:nvPr/>
        </p:nvSpPr>
        <p:spPr>
          <a:xfrm>
            <a:off x="10091225" y="1885224"/>
            <a:ext cx="391137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Heat stress</a:t>
            </a:r>
          </a:p>
        </p:txBody>
      </p:sp>
    </p:spTree>
    <p:extLst>
      <p:ext uri="{BB962C8B-B14F-4D97-AF65-F5344CB8AC3E}">
        <p14:creationId xmlns:p14="http://schemas.microsoft.com/office/powerpoint/2010/main" val="3652168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660" r="-13223"/>
            </a:stretch>
          </a:blipFill>
        </p:spPr>
        <p:txBody>
          <a:bodyPr/>
          <a:lstStyle/>
          <a:p>
            <a:endParaRPr lang="en-DE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000000">
                <a:alpha val="32941"/>
              </a:srgbClr>
            </a:solidFill>
          </p:spPr>
          <p:txBody>
            <a:bodyPr/>
            <a:lstStyle/>
            <a:p>
              <a:endParaRPr lang="en-DE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9609" y="7410362"/>
            <a:ext cx="1038715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 dirty="0">
                <a:solidFill>
                  <a:srgbClr val="FFFFFF"/>
                </a:solidFill>
                <a:latin typeface="Now 1"/>
              </a:rPr>
              <a:t>THE FUTURE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85800" y="876300"/>
            <a:ext cx="2605846" cy="719932"/>
            <a:chOff x="0" y="0"/>
            <a:chExt cx="3474461" cy="959910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3474461" cy="959910"/>
            </a:xfrm>
            <a:prstGeom prst="rect">
              <a:avLst/>
            </a:prstGeom>
            <a:solidFill>
              <a:srgbClr val="EB3A1B"/>
            </a:solidFill>
          </p:spPr>
          <p:txBody>
            <a:bodyPr/>
            <a:lstStyle/>
            <a:p>
              <a:endParaRPr lang="en-D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69438" y="146580"/>
              <a:ext cx="2535586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Now 1"/>
                </a:rPr>
                <a:t>Part 4: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3721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200" y="2171700"/>
            <a:ext cx="4231125" cy="4563910"/>
          </a:xfrm>
          <a:custGeom>
            <a:avLst/>
            <a:gdLst/>
            <a:ahLst/>
            <a:cxnLst/>
            <a:rect l="l" t="t" r="r" b="b"/>
            <a:pathLst>
              <a:path w="4231125" h="4563910">
                <a:moveTo>
                  <a:pt x="0" y="0"/>
                </a:moveTo>
                <a:lnTo>
                  <a:pt x="4231125" y="0"/>
                </a:lnTo>
                <a:lnTo>
                  <a:pt x="4231125" y="4563910"/>
                </a:lnTo>
                <a:lnTo>
                  <a:pt x="0" y="4563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4" name="Freeform 4"/>
          <p:cNvSpPr/>
          <p:nvPr/>
        </p:nvSpPr>
        <p:spPr>
          <a:xfrm>
            <a:off x="6172022" y="2171700"/>
            <a:ext cx="10896778" cy="4905534"/>
          </a:xfrm>
          <a:custGeom>
            <a:avLst/>
            <a:gdLst/>
            <a:ahLst/>
            <a:cxnLst/>
            <a:rect l="l" t="t" r="r" b="b"/>
            <a:pathLst>
              <a:path w="5898283" h="3302706">
                <a:moveTo>
                  <a:pt x="0" y="0"/>
                </a:moveTo>
                <a:lnTo>
                  <a:pt x="5898283" y="0"/>
                </a:lnTo>
                <a:lnTo>
                  <a:pt x="5898283" y="3302706"/>
                </a:lnTo>
                <a:lnTo>
                  <a:pt x="0" y="3302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8" name="TextBox 8"/>
          <p:cNvSpPr txBox="1"/>
          <p:nvPr/>
        </p:nvSpPr>
        <p:spPr>
          <a:xfrm>
            <a:off x="1028700" y="7591795"/>
            <a:ext cx="2981503" cy="342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39"/>
              </a:lnSpc>
              <a:spcBef>
                <a:spcPct val="0"/>
              </a:spcBef>
            </a:pPr>
            <a:r>
              <a:rPr lang="en-US" sz="2199" dirty="0">
                <a:solidFill>
                  <a:srgbClr val="494F56"/>
                </a:solidFill>
                <a:latin typeface="+mj-lt"/>
              </a:rPr>
              <a:t>Governments Vision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81800" y="7572870"/>
            <a:ext cx="5920807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39"/>
              </a:lnSpc>
            </a:pPr>
            <a:r>
              <a:rPr lang="en-US" sz="2199" dirty="0">
                <a:solidFill>
                  <a:srgbClr val="494F56"/>
                </a:solidFill>
                <a:latin typeface="+mj-lt"/>
              </a:rPr>
              <a:t>Production and exports expectations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53200" y="7934695"/>
            <a:ext cx="2971800" cy="167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Canva Sans 2"/>
              </a:rPr>
              <a:t>Source:  PPT, RS </a:t>
            </a:r>
            <a:r>
              <a:rPr lang="en-US" sz="1000" dirty="0" err="1">
                <a:solidFill>
                  <a:srgbClr val="000000"/>
                </a:solidFill>
                <a:latin typeface="Canva Sans 2"/>
              </a:rPr>
              <a:t>Sodi</a:t>
            </a:r>
            <a:r>
              <a:rPr lang="en-US" sz="1000" dirty="0">
                <a:solidFill>
                  <a:srgbClr val="000000"/>
                </a:solidFill>
                <a:latin typeface="Canva Sans 2"/>
              </a:rPr>
              <a:t> at IDA Noida 2022.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3400" y="7920479"/>
            <a:ext cx="2667178" cy="167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 dirty="0">
                <a:solidFill>
                  <a:srgbClr val="000000"/>
                </a:solidFill>
                <a:latin typeface="Canva Sans 2"/>
              </a:rPr>
              <a:t>Source:  Hindustan Times.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4943618B-66EC-CD87-B1A2-0C5B38F58305}"/>
              </a:ext>
            </a:extLst>
          </p:cNvPr>
          <p:cNvSpPr txBox="1"/>
          <p:nvPr/>
        </p:nvSpPr>
        <p:spPr>
          <a:xfrm>
            <a:off x="1038078" y="318363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Aspirations</a:t>
            </a:r>
          </a:p>
        </p:txBody>
      </p:sp>
    </p:spTree>
    <p:extLst>
      <p:ext uri="{BB962C8B-B14F-4D97-AF65-F5344CB8AC3E}">
        <p14:creationId xmlns:p14="http://schemas.microsoft.com/office/powerpoint/2010/main" val="398004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921DBD-23AF-3F22-58BA-B3D3103324A9}"/>
              </a:ext>
            </a:extLst>
          </p:cNvPr>
          <p:cNvSpPr/>
          <p:nvPr/>
        </p:nvSpPr>
        <p:spPr>
          <a:xfrm>
            <a:off x="3572183" y="3152619"/>
            <a:ext cx="2639972" cy="187588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7F700F-19B5-848D-0359-87015ED6FE22}"/>
              </a:ext>
            </a:extLst>
          </p:cNvPr>
          <p:cNvSpPr/>
          <p:nvPr/>
        </p:nvSpPr>
        <p:spPr>
          <a:xfrm>
            <a:off x="856663" y="3152619"/>
            <a:ext cx="2639972" cy="187588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DFE83-2B5E-38E6-B806-F9BBEB2389CB}"/>
              </a:ext>
            </a:extLst>
          </p:cNvPr>
          <p:cNvSpPr/>
          <p:nvPr/>
        </p:nvSpPr>
        <p:spPr>
          <a:xfrm>
            <a:off x="3590865" y="3686019"/>
            <a:ext cx="2621290" cy="134248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42" dirty="0">
                <a:solidFill>
                  <a:srgbClr val="000000"/>
                </a:solidFill>
                <a:latin typeface="+mj-lt"/>
              </a:rPr>
              <a:t>Income growth is higher than the current growth rate and stays between 7% or 8%</a:t>
            </a:r>
            <a:endParaRPr lang="en-DE" sz="1600" dirty="0"/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E50267A-187E-F215-E78F-9BA51CDE7262}"/>
              </a:ext>
            </a:extLst>
          </p:cNvPr>
          <p:cNvSpPr txBox="1"/>
          <p:nvPr/>
        </p:nvSpPr>
        <p:spPr>
          <a:xfrm>
            <a:off x="891832" y="3123828"/>
            <a:ext cx="2232368" cy="47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BAU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5C52C4DD-5361-D7C3-A03F-77FE4AD0960A}"/>
              </a:ext>
            </a:extLst>
          </p:cNvPr>
          <p:cNvSpPr txBox="1"/>
          <p:nvPr/>
        </p:nvSpPr>
        <p:spPr>
          <a:xfrm>
            <a:off x="1038078" y="318363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Outlook</a:t>
            </a: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17AA66CB-539B-2007-06E9-F04F814ED569}"/>
              </a:ext>
            </a:extLst>
          </p:cNvPr>
          <p:cNvSpPr txBox="1"/>
          <p:nvPr/>
        </p:nvSpPr>
        <p:spPr>
          <a:xfrm>
            <a:off x="3607352" y="3123828"/>
            <a:ext cx="2232368" cy="47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HIG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82FBBB-524F-A7D8-A571-BF2F2E0A3394}"/>
              </a:ext>
            </a:extLst>
          </p:cNvPr>
          <p:cNvSpPr/>
          <p:nvPr/>
        </p:nvSpPr>
        <p:spPr>
          <a:xfrm>
            <a:off x="6274939" y="3152619"/>
            <a:ext cx="2639972" cy="187588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b="1" dirty="0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87FDC05-ECFE-41EA-6AE6-C2FB699743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8260767"/>
              </p:ext>
            </p:extLst>
          </p:nvPr>
        </p:nvGraphicFramePr>
        <p:xfrm>
          <a:off x="11201400" y="1409700"/>
          <a:ext cx="5229225" cy="678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926D45D7-8B5A-EDE9-F5B2-61669078E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386" y="5155809"/>
            <a:ext cx="7978764" cy="242609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76421F-8EF3-B23A-84B7-3F08F5AF7600}"/>
              </a:ext>
            </a:extLst>
          </p:cNvPr>
          <p:cNvSpPr/>
          <p:nvPr/>
        </p:nvSpPr>
        <p:spPr>
          <a:xfrm>
            <a:off x="847706" y="3686019"/>
            <a:ext cx="2639972" cy="134248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42" dirty="0">
                <a:solidFill>
                  <a:srgbClr val="000000"/>
                </a:solidFill>
                <a:latin typeface="+mj-lt"/>
              </a:rPr>
              <a:t>In a business-as-usual (BAU) scenario, that is the continuance of the recent economic growth (6.34%)</a:t>
            </a:r>
            <a:endParaRPr lang="en-DE" sz="1600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25E20B26-71F8-4FE7-CBBF-08F94CF4B4B6}"/>
              </a:ext>
            </a:extLst>
          </p:cNvPr>
          <p:cNvSpPr txBox="1"/>
          <p:nvPr/>
        </p:nvSpPr>
        <p:spPr>
          <a:xfrm>
            <a:off x="6394613" y="3190875"/>
            <a:ext cx="2232368" cy="47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HYG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7954EE-05DF-31B2-706D-A36CE4D274F7}"/>
              </a:ext>
            </a:extLst>
          </p:cNvPr>
          <p:cNvSpPr/>
          <p:nvPr/>
        </p:nvSpPr>
        <p:spPr>
          <a:xfrm>
            <a:off x="6264834" y="3667125"/>
            <a:ext cx="2639972" cy="134248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542" dirty="0">
                <a:solidFill>
                  <a:srgbClr val="000000"/>
                </a:solidFill>
                <a:latin typeface="+mj-lt"/>
              </a:rPr>
              <a:t>In the HYG scenario, milk yield may increase to 10.11 kg/day in 2047-48</a:t>
            </a:r>
            <a:endParaRPr lang="en-DE" sz="16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9A2E71-C809-6AE6-256F-4FFF2E18686D}"/>
              </a:ext>
            </a:extLst>
          </p:cNvPr>
          <p:cNvSpPr/>
          <p:nvPr/>
        </p:nvSpPr>
        <p:spPr>
          <a:xfrm>
            <a:off x="1067386" y="5829300"/>
            <a:ext cx="7978764" cy="381000"/>
          </a:xfrm>
          <a:prstGeom prst="rect">
            <a:avLst/>
          </a:prstGeom>
          <a:solidFill>
            <a:srgbClr val="00CC99">
              <a:alpha val="16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79573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50000"/>
            </a:blip>
            <a:srcRect t="7812" b="7812"/>
            <a:stretch>
              <a:fillRect/>
            </a:stretch>
          </p:blipFill>
          <p:spPr>
            <a:xfrm flipH="1"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837314" y="7966365"/>
            <a:ext cx="6934200" cy="2320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-150" dirty="0">
                <a:solidFill>
                  <a:srgbClr val="FFFFFF"/>
                </a:solidFill>
                <a:latin typeface="Now 1"/>
              </a:rPr>
              <a:t>Thank You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58E23959-2477-7DED-904F-2708958C7786}"/>
              </a:ext>
            </a:extLst>
          </p:cNvPr>
          <p:cNvSpPr txBox="1"/>
          <p:nvPr/>
        </p:nvSpPr>
        <p:spPr>
          <a:xfrm>
            <a:off x="1038078" y="318363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chemeClr val="bg1"/>
                </a:solidFill>
                <a:latin typeface="+mj-lt"/>
              </a:rPr>
              <a:t>Conclusion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59A01CF-00F1-DBDE-D6CF-24AFAAB6671E}"/>
              </a:ext>
            </a:extLst>
          </p:cNvPr>
          <p:cNvSpPr txBox="1">
            <a:spLocks/>
          </p:cNvSpPr>
          <p:nvPr/>
        </p:nvSpPr>
        <p:spPr>
          <a:xfrm>
            <a:off x="837314" y="2847561"/>
            <a:ext cx="16536286" cy="44295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solidFill>
                  <a:schemeClr val="bg1"/>
                </a:solidFill>
              </a:rPr>
              <a:t>Changing Interaction with Milk</a:t>
            </a:r>
          </a:p>
          <a:p>
            <a:r>
              <a:rPr lang="en-GB" sz="2800" dirty="0">
                <a:solidFill>
                  <a:schemeClr val="bg1"/>
                </a:solidFill>
              </a:rPr>
              <a:t>Robust dairy demand challenging supply.</a:t>
            </a:r>
          </a:p>
          <a:p>
            <a:r>
              <a:rPr lang="en-GB" sz="2800" dirty="0">
                <a:solidFill>
                  <a:schemeClr val="bg1"/>
                </a:solidFill>
              </a:rPr>
              <a:t>Businesses aspire to better </a:t>
            </a:r>
            <a:r>
              <a:rPr lang="en-GB" sz="2800" dirty="0" err="1">
                <a:solidFill>
                  <a:schemeClr val="bg1"/>
                </a:solidFill>
              </a:rPr>
              <a:t>valorize</a:t>
            </a:r>
            <a:r>
              <a:rPr lang="en-GB" sz="2800" dirty="0">
                <a:solidFill>
                  <a:schemeClr val="bg1"/>
                </a:solidFill>
              </a:rPr>
              <a:t> their milk and hence are keen to export.</a:t>
            </a:r>
          </a:p>
          <a:p>
            <a:r>
              <a:rPr lang="en-GB" sz="2800" dirty="0">
                <a:solidFill>
                  <a:schemeClr val="bg1"/>
                </a:solidFill>
              </a:rPr>
              <a:t>Poised to become a net importer in the medium term.</a:t>
            </a:r>
          </a:p>
          <a:p>
            <a:r>
              <a:rPr lang="en-GB" sz="2800" dirty="0">
                <a:solidFill>
                  <a:schemeClr val="bg1"/>
                </a:solidFill>
              </a:rPr>
              <a:t>Rate of farm consolidation will pave the way for robust and  resilient Indian Dairy Sector</a:t>
            </a:r>
          </a:p>
          <a:p>
            <a:pPr marL="0" indent="0">
              <a:buNone/>
            </a:pPr>
            <a:endParaRPr lang="en-NL" sz="2800" dirty="0">
              <a:solidFill>
                <a:schemeClr val="bg1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7A98759-68C5-4C5A-B086-CF272526E042}"/>
              </a:ext>
            </a:extLst>
          </p:cNvPr>
          <p:cNvSpPr txBox="1"/>
          <p:nvPr/>
        </p:nvSpPr>
        <p:spPr>
          <a:xfrm>
            <a:off x="14811375" y="4454978"/>
            <a:ext cx="289560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3200" spc="-150" dirty="0">
                <a:solidFill>
                  <a:schemeClr val="bg1"/>
                </a:solidFill>
                <a:latin typeface="+mj-lt"/>
              </a:rPr>
              <a:t>Download PPT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DD4B7A-BF92-BFE4-B94B-384F6FABB3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41"/>
          <a:stretch/>
        </p:blipFill>
        <p:spPr>
          <a:xfrm>
            <a:off x="14173200" y="5939708"/>
            <a:ext cx="3867150" cy="38765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49A68521-C106-1991-F823-8E9F1BD57527}"/>
              </a:ext>
            </a:extLst>
          </p:cNvPr>
          <p:cNvSpPr/>
          <p:nvPr/>
        </p:nvSpPr>
        <p:spPr>
          <a:xfrm>
            <a:off x="11809197" y="6489665"/>
            <a:ext cx="2639972" cy="2100707"/>
          </a:xfrm>
          <a:prstGeom prst="rect">
            <a:avLst/>
          </a:prstGeom>
          <a:solidFill>
            <a:srgbClr val="00CC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rgbClr val="00CC99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404E044-5343-81B3-DFE2-A03083D38249}"/>
              </a:ext>
            </a:extLst>
          </p:cNvPr>
          <p:cNvSpPr/>
          <p:nvPr/>
        </p:nvSpPr>
        <p:spPr>
          <a:xfrm>
            <a:off x="11802815" y="6915347"/>
            <a:ext cx="2639972" cy="1643795"/>
          </a:xfrm>
          <a:prstGeom prst="rect">
            <a:avLst/>
          </a:prstGeom>
          <a:solidFill>
            <a:srgbClr val="00CC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rgbClr val="00CC99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2210D31-1084-ED31-A7C9-26D7CAEDD789}"/>
              </a:ext>
            </a:extLst>
          </p:cNvPr>
          <p:cNvSpPr/>
          <p:nvPr/>
        </p:nvSpPr>
        <p:spPr>
          <a:xfrm>
            <a:off x="8477886" y="6520895"/>
            <a:ext cx="2639972" cy="210070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5229801-38C3-10E9-7D11-53F59DACD4D4}"/>
              </a:ext>
            </a:extLst>
          </p:cNvPr>
          <p:cNvSpPr/>
          <p:nvPr/>
        </p:nvSpPr>
        <p:spPr>
          <a:xfrm>
            <a:off x="8471504" y="6946577"/>
            <a:ext cx="2639972" cy="164379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F52FCCA-834B-AF1E-B422-6D8A78A5CC07}"/>
              </a:ext>
            </a:extLst>
          </p:cNvPr>
          <p:cNvSpPr/>
          <p:nvPr/>
        </p:nvSpPr>
        <p:spPr>
          <a:xfrm>
            <a:off x="5237974" y="6531667"/>
            <a:ext cx="2639972" cy="210070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C5936FF7-47DA-3713-3C80-FB75CE0368C0}"/>
              </a:ext>
            </a:extLst>
          </p:cNvPr>
          <p:cNvSpPr/>
          <p:nvPr/>
        </p:nvSpPr>
        <p:spPr>
          <a:xfrm>
            <a:off x="5231592" y="6957349"/>
            <a:ext cx="2639972" cy="164379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91209A5-D8C1-AEC2-6821-DE91BE641A71}"/>
              </a:ext>
            </a:extLst>
          </p:cNvPr>
          <p:cNvSpPr/>
          <p:nvPr/>
        </p:nvSpPr>
        <p:spPr>
          <a:xfrm>
            <a:off x="1998062" y="6520895"/>
            <a:ext cx="2639972" cy="210070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99652BF-0622-C8E2-DA7A-9243D6640F20}"/>
              </a:ext>
            </a:extLst>
          </p:cNvPr>
          <p:cNvSpPr/>
          <p:nvPr/>
        </p:nvSpPr>
        <p:spPr>
          <a:xfrm>
            <a:off x="1991680" y="6946577"/>
            <a:ext cx="2639972" cy="164379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2BDF3FE-5DE7-0EE6-FAC3-37FE8A4BA1D7}"/>
              </a:ext>
            </a:extLst>
          </p:cNvPr>
          <p:cNvSpPr/>
          <p:nvPr/>
        </p:nvSpPr>
        <p:spPr>
          <a:xfrm>
            <a:off x="15175399" y="3889761"/>
            <a:ext cx="2639972" cy="164379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B22A59D5-7EC0-46D0-BE44-4CFCC274F809}"/>
              </a:ext>
            </a:extLst>
          </p:cNvPr>
          <p:cNvSpPr/>
          <p:nvPr/>
        </p:nvSpPr>
        <p:spPr>
          <a:xfrm>
            <a:off x="15181781" y="3464079"/>
            <a:ext cx="2639972" cy="210070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ABD2175-D56C-5742-D099-6007D4AC695D}"/>
              </a:ext>
            </a:extLst>
          </p:cNvPr>
          <p:cNvSpPr/>
          <p:nvPr/>
        </p:nvSpPr>
        <p:spPr>
          <a:xfrm>
            <a:off x="12299334" y="3854682"/>
            <a:ext cx="2639972" cy="164379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DE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66D0C90-82E2-0AFF-F408-732C4E7269AB}"/>
              </a:ext>
            </a:extLst>
          </p:cNvPr>
          <p:cNvSpPr/>
          <p:nvPr/>
        </p:nvSpPr>
        <p:spPr>
          <a:xfrm>
            <a:off x="12305716" y="3429000"/>
            <a:ext cx="2639972" cy="210070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77D1EF7-F1BC-8F95-DB61-20F361B95771}"/>
              </a:ext>
            </a:extLst>
          </p:cNvPr>
          <p:cNvSpPr/>
          <p:nvPr/>
        </p:nvSpPr>
        <p:spPr>
          <a:xfrm>
            <a:off x="9444448" y="3440713"/>
            <a:ext cx="2639972" cy="210070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F33EBFF-268D-E23B-D892-1C587A846E70}"/>
              </a:ext>
            </a:extLst>
          </p:cNvPr>
          <p:cNvSpPr/>
          <p:nvPr/>
        </p:nvSpPr>
        <p:spPr>
          <a:xfrm>
            <a:off x="9438066" y="3866395"/>
            <a:ext cx="2639972" cy="164379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D3F0710-BA37-25CA-3485-56EF7B6E70D4}"/>
              </a:ext>
            </a:extLst>
          </p:cNvPr>
          <p:cNvSpPr/>
          <p:nvPr/>
        </p:nvSpPr>
        <p:spPr>
          <a:xfrm>
            <a:off x="6583180" y="3878161"/>
            <a:ext cx="2639972" cy="164379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CD11B62-952B-D7C7-AC6F-F0E045BBD34E}"/>
              </a:ext>
            </a:extLst>
          </p:cNvPr>
          <p:cNvSpPr/>
          <p:nvPr/>
        </p:nvSpPr>
        <p:spPr>
          <a:xfrm>
            <a:off x="6580228" y="3452479"/>
            <a:ext cx="2639972" cy="210070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663A1E57-0159-0150-52A4-1ECAF44CBDF2}"/>
              </a:ext>
            </a:extLst>
          </p:cNvPr>
          <p:cNvSpPr/>
          <p:nvPr/>
        </p:nvSpPr>
        <p:spPr>
          <a:xfrm>
            <a:off x="3717560" y="3909391"/>
            <a:ext cx="2639972" cy="164379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6AAF01B-5615-7894-103F-01C211327C84}"/>
              </a:ext>
            </a:extLst>
          </p:cNvPr>
          <p:cNvSpPr/>
          <p:nvPr/>
        </p:nvSpPr>
        <p:spPr>
          <a:xfrm>
            <a:off x="3733414" y="3451738"/>
            <a:ext cx="2639972" cy="210070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73E1E10-A553-0480-3D21-AC048B69B3E3}"/>
              </a:ext>
            </a:extLst>
          </p:cNvPr>
          <p:cNvSpPr/>
          <p:nvPr/>
        </p:nvSpPr>
        <p:spPr>
          <a:xfrm>
            <a:off x="867770" y="3467100"/>
            <a:ext cx="2639972" cy="2100707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0C6E98E-6F66-8769-3A12-75F564462E19}"/>
              </a:ext>
            </a:extLst>
          </p:cNvPr>
          <p:cNvSpPr/>
          <p:nvPr/>
        </p:nvSpPr>
        <p:spPr>
          <a:xfrm>
            <a:off x="861388" y="3892782"/>
            <a:ext cx="2639972" cy="1643795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" name="Freeform 3"/>
          <p:cNvSpPr/>
          <p:nvPr/>
        </p:nvSpPr>
        <p:spPr>
          <a:xfrm>
            <a:off x="5867400" y="2611473"/>
            <a:ext cx="490132" cy="798454"/>
          </a:xfrm>
          <a:custGeom>
            <a:avLst/>
            <a:gdLst/>
            <a:ahLst/>
            <a:cxnLst/>
            <a:rect l="l" t="t" r="r" b="b"/>
            <a:pathLst>
              <a:path w="599219" h="1149581">
                <a:moveTo>
                  <a:pt x="0" y="0"/>
                </a:moveTo>
                <a:lnTo>
                  <a:pt x="599219" y="0"/>
                </a:lnTo>
                <a:lnTo>
                  <a:pt x="599219" y="1149581"/>
                </a:lnTo>
                <a:lnTo>
                  <a:pt x="0" y="1149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solidFill>
                <a:srgbClr val="0070C0"/>
              </a:solidFill>
              <a:latin typeface="+mj-l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3787983" y="3984144"/>
            <a:ext cx="2384217" cy="502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4"/>
              </a:lnSpc>
              <a:spcBef>
                <a:spcPct val="0"/>
              </a:spcBef>
            </a:pPr>
            <a:r>
              <a:rPr lang="en-US" sz="1542" dirty="0">
                <a:solidFill>
                  <a:srgbClr val="000000"/>
                </a:solidFill>
                <a:latin typeface="+mj-lt"/>
              </a:rPr>
              <a:t>India is the leading global milk producer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809721" y="3480300"/>
            <a:ext cx="1972623" cy="4714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221 </a:t>
            </a:r>
            <a:r>
              <a:rPr lang="en-US" sz="3000" b="1" dirty="0" err="1">
                <a:solidFill>
                  <a:srgbClr val="0070C0"/>
                </a:solidFill>
                <a:latin typeface="+mj-lt"/>
              </a:rPr>
              <a:t>mmt</a:t>
            </a:r>
            <a:endParaRPr lang="en-US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949358" y="2612652"/>
            <a:ext cx="1270842" cy="798453"/>
          </a:xfrm>
          <a:custGeom>
            <a:avLst/>
            <a:gdLst/>
            <a:ahLst/>
            <a:cxnLst/>
            <a:rect l="l" t="t" r="r" b="b"/>
            <a:pathLst>
              <a:path w="1865446" h="1149581">
                <a:moveTo>
                  <a:pt x="0" y="0"/>
                </a:moveTo>
                <a:lnTo>
                  <a:pt x="1865446" y="0"/>
                </a:lnTo>
                <a:lnTo>
                  <a:pt x="1865446" y="1149581"/>
                </a:lnTo>
                <a:lnTo>
                  <a:pt x="0" y="11495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680632" y="3951787"/>
            <a:ext cx="2514874" cy="766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954"/>
              </a:lnSpc>
              <a:spcBef>
                <a:spcPct val="0"/>
              </a:spcBef>
            </a:pPr>
            <a:r>
              <a:rPr lang="en-US" sz="1542" dirty="0">
                <a:solidFill>
                  <a:srgbClr val="000000"/>
                </a:solidFill>
                <a:latin typeface="+mj-lt"/>
              </a:rPr>
              <a:t>India is home to more than 300 million bovine females.</a:t>
            </a:r>
          </a:p>
          <a:p>
            <a:pPr marL="0" lvl="0" indent="0">
              <a:lnSpc>
                <a:spcPts val="1954"/>
              </a:lnSpc>
              <a:spcBef>
                <a:spcPct val="0"/>
              </a:spcBef>
            </a:pPr>
            <a:r>
              <a:rPr lang="en-US" sz="1542" dirty="0">
                <a:solidFill>
                  <a:srgbClr val="000000"/>
                </a:solidFill>
                <a:latin typeface="+mj-lt"/>
              </a:rPr>
              <a:t>(Cows and Buffalo)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29126" y="3466778"/>
            <a:ext cx="251487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330 </a:t>
            </a:r>
            <a:r>
              <a:rPr lang="en-US" sz="3000" b="1" dirty="0" err="1">
                <a:solidFill>
                  <a:srgbClr val="0070C0"/>
                </a:solidFill>
                <a:latin typeface="+mj-lt"/>
              </a:rPr>
              <a:t>mn</a:t>
            </a:r>
            <a:r>
              <a:rPr lang="en-US" sz="3000" b="1" dirty="0">
                <a:solidFill>
                  <a:srgbClr val="0070C0"/>
                </a:solidFill>
                <a:latin typeface="+mj-lt"/>
              </a:rPr>
              <a:t> Cattle</a:t>
            </a:r>
          </a:p>
        </p:txBody>
      </p:sp>
      <p:sp>
        <p:nvSpPr>
          <p:cNvPr id="11" name="Freeform 11"/>
          <p:cNvSpPr/>
          <p:nvPr/>
        </p:nvSpPr>
        <p:spPr>
          <a:xfrm>
            <a:off x="17025537" y="2642029"/>
            <a:ext cx="796216" cy="798452"/>
          </a:xfrm>
          <a:custGeom>
            <a:avLst/>
            <a:gdLst/>
            <a:ahLst/>
            <a:cxnLst/>
            <a:rect l="l" t="t" r="r" b="b"/>
            <a:pathLst>
              <a:path w="1185076" h="1185076">
                <a:moveTo>
                  <a:pt x="0" y="0"/>
                </a:moveTo>
                <a:lnTo>
                  <a:pt x="1185076" y="0"/>
                </a:lnTo>
                <a:lnTo>
                  <a:pt x="1185076" y="1185076"/>
                </a:lnTo>
                <a:lnTo>
                  <a:pt x="0" y="1185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090736" y="4086678"/>
            <a:ext cx="2226586" cy="1023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54"/>
              </a:lnSpc>
              <a:spcBef>
                <a:spcPct val="0"/>
              </a:spcBef>
            </a:pPr>
            <a:r>
              <a:rPr lang="en-US" sz="1628" dirty="0">
                <a:solidFill>
                  <a:srgbClr val="000000"/>
                </a:solidFill>
                <a:latin typeface="+mj-lt"/>
              </a:rPr>
              <a:t>A largely informal market with only 25%</a:t>
            </a:r>
          </a:p>
          <a:p>
            <a:pPr algn="ctr">
              <a:lnSpc>
                <a:spcPts val="1954"/>
              </a:lnSpc>
              <a:spcBef>
                <a:spcPct val="0"/>
              </a:spcBef>
            </a:pPr>
            <a:r>
              <a:rPr lang="en-US" sz="1628" dirty="0">
                <a:solidFill>
                  <a:srgbClr val="000000"/>
                </a:solidFill>
                <a:latin typeface="+mj-lt"/>
              </a:rPr>
              <a:t>share in the  “organized” sector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53767" y="3480300"/>
            <a:ext cx="279247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25% Organized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056881" y="2612129"/>
            <a:ext cx="888807" cy="798453"/>
          </a:xfrm>
          <a:custGeom>
            <a:avLst/>
            <a:gdLst/>
            <a:ahLst/>
            <a:cxnLst/>
            <a:rect l="l" t="t" r="r" b="b"/>
            <a:pathLst>
              <a:path w="1130206" h="1130206">
                <a:moveTo>
                  <a:pt x="0" y="0"/>
                </a:moveTo>
                <a:lnTo>
                  <a:pt x="1130206" y="0"/>
                </a:lnTo>
                <a:lnTo>
                  <a:pt x="1130206" y="1130206"/>
                </a:lnTo>
                <a:lnTo>
                  <a:pt x="0" y="11302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493138" y="3995483"/>
            <a:ext cx="2099549" cy="923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847"/>
              </a:lnSpc>
              <a:spcBef>
                <a:spcPct val="0"/>
              </a:spcBef>
            </a:pPr>
            <a:r>
              <a:rPr lang="en-US" sz="1539" dirty="0">
                <a:solidFill>
                  <a:srgbClr val="000000"/>
                </a:solidFill>
                <a:latin typeface="+mj-lt"/>
              </a:rPr>
              <a:t>With an average daily milk yield per cow 2.4Kg (Equates to 876 kg/</a:t>
            </a:r>
            <a:r>
              <a:rPr lang="en-US" sz="1539" dirty="0" err="1">
                <a:solidFill>
                  <a:srgbClr val="000000"/>
                </a:solidFill>
                <a:latin typeface="+mj-lt"/>
              </a:rPr>
              <a:t>yr</a:t>
            </a:r>
            <a:r>
              <a:rPr lang="en-US" sz="1539" dirty="0">
                <a:solidFill>
                  <a:srgbClr val="000000"/>
                </a:solidFill>
                <a:latin typeface="+mj-lt"/>
              </a:rPr>
              <a:t>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331991" y="3451738"/>
            <a:ext cx="214628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2.4 kg/day</a:t>
            </a:r>
          </a:p>
        </p:txBody>
      </p:sp>
      <p:sp>
        <p:nvSpPr>
          <p:cNvPr id="26" name="Freeform 26"/>
          <p:cNvSpPr/>
          <p:nvPr/>
        </p:nvSpPr>
        <p:spPr>
          <a:xfrm>
            <a:off x="10668000" y="2562236"/>
            <a:ext cx="1416420" cy="847656"/>
          </a:xfrm>
          <a:custGeom>
            <a:avLst/>
            <a:gdLst/>
            <a:ahLst/>
            <a:cxnLst/>
            <a:rect l="l" t="t" r="r" b="b"/>
            <a:pathLst>
              <a:path w="2458524" h="1220043">
                <a:moveTo>
                  <a:pt x="0" y="0"/>
                </a:moveTo>
                <a:lnTo>
                  <a:pt x="2458525" y="0"/>
                </a:lnTo>
                <a:lnTo>
                  <a:pt x="2458525" y="1220043"/>
                </a:lnTo>
                <a:lnTo>
                  <a:pt x="0" y="12200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537764" y="3972150"/>
            <a:ext cx="2553038" cy="1060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954"/>
              </a:lnSpc>
              <a:spcBef>
                <a:spcPct val="0"/>
              </a:spcBef>
            </a:pPr>
            <a:r>
              <a:rPr lang="en-US" sz="1628" dirty="0">
                <a:solidFill>
                  <a:srgbClr val="000000"/>
                </a:solidFill>
                <a:latin typeface="+mj-lt"/>
              </a:rPr>
              <a:t>India is home to the largest number of dairy farms. With an average holding of 2-5 animals.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48214" y="3390900"/>
            <a:ext cx="282086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≈70 </a:t>
            </a:r>
            <a:r>
              <a:rPr lang="en-US" sz="3000" b="1" dirty="0" err="1">
                <a:solidFill>
                  <a:srgbClr val="0070C0"/>
                </a:solidFill>
                <a:latin typeface="+mj-lt"/>
              </a:rPr>
              <a:t>mn</a:t>
            </a:r>
            <a:r>
              <a:rPr lang="en-US" sz="3000" b="1" dirty="0">
                <a:solidFill>
                  <a:srgbClr val="0070C0"/>
                </a:solidFill>
                <a:latin typeface="+mj-lt"/>
              </a:rPr>
              <a:t> farmers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07D190C-C6C7-DE03-102C-A3BE16F4CCA6}"/>
              </a:ext>
            </a:extLst>
          </p:cNvPr>
          <p:cNvSpPr txBox="1"/>
          <p:nvPr/>
        </p:nvSpPr>
        <p:spPr>
          <a:xfrm>
            <a:off x="970678" y="3468465"/>
            <a:ext cx="1917773" cy="47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Culture</a:t>
            </a: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F2C8F4B1-A37A-09F4-1837-77080A484609}"/>
              </a:ext>
            </a:extLst>
          </p:cNvPr>
          <p:cNvSpPr txBox="1"/>
          <p:nvPr/>
        </p:nvSpPr>
        <p:spPr>
          <a:xfrm>
            <a:off x="970678" y="3972150"/>
            <a:ext cx="2516891" cy="1933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51"/>
              </a:lnSpc>
            </a:pPr>
            <a:r>
              <a:rPr lang="en-US" sz="1542" dirty="0">
                <a:solidFill>
                  <a:srgbClr val="000000"/>
                </a:solidFill>
                <a:latin typeface="+mj-lt"/>
              </a:rPr>
              <a:t>Milk is an integral part of Indian culture, and drinking milk and consuming milk-based products is considered auspicious and good.</a:t>
            </a:r>
          </a:p>
          <a:p>
            <a:pPr>
              <a:lnSpc>
                <a:spcPts val="1851"/>
              </a:lnSpc>
            </a:pPr>
            <a:endParaRPr lang="en-US" sz="1542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1851"/>
              </a:lnSpc>
              <a:spcBef>
                <a:spcPct val="0"/>
              </a:spcBef>
            </a:pPr>
            <a:endParaRPr lang="en-US" sz="154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0B0E4004-C66A-81D3-8BDA-46D76E6272EE}"/>
              </a:ext>
            </a:extLst>
          </p:cNvPr>
          <p:cNvSpPr/>
          <p:nvPr/>
        </p:nvSpPr>
        <p:spPr>
          <a:xfrm>
            <a:off x="7086600" y="5846396"/>
            <a:ext cx="769475" cy="646080"/>
          </a:xfrm>
          <a:custGeom>
            <a:avLst/>
            <a:gdLst/>
            <a:ahLst/>
            <a:cxnLst/>
            <a:rect l="l" t="t" r="r" b="b"/>
            <a:pathLst>
              <a:path w="894721" h="862186">
                <a:moveTo>
                  <a:pt x="0" y="0"/>
                </a:moveTo>
                <a:lnTo>
                  <a:pt x="894722" y="0"/>
                </a:lnTo>
                <a:lnTo>
                  <a:pt x="894722" y="862186"/>
                </a:lnTo>
                <a:lnTo>
                  <a:pt x="0" y="8621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E2970AA1-F041-47DF-9C2C-82D00220C824}"/>
              </a:ext>
            </a:extLst>
          </p:cNvPr>
          <p:cNvSpPr txBox="1"/>
          <p:nvPr/>
        </p:nvSpPr>
        <p:spPr>
          <a:xfrm>
            <a:off x="5264832" y="7077195"/>
            <a:ext cx="2217732" cy="5048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4"/>
              </a:lnSpc>
              <a:spcBef>
                <a:spcPct val="0"/>
              </a:spcBef>
            </a:pPr>
            <a:r>
              <a:rPr lang="en-US" sz="1628" dirty="0">
                <a:solidFill>
                  <a:srgbClr val="000000"/>
                </a:solidFill>
                <a:latin typeface="+mj-lt"/>
              </a:rPr>
              <a:t>Expected market size by 2030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55E3650-CCD2-9234-893E-BF445875570E}"/>
              </a:ext>
            </a:extLst>
          </p:cNvPr>
          <p:cNvSpPr txBox="1"/>
          <p:nvPr/>
        </p:nvSpPr>
        <p:spPr>
          <a:xfrm>
            <a:off x="5316609" y="6519302"/>
            <a:ext cx="1504111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$320 bn</a:t>
            </a:r>
          </a:p>
        </p:txBody>
      </p:sp>
      <p:sp>
        <p:nvSpPr>
          <p:cNvPr id="23" name="Freeform 12">
            <a:extLst>
              <a:ext uri="{FF2B5EF4-FFF2-40B4-BE49-F238E27FC236}">
                <a16:creationId xmlns:a16="http://schemas.microsoft.com/office/drawing/2014/main" id="{6B92BE9C-A258-788E-D17D-0B1EC9A4FA3E}"/>
              </a:ext>
            </a:extLst>
          </p:cNvPr>
          <p:cNvSpPr/>
          <p:nvPr/>
        </p:nvSpPr>
        <p:spPr>
          <a:xfrm>
            <a:off x="10324826" y="5686637"/>
            <a:ext cx="730485" cy="773450"/>
          </a:xfrm>
          <a:custGeom>
            <a:avLst/>
            <a:gdLst/>
            <a:ahLst/>
            <a:cxnLst/>
            <a:rect l="l" t="t" r="r" b="b"/>
            <a:pathLst>
              <a:path w="1207355" h="1218432">
                <a:moveTo>
                  <a:pt x="0" y="0"/>
                </a:moveTo>
                <a:lnTo>
                  <a:pt x="1207355" y="0"/>
                </a:lnTo>
                <a:lnTo>
                  <a:pt x="1207355" y="1218432"/>
                </a:lnTo>
                <a:lnTo>
                  <a:pt x="0" y="121843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1EB6E154-C346-D428-2197-D674C1FE84C5}"/>
              </a:ext>
            </a:extLst>
          </p:cNvPr>
          <p:cNvSpPr txBox="1"/>
          <p:nvPr/>
        </p:nvSpPr>
        <p:spPr>
          <a:xfrm>
            <a:off x="8514688" y="7034062"/>
            <a:ext cx="2540623" cy="1522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4"/>
              </a:lnSpc>
            </a:pPr>
            <a:r>
              <a:rPr lang="en-US" sz="1628" dirty="0">
                <a:solidFill>
                  <a:srgbClr val="000000"/>
                </a:solidFill>
                <a:latin typeface="+mj-lt"/>
              </a:rPr>
              <a:t>Projected average for annual growth for the liquid milk and milk products market during the next 5-6 years</a:t>
            </a:r>
          </a:p>
          <a:p>
            <a:pPr marL="0" lvl="0" indent="0">
              <a:lnSpc>
                <a:spcPts val="1954"/>
              </a:lnSpc>
              <a:spcBef>
                <a:spcPct val="0"/>
              </a:spcBef>
            </a:pPr>
            <a:endParaRPr lang="en-US" sz="1628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0" name="TextBox 14">
            <a:extLst>
              <a:ext uri="{FF2B5EF4-FFF2-40B4-BE49-F238E27FC236}">
                <a16:creationId xmlns:a16="http://schemas.microsoft.com/office/drawing/2014/main" id="{4690813B-195C-754C-5BD6-9F676FA7CA87}"/>
              </a:ext>
            </a:extLst>
          </p:cNvPr>
          <p:cNvSpPr txBox="1"/>
          <p:nvPr/>
        </p:nvSpPr>
        <p:spPr>
          <a:xfrm>
            <a:off x="8426666" y="6501431"/>
            <a:ext cx="2241333" cy="45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4"/>
              </a:lnSpc>
              <a:spcBef>
                <a:spcPct val="0"/>
              </a:spcBef>
            </a:pPr>
            <a:r>
              <a:rPr lang="en-US" sz="3036" b="1" dirty="0">
                <a:solidFill>
                  <a:srgbClr val="0070C0"/>
                </a:solidFill>
                <a:latin typeface="+mj-lt"/>
              </a:rPr>
              <a:t>18% CAGR</a:t>
            </a:r>
          </a:p>
        </p:txBody>
      </p:sp>
      <p:sp>
        <p:nvSpPr>
          <p:cNvPr id="52" name="Freeform 16">
            <a:extLst>
              <a:ext uri="{FF2B5EF4-FFF2-40B4-BE49-F238E27FC236}">
                <a16:creationId xmlns:a16="http://schemas.microsoft.com/office/drawing/2014/main" id="{320BAA96-0D97-6212-DC0E-740F1CBFFE39}"/>
              </a:ext>
            </a:extLst>
          </p:cNvPr>
          <p:cNvSpPr/>
          <p:nvPr/>
        </p:nvSpPr>
        <p:spPr>
          <a:xfrm>
            <a:off x="13639800" y="5780811"/>
            <a:ext cx="769475" cy="703239"/>
          </a:xfrm>
          <a:custGeom>
            <a:avLst/>
            <a:gdLst/>
            <a:ahLst/>
            <a:cxnLst/>
            <a:rect l="l" t="t" r="r" b="b"/>
            <a:pathLst>
              <a:path w="1218432" h="1218432">
                <a:moveTo>
                  <a:pt x="0" y="0"/>
                </a:moveTo>
                <a:lnTo>
                  <a:pt x="1218432" y="0"/>
                </a:lnTo>
                <a:lnTo>
                  <a:pt x="1218432" y="1218432"/>
                </a:lnTo>
                <a:lnTo>
                  <a:pt x="0" y="12184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53" name="TextBox 17">
            <a:extLst>
              <a:ext uri="{FF2B5EF4-FFF2-40B4-BE49-F238E27FC236}">
                <a16:creationId xmlns:a16="http://schemas.microsoft.com/office/drawing/2014/main" id="{6A914DA8-4E2F-B77E-49A6-6A9AF2D94AF1}"/>
              </a:ext>
            </a:extLst>
          </p:cNvPr>
          <p:cNvSpPr txBox="1"/>
          <p:nvPr/>
        </p:nvSpPr>
        <p:spPr>
          <a:xfrm>
            <a:off x="11833540" y="7004252"/>
            <a:ext cx="2575735" cy="746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54"/>
              </a:lnSpc>
              <a:spcBef>
                <a:spcPct val="0"/>
              </a:spcBef>
            </a:pPr>
            <a:r>
              <a:rPr lang="en-US" sz="1400" dirty="0">
                <a:solidFill>
                  <a:srgbClr val="000000"/>
                </a:solidFill>
                <a:latin typeface="+mj-lt"/>
              </a:rPr>
              <a:t>Major USA, Bangladesh United Arab EMTs, Bahrain, Malaysia, Saudi Arab and Qatar</a:t>
            </a:r>
          </a:p>
        </p:txBody>
      </p:sp>
      <p:sp>
        <p:nvSpPr>
          <p:cNvPr id="54" name="TextBox 18">
            <a:extLst>
              <a:ext uri="{FF2B5EF4-FFF2-40B4-BE49-F238E27FC236}">
                <a16:creationId xmlns:a16="http://schemas.microsoft.com/office/drawing/2014/main" id="{797432C1-EF99-76FE-AE39-0DABBD8282B1}"/>
              </a:ext>
            </a:extLst>
          </p:cNvPr>
          <p:cNvSpPr txBox="1"/>
          <p:nvPr/>
        </p:nvSpPr>
        <p:spPr>
          <a:xfrm>
            <a:off x="11868335" y="6501431"/>
            <a:ext cx="334915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7"/>
              </a:lnSpc>
              <a:spcBef>
                <a:spcPct val="0"/>
              </a:spcBef>
            </a:pPr>
            <a:r>
              <a:rPr lang="en-US" sz="3039" b="1" dirty="0">
                <a:solidFill>
                  <a:srgbClr val="0070C0"/>
                </a:solidFill>
                <a:latin typeface="+mj-lt"/>
              </a:rPr>
              <a:t>Aspiration</a:t>
            </a:r>
          </a:p>
        </p:txBody>
      </p:sp>
      <p:sp>
        <p:nvSpPr>
          <p:cNvPr id="55" name="Freeform 20">
            <a:extLst>
              <a:ext uri="{FF2B5EF4-FFF2-40B4-BE49-F238E27FC236}">
                <a16:creationId xmlns:a16="http://schemas.microsoft.com/office/drawing/2014/main" id="{DB11E666-FF16-B9A9-4FAB-4B20DC50D64A}"/>
              </a:ext>
            </a:extLst>
          </p:cNvPr>
          <p:cNvSpPr/>
          <p:nvPr/>
        </p:nvSpPr>
        <p:spPr>
          <a:xfrm>
            <a:off x="3961343" y="5846396"/>
            <a:ext cx="649171" cy="628280"/>
          </a:xfrm>
          <a:custGeom>
            <a:avLst/>
            <a:gdLst/>
            <a:ahLst/>
            <a:cxnLst/>
            <a:rect l="l" t="t" r="r" b="b"/>
            <a:pathLst>
              <a:path w="862186" h="862186">
                <a:moveTo>
                  <a:pt x="0" y="0"/>
                </a:moveTo>
                <a:lnTo>
                  <a:pt x="862186" y="0"/>
                </a:lnTo>
                <a:lnTo>
                  <a:pt x="862186" y="862185"/>
                </a:lnTo>
                <a:lnTo>
                  <a:pt x="0" y="86218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6" name="TextBox 21">
            <a:extLst>
              <a:ext uri="{FF2B5EF4-FFF2-40B4-BE49-F238E27FC236}">
                <a16:creationId xmlns:a16="http://schemas.microsoft.com/office/drawing/2014/main" id="{E1C8D232-03D2-621B-9B5F-EFBC758FD187}"/>
              </a:ext>
            </a:extLst>
          </p:cNvPr>
          <p:cNvSpPr txBox="1"/>
          <p:nvPr/>
        </p:nvSpPr>
        <p:spPr>
          <a:xfrm>
            <a:off x="2057400" y="7008271"/>
            <a:ext cx="2554955" cy="20352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54"/>
              </a:lnSpc>
            </a:pPr>
            <a:r>
              <a:rPr lang="en-US" sz="1628" dirty="0">
                <a:solidFill>
                  <a:srgbClr val="000000"/>
                </a:solidFill>
                <a:latin typeface="+mj-lt"/>
              </a:rPr>
              <a:t>Dairy is the single largest agricultural commodity contributing 5% of the national `GDP, witnessing 6.4% (CAGR) in the past 5 years.</a:t>
            </a:r>
          </a:p>
          <a:p>
            <a:pPr>
              <a:lnSpc>
                <a:spcPts val="1954"/>
              </a:lnSpc>
            </a:pPr>
            <a:endParaRPr lang="en-US" sz="1628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ts val="1954"/>
              </a:lnSpc>
              <a:spcBef>
                <a:spcPct val="0"/>
              </a:spcBef>
            </a:pPr>
            <a:endParaRPr lang="en-US" sz="1628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7" name="TextBox 22">
            <a:extLst>
              <a:ext uri="{FF2B5EF4-FFF2-40B4-BE49-F238E27FC236}">
                <a16:creationId xmlns:a16="http://schemas.microsoft.com/office/drawing/2014/main" id="{1DCFEF2A-53CB-A451-6F75-B1F07E7FCF90}"/>
              </a:ext>
            </a:extLst>
          </p:cNvPr>
          <p:cNvSpPr txBox="1"/>
          <p:nvPr/>
        </p:nvSpPr>
        <p:spPr>
          <a:xfrm>
            <a:off x="2134260" y="6504286"/>
            <a:ext cx="2202728" cy="476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5% GDP </a:t>
            </a:r>
          </a:p>
        </p:txBody>
      </p:sp>
      <p:sp>
        <p:nvSpPr>
          <p:cNvPr id="60" name="TextBox 9">
            <a:extLst>
              <a:ext uri="{FF2B5EF4-FFF2-40B4-BE49-F238E27FC236}">
                <a16:creationId xmlns:a16="http://schemas.microsoft.com/office/drawing/2014/main" id="{0270466F-13FF-DED0-B0D0-C177920A7EB0}"/>
              </a:ext>
            </a:extLst>
          </p:cNvPr>
          <p:cNvSpPr txBox="1"/>
          <p:nvPr/>
        </p:nvSpPr>
        <p:spPr>
          <a:xfrm>
            <a:off x="867770" y="290967"/>
            <a:ext cx="3320256" cy="1420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US" sz="5000" spc="-150" dirty="0">
                <a:solidFill>
                  <a:srgbClr val="0070C0"/>
                </a:solidFill>
                <a:latin typeface="+mj-lt"/>
              </a:rPr>
              <a:t>Overview </a:t>
            </a:r>
          </a:p>
        </p:txBody>
      </p:sp>
      <p:pic>
        <p:nvPicPr>
          <p:cNvPr id="82" name="Picture 81" descr="A blue cow with a black background&#10;&#10;Description automatically generated">
            <a:extLst>
              <a:ext uri="{FF2B5EF4-FFF2-40B4-BE49-F238E27FC236}">
                <a16:creationId xmlns:a16="http://schemas.microsoft.com/office/drawing/2014/main" id="{9987B157-B57B-89F1-458E-0091EBE8ED4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98" y="2421035"/>
            <a:ext cx="2202728" cy="12390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CBB81A1F-CCD1-680E-312E-B45A26D1D9D6}"/>
              </a:ext>
            </a:extLst>
          </p:cNvPr>
          <p:cNvSpPr/>
          <p:nvPr/>
        </p:nvSpPr>
        <p:spPr>
          <a:xfrm>
            <a:off x="14799993" y="3187620"/>
            <a:ext cx="2639972" cy="355608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217618-A81F-5B2E-656E-15FE08139DE5}"/>
              </a:ext>
            </a:extLst>
          </p:cNvPr>
          <p:cNvSpPr/>
          <p:nvPr/>
        </p:nvSpPr>
        <p:spPr>
          <a:xfrm>
            <a:off x="14793611" y="3686018"/>
            <a:ext cx="2639972" cy="3057681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EB685E-51DB-12C2-A276-A4A2D40D6730}"/>
              </a:ext>
            </a:extLst>
          </p:cNvPr>
          <p:cNvSpPr/>
          <p:nvPr/>
        </p:nvSpPr>
        <p:spPr>
          <a:xfrm>
            <a:off x="12057280" y="3177939"/>
            <a:ext cx="2639972" cy="355608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F270FE-B778-8E22-149D-C02B297F355F}"/>
              </a:ext>
            </a:extLst>
          </p:cNvPr>
          <p:cNvSpPr/>
          <p:nvPr/>
        </p:nvSpPr>
        <p:spPr>
          <a:xfrm>
            <a:off x="12050898" y="3686019"/>
            <a:ext cx="2639972" cy="30480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70F405-CD69-CF85-00F1-F4088DEC5C83}"/>
              </a:ext>
            </a:extLst>
          </p:cNvPr>
          <p:cNvSpPr/>
          <p:nvPr/>
        </p:nvSpPr>
        <p:spPr>
          <a:xfrm>
            <a:off x="9265651" y="3152619"/>
            <a:ext cx="2639972" cy="35814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BCE5089-14E8-3ADF-B524-9C3966DEB5BF}"/>
              </a:ext>
            </a:extLst>
          </p:cNvPr>
          <p:cNvSpPr/>
          <p:nvPr/>
        </p:nvSpPr>
        <p:spPr>
          <a:xfrm>
            <a:off x="9259269" y="3686019"/>
            <a:ext cx="2639972" cy="30480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9C99F80C-B5A5-F941-7CB0-61D0770FCBCC}"/>
              </a:ext>
            </a:extLst>
          </p:cNvPr>
          <p:cNvSpPr/>
          <p:nvPr/>
        </p:nvSpPr>
        <p:spPr>
          <a:xfrm>
            <a:off x="8397708" y="2495905"/>
            <a:ext cx="749552" cy="615821"/>
          </a:xfrm>
          <a:custGeom>
            <a:avLst/>
            <a:gdLst/>
            <a:ahLst/>
            <a:cxnLst/>
            <a:rect l="l" t="t" r="r" b="b"/>
            <a:pathLst>
              <a:path w="980103" h="980103">
                <a:moveTo>
                  <a:pt x="0" y="0"/>
                </a:moveTo>
                <a:lnTo>
                  <a:pt x="980102" y="0"/>
                </a:lnTo>
                <a:lnTo>
                  <a:pt x="980102" y="980103"/>
                </a:lnTo>
                <a:lnTo>
                  <a:pt x="0" y="980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C71C5A-3695-0055-99FD-7F005EBA7955}"/>
              </a:ext>
            </a:extLst>
          </p:cNvPr>
          <p:cNvSpPr/>
          <p:nvPr/>
        </p:nvSpPr>
        <p:spPr>
          <a:xfrm>
            <a:off x="6455981" y="3152619"/>
            <a:ext cx="2639972" cy="35814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1D8377C-0216-9658-52B5-044D32B702A5}"/>
              </a:ext>
            </a:extLst>
          </p:cNvPr>
          <p:cNvSpPr/>
          <p:nvPr/>
        </p:nvSpPr>
        <p:spPr>
          <a:xfrm>
            <a:off x="6449599" y="3686019"/>
            <a:ext cx="2639972" cy="30480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9E3E9C-DA1C-A374-481F-2F4707D598B2}"/>
              </a:ext>
            </a:extLst>
          </p:cNvPr>
          <p:cNvSpPr/>
          <p:nvPr/>
        </p:nvSpPr>
        <p:spPr>
          <a:xfrm>
            <a:off x="3663164" y="3152619"/>
            <a:ext cx="2639972" cy="35814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2B16094-01FA-46B9-38B9-0B271F13633A}"/>
              </a:ext>
            </a:extLst>
          </p:cNvPr>
          <p:cNvSpPr/>
          <p:nvPr/>
        </p:nvSpPr>
        <p:spPr>
          <a:xfrm>
            <a:off x="3656782" y="3686019"/>
            <a:ext cx="2639972" cy="30480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BF8CFA-A71E-27EC-31A5-42606DE97423}"/>
              </a:ext>
            </a:extLst>
          </p:cNvPr>
          <p:cNvSpPr/>
          <p:nvPr/>
        </p:nvSpPr>
        <p:spPr>
          <a:xfrm>
            <a:off x="856663" y="3152619"/>
            <a:ext cx="2639972" cy="35814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772FF7-0343-8175-349C-5164D0BC92CF}"/>
              </a:ext>
            </a:extLst>
          </p:cNvPr>
          <p:cNvSpPr/>
          <p:nvPr/>
        </p:nvSpPr>
        <p:spPr>
          <a:xfrm>
            <a:off x="850281" y="3686019"/>
            <a:ext cx="2639972" cy="3048000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AC561F47-C98B-33A5-AD5D-C3594306B50F}"/>
              </a:ext>
            </a:extLst>
          </p:cNvPr>
          <p:cNvSpPr/>
          <p:nvPr/>
        </p:nvSpPr>
        <p:spPr>
          <a:xfrm>
            <a:off x="13394565" y="2495905"/>
            <a:ext cx="1216627" cy="632261"/>
          </a:xfrm>
          <a:custGeom>
            <a:avLst/>
            <a:gdLst/>
            <a:ahLst/>
            <a:cxnLst/>
            <a:rect l="l" t="t" r="r" b="b"/>
            <a:pathLst>
              <a:path w="1338646" h="824940">
                <a:moveTo>
                  <a:pt x="0" y="0"/>
                </a:moveTo>
                <a:lnTo>
                  <a:pt x="1338646" y="0"/>
                </a:lnTo>
                <a:lnTo>
                  <a:pt x="1338646" y="824940"/>
                </a:lnTo>
                <a:lnTo>
                  <a:pt x="0" y="824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46A9154-AC20-7D0C-D226-91BB3455C099}"/>
              </a:ext>
            </a:extLst>
          </p:cNvPr>
          <p:cNvSpPr txBox="1"/>
          <p:nvPr/>
        </p:nvSpPr>
        <p:spPr>
          <a:xfrm>
            <a:off x="12105088" y="3776059"/>
            <a:ext cx="2585782" cy="1446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51"/>
              </a:lnSpc>
            </a:pPr>
            <a:r>
              <a:rPr lang="en-US" sz="1542" dirty="0">
                <a:solidFill>
                  <a:srgbClr val="000000"/>
                </a:solidFill>
                <a:latin typeface="+mj-lt"/>
              </a:rPr>
              <a:t>Rapid </a:t>
            </a:r>
            <a:r>
              <a:rPr lang="en-US" sz="1542" dirty="0" err="1">
                <a:solidFill>
                  <a:srgbClr val="000000"/>
                </a:solidFill>
                <a:latin typeface="+mj-lt"/>
              </a:rPr>
              <a:t>urbanisation</a:t>
            </a:r>
            <a:r>
              <a:rPr lang="en-US" sz="1542" dirty="0">
                <a:solidFill>
                  <a:srgbClr val="000000"/>
                </a:solidFill>
                <a:latin typeface="+mj-lt"/>
              </a:rPr>
              <a:t>, demand for better milk and better milk value are Increased </a:t>
            </a:r>
            <a:r>
              <a:rPr lang="en-US" sz="1542" dirty="0" err="1">
                <a:solidFill>
                  <a:srgbClr val="000000"/>
                </a:solidFill>
                <a:latin typeface="+mj-lt"/>
              </a:rPr>
              <a:t>formalisation</a:t>
            </a:r>
            <a:r>
              <a:rPr lang="en-US" sz="1542" dirty="0">
                <a:solidFill>
                  <a:srgbClr val="000000"/>
                </a:solidFill>
                <a:latin typeface="+mj-lt"/>
              </a:rPr>
              <a:t> and consolidation of the Indian Dairy Sector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1E4D65AB-B22D-CD5B-BD4B-B2CB1FCBC3C7}"/>
              </a:ext>
            </a:extLst>
          </p:cNvPr>
          <p:cNvSpPr txBox="1"/>
          <p:nvPr/>
        </p:nvSpPr>
        <p:spPr>
          <a:xfrm>
            <a:off x="12016126" y="3127614"/>
            <a:ext cx="268112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70C0"/>
                </a:solidFill>
                <a:latin typeface="+mj-lt"/>
              </a:rPr>
              <a:t>Formalisation</a:t>
            </a:r>
            <a:endParaRPr lang="en-US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F0DF07C-9CD9-E130-BA34-618B8910F9B8}"/>
              </a:ext>
            </a:extLst>
          </p:cNvPr>
          <p:cNvSpPr/>
          <p:nvPr/>
        </p:nvSpPr>
        <p:spPr>
          <a:xfrm>
            <a:off x="2732093" y="2543019"/>
            <a:ext cx="749552" cy="589018"/>
          </a:xfrm>
          <a:custGeom>
            <a:avLst/>
            <a:gdLst/>
            <a:ahLst/>
            <a:cxnLst/>
            <a:rect l="l" t="t" r="r" b="b"/>
            <a:pathLst>
              <a:path w="1082986" h="980103">
                <a:moveTo>
                  <a:pt x="0" y="0"/>
                </a:moveTo>
                <a:lnTo>
                  <a:pt x="1082986" y="0"/>
                </a:lnTo>
                <a:lnTo>
                  <a:pt x="1082986" y="980103"/>
                </a:lnTo>
                <a:lnTo>
                  <a:pt x="0" y="9801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E8C82848-58D3-CAC2-9940-94F531F514F5}"/>
              </a:ext>
            </a:extLst>
          </p:cNvPr>
          <p:cNvSpPr txBox="1"/>
          <p:nvPr/>
        </p:nvSpPr>
        <p:spPr>
          <a:xfrm>
            <a:off x="891832" y="3123828"/>
            <a:ext cx="2024754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Population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0614D3B1-55DD-8C9D-BF22-88EDECD13546}"/>
              </a:ext>
            </a:extLst>
          </p:cNvPr>
          <p:cNvSpPr txBox="1"/>
          <p:nvPr/>
        </p:nvSpPr>
        <p:spPr>
          <a:xfrm>
            <a:off x="922954" y="3861553"/>
            <a:ext cx="2519093" cy="958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851"/>
              </a:lnSpc>
              <a:spcBef>
                <a:spcPct val="0"/>
              </a:spcBef>
            </a:pPr>
            <a:r>
              <a:rPr lang="en-US" sz="1542" dirty="0">
                <a:solidFill>
                  <a:srgbClr val="000000"/>
                </a:solidFill>
                <a:latin typeface="+mj-lt"/>
              </a:rPr>
              <a:t>At 1.42 bn, India is home to 18% of the global population, with a culture of milk production.</a:t>
            </a:r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9F66BB62-8886-3BA0-BDF0-2D6E47DA4AA0}"/>
              </a:ext>
            </a:extLst>
          </p:cNvPr>
          <p:cNvSpPr/>
          <p:nvPr/>
        </p:nvSpPr>
        <p:spPr>
          <a:xfrm>
            <a:off x="5518911" y="2495905"/>
            <a:ext cx="749552" cy="589019"/>
          </a:xfrm>
          <a:custGeom>
            <a:avLst/>
            <a:gdLst/>
            <a:ahLst/>
            <a:cxnLst/>
            <a:rect l="l" t="t" r="r" b="b"/>
            <a:pathLst>
              <a:path w="899244" h="980103">
                <a:moveTo>
                  <a:pt x="0" y="0"/>
                </a:moveTo>
                <a:lnTo>
                  <a:pt x="899244" y="0"/>
                </a:lnTo>
                <a:lnTo>
                  <a:pt x="899244" y="980103"/>
                </a:lnTo>
                <a:lnTo>
                  <a:pt x="0" y="980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B1D6153D-0861-93E0-3FCB-64A4D1BEB7BB}"/>
              </a:ext>
            </a:extLst>
          </p:cNvPr>
          <p:cNvSpPr txBox="1"/>
          <p:nvPr/>
        </p:nvSpPr>
        <p:spPr>
          <a:xfrm>
            <a:off x="3636966" y="3156336"/>
            <a:ext cx="251554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Demography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80DDE8FC-C799-DAF6-501A-344045B819C7}"/>
              </a:ext>
            </a:extLst>
          </p:cNvPr>
          <p:cNvSpPr txBox="1"/>
          <p:nvPr/>
        </p:nvSpPr>
        <p:spPr>
          <a:xfrm>
            <a:off x="3721837" y="3823655"/>
            <a:ext cx="2511953" cy="1689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851"/>
              </a:lnSpc>
              <a:spcBef>
                <a:spcPct val="0"/>
              </a:spcBef>
            </a:pPr>
            <a:r>
              <a:rPr lang="en-US" sz="1542" dirty="0">
                <a:solidFill>
                  <a:srgbClr val="000000"/>
                </a:solidFill>
                <a:latin typeface="+mj-lt"/>
              </a:rPr>
              <a:t>Around 50% of India's population is under the age of 25, which offers an impressive aspirational demand for health and well-being and the </a:t>
            </a:r>
            <a:r>
              <a:rPr lang="en-US" sz="1542" dirty="0" err="1">
                <a:solidFill>
                  <a:srgbClr val="000000"/>
                </a:solidFill>
                <a:latin typeface="+mj-lt"/>
              </a:rPr>
              <a:t>westernisation</a:t>
            </a:r>
            <a:r>
              <a:rPr lang="en-US" sz="1542" dirty="0">
                <a:solidFill>
                  <a:srgbClr val="000000"/>
                </a:solidFill>
                <a:latin typeface="+mj-lt"/>
              </a:rPr>
              <a:t> of diets.  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189C3FEC-A9A6-C9FF-62C6-3B2DC303DDEE}"/>
              </a:ext>
            </a:extLst>
          </p:cNvPr>
          <p:cNvSpPr txBox="1"/>
          <p:nvPr/>
        </p:nvSpPr>
        <p:spPr>
          <a:xfrm>
            <a:off x="6518534" y="3127433"/>
            <a:ext cx="251554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Incomes </a:t>
            </a:r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84349208-CE76-A35E-7179-638EEA309ED5}"/>
              </a:ext>
            </a:extLst>
          </p:cNvPr>
          <p:cNvSpPr txBox="1"/>
          <p:nvPr/>
        </p:nvSpPr>
        <p:spPr>
          <a:xfrm>
            <a:off x="6518534" y="3823655"/>
            <a:ext cx="2418021" cy="97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851"/>
              </a:lnSpc>
              <a:spcBef>
                <a:spcPct val="0"/>
              </a:spcBef>
            </a:pPr>
            <a:r>
              <a:rPr lang="en-US" sz="1542" dirty="0">
                <a:solidFill>
                  <a:srgbClr val="000000"/>
                </a:solidFill>
                <a:latin typeface="+mj-lt"/>
              </a:rPr>
              <a:t>Increasing per capita incomes are driving higher demand for high-quality dairy proteins</a:t>
            </a:r>
          </a:p>
        </p:txBody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90744649-7F17-E62C-699E-EE7108D97FD0}"/>
              </a:ext>
            </a:extLst>
          </p:cNvPr>
          <p:cNvSpPr/>
          <p:nvPr/>
        </p:nvSpPr>
        <p:spPr>
          <a:xfrm>
            <a:off x="11149690" y="2393729"/>
            <a:ext cx="749552" cy="729050"/>
          </a:xfrm>
          <a:custGeom>
            <a:avLst/>
            <a:gdLst/>
            <a:ahLst/>
            <a:cxnLst/>
            <a:rect l="l" t="t" r="r" b="b"/>
            <a:pathLst>
              <a:path w="948249" h="980103">
                <a:moveTo>
                  <a:pt x="0" y="0"/>
                </a:moveTo>
                <a:lnTo>
                  <a:pt x="948250" y="0"/>
                </a:lnTo>
                <a:lnTo>
                  <a:pt x="948250" y="980103"/>
                </a:lnTo>
                <a:lnTo>
                  <a:pt x="0" y="9801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DE">
              <a:latin typeface="+mj-lt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0B738C08-96C1-05C7-9994-4FCD37A42085}"/>
              </a:ext>
            </a:extLst>
          </p:cNvPr>
          <p:cNvSpPr txBox="1"/>
          <p:nvPr/>
        </p:nvSpPr>
        <p:spPr>
          <a:xfrm>
            <a:off x="9259269" y="3111726"/>
            <a:ext cx="2515546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70C0"/>
                </a:solidFill>
                <a:latin typeface="+mj-lt"/>
              </a:rPr>
              <a:t>Urbanisation</a:t>
            </a:r>
            <a:endParaRPr lang="en-US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D184A27E-7FDC-B088-32ED-C2554466B51E}"/>
              </a:ext>
            </a:extLst>
          </p:cNvPr>
          <p:cNvSpPr txBox="1"/>
          <p:nvPr/>
        </p:nvSpPr>
        <p:spPr>
          <a:xfrm>
            <a:off x="9304071" y="3801379"/>
            <a:ext cx="2574206" cy="1446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851"/>
              </a:lnSpc>
              <a:spcBef>
                <a:spcPct val="0"/>
              </a:spcBef>
            </a:pPr>
            <a:r>
              <a:rPr lang="en-US" sz="1542" dirty="0">
                <a:solidFill>
                  <a:srgbClr val="000000"/>
                </a:solidFill>
                <a:latin typeface="+mj-lt"/>
              </a:rPr>
              <a:t>More than 35% of the Indian population lives in cities, increasing at a rate of  .5 to 2.5 %pa. </a:t>
            </a:r>
            <a:r>
              <a:rPr lang="en-US" sz="1542" dirty="0" err="1">
                <a:solidFill>
                  <a:srgbClr val="000000"/>
                </a:solidFill>
                <a:latin typeface="+mj-lt"/>
              </a:rPr>
              <a:t>Urbanisation</a:t>
            </a:r>
            <a:r>
              <a:rPr lang="en-US" sz="1542" dirty="0">
                <a:solidFill>
                  <a:srgbClr val="000000"/>
                </a:solidFill>
                <a:latin typeface="+mj-lt"/>
              </a:rPr>
              <a:t> leads to demand for milk from </a:t>
            </a:r>
            <a:r>
              <a:rPr lang="en-US" sz="1542" dirty="0" err="1">
                <a:solidFill>
                  <a:srgbClr val="000000"/>
                </a:solidFill>
                <a:latin typeface="+mj-lt"/>
              </a:rPr>
              <a:t>organised</a:t>
            </a:r>
            <a:r>
              <a:rPr lang="en-US" sz="1542" dirty="0">
                <a:solidFill>
                  <a:srgbClr val="000000"/>
                </a:solidFill>
                <a:latin typeface="+mj-lt"/>
              </a:rPr>
              <a:t> value chain.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598215-A7B5-FBB4-42FE-AEFC42D7D0FF}"/>
              </a:ext>
            </a:extLst>
          </p:cNvPr>
          <p:cNvSpPr txBox="1"/>
          <p:nvPr/>
        </p:nvSpPr>
        <p:spPr>
          <a:xfrm>
            <a:off x="14751306" y="3686019"/>
            <a:ext cx="2740477" cy="1041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542" dirty="0">
                <a:solidFill>
                  <a:srgbClr val="000000"/>
                </a:solidFill>
                <a:latin typeface="+mj-lt"/>
              </a:rPr>
              <a:t>Westernisation of diets, growth of pizza, QSR use of cheese, increase in eating outside the home.</a:t>
            </a:r>
            <a:endParaRPr lang="en-NL" sz="1542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438DC75-6D4E-D8FF-A1A1-2A502658324D}"/>
              </a:ext>
            </a:extLst>
          </p:cNvPr>
          <p:cNvSpPr txBox="1"/>
          <p:nvPr/>
        </p:nvSpPr>
        <p:spPr>
          <a:xfrm>
            <a:off x="14842527" y="3141956"/>
            <a:ext cx="2885634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  <a:spcBef>
                <a:spcPct val="0"/>
              </a:spcBef>
              <a:tabLst>
                <a:tab pos="989013" algn="l"/>
              </a:tabLst>
            </a:pPr>
            <a:r>
              <a:rPr lang="en-US" sz="3000" b="1" dirty="0">
                <a:solidFill>
                  <a:srgbClr val="0070C0"/>
                </a:solidFill>
                <a:latin typeface="+mj-lt"/>
              </a:rPr>
              <a:t>Interaction</a:t>
            </a:r>
          </a:p>
        </p:txBody>
      </p:sp>
      <p:pic>
        <p:nvPicPr>
          <p:cNvPr id="20" name="Graphic 19" descr="Earth globe: Africa and Europe with solid fill">
            <a:extLst>
              <a:ext uri="{FF2B5EF4-FFF2-40B4-BE49-F238E27FC236}">
                <a16:creationId xmlns:a16="http://schemas.microsoft.com/office/drawing/2014/main" id="{12AF3CCE-A60E-4742-FC62-37562C0191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48094" y="2294617"/>
            <a:ext cx="985490" cy="985490"/>
          </a:xfrm>
          <a:prstGeom prst="rect">
            <a:avLst/>
          </a:prstGeom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7F9F1B00-B779-2648-7592-678D1756056F}"/>
              </a:ext>
            </a:extLst>
          </p:cNvPr>
          <p:cNvSpPr txBox="1"/>
          <p:nvPr/>
        </p:nvSpPr>
        <p:spPr>
          <a:xfrm>
            <a:off x="867770" y="290967"/>
            <a:ext cx="4512902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US" sz="5000" spc="-150" dirty="0">
                <a:solidFill>
                  <a:srgbClr val="0070C0"/>
                </a:solidFill>
                <a:latin typeface="+mj-lt"/>
              </a:rPr>
              <a:t>Growth Drivers </a:t>
            </a:r>
          </a:p>
        </p:txBody>
      </p:sp>
    </p:spTree>
    <p:extLst>
      <p:ext uri="{BB962C8B-B14F-4D97-AF65-F5344CB8AC3E}">
        <p14:creationId xmlns:p14="http://schemas.microsoft.com/office/powerpoint/2010/main" val="86502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A0D81BC-6A43-4D65-BD62-CEB4A3BDD6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0594279"/>
              </p:ext>
            </p:extLst>
          </p:nvPr>
        </p:nvGraphicFramePr>
        <p:xfrm>
          <a:off x="7175063" y="5891468"/>
          <a:ext cx="2252944" cy="2743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B466004F-5709-4D83-9FB3-1F850888AD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5899134"/>
              </p:ext>
            </p:extLst>
          </p:nvPr>
        </p:nvGraphicFramePr>
        <p:xfrm>
          <a:off x="4628989" y="6051082"/>
          <a:ext cx="2339093" cy="2658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DDD59C3F-4011-41AD-BA0D-752EEDCED7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5295612"/>
              </p:ext>
            </p:extLst>
          </p:nvPr>
        </p:nvGraphicFramePr>
        <p:xfrm>
          <a:off x="2107790" y="6079893"/>
          <a:ext cx="2619250" cy="2650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2EE86744-8370-4FF6-BA69-3CBC7906A3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9853424"/>
              </p:ext>
            </p:extLst>
          </p:nvPr>
        </p:nvGraphicFramePr>
        <p:xfrm>
          <a:off x="7267344" y="2248926"/>
          <a:ext cx="2252944" cy="269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E0FB2A15-C8F0-4C28-9131-6144D0128E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2908608"/>
              </p:ext>
            </p:extLst>
          </p:nvPr>
        </p:nvGraphicFramePr>
        <p:xfrm>
          <a:off x="4795599" y="2314075"/>
          <a:ext cx="2142885" cy="269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8F23B01-748A-0FB6-870B-BD133873C7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252140"/>
              </p:ext>
            </p:extLst>
          </p:nvPr>
        </p:nvGraphicFramePr>
        <p:xfrm>
          <a:off x="1764266" y="2286922"/>
          <a:ext cx="2599160" cy="2695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9895FFEC-DB4D-4E25-A5A8-F86F29C870C7}"/>
              </a:ext>
            </a:extLst>
          </p:cNvPr>
          <p:cNvSpPr/>
          <p:nvPr/>
        </p:nvSpPr>
        <p:spPr>
          <a:xfrm>
            <a:off x="190892" y="3008991"/>
            <a:ext cx="1825022" cy="1527447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Traditional products </a:t>
            </a:r>
          </a:p>
          <a:p>
            <a:pPr algn="ctr" defTabSz="1371600">
              <a:defRPr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growth</a:t>
            </a:r>
          </a:p>
          <a:p>
            <a:pPr algn="ctr" defTabSz="1371600">
              <a:defRPr/>
            </a:pPr>
            <a:endParaRPr lang="en-GB" sz="1600" dirty="0">
              <a:solidFill>
                <a:schemeClr val="bg1">
                  <a:lumMod val="95000"/>
                </a:schemeClr>
              </a:solidFill>
              <a:latin typeface="Avenir Next LT Pro"/>
            </a:endParaRPr>
          </a:p>
          <a:p>
            <a:pPr algn="ctr" defTabSz="1371600">
              <a:defRPr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cagr</a:t>
            </a:r>
            <a:br>
              <a:rPr lang="en-GB" sz="1600" b="1" dirty="0">
                <a:solidFill>
                  <a:schemeClr val="bg1">
                    <a:lumMod val="95000"/>
                  </a:schemeClr>
                </a:solidFill>
                <a:latin typeface="Avenir Next LT Pro"/>
              </a:rPr>
            </a:b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~15%</a:t>
            </a:r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A43DEF4D-6939-4BE4-99EF-B78F4403BB33}"/>
              </a:ext>
            </a:extLst>
          </p:cNvPr>
          <p:cNvSpPr/>
          <p:nvPr/>
        </p:nvSpPr>
        <p:spPr>
          <a:xfrm>
            <a:off x="244943" y="6733189"/>
            <a:ext cx="1825022" cy="1527448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Modern products </a:t>
            </a:r>
          </a:p>
          <a:p>
            <a:pPr algn="ctr" defTabSz="1371600">
              <a:defRPr/>
            </a:pPr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growth</a:t>
            </a:r>
          </a:p>
          <a:p>
            <a:pPr algn="ctr" defTabSz="1371600">
              <a:defRPr/>
            </a:pPr>
            <a:endParaRPr lang="en-GB" sz="1600" dirty="0">
              <a:solidFill>
                <a:schemeClr val="bg1">
                  <a:lumMod val="95000"/>
                </a:schemeClr>
              </a:solidFill>
              <a:latin typeface="Avenir Next LT Pro"/>
            </a:endParaRPr>
          </a:p>
          <a:p>
            <a:pPr algn="ctr" defTabSz="1371600">
              <a:defRPr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cagr</a:t>
            </a:r>
          </a:p>
          <a:p>
            <a:pPr algn="ctr" defTabSz="1371600">
              <a:defRPr/>
            </a:pPr>
            <a:r>
              <a:rPr lang="en-GB" sz="1600" b="1" dirty="0">
                <a:solidFill>
                  <a:schemeClr val="bg1">
                    <a:lumMod val="95000"/>
                  </a:schemeClr>
                </a:solidFill>
                <a:latin typeface="Avenir Next LT Pro"/>
              </a:rPr>
              <a:t>&gt; 20%</a:t>
            </a:r>
            <a:endParaRPr lang="en-NL" sz="1600" b="1" dirty="0">
              <a:solidFill>
                <a:schemeClr val="bg1">
                  <a:lumMod val="95000"/>
                </a:schemeClr>
              </a:solidFill>
              <a:latin typeface="Avenir Next LT Pr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E0A074-4D95-4C83-9B98-091E049073D6}"/>
              </a:ext>
            </a:extLst>
          </p:cNvPr>
          <p:cNvSpPr txBox="1"/>
          <p:nvPr/>
        </p:nvSpPr>
        <p:spPr>
          <a:xfrm>
            <a:off x="2480830" y="8634667"/>
            <a:ext cx="1875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1600" b="1" dirty="0">
                <a:solidFill>
                  <a:srgbClr val="000000"/>
                </a:solidFill>
                <a:latin typeface="Avenir Next LT Pro"/>
              </a:rPr>
              <a:t>cagr 23% </a:t>
            </a:r>
            <a:endParaRPr lang="en-NL" sz="1600" b="1" dirty="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CAA6D70-4336-426D-BE1C-1EA28F5BDD9F}"/>
              </a:ext>
            </a:extLst>
          </p:cNvPr>
          <p:cNvSpPr txBox="1"/>
          <p:nvPr/>
        </p:nvSpPr>
        <p:spPr>
          <a:xfrm>
            <a:off x="4938289" y="8634667"/>
            <a:ext cx="162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1600" b="1" dirty="0">
                <a:solidFill>
                  <a:srgbClr val="000000"/>
                </a:solidFill>
                <a:latin typeface="Avenir Next LT Pro"/>
              </a:rPr>
              <a:t>cagr 20% </a:t>
            </a:r>
            <a:endParaRPr lang="en-NL" sz="1600" b="1" dirty="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4CAE43-A41D-4825-BDB1-3B56F8389DB5}"/>
              </a:ext>
            </a:extLst>
          </p:cNvPr>
          <p:cNvSpPr txBox="1"/>
          <p:nvPr/>
        </p:nvSpPr>
        <p:spPr>
          <a:xfrm>
            <a:off x="7538083" y="8594155"/>
            <a:ext cx="1711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1600" b="1" dirty="0">
                <a:solidFill>
                  <a:srgbClr val="000000"/>
                </a:solidFill>
                <a:latin typeface="Avenir Next LT Pro"/>
              </a:rPr>
              <a:t>cagr 24% </a:t>
            </a:r>
            <a:endParaRPr lang="en-NL" sz="1600" b="1" dirty="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776563-F16C-44B8-B568-184C743F6AA2}"/>
              </a:ext>
            </a:extLst>
          </p:cNvPr>
          <p:cNvSpPr txBox="1"/>
          <p:nvPr/>
        </p:nvSpPr>
        <p:spPr>
          <a:xfrm>
            <a:off x="2088703" y="4840758"/>
            <a:ext cx="2048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1600" b="1" dirty="0">
                <a:solidFill>
                  <a:srgbClr val="000000"/>
                </a:solidFill>
                <a:latin typeface="Avenir Next LT Pro"/>
              </a:rPr>
              <a:t>cagr 12.5% </a:t>
            </a:r>
            <a:endParaRPr lang="en-NL" sz="1600" b="1" dirty="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BD9AFCC-F9D1-4FE8-B70A-8980ED2F964D}"/>
              </a:ext>
            </a:extLst>
          </p:cNvPr>
          <p:cNvSpPr txBox="1"/>
          <p:nvPr/>
        </p:nvSpPr>
        <p:spPr>
          <a:xfrm>
            <a:off x="4976994" y="4869771"/>
            <a:ext cx="155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1600" b="1" dirty="0">
                <a:solidFill>
                  <a:srgbClr val="000000"/>
                </a:solidFill>
                <a:latin typeface="Avenir Next LT Pro"/>
              </a:rPr>
              <a:t>cagr 23% </a:t>
            </a:r>
            <a:endParaRPr lang="en-NL" sz="1600" b="1" dirty="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70DD9B-0B1E-4067-8892-22B56DC2CFA1}"/>
              </a:ext>
            </a:extLst>
          </p:cNvPr>
          <p:cNvSpPr txBox="1"/>
          <p:nvPr/>
        </p:nvSpPr>
        <p:spPr>
          <a:xfrm>
            <a:off x="7718293" y="4877499"/>
            <a:ext cx="1816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GB" sz="1600" b="1" dirty="0">
                <a:solidFill>
                  <a:srgbClr val="000000"/>
                </a:solidFill>
                <a:latin typeface="Avenir Next LT Pro"/>
              </a:rPr>
              <a:t>cagr 22% </a:t>
            </a:r>
            <a:endParaRPr lang="en-NL" sz="1600" b="1" dirty="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A052E-13C3-3514-1385-29F15806F491}"/>
              </a:ext>
            </a:extLst>
          </p:cNvPr>
          <p:cNvSpPr txBox="1"/>
          <p:nvPr/>
        </p:nvSpPr>
        <p:spPr>
          <a:xfrm>
            <a:off x="-10886" y="1666782"/>
            <a:ext cx="26471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1500" b="1" dirty="0">
                <a:solidFill>
                  <a:srgbClr val="000000"/>
                </a:solidFill>
                <a:latin typeface="Avenir Next LT Pro"/>
              </a:rPr>
              <a:t> in USD mn</a:t>
            </a:r>
            <a:endParaRPr lang="en-NL" sz="1500" b="1" dirty="0">
              <a:solidFill>
                <a:srgbClr val="000000"/>
              </a:solidFill>
              <a:latin typeface="Avenir Next LT Pro"/>
            </a:endParaRPr>
          </a:p>
        </p:txBody>
      </p:sp>
      <p:graphicFrame>
        <p:nvGraphicFramePr>
          <p:cNvPr id="50" name="Table 6">
            <a:extLst>
              <a:ext uri="{FF2B5EF4-FFF2-40B4-BE49-F238E27FC236}">
                <a16:creationId xmlns:a16="http://schemas.microsoft.com/office/drawing/2014/main" id="{A7587BE0-BD34-E33F-A958-35C6EB349D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3498168"/>
              </p:ext>
            </p:extLst>
          </p:nvPr>
        </p:nvGraphicFramePr>
        <p:xfrm>
          <a:off x="11215052" y="1981014"/>
          <a:ext cx="5620034" cy="531850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978845">
                  <a:extLst>
                    <a:ext uri="{9D8B030D-6E8A-4147-A177-3AD203B41FA5}">
                      <a16:colId xmlns:a16="http://schemas.microsoft.com/office/drawing/2014/main" val="2981374426"/>
                    </a:ext>
                  </a:extLst>
                </a:gridCol>
                <a:gridCol w="1641189">
                  <a:extLst>
                    <a:ext uri="{9D8B030D-6E8A-4147-A177-3AD203B41FA5}">
                      <a16:colId xmlns:a16="http://schemas.microsoft.com/office/drawing/2014/main" val="2517033167"/>
                    </a:ext>
                  </a:extLst>
                </a:gridCol>
              </a:tblGrid>
              <a:tr h="792117">
                <a:tc>
                  <a:txBody>
                    <a:bodyPr/>
                    <a:lstStyle/>
                    <a:p>
                      <a:r>
                        <a:rPr lang="en-GB" sz="2000" dirty="0"/>
                        <a:t>Product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EBITDA Margin %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20694050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Whey (B2C)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30 - 35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094755699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Curd 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18 - 22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268731141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Paneer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18 - 22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428272604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Flavoured Milk 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16 – 18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946676277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Ice Cream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15 – 18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2499736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Cheese 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14 – 18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53269644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Ghee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10 – 15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228290515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Butter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5 – 8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677166269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Milk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 – 5 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257469472"/>
                  </a:ext>
                </a:extLst>
              </a:tr>
              <a:tr h="452639">
                <a:tc>
                  <a:txBody>
                    <a:bodyPr/>
                    <a:lstStyle/>
                    <a:p>
                      <a:r>
                        <a:rPr lang="en-GB" sz="2000" dirty="0"/>
                        <a:t>Milk Powder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0 – 2 </a:t>
                      </a:r>
                      <a:endParaRPr lang="en-NL" sz="20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833907890"/>
                  </a:ext>
                </a:extLst>
              </a:tr>
            </a:tbl>
          </a:graphicData>
        </a:graphic>
      </p:graphicFrame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93E57A8E-2ED6-E76D-416B-763D8CD754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750552"/>
              </p:ext>
            </p:extLst>
          </p:nvPr>
        </p:nvGraphicFramePr>
        <p:xfrm>
          <a:off x="11215053" y="7337620"/>
          <a:ext cx="5620034" cy="274320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3978844">
                  <a:extLst>
                    <a:ext uri="{9D8B030D-6E8A-4147-A177-3AD203B41FA5}">
                      <a16:colId xmlns:a16="http://schemas.microsoft.com/office/drawing/2014/main" val="2981374426"/>
                    </a:ext>
                  </a:extLst>
                </a:gridCol>
                <a:gridCol w="1641190">
                  <a:extLst>
                    <a:ext uri="{9D8B030D-6E8A-4147-A177-3AD203B41FA5}">
                      <a16:colId xmlns:a16="http://schemas.microsoft.com/office/drawing/2014/main" val="2517033167"/>
                    </a:ext>
                  </a:extLst>
                </a:gridCol>
              </a:tblGrid>
              <a:tr h="320439">
                <a:tc>
                  <a:txBody>
                    <a:bodyPr/>
                    <a:lstStyle/>
                    <a:p>
                      <a:r>
                        <a:rPr lang="en-GB" sz="1800" dirty="0"/>
                        <a:t>Product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ROCE Margin %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20694050"/>
                  </a:ext>
                </a:extLst>
              </a:tr>
              <a:tr h="372834">
                <a:tc>
                  <a:txBody>
                    <a:bodyPr/>
                    <a:lstStyle/>
                    <a:p>
                      <a:r>
                        <a:rPr lang="en-GB" sz="1800" dirty="0"/>
                        <a:t>Milk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44 - 48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4094755699"/>
                  </a:ext>
                </a:extLst>
              </a:tr>
              <a:tr h="372834">
                <a:tc>
                  <a:txBody>
                    <a:bodyPr/>
                    <a:lstStyle/>
                    <a:p>
                      <a:r>
                        <a:rPr lang="en-GB" sz="1800" dirty="0"/>
                        <a:t>Curd 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30 - 32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268731141"/>
                  </a:ext>
                </a:extLst>
              </a:tr>
              <a:tr h="372834">
                <a:tc>
                  <a:txBody>
                    <a:bodyPr/>
                    <a:lstStyle/>
                    <a:p>
                      <a:r>
                        <a:rPr lang="en-GB" sz="1800" dirty="0"/>
                        <a:t>Cheese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20 - 22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428272604"/>
                  </a:ext>
                </a:extLst>
              </a:tr>
              <a:tr h="372834">
                <a:tc>
                  <a:txBody>
                    <a:bodyPr/>
                    <a:lstStyle/>
                    <a:p>
                      <a:r>
                        <a:rPr lang="en-GB" sz="1800" dirty="0"/>
                        <a:t>Ghee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15 - 20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946676277"/>
                  </a:ext>
                </a:extLst>
              </a:tr>
              <a:tr h="372834">
                <a:tc>
                  <a:txBody>
                    <a:bodyPr/>
                    <a:lstStyle/>
                    <a:p>
                      <a:r>
                        <a:rPr lang="en-GB" sz="1800" dirty="0"/>
                        <a:t>Butter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5 – 10</a:t>
                      </a:r>
                      <a:endParaRPr lang="en-NL" sz="1800" dirty="0"/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72499736"/>
                  </a:ext>
                </a:extLst>
              </a:tr>
            </a:tbl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2613B0D7-E1A8-0A95-C1AD-456580144D5A}"/>
              </a:ext>
            </a:extLst>
          </p:cNvPr>
          <p:cNvSpPr txBox="1"/>
          <p:nvPr/>
        </p:nvSpPr>
        <p:spPr>
          <a:xfrm>
            <a:off x="2480830" y="8932709"/>
            <a:ext cx="27103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Source: Veda</a:t>
            </a:r>
            <a:endParaRPr lang="en-NL" sz="135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AA9C5D0-C306-FAC4-4C98-64F08560553F}"/>
              </a:ext>
            </a:extLst>
          </p:cNvPr>
          <p:cNvSpPr txBox="1"/>
          <p:nvPr/>
        </p:nvSpPr>
        <p:spPr>
          <a:xfrm>
            <a:off x="867770" y="290967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Evolving products mix</a:t>
            </a:r>
          </a:p>
        </p:txBody>
      </p:sp>
    </p:spTree>
    <p:extLst>
      <p:ext uri="{BB962C8B-B14F-4D97-AF65-F5344CB8AC3E}">
        <p14:creationId xmlns:p14="http://schemas.microsoft.com/office/powerpoint/2010/main" val="2862198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C3C51B7-EA84-01FC-8A12-99B873F90DC0}"/>
              </a:ext>
            </a:extLst>
          </p:cNvPr>
          <p:cNvSpPr/>
          <p:nvPr/>
        </p:nvSpPr>
        <p:spPr>
          <a:xfrm>
            <a:off x="1034184" y="3843409"/>
            <a:ext cx="3887987" cy="411949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C2B8A2-4E19-2AD7-296D-E832CCA573DE}"/>
              </a:ext>
            </a:extLst>
          </p:cNvPr>
          <p:cNvSpPr/>
          <p:nvPr/>
        </p:nvSpPr>
        <p:spPr>
          <a:xfrm>
            <a:off x="5257800" y="3843409"/>
            <a:ext cx="3887987" cy="411949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D69CF81-60AE-6F6B-863E-8CF37C26FDA2}"/>
              </a:ext>
            </a:extLst>
          </p:cNvPr>
          <p:cNvSpPr/>
          <p:nvPr/>
        </p:nvSpPr>
        <p:spPr>
          <a:xfrm>
            <a:off x="9525000" y="3824921"/>
            <a:ext cx="3887987" cy="411949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9777D0-6E2A-284D-28D9-BC66009A09C6}"/>
              </a:ext>
            </a:extLst>
          </p:cNvPr>
          <p:cNvSpPr/>
          <p:nvPr/>
        </p:nvSpPr>
        <p:spPr>
          <a:xfrm>
            <a:off x="13790413" y="3826475"/>
            <a:ext cx="3887987" cy="411949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E37BD-E2E6-F9C3-66E0-55506B496066}"/>
              </a:ext>
            </a:extLst>
          </p:cNvPr>
          <p:cNvSpPr txBox="1"/>
          <p:nvPr/>
        </p:nvSpPr>
        <p:spPr>
          <a:xfrm>
            <a:off x="1600200" y="7962900"/>
            <a:ext cx="32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77 m USD</a:t>
            </a:r>
            <a:endParaRPr lang="en-DE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78446-9868-8960-6ADC-0FB8EA1BFBA8}"/>
              </a:ext>
            </a:extLst>
          </p:cNvPr>
          <p:cNvSpPr txBox="1"/>
          <p:nvPr/>
        </p:nvSpPr>
        <p:spPr>
          <a:xfrm>
            <a:off x="1532867" y="3158958"/>
            <a:ext cx="2734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280 m USD</a:t>
            </a:r>
            <a:endParaRPr lang="en-DE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6464273D-B250-6C63-8136-A445F31FFF01}"/>
              </a:ext>
            </a:extLst>
          </p:cNvPr>
          <p:cNvSpPr/>
          <p:nvPr/>
        </p:nvSpPr>
        <p:spPr>
          <a:xfrm>
            <a:off x="780651" y="3962387"/>
            <a:ext cx="4400949" cy="4000514"/>
          </a:xfrm>
          <a:custGeom>
            <a:avLst/>
            <a:gdLst/>
            <a:ahLst/>
            <a:cxnLst/>
            <a:rect l="l" t="t" r="r" b="b"/>
            <a:pathLst>
              <a:path w="6997985" h="4658034">
                <a:moveTo>
                  <a:pt x="0" y="0"/>
                </a:moveTo>
                <a:lnTo>
                  <a:pt x="6997985" y="0"/>
                </a:lnTo>
                <a:lnTo>
                  <a:pt x="6997985" y="4658034"/>
                </a:lnTo>
                <a:lnTo>
                  <a:pt x="0" y="4658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286" r="-64454" b="-6364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13208749-BA82-BF57-B941-61499EDF8C65}"/>
              </a:ext>
            </a:extLst>
          </p:cNvPr>
          <p:cNvSpPr/>
          <p:nvPr/>
        </p:nvSpPr>
        <p:spPr>
          <a:xfrm>
            <a:off x="5410200" y="4914900"/>
            <a:ext cx="3685631" cy="2223482"/>
          </a:xfrm>
          <a:custGeom>
            <a:avLst/>
            <a:gdLst/>
            <a:ahLst/>
            <a:cxnLst/>
            <a:rect l="l" t="t" r="r" b="b"/>
            <a:pathLst>
              <a:path w="3930771" h="2488669">
                <a:moveTo>
                  <a:pt x="0" y="0"/>
                </a:moveTo>
                <a:lnTo>
                  <a:pt x="3930771" y="0"/>
                </a:lnTo>
                <a:lnTo>
                  <a:pt x="3930771" y="2488669"/>
                </a:lnTo>
                <a:lnTo>
                  <a:pt x="0" y="24886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C63D82A4-CA27-127C-599E-9602DB83D0AA}"/>
              </a:ext>
            </a:extLst>
          </p:cNvPr>
          <p:cNvSpPr/>
          <p:nvPr/>
        </p:nvSpPr>
        <p:spPr>
          <a:xfrm>
            <a:off x="10287000" y="4305300"/>
            <a:ext cx="2912517" cy="3189352"/>
          </a:xfrm>
          <a:custGeom>
            <a:avLst/>
            <a:gdLst/>
            <a:ahLst/>
            <a:cxnLst/>
            <a:rect l="l" t="t" r="r" b="b"/>
            <a:pathLst>
              <a:path w="13077622" h="8702068">
                <a:moveTo>
                  <a:pt x="0" y="0"/>
                </a:moveTo>
                <a:lnTo>
                  <a:pt x="13077622" y="0"/>
                </a:lnTo>
                <a:lnTo>
                  <a:pt x="13077622" y="8702067"/>
                </a:lnTo>
                <a:lnTo>
                  <a:pt x="0" y="87020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352" t="-42630" r="-121440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D48942FC-4414-C3B6-F776-EA279E16223F}"/>
              </a:ext>
            </a:extLst>
          </p:cNvPr>
          <p:cNvSpPr/>
          <p:nvPr/>
        </p:nvSpPr>
        <p:spPr>
          <a:xfrm rot="-1929716">
            <a:off x="14553868" y="3983594"/>
            <a:ext cx="2517052" cy="3301031"/>
          </a:xfrm>
          <a:custGeom>
            <a:avLst/>
            <a:gdLst/>
            <a:ahLst/>
            <a:cxnLst/>
            <a:rect l="l" t="t" r="r" b="b"/>
            <a:pathLst>
              <a:path w="3482895" h="4582757">
                <a:moveTo>
                  <a:pt x="0" y="0"/>
                </a:moveTo>
                <a:lnTo>
                  <a:pt x="3482896" y="0"/>
                </a:lnTo>
                <a:lnTo>
                  <a:pt x="3482896" y="4582756"/>
                </a:lnTo>
                <a:lnTo>
                  <a:pt x="0" y="4582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C8E3BA5C-C52A-12A9-94AC-70C7165A9376}"/>
              </a:ext>
            </a:extLst>
          </p:cNvPr>
          <p:cNvSpPr txBox="1"/>
          <p:nvPr/>
        </p:nvSpPr>
        <p:spPr>
          <a:xfrm>
            <a:off x="867770" y="290967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Expected growth by 2030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374A1C-64F6-EB99-13EA-D6A955421816}"/>
              </a:ext>
            </a:extLst>
          </p:cNvPr>
          <p:cNvSpPr txBox="1"/>
          <p:nvPr/>
        </p:nvSpPr>
        <p:spPr>
          <a:xfrm>
            <a:off x="6248399" y="3158958"/>
            <a:ext cx="4400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14.5 b USD</a:t>
            </a:r>
            <a:endParaRPr lang="en-DE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B20F80-BFC9-3629-173F-9DF69689B064}"/>
              </a:ext>
            </a:extLst>
          </p:cNvPr>
          <p:cNvSpPr txBox="1"/>
          <p:nvPr/>
        </p:nvSpPr>
        <p:spPr>
          <a:xfrm>
            <a:off x="6295825" y="7942303"/>
            <a:ext cx="2695775" cy="553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683 m USD</a:t>
            </a:r>
            <a:endParaRPr lang="en-DE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D94D7F-C88C-B0BD-D6A6-144C538DA5C4}"/>
              </a:ext>
            </a:extLst>
          </p:cNvPr>
          <p:cNvSpPr txBox="1"/>
          <p:nvPr/>
        </p:nvSpPr>
        <p:spPr>
          <a:xfrm>
            <a:off x="14818342" y="3172325"/>
            <a:ext cx="4400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10 b USD</a:t>
            </a:r>
            <a:endParaRPr lang="en-DE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54A820-51D2-EFB9-B2C2-BB4A53148663}"/>
              </a:ext>
            </a:extLst>
          </p:cNvPr>
          <p:cNvSpPr txBox="1"/>
          <p:nvPr/>
        </p:nvSpPr>
        <p:spPr>
          <a:xfrm>
            <a:off x="10915252" y="7942302"/>
            <a:ext cx="4400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10 b USD</a:t>
            </a:r>
            <a:endParaRPr lang="en-DE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AEBA92-A0C7-9E65-5541-0CA719D98F6D}"/>
              </a:ext>
            </a:extLst>
          </p:cNvPr>
          <p:cNvSpPr txBox="1"/>
          <p:nvPr/>
        </p:nvSpPr>
        <p:spPr>
          <a:xfrm>
            <a:off x="14859000" y="7886700"/>
            <a:ext cx="29932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2.7 b USD</a:t>
            </a:r>
            <a:endParaRPr lang="en-DE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749038-D705-B013-6A53-FD7EBB8F9AE5}"/>
              </a:ext>
            </a:extLst>
          </p:cNvPr>
          <p:cNvSpPr txBox="1"/>
          <p:nvPr/>
        </p:nvSpPr>
        <p:spPr>
          <a:xfrm>
            <a:off x="10515600" y="3141702"/>
            <a:ext cx="27479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0C0"/>
                </a:solidFill>
                <a:latin typeface="+mj-lt"/>
              </a:rPr>
              <a:t>15 b USD</a:t>
            </a:r>
            <a:endParaRPr lang="en-DE" sz="3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CA6489-CFEE-7997-889B-E777FF756557}"/>
              </a:ext>
            </a:extLst>
          </p:cNvPr>
          <p:cNvSpPr txBox="1"/>
          <p:nvPr/>
        </p:nvSpPr>
        <p:spPr>
          <a:xfrm>
            <a:off x="780651" y="9486901"/>
            <a:ext cx="7372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Source: IMARC, Industry interactions, Jordbrukare analysis.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70F79051-D568-618F-7C08-5B0E70F8467F}"/>
              </a:ext>
            </a:extLst>
          </p:cNvPr>
          <p:cNvSpPr txBox="1"/>
          <p:nvPr/>
        </p:nvSpPr>
        <p:spPr>
          <a:xfrm>
            <a:off x="279698" y="7183092"/>
            <a:ext cx="17420230" cy="1336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2800" spc="-150" dirty="0">
                <a:solidFill>
                  <a:srgbClr val="0070C0"/>
                </a:solidFill>
                <a:latin typeface="+mj-lt"/>
              </a:rPr>
              <a:t>Current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B6B2A7AA-B559-357D-C5B8-F9B3963AD672}"/>
              </a:ext>
            </a:extLst>
          </p:cNvPr>
          <p:cNvSpPr txBox="1"/>
          <p:nvPr/>
        </p:nvSpPr>
        <p:spPr>
          <a:xfrm>
            <a:off x="258170" y="2385998"/>
            <a:ext cx="17420230" cy="1336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2800" spc="-150" dirty="0">
                <a:solidFill>
                  <a:srgbClr val="0070C0"/>
                </a:solidFill>
                <a:latin typeface="+mj-lt"/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107446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 descr="Chart type: Line. 'BUTTER Quantity' has an outlier at 'MonthYear': March 2019.&#10;&#10;Description automatically generated">
            <a:extLst>
              <a:ext uri="{FF2B5EF4-FFF2-40B4-BE49-F238E27FC236}">
                <a16:creationId xmlns:a16="http://schemas.microsoft.com/office/drawing/2014/main" id="{F7A60E33-34FA-93BE-B1FC-98B1ACBBC5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799982"/>
              </p:ext>
            </p:extLst>
          </p:nvPr>
        </p:nvGraphicFramePr>
        <p:xfrm>
          <a:off x="1143000" y="1957315"/>
          <a:ext cx="14173200" cy="7908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9">
            <a:extLst>
              <a:ext uri="{FF2B5EF4-FFF2-40B4-BE49-F238E27FC236}">
                <a16:creationId xmlns:a16="http://schemas.microsoft.com/office/drawing/2014/main" id="{EA9411AD-3F8C-3761-F34C-663576342CF1}"/>
              </a:ext>
            </a:extLst>
          </p:cNvPr>
          <p:cNvSpPr txBox="1"/>
          <p:nvPr/>
        </p:nvSpPr>
        <p:spPr>
          <a:xfrm>
            <a:off x="867770" y="290967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Aspiration exporter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AF868AA-354B-5B50-1E27-06B80FBEAC75}"/>
              </a:ext>
            </a:extLst>
          </p:cNvPr>
          <p:cNvSpPr txBox="1"/>
          <p:nvPr/>
        </p:nvSpPr>
        <p:spPr>
          <a:xfrm>
            <a:off x="1828800" y="9865486"/>
            <a:ext cx="464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</a:t>
            </a:r>
            <a:r>
              <a:rPr lang="en-GB" dirty="0" err="1"/>
              <a:t>GoI</a:t>
            </a:r>
            <a:r>
              <a:rPr lang="en-GB" dirty="0"/>
              <a:t>, Jordbrukare</a:t>
            </a:r>
          </a:p>
        </p:txBody>
      </p:sp>
    </p:spTree>
    <p:extLst>
      <p:ext uri="{BB962C8B-B14F-4D97-AF65-F5344CB8AC3E}">
        <p14:creationId xmlns:p14="http://schemas.microsoft.com/office/powerpoint/2010/main" val="3836777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9B5EB9-AA8B-821C-30B0-F919DCFC57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243932"/>
              </p:ext>
            </p:extLst>
          </p:nvPr>
        </p:nvGraphicFramePr>
        <p:xfrm>
          <a:off x="8763000" y="2882185"/>
          <a:ext cx="6840533" cy="33832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223416">
                  <a:extLst>
                    <a:ext uri="{9D8B030D-6E8A-4147-A177-3AD203B41FA5}">
                      <a16:colId xmlns:a16="http://schemas.microsoft.com/office/drawing/2014/main" val="1572337061"/>
                    </a:ext>
                  </a:extLst>
                </a:gridCol>
                <a:gridCol w="1820862">
                  <a:extLst>
                    <a:ext uri="{9D8B030D-6E8A-4147-A177-3AD203B41FA5}">
                      <a16:colId xmlns:a16="http://schemas.microsoft.com/office/drawing/2014/main" val="3585133586"/>
                    </a:ext>
                  </a:extLst>
                </a:gridCol>
                <a:gridCol w="1796255">
                  <a:extLst>
                    <a:ext uri="{9D8B030D-6E8A-4147-A177-3AD203B41FA5}">
                      <a16:colId xmlns:a16="http://schemas.microsoft.com/office/drawing/2014/main" val="990826426"/>
                    </a:ext>
                  </a:extLst>
                </a:gridCol>
              </a:tblGrid>
              <a:tr h="422910">
                <a:tc>
                  <a:txBody>
                    <a:bodyPr/>
                    <a:lstStyle/>
                    <a:p>
                      <a:pPr algn="l" fontAlgn="b"/>
                      <a:r>
                        <a:rPr lang="en-NL" sz="25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endParaRPr lang="en-NL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Tariff code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>
                          <a:solidFill>
                            <a:srgbClr val="FFFFFF"/>
                          </a:solidFill>
                          <a:effectLst/>
                        </a:rPr>
                        <a:t>Tariff rate 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292203"/>
                  </a:ext>
                </a:extLst>
              </a:tr>
              <a:tr h="422910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Fluid Milk 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0401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30%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:a16="http://schemas.microsoft.com/office/drawing/2014/main" val="3875249789"/>
                  </a:ext>
                </a:extLst>
              </a:tr>
              <a:tr h="422910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SMP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0402 10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60%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:a16="http://schemas.microsoft.com/office/drawing/2014/main" val="1120333903"/>
                  </a:ext>
                </a:extLst>
              </a:tr>
              <a:tr h="422910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Infant Formula 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0402 10 20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60%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:a16="http://schemas.microsoft.com/office/drawing/2014/main" val="526749471"/>
                  </a:ext>
                </a:extLst>
              </a:tr>
              <a:tr h="422910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Yoghurt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0403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30%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:a16="http://schemas.microsoft.com/office/drawing/2014/main" val="1746562935"/>
                  </a:ext>
                </a:extLst>
              </a:tr>
              <a:tr h="422910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Whey 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0404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40%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:a16="http://schemas.microsoft.com/office/drawing/2014/main" val="4277261044"/>
                  </a:ext>
                </a:extLst>
              </a:tr>
              <a:tr h="422910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Butter 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0405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40%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:a16="http://schemas.microsoft.com/office/drawing/2014/main" val="476547433"/>
                  </a:ext>
                </a:extLst>
              </a:tr>
              <a:tr h="422910">
                <a:tc>
                  <a:txBody>
                    <a:bodyPr/>
                    <a:lstStyle/>
                    <a:p>
                      <a:pPr algn="l" fontAlgn="b"/>
                      <a:r>
                        <a:rPr lang="en-GB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 Cheese</a:t>
                      </a:r>
                      <a:endParaRPr lang="en-GB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0406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NL" sz="25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30-40%</a:t>
                      </a:r>
                      <a:endParaRPr lang="en-NL" sz="2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430" marR="11430" marT="11430" marB="0" anchor="b"/>
                </a:tc>
                <a:extLst>
                  <a:ext uri="{0D108BD9-81ED-4DB2-BD59-A6C34878D82A}">
                    <a16:rowId xmlns:a16="http://schemas.microsoft.com/office/drawing/2014/main" val="2195538848"/>
                  </a:ext>
                </a:extLst>
              </a:tr>
            </a:tbl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D9D528-15ED-B3F8-99A6-FFA483D36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315" y="2847561"/>
            <a:ext cx="7309158" cy="6822912"/>
          </a:xfrm>
        </p:spPr>
        <p:txBody>
          <a:bodyPr>
            <a:normAutofit/>
          </a:bodyPr>
          <a:lstStyle/>
          <a:p>
            <a:r>
              <a:rPr lang="en-GB" sz="2000" dirty="0"/>
              <a:t>Applied duties range between 30% to 60% </a:t>
            </a:r>
          </a:p>
          <a:p>
            <a:r>
              <a:rPr lang="en-GB" sz="2000" dirty="0"/>
              <a:t>Bound Duties, (maximum tariffs under WTO rules) range between 40% and 150%</a:t>
            </a:r>
          </a:p>
          <a:p>
            <a:r>
              <a:rPr lang="en-GB" sz="2000" dirty="0"/>
              <a:t>Higher Bound tariffs allow the Indian government to control imports and internal prices</a:t>
            </a:r>
          </a:p>
          <a:p>
            <a:r>
              <a:rPr lang="en-GB" sz="2000" dirty="0"/>
              <a:t>Imports volumes have remained quite small and inconsistent for commodities like milk powders and milkfat/ butter. Shows an increase only when there is a domestic shortage.</a:t>
            </a:r>
            <a:endParaRPr lang="en-NL" sz="20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81D4368-B5BC-C302-7743-B3F9D7C2C9C5}"/>
              </a:ext>
            </a:extLst>
          </p:cNvPr>
          <p:cNvSpPr txBox="1"/>
          <p:nvPr/>
        </p:nvSpPr>
        <p:spPr>
          <a:xfrm>
            <a:off x="990600" y="342900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Sensitive to imports</a:t>
            </a:r>
          </a:p>
        </p:txBody>
      </p:sp>
    </p:spTree>
    <p:extLst>
      <p:ext uri="{BB962C8B-B14F-4D97-AF65-F5344CB8AC3E}">
        <p14:creationId xmlns:p14="http://schemas.microsoft.com/office/powerpoint/2010/main" val="894189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DE"/>
          </a:p>
        </p:txBody>
      </p:sp>
      <p:sp>
        <p:nvSpPr>
          <p:cNvPr id="3" name="TextBox 3"/>
          <p:cNvSpPr txBox="1"/>
          <p:nvPr/>
        </p:nvSpPr>
        <p:spPr>
          <a:xfrm>
            <a:off x="1028700" y="5831511"/>
            <a:ext cx="11239500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 dirty="0">
                <a:solidFill>
                  <a:srgbClr val="FFFFFF"/>
                </a:solidFill>
                <a:latin typeface="Now 1"/>
              </a:rPr>
              <a:t>Changing Landscape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38200" y="996462"/>
            <a:ext cx="2605846" cy="719932"/>
            <a:chOff x="0" y="0"/>
            <a:chExt cx="3474461" cy="95991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3474461" cy="959910"/>
            </a:xfrm>
            <a:prstGeom prst="rect">
              <a:avLst/>
            </a:prstGeom>
            <a:solidFill>
              <a:srgbClr val="EB3A1B"/>
            </a:solidFill>
          </p:spPr>
          <p:txBody>
            <a:bodyPr/>
            <a:lstStyle/>
            <a:p>
              <a:endParaRPr lang="en-DE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69438" y="146580"/>
              <a:ext cx="2535586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en-US" sz="3200" dirty="0">
                  <a:solidFill>
                    <a:srgbClr val="FFFFFF"/>
                  </a:solidFill>
                  <a:latin typeface="Now 1"/>
                </a:rPr>
                <a:t>Part 2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61250" y="9027250"/>
            <a:ext cx="672645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20"/>
              </a:lnSpc>
            </a:pPr>
            <a:r>
              <a:rPr lang="en-US" dirty="0">
                <a:solidFill>
                  <a:srgbClr val="FFFFFF"/>
                </a:solidFill>
                <a:latin typeface="Now 1"/>
              </a:rPr>
              <a:t>1</a:t>
            </a:r>
            <a:r>
              <a:rPr lang="en-US" sz="1800" dirty="0">
                <a:solidFill>
                  <a:srgbClr val="FFFFFF"/>
                </a:solidFill>
                <a:latin typeface="Now 1"/>
              </a:rPr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Chart 41">
            <a:extLst>
              <a:ext uri="{FF2B5EF4-FFF2-40B4-BE49-F238E27FC236}">
                <a16:creationId xmlns:a16="http://schemas.microsoft.com/office/drawing/2014/main" id="{CCE7E2D3-8B48-42B9-A9FE-CC6A99287C1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54186"/>
              </p:ext>
            </p:extLst>
          </p:nvPr>
        </p:nvGraphicFramePr>
        <p:xfrm>
          <a:off x="2079848" y="2033695"/>
          <a:ext cx="5822886" cy="6526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7C2AC4-6C3C-40A8-A98A-49EC3B3F48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4203680" y="8954194"/>
            <a:ext cx="4114800" cy="547688"/>
          </a:xfrm>
        </p:spPr>
        <p:txBody>
          <a:bodyPr/>
          <a:lstStyle/>
          <a:p>
            <a:pPr defTabSz="1371600">
              <a:defRPr/>
            </a:pPr>
            <a:fld id="{B2DC25EE-239B-4C5F-AAD1-255A7D5F1EE2}" type="slidenum">
              <a:rPr lang="en-US" sz="1800">
                <a:solidFill>
                  <a:srgbClr val="000000">
                    <a:tint val="75000"/>
                  </a:srgbClr>
                </a:solidFill>
                <a:latin typeface="Avenir Next LT Pro"/>
              </a:rPr>
              <a:pPr defTabSz="1371600">
                <a:defRPr/>
              </a:pPr>
              <a:t>9</a:t>
            </a:fld>
            <a:endParaRPr lang="en-US" sz="1800" dirty="0">
              <a:solidFill>
                <a:srgbClr val="000000">
                  <a:tint val="75000"/>
                </a:srgbClr>
              </a:solidFill>
              <a:latin typeface="Avenir Next LT Pro"/>
            </a:endParaRPr>
          </a:p>
        </p:txBody>
      </p:sp>
      <p:grpSp>
        <p:nvGrpSpPr>
          <p:cNvPr id="5" name="Group 26">
            <a:extLst>
              <a:ext uri="{FF2B5EF4-FFF2-40B4-BE49-F238E27FC236}">
                <a16:creationId xmlns:a16="http://schemas.microsoft.com/office/drawing/2014/main" id="{1FA78C81-CD5E-4997-A255-1020F20B1F23}"/>
              </a:ext>
            </a:extLst>
          </p:cNvPr>
          <p:cNvGrpSpPr/>
          <p:nvPr/>
        </p:nvGrpSpPr>
        <p:grpSpPr>
          <a:xfrm rot="21366487">
            <a:off x="8825027" y="1743641"/>
            <a:ext cx="6383765" cy="6527210"/>
            <a:chOff x="478734" y="1925640"/>
            <a:chExt cx="4566339" cy="4700573"/>
          </a:xfrm>
          <a:solidFill>
            <a:srgbClr val="E6E6E6"/>
          </a:solidFill>
        </p:grpSpPr>
        <p:sp>
          <p:nvSpPr>
            <p:cNvPr id="6" name="Freeform 2213">
              <a:extLst>
                <a:ext uri="{FF2B5EF4-FFF2-40B4-BE49-F238E27FC236}">
                  <a16:creationId xmlns:a16="http://schemas.microsoft.com/office/drawing/2014/main" id="{6C2FC89E-23A8-4E06-AA75-1797ECB4D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160" y="2939413"/>
              <a:ext cx="487363" cy="506413"/>
            </a:xfrm>
            <a:custGeom>
              <a:avLst/>
              <a:gdLst/>
              <a:ahLst/>
              <a:cxnLst>
                <a:cxn ang="0">
                  <a:pos x="27" y="194"/>
                </a:cxn>
                <a:cxn ang="0">
                  <a:pos x="8" y="211"/>
                </a:cxn>
                <a:cxn ang="0">
                  <a:pos x="0" y="227"/>
                </a:cxn>
                <a:cxn ang="0">
                  <a:pos x="7" y="244"/>
                </a:cxn>
                <a:cxn ang="0">
                  <a:pos x="41" y="274"/>
                </a:cxn>
                <a:cxn ang="0">
                  <a:pos x="82" y="316"/>
                </a:cxn>
                <a:cxn ang="0">
                  <a:pos x="135" y="343"/>
                </a:cxn>
                <a:cxn ang="0">
                  <a:pos x="168" y="367"/>
                </a:cxn>
                <a:cxn ang="0">
                  <a:pos x="176" y="428"/>
                </a:cxn>
                <a:cxn ang="0">
                  <a:pos x="181" y="551"/>
                </a:cxn>
                <a:cxn ang="0">
                  <a:pos x="192" y="587"/>
                </a:cxn>
                <a:cxn ang="0">
                  <a:pos x="217" y="616"/>
                </a:cxn>
                <a:cxn ang="0">
                  <a:pos x="253" y="627"/>
                </a:cxn>
                <a:cxn ang="0">
                  <a:pos x="285" y="621"/>
                </a:cxn>
                <a:cxn ang="0">
                  <a:pos x="326" y="598"/>
                </a:cxn>
                <a:cxn ang="0">
                  <a:pos x="350" y="596"/>
                </a:cxn>
                <a:cxn ang="0">
                  <a:pos x="366" y="619"/>
                </a:cxn>
                <a:cxn ang="0">
                  <a:pos x="395" y="634"/>
                </a:cxn>
                <a:cxn ang="0">
                  <a:pos x="453" y="635"/>
                </a:cxn>
                <a:cxn ang="0">
                  <a:pos x="498" y="622"/>
                </a:cxn>
                <a:cxn ang="0">
                  <a:pos x="527" y="601"/>
                </a:cxn>
                <a:cxn ang="0">
                  <a:pos x="557" y="555"/>
                </a:cxn>
                <a:cxn ang="0">
                  <a:pos x="560" y="486"/>
                </a:cxn>
                <a:cxn ang="0">
                  <a:pos x="545" y="491"/>
                </a:cxn>
                <a:cxn ang="0">
                  <a:pos x="533" y="514"/>
                </a:cxn>
                <a:cxn ang="0">
                  <a:pos x="503" y="515"/>
                </a:cxn>
                <a:cxn ang="0">
                  <a:pos x="477" y="498"/>
                </a:cxn>
                <a:cxn ang="0">
                  <a:pos x="463" y="470"/>
                </a:cxn>
                <a:cxn ang="0">
                  <a:pos x="461" y="434"/>
                </a:cxn>
                <a:cxn ang="0">
                  <a:pos x="472" y="410"/>
                </a:cxn>
                <a:cxn ang="0">
                  <a:pos x="493" y="405"/>
                </a:cxn>
                <a:cxn ang="0">
                  <a:pos x="530" y="408"/>
                </a:cxn>
                <a:cxn ang="0">
                  <a:pos x="561" y="392"/>
                </a:cxn>
                <a:cxn ang="0">
                  <a:pos x="572" y="365"/>
                </a:cxn>
                <a:cxn ang="0">
                  <a:pos x="571" y="336"/>
                </a:cxn>
                <a:cxn ang="0">
                  <a:pos x="550" y="312"/>
                </a:cxn>
                <a:cxn ang="0">
                  <a:pos x="547" y="285"/>
                </a:cxn>
                <a:cxn ang="0">
                  <a:pos x="563" y="247"/>
                </a:cxn>
                <a:cxn ang="0">
                  <a:pos x="557" y="201"/>
                </a:cxn>
                <a:cxn ang="0">
                  <a:pos x="565" y="174"/>
                </a:cxn>
                <a:cxn ang="0">
                  <a:pos x="603" y="144"/>
                </a:cxn>
                <a:cxn ang="0">
                  <a:pos x="615" y="127"/>
                </a:cxn>
                <a:cxn ang="0">
                  <a:pos x="612" y="105"/>
                </a:cxn>
                <a:cxn ang="0">
                  <a:pos x="595" y="87"/>
                </a:cxn>
                <a:cxn ang="0">
                  <a:pos x="546" y="40"/>
                </a:cxn>
                <a:cxn ang="0">
                  <a:pos x="515" y="6"/>
                </a:cxn>
                <a:cxn ang="0">
                  <a:pos x="500" y="23"/>
                </a:cxn>
                <a:cxn ang="0">
                  <a:pos x="506" y="50"/>
                </a:cxn>
                <a:cxn ang="0">
                  <a:pos x="497" y="86"/>
                </a:cxn>
                <a:cxn ang="0">
                  <a:pos x="472" y="105"/>
                </a:cxn>
                <a:cxn ang="0">
                  <a:pos x="421" y="115"/>
                </a:cxn>
                <a:cxn ang="0">
                  <a:pos x="390" y="126"/>
                </a:cxn>
                <a:cxn ang="0">
                  <a:pos x="351" y="162"/>
                </a:cxn>
                <a:cxn ang="0">
                  <a:pos x="333" y="191"/>
                </a:cxn>
                <a:cxn ang="0">
                  <a:pos x="316" y="199"/>
                </a:cxn>
                <a:cxn ang="0">
                  <a:pos x="211" y="226"/>
                </a:cxn>
                <a:cxn ang="0">
                  <a:pos x="168" y="230"/>
                </a:cxn>
                <a:cxn ang="0">
                  <a:pos x="148" y="220"/>
                </a:cxn>
                <a:cxn ang="0">
                  <a:pos x="113" y="177"/>
                </a:cxn>
                <a:cxn ang="0">
                  <a:pos x="88" y="162"/>
                </a:cxn>
                <a:cxn ang="0">
                  <a:pos x="36" y="163"/>
                </a:cxn>
                <a:cxn ang="0">
                  <a:pos x="25" y="173"/>
                </a:cxn>
                <a:cxn ang="0">
                  <a:pos x="26" y="172"/>
                </a:cxn>
              </a:cxnLst>
              <a:rect l="0" t="0" r="r" b="b"/>
              <a:pathLst>
                <a:path w="615" h="636">
                  <a:moveTo>
                    <a:pt x="26" y="172"/>
                  </a:moveTo>
                  <a:lnTo>
                    <a:pt x="27" y="181"/>
                  </a:lnTo>
                  <a:lnTo>
                    <a:pt x="28" y="189"/>
                  </a:lnTo>
                  <a:lnTo>
                    <a:pt x="28" y="192"/>
                  </a:lnTo>
                  <a:lnTo>
                    <a:pt x="27" y="194"/>
                  </a:lnTo>
                  <a:lnTo>
                    <a:pt x="26" y="198"/>
                  </a:lnTo>
                  <a:lnTo>
                    <a:pt x="23" y="200"/>
                  </a:lnTo>
                  <a:lnTo>
                    <a:pt x="20" y="203"/>
                  </a:lnTo>
                  <a:lnTo>
                    <a:pt x="13" y="208"/>
                  </a:lnTo>
                  <a:lnTo>
                    <a:pt x="8" y="211"/>
                  </a:lnTo>
                  <a:lnTo>
                    <a:pt x="5" y="216"/>
                  </a:lnTo>
                  <a:lnTo>
                    <a:pt x="2" y="218"/>
                  </a:lnTo>
                  <a:lnTo>
                    <a:pt x="1" y="220"/>
                  </a:lnTo>
                  <a:lnTo>
                    <a:pt x="0" y="223"/>
                  </a:lnTo>
                  <a:lnTo>
                    <a:pt x="0" y="227"/>
                  </a:lnTo>
                  <a:lnTo>
                    <a:pt x="0" y="230"/>
                  </a:lnTo>
                  <a:lnTo>
                    <a:pt x="1" y="234"/>
                  </a:lnTo>
                  <a:lnTo>
                    <a:pt x="2" y="236"/>
                  </a:lnTo>
                  <a:lnTo>
                    <a:pt x="3" y="239"/>
                  </a:lnTo>
                  <a:lnTo>
                    <a:pt x="7" y="244"/>
                  </a:lnTo>
                  <a:lnTo>
                    <a:pt x="11" y="248"/>
                  </a:lnTo>
                  <a:lnTo>
                    <a:pt x="22" y="256"/>
                  </a:lnTo>
                  <a:lnTo>
                    <a:pt x="28" y="261"/>
                  </a:lnTo>
                  <a:lnTo>
                    <a:pt x="33" y="266"/>
                  </a:lnTo>
                  <a:lnTo>
                    <a:pt x="41" y="274"/>
                  </a:lnTo>
                  <a:lnTo>
                    <a:pt x="48" y="282"/>
                  </a:lnTo>
                  <a:lnTo>
                    <a:pt x="61" y="295"/>
                  </a:lnTo>
                  <a:lnTo>
                    <a:pt x="67" y="303"/>
                  </a:lnTo>
                  <a:lnTo>
                    <a:pt x="73" y="310"/>
                  </a:lnTo>
                  <a:lnTo>
                    <a:pt x="82" y="316"/>
                  </a:lnTo>
                  <a:lnTo>
                    <a:pt x="87" y="319"/>
                  </a:lnTo>
                  <a:lnTo>
                    <a:pt x="92" y="322"/>
                  </a:lnTo>
                  <a:lnTo>
                    <a:pt x="106" y="330"/>
                  </a:lnTo>
                  <a:lnTo>
                    <a:pt x="121" y="337"/>
                  </a:lnTo>
                  <a:lnTo>
                    <a:pt x="135" y="343"/>
                  </a:lnTo>
                  <a:lnTo>
                    <a:pt x="147" y="351"/>
                  </a:lnTo>
                  <a:lnTo>
                    <a:pt x="153" y="354"/>
                  </a:lnTo>
                  <a:lnTo>
                    <a:pt x="160" y="357"/>
                  </a:lnTo>
                  <a:lnTo>
                    <a:pt x="163" y="362"/>
                  </a:lnTo>
                  <a:lnTo>
                    <a:pt x="168" y="367"/>
                  </a:lnTo>
                  <a:lnTo>
                    <a:pt x="171" y="372"/>
                  </a:lnTo>
                  <a:lnTo>
                    <a:pt x="173" y="378"/>
                  </a:lnTo>
                  <a:lnTo>
                    <a:pt x="176" y="384"/>
                  </a:lnTo>
                  <a:lnTo>
                    <a:pt x="176" y="392"/>
                  </a:lnTo>
                  <a:lnTo>
                    <a:pt x="176" y="428"/>
                  </a:lnTo>
                  <a:lnTo>
                    <a:pt x="177" y="459"/>
                  </a:lnTo>
                  <a:lnTo>
                    <a:pt x="178" y="486"/>
                  </a:lnTo>
                  <a:lnTo>
                    <a:pt x="180" y="513"/>
                  </a:lnTo>
                  <a:lnTo>
                    <a:pt x="181" y="543"/>
                  </a:lnTo>
                  <a:lnTo>
                    <a:pt x="181" y="551"/>
                  </a:lnTo>
                  <a:lnTo>
                    <a:pt x="182" y="559"/>
                  </a:lnTo>
                  <a:lnTo>
                    <a:pt x="183" y="565"/>
                  </a:lnTo>
                  <a:lnTo>
                    <a:pt x="186" y="573"/>
                  </a:lnTo>
                  <a:lnTo>
                    <a:pt x="190" y="580"/>
                  </a:lnTo>
                  <a:lnTo>
                    <a:pt x="192" y="587"/>
                  </a:lnTo>
                  <a:lnTo>
                    <a:pt x="196" y="594"/>
                  </a:lnTo>
                  <a:lnTo>
                    <a:pt x="201" y="600"/>
                  </a:lnTo>
                  <a:lnTo>
                    <a:pt x="206" y="606"/>
                  </a:lnTo>
                  <a:lnTo>
                    <a:pt x="212" y="612"/>
                  </a:lnTo>
                  <a:lnTo>
                    <a:pt x="217" y="616"/>
                  </a:lnTo>
                  <a:lnTo>
                    <a:pt x="223" y="619"/>
                  </a:lnTo>
                  <a:lnTo>
                    <a:pt x="231" y="623"/>
                  </a:lnTo>
                  <a:lnTo>
                    <a:pt x="238" y="625"/>
                  </a:lnTo>
                  <a:lnTo>
                    <a:pt x="246" y="627"/>
                  </a:lnTo>
                  <a:lnTo>
                    <a:pt x="253" y="627"/>
                  </a:lnTo>
                  <a:lnTo>
                    <a:pt x="261" y="627"/>
                  </a:lnTo>
                  <a:lnTo>
                    <a:pt x="267" y="626"/>
                  </a:lnTo>
                  <a:lnTo>
                    <a:pt x="273" y="625"/>
                  </a:lnTo>
                  <a:lnTo>
                    <a:pt x="278" y="623"/>
                  </a:lnTo>
                  <a:lnTo>
                    <a:pt x="285" y="621"/>
                  </a:lnTo>
                  <a:lnTo>
                    <a:pt x="290" y="617"/>
                  </a:lnTo>
                  <a:lnTo>
                    <a:pt x="300" y="612"/>
                  </a:lnTo>
                  <a:lnTo>
                    <a:pt x="310" y="605"/>
                  </a:lnTo>
                  <a:lnTo>
                    <a:pt x="320" y="600"/>
                  </a:lnTo>
                  <a:lnTo>
                    <a:pt x="326" y="598"/>
                  </a:lnTo>
                  <a:lnTo>
                    <a:pt x="331" y="597"/>
                  </a:lnTo>
                  <a:lnTo>
                    <a:pt x="337" y="596"/>
                  </a:lnTo>
                  <a:lnTo>
                    <a:pt x="345" y="595"/>
                  </a:lnTo>
                  <a:lnTo>
                    <a:pt x="347" y="595"/>
                  </a:lnTo>
                  <a:lnTo>
                    <a:pt x="350" y="596"/>
                  </a:lnTo>
                  <a:lnTo>
                    <a:pt x="353" y="598"/>
                  </a:lnTo>
                  <a:lnTo>
                    <a:pt x="356" y="601"/>
                  </a:lnTo>
                  <a:lnTo>
                    <a:pt x="358" y="606"/>
                  </a:lnTo>
                  <a:lnTo>
                    <a:pt x="363" y="615"/>
                  </a:lnTo>
                  <a:lnTo>
                    <a:pt x="366" y="619"/>
                  </a:lnTo>
                  <a:lnTo>
                    <a:pt x="368" y="622"/>
                  </a:lnTo>
                  <a:lnTo>
                    <a:pt x="370" y="623"/>
                  </a:lnTo>
                  <a:lnTo>
                    <a:pt x="378" y="628"/>
                  </a:lnTo>
                  <a:lnTo>
                    <a:pt x="386" y="632"/>
                  </a:lnTo>
                  <a:lnTo>
                    <a:pt x="395" y="634"/>
                  </a:lnTo>
                  <a:lnTo>
                    <a:pt x="402" y="635"/>
                  </a:lnTo>
                  <a:lnTo>
                    <a:pt x="412" y="636"/>
                  </a:lnTo>
                  <a:lnTo>
                    <a:pt x="421" y="636"/>
                  </a:lnTo>
                  <a:lnTo>
                    <a:pt x="441" y="636"/>
                  </a:lnTo>
                  <a:lnTo>
                    <a:pt x="453" y="635"/>
                  </a:lnTo>
                  <a:lnTo>
                    <a:pt x="466" y="634"/>
                  </a:lnTo>
                  <a:lnTo>
                    <a:pt x="477" y="631"/>
                  </a:lnTo>
                  <a:lnTo>
                    <a:pt x="488" y="627"/>
                  </a:lnTo>
                  <a:lnTo>
                    <a:pt x="493" y="625"/>
                  </a:lnTo>
                  <a:lnTo>
                    <a:pt x="498" y="622"/>
                  </a:lnTo>
                  <a:lnTo>
                    <a:pt x="505" y="619"/>
                  </a:lnTo>
                  <a:lnTo>
                    <a:pt x="508" y="616"/>
                  </a:lnTo>
                  <a:lnTo>
                    <a:pt x="518" y="609"/>
                  </a:lnTo>
                  <a:lnTo>
                    <a:pt x="522" y="606"/>
                  </a:lnTo>
                  <a:lnTo>
                    <a:pt x="527" y="601"/>
                  </a:lnTo>
                  <a:lnTo>
                    <a:pt x="535" y="594"/>
                  </a:lnTo>
                  <a:lnTo>
                    <a:pt x="542" y="585"/>
                  </a:lnTo>
                  <a:lnTo>
                    <a:pt x="547" y="576"/>
                  </a:lnTo>
                  <a:lnTo>
                    <a:pt x="552" y="565"/>
                  </a:lnTo>
                  <a:lnTo>
                    <a:pt x="557" y="555"/>
                  </a:lnTo>
                  <a:lnTo>
                    <a:pt x="560" y="544"/>
                  </a:lnTo>
                  <a:lnTo>
                    <a:pt x="561" y="533"/>
                  </a:lnTo>
                  <a:lnTo>
                    <a:pt x="562" y="522"/>
                  </a:lnTo>
                  <a:lnTo>
                    <a:pt x="561" y="504"/>
                  </a:lnTo>
                  <a:lnTo>
                    <a:pt x="560" y="486"/>
                  </a:lnTo>
                  <a:lnTo>
                    <a:pt x="550" y="481"/>
                  </a:lnTo>
                  <a:lnTo>
                    <a:pt x="548" y="483"/>
                  </a:lnTo>
                  <a:lnTo>
                    <a:pt x="547" y="486"/>
                  </a:lnTo>
                  <a:lnTo>
                    <a:pt x="546" y="489"/>
                  </a:lnTo>
                  <a:lnTo>
                    <a:pt x="545" y="491"/>
                  </a:lnTo>
                  <a:lnTo>
                    <a:pt x="546" y="496"/>
                  </a:lnTo>
                  <a:lnTo>
                    <a:pt x="547" y="499"/>
                  </a:lnTo>
                  <a:lnTo>
                    <a:pt x="550" y="507"/>
                  </a:lnTo>
                  <a:lnTo>
                    <a:pt x="542" y="511"/>
                  </a:lnTo>
                  <a:lnTo>
                    <a:pt x="533" y="514"/>
                  </a:lnTo>
                  <a:lnTo>
                    <a:pt x="530" y="515"/>
                  </a:lnTo>
                  <a:lnTo>
                    <a:pt x="526" y="516"/>
                  </a:lnTo>
                  <a:lnTo>
                    <a:pt x="517" y="516"/>
                  </a:lnTo>
                  <a:lnTo>
                    <a:pt x="510" y="516"/>
                  </a:lnTo>
                  <a:lnTo>
                    <a:pt x="503" y="515"/>
                  </a:lnTo>
                  <a:lnTo>
                    <a:pt x="497" y="513"/>
                  </a:lnTo>
                  <a:lnTo>
                    <a:pt x="492" y="510"/>
                  </a:lnTo>
                  <a:lnTo>
                    <a:pt x="487" y="507"/>
                  </a:lnTo>
                  <a:lnTo>
                    <a:pt x="482" y="502"/>
                  </a:lnTo>
                  <a:lnTo>
                    <a:pt x="477" y="498"/>
                  </a:lnTo>
                  <a:lnTo>
                    <a:pt x="473" y="493"/>
                  </a:lnTo>
                  <a:lnTo>
                    <a:pt x="471" y="488"/>
                  </a:lnTo>
                  <a:lnTo>
                    <a:pt x="468" y="482"/>
                  </a:lnTo>
                  <a:lnTo>
                    <a:pt x="466" y="477"/>
                  </a:lnTo>
                  <a:lnTo>
                    <a:pt x="463" y="470"/>
                  </a:lnTo>
                  <a:lnTo>
                    <a:pt x="462" y="464"/>
                  </a:lnTo>
                  <a:lnTo>
                    <a:pt x="461" y="457"/>
                  </a:lnTo>
                  <a:lnTo>
                    <a:pt x="460" y="444"/>
                  </a:lnTo>
                  <a:lnTo>
                    <a:pt x="460" y="438"/>
                  </a:lnTo>
                  <a:lnTo>
                    <a:pt x="461" y="434"/>
                  </a:lnTo>
                  <a:lnTo>
                    <a:pt x="461" y="428"/>
                  </a:lnTo>
                  <a:lnTo>
                    <a:pt x="463" y="423"/>
                  </a:lnTo>
                  <a:lnTo>
                    <a:pt x="465" y="418"/>
                  </a:lnTo>
                  <a:lnTo>
                    <a:pt x="468" y="414"/>
                  </a:lnTo>
                  <a:lnTo>
                    <a:pt x="472" y="410"/>
                  </a:lnTo>
                  <a:lnTo>
                    <a:pt x="477" y="408"/>
                  </a:lnTo>
                  <a:lnTo>
                    <a:pt x="481" y="406"/>
                  </a:lnTo>
                  <a:lnTo>
                    <a:pt x="485" y="405"/>
                  </a:lnTo>
                  <a:lnTo>
                    <a:pt x="490" y="405"/>
                  </a:lnTo>
                  <a:lnTo>
                    <a:pt x="493" y="405"/>
                  </a:lnTo>
                  <a:lnTo>
                    <a:pt x="501" y="405"/>
                  </a:lnTo>
                  <a:lnTo>
                    <a:pt x="510" y="406"/>
                  </a:lnTo>
                  <a:lnTo>
                    <a:pt x="517" y="408"/>
                  </a:lnTo>
                  <a:lnTo>
                    <a:pt x="526" y="408"/>
                  </a:lnTo>
                  <a:lnTo>
                    <a:pt x="530" y="408"/>
                  </a:lnTo>
                  <a:lnTo>
                    <a:pt x="535" y="408"/>
                  </a:lnTo>
                  <a:lnTo>
                    <a:pt x="542" y="406"/>
                  </a:lnTo>
                  <a:lnTo>
                    <a:pt x="551" y="400"/>
                  </a:lnTo>
                  <a:lnTo>
                    <a:pt x="558" y="394"/>
                  </a:lnTo>
                  <a:lnTo>
                    <a:pt x="561" y="392"/>
                  </a:lnTo>
                  <a:lnTo>
                    <a:pt x="563" y="389"/>
                  </a:lnTo>
                  <a:lnTo>
                    <a:pt x="567" y="381"/>
                  </a:lnTo>
                  <a:lnTo>
                    <a:pt x="571" y="373"/>
                  </a:lnTo>
                  <a:lnTo>
                    <a:pt x="572" y="370"/>
                  </a:lnTo>
                  <a:lnTo>
                    <a:pt x="572" y="365"/>
                  </a:lnTo>
                  <a:lnTo>
                    <a:pt x="573" y="356"/>
                  </a:lnTo>
                  <a:lnTo>
                    <a:pt x="573" y="347"/>
                  </a:lnTo>
                  <a:lnTo>
                    <a:pt x="573" y="344"/>
                  </a:lnTo>
                  <a:lnTo>
                    <a:pt x="572" y="339"/>
                  </a:lnTo>
                  <a:lnTo>
                    <a:pt x="571" y="336"/>
                  </a:lnTo>
                  <a:lnTo>
                    <a:pt x="570" y="334"/>
                  </a:lnTo>
                  <a:lnTo>
                    <a:pt x="565" y="328"/>
                  </a:lnTo>
                  <a:lnTo>
                    <a:pt x="560" y="322"/>
                  </a:lnTo>
                  <a:lnTo>
                    <a:pt x="555" y="318"/>
                  </a:lnTo>
                  <a:lnTo>
                    <a:pt x="550" y="312"/>
                  </a:lnTo>
                  <a:lnTo>
                    <a:pt x="546" y="306"/>
                  </a:lnTo>
                  <a:lnTo>
                    <a:pt x="546" y="302"/>
                  </a:lnTo>
                  <a:lnTo>
                    <a:pt x="545" y="299"/>
                  </a:lnTo>
                  <a:lnTo>
                    <a:pt x="546" y="292"/>
                  </a:lnTo>
                  <a:lnTo>
                    <a:pt x="547" y="285"/>
                  </a:lnTo>
                  <a:lnTo>
                    <a:pt x="552" y="275"/>
                  </a:lnTo>
                  <a:lnTo>
                    <a:pt x="557" y="265"/>
                  </a:lnTo>
                  <a:lnTo>
                    <a:pt x="560" y="259"/>
                  </a:lnTo>
                  <a:lnTo>
                    <a:pt x="562" y="253"/>
                  </a:lnTo>
                  <a:lnTo>
                    <a:pt x="563" y="247"/>
                  </a:lnTo>
                  <a:lnTo>
                    <a:pt x="563" y="241"/>
                  </a:lnTo>
                  <a:lnTo>
                    <a:pt x="562" y="231"/>
                  </a:lnTo>
                  <a:lnTo>
                    <a:pt x="561" y="221"/>
                  </a:lnTo>
                  <a:lnTo>
                    <a:pt x="558" y="211"/>
                  </a:lnTo>
                  <a:lnTo>
                    <a:pt x="557" y="201"/>
                  </a:lnTo>
                  <a:lnTo>
                    <a:pt x="557" y="192"/>
                  </a:lnTo>
                  <a:lnTo>
                    <a:pt x="557" y="187"/>
                  </a:lnTo>
                  <a:lnTo>
                    <a:pt x="558" y="183"/>
                  </a:lnTo>
                  <a:lnTo>
                    <a:pt x="561" y="178"/>
                  </a:lnTo>
                  <a:lnTo>
                    <a:pt x="565" y="174"/>
                  </a:lnTo>
                  <a:lnTo>
                    <a:pt x="568" y="169"/>
                  </a:lnTo>
                  <a:lnTo>
                    <a:pt x="572" y="166"/>
                  </a:lnTo>
                  <a:lnTo>
                    <a:pt x="580" y="160"/>
                  </a:lnTo>
                  <a:lnTo>
                    <a:pt x="596" y="149"/>
                  </a:lnTo>
                  <a:lnTo>
                    <a:pt x="603" y="144"/>
                  </a:lnTo>
                  <a:lnTo>
                    <a:pt x="607" y="140"/>
                  </a:lnTo>
                  <a:lnTo>
                    <a:pt x="610" y="137"/>
                  </a:lnTo>
                  <a:lnTo>
                    <a:pt x="612" y="133"/>
                  </a:lnTo>
                  <a:lnTo>
                    <a:pt x="613" y="129"/>
                  </a:lnTo>
                  <a:lnTo>
                    <a:pt x="615" y="127"/>
                  </a:lnTo>
                  <a:lnTo>
                    <a:pt x="615" y="124"/>
                  </a:lnTo>
                  <a:lnTo>
                    <a:pt x="615" y="120"/>
                  </a:lnTo>
                  <a:lnTo>
                    <a:pt x="615" y="114"/>
                  </a:lnTo>
                  <a:lnTo>
                    <a:pt x="613" y="110"/>
                  </a:lnTo>
                  <a:lnTo>
                    <a:pt x="612" y="105"/>
                  </a:lnTo>
                  <a:lnTo>
                    <a:pt x="610" y="101"/>
                  </a:lnTo>
                  <a:lnTo>
                    <a:pt x="606" y="97"/>
                  </a:lnTo>
                  <a:lnTo>
                    <a:pt x="602" y="94"/>
                  </a:lnTo>
                  <a:lnTo>
                    <a:pt x="598" y="91"/>
                  </a:lnTo>
                  <a:lnTo>
                    <a:pt x="595" y="87"/>
                  </a:lnTo>
                  <a:lnTo>
                    <a:pt x="577" y="75"/>
                  </a:lnTo>
                  <a:lnTo>
                    <a:pt x="567" y="67"/>
                  </a:lnTo>
                  <a:lnTo>
                    <a:pt x="563" y="64"/>
                  </a:lnTo>
                  <a:lnTo>
                    <a:pt x="560" y="59"/>
                  </a:lnTo>
                  <a:lnTo>
                    <a:pt x="546" y="40"/>
                  </a:lnTo>
                  <a:lnTo>
                    <a:pt x="540" y="32"/>
                  </a:lnTo>
                  <a:lnTo>
                    <a:pt x="533" y="23"/>
                  </a:lnTo>
                  <a:lnTo>
                    <a:pt x="527" y="16"/>
                  </a:lnTo>
                  <a:lnTo>
                    <a:pt x="520" y="10"/>
                  </a:lnTo>
                  <a:lnTo>
                    <a:pt x="515" y="6"/>
                  </a:lnTo>
                  <a:lnTo>
                    <a:pt x="510" y="4"/>
                  </a:lnTo>
                  <a:lnTo>
                    <a:pt x="505" y="2"/>
                  </a:lnTo>
                  <a:lnTo>
                    <a:pt x="498" y="0"/>
                  </a:lnTo>
                  <a:lnTo>
                    <a:pt x="498" y="11"/>
                  </a:lnTo>
                  <a:lnTo>
                    <a:pt x="500" y="23"/>
                  </a:lnTo>
                  <a:lnTo>
                    <a:pt x="502" y="47"/>
                  </a:lnTo>
                  <a:lnTo>
                    <a:pt x="503" y="56"/>
                  </a:lnTo>
                  <a:lnTo>
                    <a:pt x="505" y="60"/>
                  </a:lnTo>
                  <a:lnTo>
                    <a:pt x="506" y="59"/>
                  </a:lnTo>
                  <a:lnTo>
                    <a:pt x="506" y="50"/>
                  </a:lnTo>
                  <a:lnTo>
                    <a:pt x="505" y="64"/>
                  </a:lnTo>
                  <a:lnTo>
                    <a:pt x="505" y="70"/>
                  </a:lnTo>
                  <a:lnTo>
                    <a:pt x="502" y="76"/>
                  </a:lnTo>
                  <a:lnTo>
                    <a:pt x="501" y="82"/>
                  </a:lnTo>
                  <a:lnTo>
                    <a:pt x="497" y="86"/>
                  </a:lnTo>
                  <a:lnTo>
                    <a:pt x="495" y="91"/>
                  </a:lnTo>
                  <a:lnTo>
                    <a:pt x="490" y="95"/>
                  </a:lnTo>
                  <a:lnTo>
                    <a:pt x="485" y="99"/>
                  </a:lnTo>
                  <a:lnTo>
                    <a:pt x="480" y="102"/>
                  </a:lnTo>
                  <a:lnTo>
                    <a:pt x="472" y="105"/>
                  </a:lnTo>
                  <a:lnTo>
                    <a:pt x="465" y="109"/>
                  </a:lnTo>
                  <a:lnTo>
                    <a:pt x="456" y="111"/>
                  </a:lnTo>
                  <a:lnTo>
                    <a:pt x="445" y="112"/>
                  </a:lnTo>
                  <a:lnTo>
                    <a:pt x="433" y="114"/>
                  </a:lnTo>
                  <a:lnTo>
                    <a:pt x="421" y="115"/>
                  </a:lnTo>
                  <a:lnTo>
                    <a:pt x="415" y="117"/>
                  </a:lnTo>
                  <a:lnTo>
                    <a:pt x="410" y="118"/>
                  </a:lnTo>
                  <a:lnTo>
                    <a:pt x="398" y="121"/>
                  </a:lnTo>
                  <a:lnTo>
                    <a:pt x="393" y="123"/>
                  </a:lnTo>
                  <a:lnTo>
                    <a:pt x="390" y="126"/>
                  </a:lnTo>
                  <a:lnTo>
                    <a:pt x="381" y="130"/>
                  </a:lnTo>
                  <a:lnTo>
                    <a:pt x="372" y="137"/>
                  </a:lnTo>
                  <a:lnTo>
                    <a:pt x="365" y="145"/>
                  </a:lnTo>
                  <a:lnTo>
                    <a:pt x="357" y="153"/>
                  </a:lnTo>
                  <a:lnTo>
                    <a:pt x="351" y="162"/>
                  </a:lnTo>
                  <a:lnTo>
                    <a:pt x="347" y="167"/>
                  </a:lnTo>
                  <a:lnTo>
                    <a:pt x="343" y="173"/>
                  </a:lnTo>
                  <a:lnTo>
                    <a:pt x="340" y="180"/>
                  </a:lnTo>
                  <a:lnTo>
                    <a:pt x="337" y="185"/>
                  </a:lnTo>
                  <a:lnTo>
                    <a:pt x="333" y="191"/>
                  </a:lnTo>
                  <a:lnTo>
                    <a:pt x="331" y="193"/>
                  </a:lnTo>
                  <a:lnTo>
                    <a:pt x="328" y="194"/>
                  </a:lnTo>
                  <a:lnTo>
                    <a:pt x="323" y="198"/>
                  </a:lnTo>
                  <a:lnTo>
                    <a:pt x="320" y="198"/>
                  </a:lnTo>
                  <a:lnTo>
                    <a:pt x="316" y="199"/>
                  </a:lnTo>
                  <a:lnTo>
                    <a:pt x="258" y="199"/>
                  </a:lnTo>
                  <a:lnTo>
                    <a:pt x="240" y="212"/>
                  </a:lnTo>
                  <a:lnTo>
                    <a:pt x="231" y="218"/>
                  </a:lnTo>
                  <a:lnTo>
                    <a:pt x="221" y="222"/>
                  </a:lnTo>
                  <a:lnTo>
                    <a:pt x="211" y="226"/>
                  </a:lnTo>
                  <a:lnTo>
                    <a:pt x="201" y="229"/>
                  </a:lnTo>
                  <a:lnTo>
                    <a:pt x="190" y="230"/>
                  </a:lnTo>
                  <a:lnTo>
                    <a:pt x="177" y="231"/>
                  </a:lnTo>
                  <a:lnTo>
                    <a:pt x="173" y="230"/>
                  </a:lnTo>
                  <a:lnTo>
                    <a:pt x="168" y="230"/>
                  </a:lnTo>
                  <a:lnTo>
                    <a:pt x="165" y="229"/>
                  </a:lnTo>
                  <a:lnTo>
                    <a:pt x="161" y="228"/>
                  </a:lnTo>
                  <a:lnTo>
                    <a:pt x="157" y="227"/>
                  </a:lnTo>
                  <a:lnTo>
                    <a:pt x="155" y="225"/>
                  </a:lnTo>
                  <a:lnTo>
                    <a:pt x="148" y="220"/>
                  </a:lnTo>
                  <a:lnTo>
                    <a:pt x="143" y="214"/>
                  </a:lnTo>
                  <a:lnTo>
                    <a:pt x="138" y="209"/>
                  </a:lnTo>
                  <a:lnTo>
                    <a:pt x="128" y="196"/>
                  </a:lnTo>
                  <a:lnTo>
                    <a:pt x="118" y="183"/>
                  </a:lnTo>
                  <a:lnTo>
                    <a:pt x="113" y="177"/>
                  </a:lnTo>
                  <a:lnTo>
                    <a:pt x="108" y="172"/>
                  </a:lnTo>
                  <a:lnTo>
                    <a:pt x="102" y="168"/>
                  </a:lnTo>
                  <a:lnTo>
                    <a:pt x="100" y="166"/>
                  </a:lnTo>
                  <a:lnTo>
                    <a:pt x="96" y="164"/>
                  </a:lnTo>
                  <a:lnTo>
                    <a:pt x="88" y="162"/>
                  </a:lnTo>
                  <a:lnTo>
                    <a:pt x="80" y="162"/>
                  </a:lnTo>
                  <a:lnTo>
                    <a:pt x="61" y="160"/>
                  </a:lnTo>
                  <a:lnTo>
                    <a:pt x="52" y="160"/>
                  </a:lnTo>
                  <a:lnTo>
                    <a:pt x="43" y="162"/>
                  </a:lnTo>
                  <a:lnTo>
                    <a:pt x="36" y="163"/>
                  </a:lnTo>
                  <a:lnTo>
                    <a:pt x="32" y="164"/>
                  </a:lnTo>
                  <a:lnTo>
                    <a:pt x="30" y="166"/>
                  </a:lnTo>
                  <a:lnTo>
                    <a:pt x="27" y="167"/>
                  </a:lnTo>
                  <a:lnTo>
                    <a:pt x="26" y="171"/>
                  </a:lnTo>
                  <a:lnTo>
                    <a:pt x="25" y="173"/>
                  </a:lnTo>
                  <a:lnTo>
                    <a:pt x="23" y="176"/>
                  </a:lnTo>
                  <a:lnTo>
                    <a:pt x="25" y="181"/>
                  </a:lnTo>
                  <a:lnTo>
                    <a:pt x="26" y="183"/>
                  </a:lnTo>
                  <a:lnTo>
                    <a:pt x="28" y="190"/>
                  </a:lnTo>
                  <a:lnTo>
                    <a:pt x="26" y="17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8E31EAE-23A0-4686-8C80-717A89260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511" y="5694353"/>
              <a:ext cx="650875" cy="925513"/>
            </a:xfrm>
            <a:custGeom>
              <a:avLst/>
              <a:gdLst/>
              <a:ahLst/>
              <a:cxnLst>
                <a:cxn ang="0">
                  <a:pos x="92" y="968"/>
                </a:cxn>
                <a:cxn ang="0">
                  <a:pos x="99" y="904"/>
                </a:cxn>
                <a:cxn ang="0">
                  <a:pos x="82" y="846"/>
                </a:cxn>
                <a:cxn ang="0">
                  <a:pos x="80" y="811"/>
                </a:cxn>
                <a:cxn ang="0">
                  <a:pos x="95" y="760"/>
                </a:cxn>
                <a:cxn ang="0">
                  <a:pos x="97" y="726"/>
                </a:cxn>
                <a:cxn ang="0">
                  <a:pos x="80" y="693"/>
                </a:cxn>
                <a:cxn ang="0">
                  <a:pos x="31" y="654"/>
                </a:cxn>
                <a:cxn ang="0">
                  <a:pos x="5" y="621"/>
                </a:cxn>
                <a:cxn ang="0">
                  <a:pos x="0" y="413"/>
                </a:cxn>
                <a:cxn ang="0">
                  <a:pos x="25" y="394"/>
                </a:cxn>
                <a:cxn ang="0">
                  <a:pos x="72" y="381"/>
                </a:cxn>
                <a:cxn ang="0">
                  <a:pos x="147" y="368"/>
                </a:cxn>
                <a:cxn ang="0">
                  <a:pos x="187" y="343"/>
                </a:cxn>
                <a:cxn ang="0">
                  <a:pos x="209" y="307"/>
                </a:cxn>
                <a:cxn ang="0">
                  <a:pos x="216" y="246"/>
                </a:cxn>
                <a:cxn ang="0">
                  <a:pos x="209" y="230"/>
                </a:cxn>
                <a:cxn ang="0">
                  <a:pos x="186" y="207"/>
                </a:cxn>
                <a:cxn ang="0">
                  <a:pos x="184" y="172"/>
                </a:cxn>
                <a:cxn ang="0">
                  <a:pos x="235" y="169"/>
                </a:cxn>
                <a:cxn ang="0">
                  <a:pos x="271" y="176"/>
                </a:cxn>
                <a:cxn ang="0">
                  <a:pos x="308" y="164"/>
                </a:cxn>
                <a:cxn ang="0">
                  <a:pos x="348" y="154"/>
                </a:cxn>
                <a:cxn ang="0">
                  <a:pos x="373" y="173"/>
                </a:cxn>
                <a:cxn ang="0">
                  <a:pos x="402" y="184"/>
                </a:cxn>
                <a:cxn ang="0">
                  <a:pos x="457" y="184"/>
                </a:cxn>
                <a:cxn ang="0">
                  <a:pos x="513" y="162"/>
                </a:cxn>
                <a:cxn ang="0">
                  <a:pos x="583" y="110"/>
                </a:cxn>
                <a:cxn ang="0">
                  <a:pos x="617" y="91"/>
                </a:cxn>
                <a:cxn ang="0">
                  <a:pos x="646" y="96"/>
                </a:cxn>
                <a:cxn ang="0">
                  <a:pos x="671" y="94"/>
                </a:cxn>
                <a:cxn ang="0">
                  <a:pos x="687" y="77"/>
                </a:cxn>
                <a:cxn ang="0">
                  <a:pos x="702" y="23"/>
                </a:cxn>
                <a:cxn ang="0">
                  <a:pos x="717" y="2"/>
                </a:cxn>
                <a:cxn ang="0">
                  <a:pos x="739" y="0"/>
                </a:cxn>
                <a:cxn ang="0">
                  <a:pos x="769" y="8"/>
                </a:cxn>
                <a:cxn ang="0">
                  <a:pos x="799" y="41"/>
                </a:cxn>
                <a:cxn ang="0">
                  <a:pos x="818" y="102"/>
                </a:cxn>
                <a:cxn ang="0">
                  <a:pos x="820" y="165"/>
                </a:cxn>
                <a:cxn ang="0">
                  <a:pos x="803" y="203"/>
                </a:cxn>
                <a:cxn ang="0">
                  <a:pos x="749" y="254"/>
                </a:cxn>
                <a:cxn ang="0">
                  <a:pos x="710" y="304"/>
                </a:cxn>
                <a:cxn ang="0">
                  <a:pos x="690" y="362"/>
                </a:cxn>
                <a:cxn ang="0">
                  <a:pos x="679" y="470"/>
                </a:cxn>
                <a:cxn ang="0">
                  <a:pos x="679" y="640"/>
                </a:cxn>
                <a:cxn ang="0">
                  <a:pos x="665" y="668"/>
                </a:cxn>
                <a:cxn ang="0">
                  <a:pos x="631" y="695"/>
                </a:cxn>
                <a:cxn ang="0">
                  <a:pos x="542" y="744"/>
                </a:cxn>
                <a:cxn ang="0">
                  <a:pos x="507" y="783"/>
                </a:cxn>
                <a:cxn ang="0">
                  <a:pos x="484" y="851"/>
                </a:cxn>
                <a:cxn ang="0">
                  <a:pos x="456" y="926"/>
                </a:cxn>
                <a:cxn ang="0">
                  <a:pos x="418" y="963"/>
                </a:cxn>
                <a:cxn ang="0">
                  <a:pos x="342" y="999"/>
                </a:cxn>
                <a:cxn ang="0">
                  <a:pos x="260" y="1067"/>
                </a:cxn>
                <a:cxn ang="0">
                  <a:pos x="199" y="1120"/>
                </a:cxn>
                <a:cxn ang="0">
                  <a:pos x="124" y="1157"/>
                </a:cxn>
              </a:cxnLst>
              <a:rect l="0" t="0" r="r" b="b"/>
              <a:pathLst>
                <a:path w="820" h="1166">
                  <a:moveTo>
                    <a:pt x="86" y="1166"/>
                  </a:moveTo>
                  <a:lnTo>
                    <a:pt x="86" y="1027"/>
                  </a:lnTo>
                  <a:lnTo>
                    <a:pt x="87" y="1011"/>
                  </a:lnTo>
                  <a:lnTo>
                    <a:pt x="88" y="995"/>
                  </a:lnTo>
                  <a:lnTo>
                    <a:pt x="92" y="968"/>
                  </a:lnTo>
                  <a:lnTo>
                    <a:pt x="95" y="954"/>
                  </a:lnTo>
                  <a:lnTo>
                    <a:pt x="96" y="941"/>
                  </a:lnTo>
                  <a:lnTo>
                    <a:pt x="97" y="926"/>
                  </a:lnTo>
                  <a:lnTo>
                    <a:pt x="99" y="909"/>
                  </a:lnTo>
                  <a:lnTo>
                    <a:pt x="99" y="904"/>
                  </a:lnTo>
                  <a:lnTo>
                    <a:pt x="97" y="898"/>
                  </a:lnTo>
                  <a:lnTo>
                    <a:pt x="95" y="887"/>
                  </a:lnTo>
                  <a:lnTo>
                    <a:pt x="88" y="867"/>
                  </a:lnTo>
                  <a:lnTo>
                    <a:pt x="86" y="856"/>
                  </a:lnTo>
                  <a:lnTo>
                    <a:pt x="82" y="846"/>
                  </a:lnTo>
                  <a:lnTo>
                    <a:pt x="80" y="836"/>
                  </a:lnTo>
                  <a:lnTo>
                    <a:pt x="80" y="829"/>
                  </a:lnTo>
                  <a:lnTo>
                    <a:pt x="80" y="824"/>
                  </a:lnTo>
                  <a:lnTo>
                    <a:pt x="80" y="817"/>
                  </a:lnTo>
                  <a:lnTo>
                    <a:pt x="80" y="811"/>
                  </a:lnTo>
                  <a:lnTo>
                    <a:pt x="82" y="800"/>
                  </a:lnTo>
                  <a:lnTo>
                    <a:pt x="88" y="780"/>
                  </a:lnTo>
                  <a:lnTo>
                    <a:pt x="92" y="771"/>
                  </a:lnTo>
                  <a:lnTo>
                    <a:pt x="93" y="765"/>
                  </a:lnTo>
                  <a:lnTo>
                    <a:pt x="95" y="760"/>
                  </a:lnTo>
                  <a:lnTo>
                    <a:pt x="97" y="750"/>
                  </a:lnTo>
                  <a:lnTo>
                    <a:pt x="99" y="743"/>
                  </a:lnTo>
                  <a:lnTo>
                    <a:pt x="99" y="737"/>
                  </a:lnTo>
                  <a:lnTo>
                    <a:pt x="97" y="732"/>
                  </a:lnTo>
                  <a:lnTo>
                    <a:pt x="97" y="726"/>
                  </a:lnTo>
                  <a:lnTo>
                    <a:pt x="96" y="720"/>
                  </a:lnTo>
                  <a:lnTo>
                    <a:pt x="93" y="716"/>
                  </a:lnTo>
                  <a:lnTo>
                    <a:pt x="88" y="706"/>
                  </a:lnTo>
                  <a:lnTo>
                    <a:pt x="82" y="698"/>
                  </a:lnTo>
                  <a:lnTo>
                    <a:pt x="80" y="693"/>
                  </a:lnTo>
                  <a:lnTo>
                    <a:pt x="76" y="690"/>
                  </a:lnTo>
                  <a:lnTo>
                    <a:pt x="67" y="682"/>
                  </a:lnTo>
                  <a:lnTo>
                    <a:pt x="58" y="675"/>
                  </a:lnTo>
                  <a:lnTo>
                    <a:pt x="50" y="668"/>
                  </a:lnTo>
                  <a:lnTo>
                    <a:pt x="31" y="654"/>
                  </a:lnTo>
                  <a:lnTo>
                    <a:pt x="23" y="647"/>
                  </a:lnTo>
                  <a:lnTo>
                    <a:pt x="16" y="639"/>
                  </a:lnTo>
                  <a:lnTo>
                    <a:pt x="10" y="630"/>
                  </a:lnTo>
                  <a:lnTo>
                    <a:pt x="7" y="626"/>
                  </a:lnTo>
                  <a:lnTo>
                    <a:pt x="5" y="621"/>
                  </a:lnTo>
                  <a:lnTo>
                    <a:pt x="2" y="617"/>
                  </a:lnTo>
                  <a:lnTo>
                    <a:pt x="1" y="611"/>
                  </a:lnTo>
                  <a:lnTo>
                    <a:pt x="1" y="605"/>
                  </a:lnTo>
                  <a:lnTo>
                    <a:pt x="0" y="600"/>
                  </a:lnTo>
                  <a:lnTo>
                    <a:pt x="0" y="413"/>
                  </a:lnTo>
                  <a:lnTo>
                    <a:pt x="3" y="408"/>
                  </a:lnTo>
                  <a:lnTo>
                    <a:pt x="8" y="405"/>
                  </a:lnTo>
                  <a:lnTo>
                    <a:pt x="12" y="402"/>
                  </a:lnTo>
                  <a:lnTo>
                    <a:pt x="16" y="398"/>
                  </a:lnTo>
                  <a:lnTo>
                    <a:pt x="25" y="394"/>
                  </a:lnTo>
                  <a:lnTo>
                    <a:pt x="33" y="389"/>
                  </a:lnTo>
                  <a:lnTo>
                    <a:pt x="42" y="387"/>
                  </a:lnTo>
                  <a:lnTo>
                    <a:pt x="52" y="385"/>
                  </a:lnTo>
                  <a:lnTo>
                    <a:pt x="62" y="382"/>
                  </a:lnTo>
                  <a:lnTo>
                    <a:pt x="72" y="381"/>
                  </a:lnTo>
                  <a:lnTo>
                    <a:pt x="93" y="379"/>
                  </a:lnTo>
                  <a:lnTo>
                    <a:pt x="115" y="376"/>
                  </a:lnTo>
                  <a:lnTo>
                    <a:pt x="126" y="375"/>
                  </a:lnTo>
                  <a:lnTo>
                    <a:pt x="136" y="371"/>
                  </a:lnTo>
                  <a:lnTo>
                    <a:pt x="147" y="368"/>
                  </a:lnTo>
                  <a:lnTo>
                    <a:pt x="157" y="363"/>
                  </a:lnTo>
                  <a:lnTo>
                    <a:pt x="166" y="359"/>
                  </a:lnTo>
                  <a:lnTo>
                    <a:pt x="175" y="354"/>
                  </a:lnTo>
                  <a:lnTo>
                    <a:pt x="181" y="349"/>
                  </a:lnTo>
                  <a:lnTo>
                    <a:pt x="187" y="343"/>
                  </a:lnTo>
                  <a:lnTo>
                    <a:pt x="192" y="336"/>
                  </a:lnTo>
                  <a:lnTo>
                    <a:pt x="197" y="330"/>
                  </a:lnTo>
                  <a:lnTo>
                    <a:pt x="203" y="323"/>
                  </a:lnTo>
                  <a:lnTo>
                    <a:pt x="205" y="315"/>
                  </a:lnTo>
                  <a:lnTo>
                    <a:pt x="209" y="307"/>
                  </a:lnTo>
                  <a:lnTo>
                    <a:pt x="210" y="299"/>
                  </a:lnTo>
                  <a:lnTo>
                    <a:pt x="214" y="282"/>
                  </a:lnTo>
                  <a:lnTo>
                    <a:pt x="215" y="273"/>
                  </a:lnTo>
                  <a:lnTo>
                    <a:pt x="215" y="264"/>
                  </a:lnTo>
                  <a:lnTo>
                    <a:pt x="216" y="246"/>
                  </a:lnTo>
                  <a:lnTo>
                    <a:pt x="216" y="242"/>
                  </a:lnTo>
                  <a:lnTo>
                    <a:pt x="215" y="238"/>
                  </a:lnTo>
                  <a:lnTo>
                    <a:pt x="214" y="235"/>
                  </a:lnTo>
                  <a:lnTo>
                    <a:pt x="211" y="233"/>
                  </a:lnTo>
                  <a:lnTo>
                    <a:pt x="209" y="230"/>
                  </a:lnTo>
                  <a:lnTo>
                    <a:pt x="206" y="227"/>
                  </a:lnTo>
                  <a:lnTo>
                    <a:pt x="200" y="223"/>
                  </a:lnTo>
                  <a:lnTo>
                    <a:pt x="195" y="218"/>
                  </a:lnTo>
                  <a:lnTo>
                    <a:pt x="189" y="212"/>
                  </a:lnTo>
                  <a:lnTo>
                    <a:pt x="186" y="207"/>
                  </a:lnTo>
                  <a:lnTo>
                    <a:pt x="185" y="203"/>
                  </a:lnTo>
                  <a:lnTo>
                    <a:pt x="184" y="199"/>
                  </a:lnTo>
                  <a:lnTo>
                    <a:pt x="185" y="185"/>
                  </a:lnTo>
                  <a:lnTo>
                    <a:pt x="185" y="180"/>
                  </a:lnTo>
                  <a:lnTo>
                    <a:pt x="184" y="172"/>
                  </a:lnTo>
                  <a:lnTo>
                    <a:pt x="204" y="169"/>
                  </a:lnTo>
                  <a:lnTo>
                    <a:pt x="213" y="167"/>
                  </a:lnTo>
                  <a:lnTo>
                    <a:pt x="223" y="167"/>
                  </a:lnTo>
                  <a:lnTo>
                    <a:pt x="229" y="167"/>
                  </a:lnTo>
                  <a:lnTo>
                    <a:pt x="235" y="169"/>
                  </a:lnTo>
                  <a:lnTo>
                    <a:pt x="241" y="171"/>
                  </a:lnTo>
                  <a:lnTo>
                    <a:pt x="248" y="172"/>
                  </a:lnTo>
                  <a:lnTo>
                    <a:pt x="259" y="175"/>
                  </a:lnTo>
                  <a:lnTo>
                    <a:pt x="265" y="176"/>
                  </a:lnTo>
                  <a:lnTo>
                    <a:pt x="271" y="176"/>
                  </a:lnTo>
                  <a:lnTo>
                    <a:pt x="283" y="175"/>
                  </a:lnTo>
                  <a:lnTo>
                    <a:pt x="288" y="174"/>
                  </a:lnTo>
                  <a:lnTo>
                    <a:pt x="291" y="173"/>
                  </a:lnTo>
                  <a:lnTo>
                    <a:pt x="300" y="170"/>
                  </a:lnTo>
                  <a:lnTo>
                    <a:pt x="308" y="164"/>
                  </a:lnTo>
                  <a:lnTo>
                    <a:pt x="322" y="154"/>
                  </a:lnTo>
                  <a:lnTo>
                    <a:pt x="330" y="148"/>
                  </a:lnTo>
                  <a:lnTo>
                    <a:pt x="339" y="144"/>
                  </a:lnTo>
                  <a:lnTo>
                    <a:pt x="344" y="148"/>
                  </a:lnTo>
                  <a:lnTo>
                    <a:pt x="348" y="154"/>
                  </a:lnTo>
                  <a:lnTo>
                    <a:pt x="353" y="158"/>
                  </a:lnTo>
                  <a:lnTo>
                    <a:pt x="358" y="163"/>
                  </a:lnTo>
                  <a:lnTo>
                    <a:pt x="363" y="166"/>
                  </a:lnTo>
                  <a:lnTo>
                    <a:pt x="368" y="170"/>
                  </a:lnTo>
                  <a:lnTo>
                    <a:pt x="373" y="173"/>
                  </a:lnTo>
                  <a:lnTo>
                    <a:pt x="378" y="176"/>
                  </a:lnTo>
                  <a:lnTo>
                    <a:pt x="384" y="179"/>
                  </a:lnTo>
                  <a:lnTo>
                    <a:pt x="389" y="181"/>
                  </a:lnTo>
                  <a:lnTo>
                    <a:pt x="395" y="182"/>
                  </a:lnTo>
                  <a:lnTo>
                    <a:pt x="402" y="184"/>
                  </a:lnTo>
                  <a:lnTo>
                    <a:pt x="416" y="185"/>
                  </a:lnTo>
                  <a:lnTo>
                    <a:pt x="429" y="187"/>
                  </a:lnTo>
                  <a:lnTo>
                    <a:pt x="444" y="185"/>
                  </a:lnTo>
                  <a:lnTo>
                    <a:pt x="451" y="185"/>
                  </a:lnTo>
                  <a:lnTo>
                    <a:pt x="457" y="184"/>
                  </a:lnTo>
                  <a:lnTo>
                    <a:pt x="469" y="181"/>
                  </a:lnTo>
                  <a:lnTo>
                    <a:pt x="482" y="178"/>
                  </a:lnTo>
                  <a:lnTo>
                    <a:pt x="493" y="173"/>
                  </a:lnTo>
                  <a:lnTo>
                    <a:pt x="503" y="167"/>
                  </a:lnTo>
                  <a:lnTo>
                    <a:pt x="513" y="162"/>
                  </a:lnTo>
                  <a:lnTo>
                    <a:pt x="523" y="156"/>
                  </a:lnTo>
                  <a:lnTo>
                    <a:pt x="542" y="142"/>
                  </a:lnTo>
                  <a:lnTo>
                    <a:pt x="562" y="126"/>
                  </a:lnTo>
                  <a:lnTo>
                    <a:pt x="572" y="118"/>
                  </a:lnTo>
                  <a:lnTo>
                    <a:pt x="583" y="110"/>
                  </a:lnTo>
                  <a:lnTo>
                    <a:pt x="595" y="102"/>
                  </a:lnTo>
                  <a:lnTo>
                    <a:pt x="606" y="94"/>
                  </a:lnTo>
                  <a:lnTo>
                    <a:pt x="610" y="93"/>
                  </a:lnTo>
                  <a:lnTo>
                    <a:pt x="613" y="92"/>
                  </a:lnTo>
                  <a:lnTo>
                    <a:pt x="617" y="91"/>
                  </a:lnTo>
                  <a:lnTo>
                    <a:pt x="621" y="91"/>
                  </a:lnTo>
                  <a:lnTo>
                    <a:pt x="626" y="92"/>
                  </a:lnTo>
                  <a:lnTo>
                    <a:pt x="630" y="92"/>
                  </a:lnTo>
                  <a:lnTo>
                    <a:pt x="639" y="94"/>
                  </a:lnTo>
                  <a:lnTo>
                    <a:pt x="646" y="96"/>
                  </a:lnTo>
                  <a:lnTo>
                    <a:pt x="655" y="98"/>
                  </a:lnTo>
                  <a:lnTo>
                    <a:pt x="659" y="98"/>
                  </a:lnTo>
                  <a:lnTo>
                    <a:pt x="662" y="98"/>
                  </a:lnTo>
                  <a:lnTo>
                    <a:pt x="667" y="96"/>
                  </a:lnTo>
                  <a:lnTo>
                    <a:pt x="671" y="94"/>
                  </a:lnTo>
                  <a:lnTo>
                    <a:pt x="675" y="92"/>
                  </a:lnTo>
                  <a:lnTo>
                    <a:pt x="677" y="90"/>
                  </a:lnTo>
                  <a:lnTo>
                    <a:pt x="681" y="87"/>
                  </a:lnTo>
                  <a:lnTo>
                    <a:pt x="684" y="84"/>
                  </a:lnTo>
                  <a:lnTo>
                    <a:pt x="687" y="77"/>
                  </a:lnTo>
                  <a:lnTo>
                    <a:pt x="691" y="71"/>
                  </a:lnTo>
                  <a:lnTo>
                    <a:pt x="694" y="63"/>
                  </a:lnTo>
                  <a:lnTo>
                    <a:pt x="696" y="55"/>
                  </a:lnTo>
                  <a:lnTo>
                    <a:pt x="699" y="39"/>
                  </a:lnTo>
                  <a:lnTo>
                    <a:pt x="702" y="23"/>
                  </a:lnTo>
                  <a:lnTo>
                    <a:pt x="705" y="17"/>
                  </a:lnTo>
                  <a:lnTo>
                    <a:pt x="709" y="11"/>
                  </a:lnTo>
                  <a:lnTo>
                    <a:pt x="712" y="6"/>
                  </a:lnTo>
                  <a:lnTo>
                    <a:pt x="715" y="4"/>
                  </a:lnTo>
                  <a:lnTo>
                    <a:pt x="717" y="2"/>
                  </a:lnTo>
                  <a:lnTo>
                    <a:pt x="720" y="1"/>
                  </a:lnTo>
                  <a:lnTo>
                    <a:pt x="724" y="0"/>
                  </a:lnTo>
                  <a:lnTo>
                    <a:pt x="727" y="0"/>
                  </a:lnTo>
                  <a:lnTo>
                    <a:pt x="733" y="0"/>
                  </a:lnTo>
                  <a:lnTo>
                    <a:pt x="739" y="0"/>
                  </a:lnTo>
                  <a:lnTo>
                    <a:pt x="745" y="1"/>
                  </a:lnTo>
                  <a:lnTo>
                    <a:pt x="751" y="2"/>
                  </a:lnTo>
                  <a:lnTo>
                    <a:pt x="758" y="3"/>
                  </a:lnTo>
                  <a:lnTo>
                    <a:pt x="763" y="5"/>
                  </a:lnTo>
                  <a:lnTo>
                    <a:pt x="769" y="8"/>
                  </a:lnTo>
                  <a:lnTo>
                    <a:pt x="773" y="11"/>
                  </a:lnTo>
                  <a:lnTo>
                    <a:pt x="778" y="14"/>
                  </a:lnTo>
                  <a:lnTo>
                    <a:pt x="786" y="22"/>
                  </a:lnTo>
                  <a:lnTo>
                    <a:pt x="794" y="31"/>
                  </a:lnTo>
                  <a:lnTo>
                    <a:pt x="799" y="41"/>
                  </a:lnTo>
                  <a:lnTo>
                    <a:pt x="805" y="51"/>
                  </a:lnTo>
                  <a:lnTo>
                    <a:pt x="809" y="64"/>
                  </a:lnTo>
                  <a:lnTo>
                    <a:pt x="813" y="76"/>
                  </a:lnTo>
                  <a:lnTo>
                    <a:pt x="815" y="89"/>
                  </a:lnTo>
                  <a:lnTo>
                    <a:pt x="818" y="102"/>
                  </a:lnTo>
                  <a:lnTo>
                    <a:pt x="819" y="116"/>
                  </a:lnTo>
                  <a:lnTo>
                    <a:pt x="820" y="129"/>
                  </a:lnTo>
                  <a:lnTo>
                    <a:pt x="820" y="143"/>
                  </a:lnTo>
                  <a:lnTo>
                    <a:pt x="820" y="155"/>
                  </a:lnTo>
                  <a:lnTo>
                    <a:pt x="820" y="165"/>
                  </a:lnTo>
                  <a:lnTo>
                    <a:pt x="819" y="174"/>
                  </a:lnTo>
                  <a:lnTo>
                    <a:pt x="816" y="182"/>
                  </a:lnTo>
                  <a:lnTo>
                    <a:pt x="813" y="190"/>
                  </a:lnTo>
                  <a:lnTo>
                    <a:pt x="808" y="197"/>
                  </a:lnTo>
                  <a:lnTo>
                    <a:pt x="803" y="203"/>
                  </a:lnTo>
                  <a:lnTo>
                    <a:pt x="798" y="210"/>
                  </a:lnTo>
                  <a:lnTo>
                    <a:pt x="791" y="216"/>
                  </a:lnTo>
                  <a:lnTo>
                    <a:pt x="778" y="228"/>
                  </a:lnTo>
                  <a:lnTo>
                    <a:pt x="763" y="241"/>
                  </a:lnTo>
                  <a:lnTo>
                    <a:pt x="749" y="254"/>
                  </a:lnTo>
                  <a:lnTo>
                    <a:pt x="741" y="261"/>
                  </a:lnTo>
                  <a:lnTo>
                    <a:pt x="735" y="269"/>
                  </a:lnTo>
                  <a:lnTo>
                    <a:pt x="725" y="280"/>
                  </a:lnTo>
                  <a:lnTo>
                    <a:pt x="717" y="292"/>
                  </a:lnTo>
                  <a:lnTo>
                    <a:pt x="710" y="304"/>
                  </a:lnTo>
                  <a:lnTo>
                    <a:pt x="704" y="315"/>
                  </a:lnTo>
                  <a:lnTo>
                    <a:pt x="700" y="327"/>
                  </a:lnTo>
                  <a:lnTo>
                    <a:pt x="696" y="339"/>
                  </a:lnTo>
                  <a:lnTo>
                    <a:pt x="692" y="351"/>
                  </a:lnTo>
                  <a:lnTo>
                    <a:pt x="690" y="362"/>
                  </a:lnTo>
                  <a:lnTo>
                    <a:pt x="687" y="375"/>
                  </a:lnTo>
                  <a:lnTo>
                    <a:pt x="686" y="387"/>
                  </a:lnTo>
                  <a:lnTo>
                    <a:pt x="684" y="413"/>
                  </a:lnTo>
                  <a:lnTo>
                    <a:pt x="681" y="441"/>
                  </a:lnTo>
                  <a:lnTo>
                    <a:pt x="679" y="470"/>
                  </a:lnTo>
                  <a:lnTo>
                    <a:pt x="680" y="512"/>
                  </a:lnTo>
                  <a:lnTo>
                    <a:pt x="680" y="549"/>
                  </a:lnTo>
                  <a:lnTo>
                    <a:pt x="679" y="628"/>
                  </a:lnTo>
                  <a:lnTo>
                    <a:pt x="679" y="635"/>
                  </a:lnTo>
                  <a:lnTo>
                    <a:pt x="679" y="640"/>
                  </a:lnTo>
                  <a:lnTo>
                    <a:pt x="675" y="650"/>
                  </a:lnTo>
                  <a:lnTo>
                    <a:pt x="674" y="655"/>
                  </a:lnTo>
                  <a:lnTo>
                    <a:pt x="671" y="659"/>
                  </a:lnTo>
                  <a:lnTo>
                    <a:pt x="669" y="664"/>
                  </a:lnTo>
                  <a:lnTo>
                    <a:pt x="665" y="668"/>
                  </a:lnTo>
                  <a:lnTo>
                    <a:pt x="662" y="672"/>
                  </a:lnTo>
                  <a:lnTo>
                    <a:pt x="659" y="676"/>
                  </a:lnTo>
                  <a:lnTo>
                    <a:pt x="650" y="683"/>
                  </a:lnTo>
                  <a:lnTo>
                    <a:pt x="641" y="690"/>
                  </a:lnTo>
                  <a:lnTo>
                    <a:pt x="631" y="695"/>
                  </a:lnTo>
                  <a:lnTo>
                    <a:pt x="610" y="707"/>
                  </a:lnTo>
                  <a:lnTo>
                    <a:pt x="587" y="718"/>
                  </a:lnTo>
                  <a:lnTo>
                    <a:pt x="565" y="730"/>
                  </a:lnTo>
                  <a:lnTo>
                    <a:pt x="553" y="737"/>
                  </a:lnTo>
                  <a:lnTo>
                    <a:pt x="542" y="744"/>
                  </a:lnTo>
                  <a:lnTo>
                    <a:pt x="531" y="753"/>
                  </a:lnTo>
                  <a:lnTo>
                    <a:pt x="521" y="763"/>
                  </a:lnTo>
                  <a:lnTo>
                    <a:pt x="513" y="773"/>
                  </a:lnTo>
                  <a:lnTo>
                    <a:pt x="509" y="778"/>
                  </a:lnTo>
                  <a:lnTo>
                    <a:pt x="507" y="783"/>
                  </a:lnTo>
                  <a:lnTo>
                    <a:pt x="501" y="793"/>
                  </a:lnTo>
                  <a:lnTo>
                    <a:pt x="497" y="805"/>
                  </a:lnTo>
                  <a:lnTo>
                    <a:pt x="493" y="816"/>
                  </a:lnTo>
                  <a:lnTo>
                    <a:pt x="489" y="827"/>
                  </a:lnTo>
                  <a:lnTo>
                    <a:pt x="484" y="851"/>
                  </a:lnTo>
                  <a:lnTo>
                    <a:pt x="478" y="876"/>
                  </a:lnTo>
                  <a:lnTo>
                    <a:pt x="473" y="888"/>
                  </a:lnTo>
                  <a:lnTo>
                    <a:pt x="469" y="900"/>
                  </a:lnTo>
                  <a:lnTo>
                    <a:pt x="463" y="914"/>
                  </a:lnTo>
                  <a:lnTo>
                    <a:pt x="456" y="926"/>
                  </a:lnTo>
                  <a:lnTo>
                    <a:pt x="449" y="935"/>
                  </a:lnTo>
                  <a:lnTo>
                    <a:pt x="443" y="944"/>
                  </a:lnTo>
                  <a:lnTo>
                    <a:pt x="436" y="951"/>
                  </a:lnTo>
                  <a:lnTo>
                    <a:pt x="427" y="958"/>
                  </a:lnTo>
                  <a:lnTo>
                    <a:pt x="418" y="963"/>
                  </a:lnTo>
                  <a:lnTo>
                    <a:pt x="409" y="968"/>
                  </a:lnTo>
                  <a:lnTo>
                    <a:pt x="390" y="977"/>
                  </a:lnTo>
                  <a:lnTo>
                    <a:pt x="370" y="985"/>
                  </a:lnTo>
                  <a:lnTo>
                    <a:pt x="350" y="994"/>
                  </a:lnTo>
                  <a:lnTo>
                    <a:pt x="342" y="999"/>
                  </a:lnTo>
                  <a:lnTo>
                    <a:pt x="332" y="1005"/>
                  </a:lnTo>
                  <a:lnTo>
                    <a:pt x="322" y="1011"/>
                  </a:lnTo>
                  <a:lnTo>
                    <a:pt x="313" y="1019"/>
                  </a:lnTo>
                  <a:lnTo>
                    <a:pt x="285" y="1043"/>
                  </a:lnTo>
                  <a:lnTo>
                    <a:pt x="260" y="1067"/>
                  </a:lnTo>
                  <a:lnTo>
                    <a:pt x="248" y="1078"/>
                  </a:lnTo>
                  <a:lnTo>
                    <a:pt x="235" y="1090"/>
                  </a:lnTo>
                  <a:lnTo>
                    <a:pt x="224" y="1100"/>
                  </a:lnTo>
                  <a:lnTo>
                    <a:pt x="211" y="1110"/>
                  </a:lnTo>
                  <a:lnTo>
                    <a:pt x="199" y="1120"/>
                  </a:lnTo>
                  <a:lnTo>
                    <a:pt x="185" y="1129"/>
                  </a:lnTo>
                  <a:lnTo>
                    <a:pt x="171" y="1137"/>
                  </a:lnTo>
                  <a:lnTo>
                    <a:pt x="156" y="1145"/>
                  </a:lnTo>
                  <a:lnTo>
                    <a:pt x="141" y="1151"/>
                  </a:lnTo>
                  <a:lnTo>
                    <a:pt x="124" y="1157"/>
                  </a:lnTo>
                  <a:lnTo>
                    <a:pt x="106" y="1162"/>
                  </a:lnTo>
                  <a:lnTo>
                    <a:pt x="86" y="116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8" name="Freeform 59">
              <a:extLst>
                <a:ext uri="{FF2B5EF4-FFF2-40B4-BE49-F238E27FC236}">
                  <a16:creationId xmlns:a16="http://schemas.microsoft.com/office/drawing/2014/main" id="{D1D27415-DC65-426D-A274-DD61DB925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4163" y="5830876"/>
              <a:ext cx="361950" cy="795337"/>
            </a:xfrm>
            <a:custGeom>
              <a:avLst/>
              <a:gdLst/>
              <a:ahLst/>
              <a:cxnLst>
                <a:cxn ang="0">
                  <a:pos x="0" y="76"/>
                </a:cxn>
                <a:cxn ang="0">
                  <a:pos x="5" y="118"/>
                </a:cxn>
                <a:cxn ang="0">
                  <a:pos x="17" y="153"/>
                </a:cxn>
                <a:cxn ang="0">
                  <a:pos x="43" y="198"/>
                </a:cxn>
                <a:cxn ang="0">
                  <a:pos x="72" y="244"/>
                </a:cxn>
                <a:cxn ang="0">
                  <a:pos x="91" y="279"/>
                </a:cxn>
                <a:cxn ang="0">
                  <a:pos x="102" y="309"/>
                </a:cxn>
                <a:cxn ang="0">
                  <a:pos x="118" y="367"/>
                </a:cxn>
                <a:cxn ang="0">
                  <a:pos x="120" y="386"/>
                </a:cxn>
                <a:cxn ang="0">
                  <a:pos x="131" y="406"/>
                </a:cxn>
                <a:cxn ang="0">
                  <a:pos x="153" y="435"/>
                </a:cxn>
                <a:cxn ang="0">
                  <a:pos x="170" y="460"/>
                </a:cxn>
                <a:cxn ang="0">
                  <a:pos x="185" y="492"/>
                </a:cxn>
                <a:cxn ang="0">
                  <a:pos x="193" y="530"/>
                </a:cxn>
                <a:cxn ang="0">
                  <a:pos x="209" y="599"/>
                </a:cxn>
                <a:cxn ang="0">
                  <a:pos x="215" y="647"/>
                </a:cxn>
                <a:cxn ang="0">
                  <a:pos x="218" y="744"/>
                </a:cxn>
                <a:cxn ang="0">
                  <a:pos x="224" y="767"/>
                </a:cxn>
                <a:cxn ang="0">
                  <a:pos x="239" y="796"/>
                </a:cxn>
                <a:cxn ang="0">
                  <a:pos x="277" y="840"/>
                </a:cxn>
                <a:cxn ang="0">
                  <a:pos x="327" y="897"/>
                </a:cxn>
                <a:cxn ang="0">
                  <a:pos x="365" y="947"/>
                </a:cxn>
                <a:cxn ang="0">
                  <a:pos x="392" y="975"/>
                </a:cxn>
                <a:cxn ang="0">
                  <a:pos x="420" y="995"/>
                </a:cxn>
                <a:cxn ang="0">
                  <a:pos x="438" y="988"/>
                </a:cxn>
                <a:cxn ang="0">
                  <a:pos x="440" y="973"/>
                </a:cxn>
                <a:cxn ang="0">
                  <a:pos x="434" y="923"/>
                </a:cxn>
                <a:cxn ang="0">
                  <a:pos x="428" y="872"/>
                </a:cxn>
                <a:cxn ang="0">
                  <a:pos x="430" y="839"/>
                </a:cxn>
                <a:cxn ang="0">
                  <a:pos x="440" y="795"/>
                </a:cxn>
                <a:cxn ang="0">
                  <a:pos x="446" y="754"/>
                </a:cxn>
                <a:cxn ang="0">
                  <a:pos x="445" y="734"/>
                </a:cxn>
                <a:cxn ang="0">
                  <a:pos x="439" y="715"/>
                </a:cxn>
                <a:cxn ang="0">
                  <a:pos x="428" y="687"/>
                </a:cxn>
                <a:cxn ang="0">
                  <a:pos x="424" y="665"/>
                </a:cxn>
                <a:cxn ang="0">
                  <a:pos x="426" y="646"/>
                </a:cxn>
                <a:cxn ang="0">
                  <a:pos x="440" y="621"/>
                </a:cxn>
                <a:cxn ang="0">
                  <a:pos x="451" y="601"/>
                </a:cxn>
                <a:cxn ang="0">
                  <a:pos x="455" y="586"/>
                </a:cxn>
                <a:cxn ang="0">
                  <a:pos x="456" y="571"/>
                </a:cxn>
                <a:cxn ang="0">
                  <a:pos x="451" y="557"/>
                </a:cxn>
                <a:cxn ang="0">
                  <a:pos x="441" y="545"/>
                </a:cxn>
                <a:cxn ang="0">
                  <a:pos x="420" y="530"/>
                </a:cxn>
                <a:cxn ang="0">
                  <a:pos x="367" y="503"/>
                </a:cxn>
                <a:cxn ang="0">
                  <a:pos x="351" y="489"/>
                </a:cxn>
                <a:cxn ang="0">
                  <a:pos x="343" y="477"/>
                </a:cxn>
                <a:cxn ang="0">
                  <a:pos x="340" y="462"/>
                </a:cxn>
                <a:cxn ang="0">
                  <a:pos x="342" y="354"/>
                </a:cxn>
                <a:cxn ang="0">
                  <a:pos x="341" y="314"/>
                </a:cxn>
                <a:cxn ang="0">
                  <a:pos x="335" y="286"/>
                </a:cxn>
                <a:cxn ang="0">
                  <a:pos x="320" y="259"/>
                </a:cxn>
                <a:cxn ang="0">
                  <a:pos x="297" y="233"/>
                </a:cxn>
                <a:cxn ang="0">
                  <a:pos x="274" y="218"/>
                </a:cxn>
                <a:cxn ang="0">
                  <a:pos x="223" y="192"/>
                </a:cxn>
                <a:cxn ang="0">
                  <a:pos x="183" y="171"/>
                </a:cxn>
                <a:cxn ang="0">
                  <a:pos x="151" y="144"/>
                </a:cxn>
                <a:cxn ang="0">
                  <a:pos x="114" y="99"/>
                </a:cxn>
                <a:cxn ang="0">
                  <a:pos x="79" y="56"/>
                </a:cxn>
                <a:cxn ang="0">
                  <a:pos x="60" y="36"/>
                </a:cxn>
                <a:cxn ang="0">
                  <a:pos x="36" y="17"/>
                </a:cxn>
                <a:cxn ang="0">
                  <a:pos x="1" y="10"/>
                </a:cxn>
              </a:cxnLst>
              <a:rect l="0" t="0" r="r" b="b"/>
              <a:pathLst>
                <a:path w="456" h="1002">
                  <a:moveTo>
                    <a:pt x="1" y="0"/>
                  </a:moveTo>
                  <a:lnTo>
                    <a:pt x="0" y="38"/>
                  </a:lnTo>
                  <a:lnTo>
                    <a:pt x="0" y="76"/>
                  </a:lnTo>
                  <a:lnTo>
                    <a:pt x="1" y="91"/>
                  </a:lnTo>
                  <a:lnTo>
                    <a:pt x="2" y="104"/>
                  </a:lnTo>
                  <a:lnTo>
                    <a:pt x="5" y="118"/>
                  </a:lnTo>
                  <a:lnTo>
                    <a:pt x="8" y="130"/>
                  </a:lnTo>
                  <a:lnTo>
                    <a:pt x="12" y="142"/>
                  </a:lnTo>
                  <a:lnTo>
                    <a:pt x="17" y="153"/>
                  </a:lnTo>
                  <a:lnTo>
                    <a:pt x="23" y="164"/>
                  </a:lnTo>
                  <a:lnTo>
                    <a:pt x="30" y="175"/>
                  </a:lnTo>
                  <a:lnTo>
                    <a:pt x="43" y="198"/>
                  </a:lnTo>
                  <a:lnTo>
                    <a:pt x="57" y="219"/>
                  </a:lnTo>
                  <a:lnTo>
                    <a:pt x="65" y="232"/>
                  </a:lnTo>
                  <a:lnTo>
                    <a:pt x="72" y="244"/>
                  </a:lnTo>
                  <a:lnTo>
                    <a:pt x="80" y="256"/>
                  </a:lnTo>
                  <a:lnTo>
                    <a:pt x="87" y="270"/>
                  </a:lnTo>
                  <a:lnTo>
                    <a:pt x="91" y="279"/>
                  </a:lnTo>
                  <a:lnTo>
                    <a:pt x="95" y="289"/>
                  </a:lnTo>
                  <a:lnTo>
                    <a:pt x="99" y="299"/>
                  </a:lnTo>
                  <a:lnTo>
                    <a:pt x="102" y="309"/>
                  </a:lnTo>
                  <a:lnTo>
                    <a:pt x="109" y="331"/>
                  </a:lnTo>
                  <a:lnTo>
                    <a:pt x="114" y="350"/>
                  </a:lnTo>
                  <a:lnTo>
                    <a:pt x="118" y="367"/>
                  </a:lnTo>
                  <a:lnTo>
                    <a:pt x="120" y="379"/>
                  </a:lnTo>
                  <a:lnTo>
                    <a:pt x="120" y="383"/>
                  </a:lnTo>
                  <a:lnTo>
                    <a:pt x="120" y="386"/>
                  </a:lnTo>
                  <a:lnTo>
                    <a:pt x="119" y="385"/>
                  </a:lnTo>
                  <a:lnTo>
                    <a:pt x="125" y="396"/>
                  </a:lnTo>
                  <a:lnTo>
                    <a:pt x="131" y="406"/>
                  </a:lnTo>
                  <a:lnTo>
                    <a:pt x="136" y="415"/>
                  </a:lnTo>
                  <a:lnTo>
                    <a:pt x="143" y="423"/>
                  </a:lnTo>
                  <a:lnTo>
                    <a:pt x="153" y="435"/>
                  </a:lnTo>
                  <a:lnTo>
                    <a:pt x="161" y="448"/>
                  </a:lnTo>
                  <a:lnTo>
                    <a:pt x="166" y="453"/>
                  </a:lnTo>
                  <a:lnTo>
                    <a:pt x="170" y="460"/>
                  </a:lnTo>
                  <a:lnTo>
                    <a:pt x="174" y="467"/>
                  </a:lnTo>
                  <a:lnTo>
                    <a:pt x="178" y="474"/>
                  </a:lnTo>
                  <a:lnTo>
                    <a:pt x="185" y="492"/>
                  </a:lnTo>
                  <a:lnTo>
                    <a:pt x="188" y="503"/>
                  </a:lnTo>
                  <a:lnTo>
                    <a:pt x="190" y="515"/>
                  </a:lnTo>
                  <a:lnTo>
                    <a:pt x="193" y="530"/>
                  </a:lnTo>
                  <a:lnTo>
                    <a:pt x="197" y="546"/>
                  </a:lnTo>
                  <a:lnTo>
                    <a:pt x="205" y="581"/>
                  </a:lnTo>
                  <a:lnTo>
                    <a:pt x="209" y="599"/>
                  </a:lnTo>
                  <a:lnTo>
                    <a:pt x="212" y="616"/>
                  </a:lnTo>
                  <a:lnTo>
                    <a:pt x="214" y="633"/>
                  </a:lnTo>
                  <a:lnTo>
                    <a:pt x="215" y="647"/>
                  </a:lnTo>
                  <a:lnTo>
                    <a:pt x="215" y="720"/>
                  </a:lnTo>
                  <a:lnTo>
                    <a:pt x="215" y="733"/>
                  </a:lnTo>
                  <a:lnTo>
                    <a:pt x="218" y="744"/>
                  </a:lnTo>
                  <a:lnTo>
                    <a:pt x="218" y="751"/>
                  </a:lnTo>
                  <a:lnTo>
                    <a:pt x="220" y="755"/>
                  </a:lnTo>
                  <a:lnTo>
                    <a:pt x="224" y="767"/>
                  </a:lnTo>
                  <a:lnTo>
                    <a:pt x="228" y="777"/>
                  </a:lnTo>
                  <a:lnTo>
                    <a:pt x="233" y="786"/>
                  </a:lnTo>
                  <a:lnTo>
                    <a:pt x="239" y="796"/>
                  </a:lnTo>
                  <a:lnTo>
                    <a:pt x="247" y="805"/>
                  </a:lnTo>
                  <a:lnTo>
                    <a:pt x="261" y="822"/>
                  </a:lnTo>
                  <a:lnTo>
                    <a:pt x="277" y="840"/>
                  </a:lnTo>
                  <a:lnTo>
                    <a:pt x="295" y="859"/>
                  </a:lnTo>
                  <a:lnTo>
                    <a:pt x="312" y="878"/>
                  </a:lnTo>
                  <a:lnTo>
                    <a:pt x="327" y="897"/>
                  </a:lnTo>
                  <a:lnTo>
                    <a:pt x="340" y="914"/>
                  </a:lnTo>
                  <a:lnTo>
                    <a:pt x="352" y="931"/>
                  </a:lnTo>
                  <a:lnTo>
                    <a:pt x="365" y="947"/>
                  </a:lnTo>
                  <a:lnTo>
                    <a:pt x="379" y="961"/>
                  </a:lnTo>
                  <a:lnTo>
                    <a:pt x="385" y="968"/>
                  </a:lnTo>
                  <a:lnTo>
                    <a:pt x="392" y="975"/>
                  </a:lnTo>
                  <a:lnTo>
                    <a:pt x="401" y="982"/>
                  </a:lnTo>
                  <a:lnTo>
                    <a:pt x="410" y="988"/>
                  </a:lnTo>
                  <a:lnTo>
                    <a:pt x="420" y="995"/>
                  </a:lnTo>
                  <a:lnTo>
                    <a:pt x="430" y="1002"/>
                  </a:lnTo>
                  <a:lnTo>
                    <a:pt x="434" y="995"/>
                  </a:lnTo>
                  <a:lnTo>
                    <a:pt x="438" y="988"/>
                  </a:lnTo>
                  <a:lnTo>
                    <a:pt x="439" y="985"/>
                  </a:lnTo>
                  <a:lnTo>
                    <a:pt x="439" y="982"/>
                  </a:lnTo>
                  <a:lnTo>
                    <a:pt x="440" y="973"/>
                  </a:lnTo>
                  <a:lnTo>
                    <a:pt x="440" y="959"/>
                  </a:lnTo>
                  <a:lnTo>
                    <a:pt x="438" y="947"/>
                  </a:lnTo>
                  <a:lnTo>
                    <a:pt x="434" y="923"/>
                  </a:lnTo>
                  <a:lnTo>
                    <a:pt x="429" y="899"/>
                  </a:lnTo>
                  <a:lnTo>
                    <a:pt x="428" y="887"/>
                  </a:lnTo>
                  <a:lnTo>
                    <a:pt x="428" y="872"/>
                  </a:lnTo>
                  <a:lnTo>
                    <a:pt x="428" y="863"/>
                  </a:lnTo>
                  <a:lnTo>
                    <a:pt x="428" y="854"/>
                  </a:lnTo>
                  <a:lnTo>
                    <a:pt x="430" y="839"/>
                  </a:lnTo>
                  <a:lnTo>
                    <a:pt x="434" y="824"/>
                  </a:lnTo>
                  <a:lnTo>
                    <a:pt x="436" y="809"/>
                  </a:lnTo>
                  <a:lnTo>
                    <a:pt x="440" y="795"/>
                  </a:lnTo>
                  <a:lnTo>
                    <a:pt x="444" y="779"/>
                  </a:lnTo>
                  <a:lnTo>
                    <a:pt x="445" y="763"/>
                  </a:lnTo>
                  <a:lnTo>
                    <a:pt x="446" y="754"/>
                  </a:lnTo>
                  <a:lnTo>
                    <a:pt x="446" y="745"/>
                  </a:lnTo>
                  <a:lnTo>
                    <a:pt x="446" y="739"/>
                  </a:lnTo>
                  <a:lnTo>
                    <a:pt x="445" y="734"/>
                  </a:lnTo>
                  <a:lnTo>
                    <a:pt x="443" y="724"/>
                  </a:lnTo>
                  <a:lnTo>
                    <a:pt x="441" y="719"/>
                  </a:lnTo>
                  <a:lnTo>
                    <a:pt x="439" y="715"/>
                  </a:lnTo>
                  <a:lnTo>
                    <a:pt x="435" y="705"/>
                  </a:lnTo>
                  <a:lnTo>
                    <a:pt x="431" y="696"/>
                  </a:lnTo>
                  <a:lnTo>
                    <a:pt x="428" y="687"/>
                  </a:lnTo>
                  <a:lnTo>
                    <a:pt x="425" y="676"/>
                  </a:lnTo>
                  <a:lnTo>
                    <a:pt x="424" y="671"/>
                  </a:lnTo>
                  <a:lnTo>
                    <a:pt x="424" y="665"/>
                  </a:lnTo>
                  <a:lnTo>
                    <a:pt x="424" y="658"/>
                  </a:lnTo>
                  <a:lnTo>
                    <a:pt x="425" y="652"/>
                  </a:lnTo>
                  <a:lnTo>
                    <a:pt x="426" y="646"/>
                  </a:lnTo>
                  <a:lnTo>
                    <a:pt x="429" y="640"/>
                  </a:lnTo>
                  <a:lnTo>
                    <a:pt x="434" y="630"/>
                  </a:lnTo>
                  <a:lnTo>
                    <a:pt x="440" y="621"/>
                  </a:lnTo>
                  <a:lnTo>
                    <a:pt x="446" y="611"/>
                  </a:lnTo>
                  <a:lnTo>
                    <a:pt x="449" y="605"/>
                  </a:lnTo>
                  <a:lnTo>
                    <a:pt x="451" y="601"/>
                  </a:lnTo>
                  <a:lnTo>
                    <a:pt x="453" y="595"/>
                  </a:lnTo>
                  <a:lnTo>
                    <a:pt x="455" y="590"/>
                  </a:lnTo>
                  <a:lnTo>
                    <a:pt x="455" y="586"/>
                  </a:lnTo>
                  <a:lnTo>
                    <a:pt x="456" y="583"/>
                  </a:lnTo>
                  <a:lnTo>
                    <a:pt x="456" y="576"/>
                  </a:lnTo>
                  <a:lnTo>
                    <a:pt x="456" y="571"/>
                  </a:lnTo>
                  <a:lnTo>
                    <a:pt x="455" y="566"/>
                  </a:lnTo>
                  <a:lnTo>
                    <a:pt x="454" y="562"/>
                  </a:lnTo>
                  <a:lnTo>
                    <a:pt x="451" y="557"/>
                  </a:lnTo>
                  <a:lnTo>
                    <a:pt x="449" y="553"/>
                  </a:lnTo>
                  <a:lnTo>
                    <a:pt x="445" y="549"/>
                  </a:lnTo>
                  <a:lnTo>
                    <a:pt x="441" y="545"/>
                  </a:lnTo>
                  <a:lnTo>
                    <a:pt x="438" y="541"/>
                  </a:lnTo>
                  <a:lnTo>
                    <a:pt x="429" y="536"/>
                  </a:lnTo>
                  <a:lnTo>
                    <a:pt x="420" y="530"/>
                  </a:lnTo>
                  <a:lnTo>
                    <a:pt x="399" y="520"/>
                  </a:lnTo>
                  <a:lnTo>
                    <a:pt x="377" y="509"/>
                  </a:lnTo>
                  <a:lnTo>
                    <a:pt x="367" y="503"/>
                  </a:lnTo>
                  <a:lnTo>
                    <a:pt x="359" y="497"/>
                  </a:lnTo>
                  <a:lnTo>
                    <a:pt x="355" y="494"/>
                  </a:lnTo>
                  <a:lnTo>
                    <a:pt x="351" y="489"/>
                  </a:lnTo>
                  <a:lnTo>
                    <a:pt x="347" y="486"/>
                  </a:lnTo>
                  <a:lnTo>
                    <a:pt x="345" y="482"/>
                  </a:lnTo>
                  <a:lnTo>
                    <a:pt x="343" y="477"/>
                  </a:lnTo>
                  <a:lnTo>
                    <a:pt x="341" y="473"/>
                  </a:lnTo>
                  <a:lnTo>
                    <a:pt x="341" y="468"/>
                  </a:lnTo>
                  <a:lnTo>
                    <a:pt x="340" y="462"/>
                  </a:lnTo>
                  <a:lnTo>
                    <a:pt x="340" y="403"/>
                  </a:lnTo>
                  <a:lnTo>
                    <a:pt x="341" y="377"/>
                  </a:lnTo>
                  <a:lnTo>
                    <a:pt x="342" y="354"/>
                  </a:lnTo>
                  <a:lnTo>
                    <a:pt x="342" y="333"/>
                  </a:lnTo>
                  <a:lnTo>
                    <a:pt x="342" y="324"/>
                  </a:lnTo>
                  <a:lnTo>
                    <a:pt x="341" y="314"/>
                  </a:lnTo>
                  <a:lnTo>
                    <a:pt x="340" y="305"/>
                  </a:lnTo>
                  <a:lnTo>
                    <a:pt x="337" y="296"/>
                  </a:lnTo>
                  <a:lnTo>
                    <a:pt x="335" y="286"/>
                  </a:lnTo>
                  <a:lnTo>
                    <a:pt x="331" y="277"/>
                  </a:lnTo>
                  <a:lnTo>
                    <a:pt x="326" y="268"/>
                  </a:lnTo>
                  <a:lnTo>
                    <a:pt x="320" y="259"/>
                  </a:lnTo>
                  <a:lnTo>
                    <a:pt x="312" y="249"/>
                  </a:lnTo>
                  <a:lnTo>
                    <a:pt x="302" y="238"/>
                  </a:lnTo>
                  <a:lnTo>
                    <a:pt x="297" y="233"/>
                  </a:lnTo>
                  <a:lnTo>
                    <a:pt x="290" y="227"/>
                  </a:lnTo>
                  <a:lnTo>
                    <a:pt x="283" y="223"/>
                  </a:lnTo>
                  <a:lnTo>
                    <a:pt x="274" y="218"/>
                  </a:lnTo>
                  <a:lnTo>
                    <a:pt x="258" y="209"/>
                  </a:lnTo>
                  <a:lnTo>
                    <a:pt x="241" y="201"/>
                  </a:lnTo>
                  <a:lnTo>
                    <a:pt x="223" y="192"/>
                  </a:lnTo>
                  <a:lnTo>
                    <a:pt x="207" y="184"/>
                  </a:lnTo>
                  <a:lnTo>
                    <a:pt x="190" y="175"/>
                  </a:lnTo>
                  <a:lnTo>
                    <a:pt x="183" y="171"/>
                  </a:lnTo>
                  <a:lnTo>
                    <a:pt x="177" y="166"/>
                  </a:lnTo>
                  <a:lnTo>
                    <a:pt x="163" y="155"/>
                  </a:lnTo>
                  <a:lnTo>
                    <a:pt x="151" y="144"/>
                  </a:lnTo>
                  <a:lnTo>
                    <a:pt x="141" y="133"/>
                  </a:lnTo>
                  <a:lnTo>
                    <a:pt x="131" y="121"/>
                  </a:lnTo>
                  <a:lnTo>
                    <a:pt x="114" y="99"/>
                  </a:lnTo>
                  <a:lnTo>
                    <a:pt x="96" y="76"/>
                  </a:lnTo>
                  <a:lnTo>
                    <a:pt x="87" y="66"/>
                  </a:lnTo>
                  <a:lnTo>
                    <a:pt x="79" y="56"/>
                  </a:lnTo>
                  <a:lnTo>
                    <a:pt x="70" y="45"/>
                  </a:lnTo>
                  <a:lnTo>
                    <a:pt x="65" y="40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8" y="26"/>
                  </a:lnTo>
                  <a:lnTo>
                    <a:pt x="36" y="17"/>
                  </a:lnTo>
                  <a:lnTo>
                    <a:pt x="22" y="8"/>
                  </a:lnTo>
                  <a:lnTo>
                    <a:pt x="6" y="0"/>
                  </a:lnTo>
                  <a:lnTo>
                    <a:pt x="1" y="10"/>
                  </a:lnTo>
                  <a:lnTo>
                    <a:pt x="1" y="1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9" name="Freeform 105">
              <a:extLst>
                <a:ext uri="{FF2B5EF4-FFF2-40B4-BE49-F238E27FC236}">
                  <a16:creationId xmlns:a16="http://schemas.microsoft.com/office/drawing/2014/main" id="{907C2BC3-14FD-46AC-9864-B2F8449D4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212" y="4711696"/>
              <a:ext cx="1430338" cy="1171575"/>
            </a:xfrm>
            <a:custGeom>
              <a:avLst/>
              <a:gdLst/>
              <a:ahLst/>
              <a:cxnLst>
                <a:cxn ang="0">
                  <a:pos x="800" y="1147"/>
                </a:cxn>
                <a:cxn ang="0">
                  <a:pos x="805" y="947"/>
                </a:cxn>
                <a:cxn ang="0">
                  <a:pos x="890" y="868"/>
                </a:cxn>
                <a:cxn ang="0">
                  <a:pos x="1021" y="811"/>
                </a:cxn>
                <a:cxn ang="0">
                  <a:pos x="1104" y="797"/>
                </a:cxn>
                <a:cxn ang="0">
                  <a:pos x="1238" y="747"/>
                </a:cxn>
                <a:cxn ang="0">
                  <a:pos x="1294" y="639"/>
                </a:cxn>
                <a:cxn ang="0">
                  <a:pos x="1372" y="583"/>
                </a:cxn>
                <a:cxn ang="0">
                  <a:pos x="1506" y="491"/>
                </a:cxn>
                <a:cxn ang="0">
                  <a:pos x="1746" y="315"/>
                </a:cxn>
                <a:cxn ang="0">
                  <a:pos x="1741" y="232"/>
                </a:cxn>
                <a:cxn ang="0">
                  <a:pos x="1670" y="285"/>
                </a:cxn>
                <a:cxn ang="0">
                  <a:pos x="1562" y="246"/>
                </a:cxn>
                <a:cxn ang="0">
                  <a:pos x="1453" y="253"/>
                </a:cxn>
                <a:cxn ang="0">
                  <a:pos x="1408" y="355"/>
                </a:cxn>
                <a:cxn ang="0">
                  <a:pos x="1344" y="350"/>
                </a:cxn>
                <a:cxn ang="0">
                  <a:pos x="1259" y="400"/>
                </a:cxn>
                <a:cxn ang="0">
                  <a:pos x="1145" y="446"/>
                </a:cxn>
                <a:cxn ang="0">
                  <a:pos x="1021" y="492"/>
                </a:cxn>
                <a:cxn ang="0">
                  <a:pos x="956" y="372"/>
                </a:cxn>
                <a:cxn ang="0">
                  <a:pos x="885" y="335"/>
                </a:cxn>
                <a:cxn ang="0">
                  <a:pos x="848" y="296"/>
                </a:cxn>
                <a:cxn ang="0">
                  <a:pos x="792" y="180"/>
                </a:cxn>
                <a:cxn ang="0">
                  <a:pos x="795" y="110"/>
                </a:cxn>
                <a:cxn ang="0">
                  <a:pos x="775" y="76"/>
                </a:cxn>
                <a:cxn ang="0">
                  <a:pos x="668" y="94"/>
                </a:cxn>
                <a:cxn ang="0">
                  <a:pos x="586" y="57"/>
                </a:cxn>
                <a:cxn ang="0">
                  <a:pos x="509" y="3"/>
                </a:cxn>
                <a:cxn ang="0">
                  <a:pos x="464" y="17"/>
                </a:cxn>
                <a:cxn ang="0">
                  <a:pos x="387" y="115"/>
                </a:cxn>
                <a:cxn ang="0">
                  <a:pos x="382" y="204"/>
                </a:cxn>
                <a:cxn ang="0">
                  <a:pos x="301" y="314"/>
                </a:cxn>
                <a:cxn ang="0">
                  <a:pos x="297" y="375"/>
                </a:cxn>
                <a:cxn ang="0">
                  <a:pos x="311" y="460"/>
                </a:cxn>
                <a:cxn ang="0">
                  <a:pos x="299" y="512"/>
                </a:cxn>
                <a:cxn ang="0">
                  <a:pos x="261" y="578"/>
                </a:cxn>
                <a:cxn ang="0">
                  <a:pos x="280" y="649"/>
                </a:cxn>
                <a:cxn ang="0">
                  <a:pos x="207" y="720"/>
                </a:cxn>
                <a:cxn ang="0">
                  <a:pos x="248" y="739"/>
                </a:cxn>
                <a:cxn ang="0">
                  <a:pos x="190" y="804"/>
                </a:cxn>
                <a:cxn ang="0">
                  <a:pos x="150" y="867"/>
                </a:cxn>
                <a:cxn ang="0">
                  <a:pos x="139" y="973"/>
                </a:cxn>
                <a:cxn ang="0">
                  <a:pos x="86" y="970"/>
                </a:cxn>
                <a:cxn ang="0">
                  <a:pos x="25" y="898"/>
                </a:cxn>
                <a:cxn ang="0">
                  <a:pos x="5" y="1057"/>
                </a:cxn>
                <a:cxn ang="0">
                  <a:pos x="55" y="1124"/>
                </a:cxn>
                <a:cxn ang="0">
                  <a:pos x="134" y="1132"/>
                </a:cxn>
                <a:cxn ang="0">
                  <a:pos x="144" y="1187"/>
                </a:cxn>
                <a:cxn ang="0">
                  <a:pos x="192" y="1251"/>
                </a:cxn>
                <a:cxn ang="0">
                  <a:pos x="280" y="1221"/>
                </a:cxn>
                <a:cxn ang="0">
                  <a:pos x="342" y="1249"/>
                </a:cxn>
                <a:cxn ang="0">
                  <a:pos x="417" y="1354"/>
                </a:cxn>
                <a:cxn ang="0">
                  <a:pos x="341" y="1417"/>
                </a:cxn>
                <a:cxn ang="0">
                  <a:pos x="334" y="1456"/>
                </a:cxn>
                <a:cxn ang="0">
                  <a:pos x="476" y="1467"/>
                </a:cxn>
                <a:cxn ang="0">
                  <a:pos x="597" y="1385"/>
                </a:cxn>
                <a:cxn ang="0">
                  <a:pos x="670" y="1367"/>
                </a:cxn>
                <a:cxn ang="0">
                  <a:pos x="696" y="1293"/>
                </a:cxn>
                <a:cxn ang="0">
                  <a:pos x="753" y="1289"/>
                </a:cxn>
                <a:cxn ang="0">
                  <a:pos x="783" y="1339"/>
                </a:cxn>
              </a:cxnLst>
              <a:rect l="0" t="0" r="r" b="b"/>
              <a:pathLst>
                <a:path w="1802" h="1474">
                  <a:moveTo>
                    <a:pt x="804" y="1346"/>
                  </a:moveTo>
                  <a:lnTo>
                    <a:pt x="807" y="1315"/>
                  </a:lnTo>
                  <a:lnTo>
                    <a:pt x="807" y="1302"/>
                  </a:lnTo>
                  <a:lnTo>
                    <a:pt x="808" y="1286"/>
                  </a:lnTo>
                  <a:lnTo>
                    <a:pt x="807" y="1276"/>
                  </a:lnTo>
                  <a:lnTo>
                    <a:pt x="807" y="1266"/>
                  </a:lnTo>
                  <a:lnTo>
                    <a:pt x="804" y="1249"/>
                  </a:lnTo>
                  <a:lnTo>
                    <a:pt x="802" y="1232"/>
                  </a:lnTo>
                  <a:lnTo>
                    <a:pt x="800" y="1223"/>
                  </a:lnTo>
                  <a:lnTo>
                    <a:pt x="800" y="1213"/>
                  </a:lnTo>
                  <a:lnTo>
                    <a:pt x="800" y="1164"/>
                  </a:lnTo>
                  <a:lnTo>
                    <a:pt x="800" y="1147"/>
                  </a:lnTo>
                  <a:lnTo>
                    <a:pt x="799" y="1133"/>
                  </a:lnTo>
                  <a:lnTo>
                    <a:pt x="795" y="1107"/>
                  </a:lnTo>
                  <a:lnTo>
                    <a:pt x="792" y="1080"/>
                  </a:lnTo>
                  <a:lnTo>
                    <a:pt x="790" y="1065"/>
                  </a:lnTo>
                  <a:lnTo>
                    <a:pt x="790" y="1049"/>
                  </a:lnTo>
                  <a:lnTo>
                    <a:pt x="790" y="1026"/>
                  </a:lnTo>
                  <a:lnTo>
                    <a:pt x="792" y="1004"/>
                  </a:lnTo>
                  <a:lnTo>
                    <a:pt x="794" y="984"/>
                  </a:lnTo>
                  <a:lnTo>
                    <a:pt x="797" y="975"/>
                  </a:lnTo>
                  <a:lnTo>
                    <a:pt x="799" y="965"/>
                  </a:lnTo>
                  <a:lnTo>
                    <a:pt x="802" y="956"/>
                  </a:lnTo>
                  <a:lnTo>
                    <a:pt x="805" y="947"/>
                  </a:lnTo>
                  <a:lnTo>
                    <a:pt x="809" y="938"/>
                  </a:lnTo>
                  <a:lnTo>
                    <a:pt x="814" y="929"/>
                  </a:lnTo>
                  <a:lnTo>
                    <a:pt x="820" y="920"/>
                  </a:lnTo>
                  <a:lnTo>
                    <a:pt x="827" y="911"/>
                  </a:lnTo>
                  <a:lnTo>
                    <a:pt x="834" y="902"/>
                  </a:lnTo>
                  <a:lnTo>
                    <a:pt x="841" y="894"/>
                  </a:lnTo>
                  <a:lnTo>
                    <a:pt x="849" y="887"/>
                  </a:lnTo>
                  <a:lnTo>
                    <a:pt x="856" y="881"/>
                  </a:lnTo>
                  <a:lnTo>
                    <a:pt x="865" y="877"/>
                  </a:lnTo>
                  <a:lnTo>
                    <a:pt x="873" y="872"/>
                  </a:lnTo>
                  <a:lnTo>
                    <a:pt x="881" y="870"/>
                  </a:lnTo>
                  <a:lnTo>
                    <a:pt x="890" y="868"/>
                  </a:lnTo>
                  <a:lnTo>
                    <a:pt x="899" y="866"/>
                  </a:lnTo>
                  <a:lnTo>
                    <a:pt x="909" y="864"/>
                  </a:lnTo>
                  <a:lnTo>
                    <a:pt x="927" y="861"/>
                  </a:lnTo>
                  <a:lnTo>
                    <a:pt x="946" y="858"/>
                  </a:lnTo>
                  <a:lnTo>
                    <a:pt x="955" y="855"/>
                  </a:lnTo>
                  <a:lnTo>
                    <a:pt x="965" y="852"/>
                  </a:lnTo>
                  <a:lnTo>
                    <a:pt x="975" y="849"/>
                  </a:lnTo>
                  <a:lnTo>
                    <a:pt x="983" y="844"/>
                  </a:lnTo>
                  <a:lnTo>
                    <a:pt x="995" y="836"/>
                  </a:lnTo>
                  <a:lnTo>
                    <a:pt x="1000" y="833"/>
                  </a:lnTo>
                  <a:lnTo>
                    <a:pt x="1003" y="828"/>
                  </a:lnTo>
                  <a:lnTo>
                    <a:pt x="1021" y="811"/>
                  </a:lnTo>
                  <a:lnTo>
                    <a:pt x="1028" y="804"/>
                  </a:lnTo>
                  <a:lnTo>
                    <a:pt x="1033" y="799"/>
                  </a:lnTo>
                  <a:lnTo>
                    <a:pt x="1038" y="797"/>
                  </a:lnTo>
                  <a:lnTo>
                    <a:pt x="1043" y="794"/>
                  </a:lnTo>
                  <a:lnTo>
                    <a:pt x="1048" y="792"/>
                  </a:lnTo>
                  <a:lnTo>
                    <a:pt x="1055" y="791"/>
                  </a:lnTo>
                  <a:lnTo>
                    <a:pt x="1062" y="791"/>
                  </a:lnTo>
                  <a:lnTo>
                    <a:pt x="1068" y="791"/>
                  </a:lnTo>
                  <a:lnTo>
                    <a:pt x="1074" y="791"/>
                  </a:lnTo>
                  <a:lnTo>
                    <a:pt x="1086" y="793"/>
                  </a:lnTo>
                  <a:lnTo>
                    <a:pt x="1098" y="796"/>
                  </a:lnTo>
                  <a:lnTo>
                    <a:pt x="1104" y="797"/>
                  </a:lnTo>
                  <a:lnTo>
                    <a:pt x="1111" y="797"/>
                  </a:lnTo>
                  <a:lnTo>
                    <a:pt x="1126" y="797"/>
                  </a:lnTo>
                  <a:lnTo>
                    <a:pt x="1139" y="794"/>
                  </a:lnTo>
                  <a:lnTo>
                    <a:pt x="1152" y="792"/>
                  </a:lnTo>
                  <a:lnTo>
                    <a:pt x="1164" y="790"/>
                  </a:lnTo>
                  <a:lnTo>
                    <a:pt x="1177" y="785"/>
                  </a:lnTo>
                  <a:lnTo>
                    <a:pt x="1188" y="781"/>
                  </a:lnTo>
                  <a:lnTo>
                    <a:pt x="1199" y="775"/>
                  </a:lnTo>
                  <a:lnTo>
                    <a:pt x="1209" y="770"/>
                  </a:lnTo>
                  <a:lnTo>
                    <a:pt x="1219" y="763"/>
                  </a:lnTo>
                  <a:lnTo>
                    <a:pt x="1229" y="755"/>
                  </a:lnTo>
                  <a:lnTo>
                    <a:pt x="1238" y="747"/>
                  </a:lnTo>
                  <a:lnTo>
                    <a:pt x="1246" y="738"/>
                  </a:lnTo>
                  <a:lnTo>
                    <a:pt x="1255" y="728"/>
                  </a:lnTo>
                  <a:lnTo>
                    <a:pt x="1259" y="723"/>
                  </a:lnTo>
                  <a:lnTo>
                    <a:pt x="1263" y="718"/>
                  </a:lnTo>
                  <a:lnTo>
                    <a:pt x="1271" y="708"/>
                  </a:lnTo>
                  <a:lnTo>
                    <a:pt x="1279" y="696"/>
                  </a:lnTo>
                  <a:lnTo>
                    <a:pt x="1283" y="691"/>
                  </a:lnTo>
                  <a:lnTo>
                    <a:pt x="1285" y="685"/>
                  </a:lnTo>
                  <a:lnTo>
                    <a:pt x="1289" y="673"/>
                  </a:lnTo>
                  <a:lnTo>
                    <a:pt x="1291" y="661"/>
                  </a:lnTo>
                  <a:lnTo>
                    <a:pt x="1292" y="650"/>
                  </a:lnTo>
                  <a:lnTo>
                    <a:pt x="1294" y="639"/>
                  </a:lnTo>
                  <a:lnTo>
                    <a:pt x="1297" y="627"/>
                  </a:lnTo>
                  <a:lnTo>
                    <a:pt x="1301" y="616"/>
                  </a:lnTo>
                  <a:lnTo>
                    <a:pt x="1305" y="611"/>
                  </a:lnTo>
                  <a:lnTo>
                    <a:pt x="1310" y="605"/>
                  </a:lnTo>
                  <a:lnTo>
                    <a:pt x="1312" y="601"/>
                  </a:lnTo>
                  <a:lnTo>
                    <a:pt x="1316" y="598"/>
                  </a:lnTo>
                  <a:lnTo>
                    <a:pt x="1320" y="595"/>
                  </a:lnTo>
                  <a:lnTo>
                    <a:pt x="1324" y="593"/>
                  </a:lnTo>
                  <a:lnTo>
                    <a:pt x="1332" y="589"/>
                  </a:lnTo>
                  <a:lnTo>
                    <a:pt x="1342" y="587"/>
                  </a:lnTo>
                  <a:lnTo>
                    <a:pt x="1361" y="584"/>
                  </a:lnTo>
                  <a:lnTo>
                    <a:pt x="1372" y="583"/>
                  </a:lnTo>
                  <a:lnTo>
                    <a:pt x="1382" y="580"/>
                  </a:lnTo>
                  <a:lnTo>
                    <a:pt x="1387" y="579"/>
                  </a:lnTo>
                  <a:lnTo>
                    <a:pt x="1392" y="577"/>
                  </a:lnTo>
                  <a:lnTo>
                    <a:pt x="1401" y="572"/>
                  </a:lnTo>
                  <a:lnTo>
                    <a:pt x="1407" y="567"/>
                  </a:lnTo>
                  <a:lnTo>
                    <a:pt x="1413" y="561"/>
                  </a:lnTo>
                  <a:lnTo>
                    <a:pt x="1426" y="549"/>
                  </a:lnTo>
                  <a:lnTo>
                    <a:pt x="1433" y="543"/>
                  </a:lnTo>
                  <a:lnTo>
                    <a:pt x="1441" y="537"/>
                  </a:lnTo>
                  <a:lnTo>
                    <a:pt x="1466" y="522"/>
                  </a:lnTo>
                  <a:lnTo>
                    <a:pt x="1487" y="506"/>
                  </a:lnTo>
                  <a:lnTo>
                    <a:pt x="1506" y="491"/>
                  </a:lnTo>
                  <a:lnTo>
                    <a:pt x="1523" y="475"/>
                  </a:lnTo>
                  <a:lnTo>
                    <a:pt x="1540" y="460"/>
                  </a:lnTo>
                  <a:lnTo>
                    <a:pt x="1559" y="443"/>
                  </a:lnTo>
                  <a:lnTo>
                    <a:pt x="1578" y="426"/>
                  </a:lnTo>
                  <a:lnTo>
                    <a:pt x="1600" y="408"/>
                  </a:lnTo>
                  <a:lnTo>
                    <a:pt x="1616" y="397"/>
                  </a:lnTo>
                  <a:lnTo>
                    <a:pt x="1631" y="386"/>
                  </a:lnTo>
                  <a:lnTo>
                    <a:pt x="1663" y="368"/>
                  </a:lnTo>
                  <a:lnTo>
                    <a:pt x="1692" y="351"/>
                  </a:lnTo>
                  <a:lnTo>
                    <a:pt x="1720" y="333"/>
                  </a:lnTo>
                  <a:lnTo>
                    <a:pt x="1734" y="324"/>
                  </a:lnTo>
                  <a:lnTo>
                    <a:pt x="1746" y="315"/>
                  </a:lnTo>
                  <a:lnTo>
                    <a:pt x="1757" y="304"/>
                  </a:lnTo>
                  <a:lnTo>
                    <a:pt x="1768" y="293"/>
                  </a:lnTo>
                  <a:lnTo>
                    <a:pt x="1778" y="280"/>
                  </a:lnTo>
                  <a:lnTo>
                    <a:pt x="1787" y="267"/>
                  </a:lnTo>
                  <a:lnTo>
                    <a:pt x="1795" y="251"/>
                  </a:lnTo>
                  <a:lnTo>
                    <a:pt x="1798" y="243"/>
                  </a:lnTo>
                  <a:lnTo>
                    <a:pt x="1802" y="235"/>
                  </a:lnTo>
                  <a:lnTo>
                    <a:pt x="1788" y="232"/>
                  </a:lnTo>
                  <a:lnTo>
                    <a:pt x="1776" y="231"/>
                  </a:lnTo>
                  <a:lnTo>
                    <a:pt x="1765" y="230"/>
                  </a:lnTo>
                  <a:lnTo>
                    <a:pt x="1752" y="231"/>
                  </a:lnTo>
                  <a:lnTo>
                    <a:pt x="1741" y="232"/>
                  </a:lnTo>
                  <a:lnTo>
                    <a:pt x="1730" y="235"/>
                  </a:lnTo>
                  <a:lnTo>
                    <a:pt x="1719" y="241"/>
                  </a:lnTo>
                  <a:lnTo>
                    <a:pt x="1709" y="247"/>
                  </a:lnTo>
                  <a:lnTo>
                    <a:pt x="1705" y="250"/>
                  </a:lnTo>
                  <a:lnTo>
                    <a:pt x="1701" y="252"/>
                  </a:lnTo>
                  <a:lnTo>
                    <a:pt x="1696" y="259"/>
                  </a:lnTo>
                  <a:lnTo>
                    <a:pt x="1687" y="271"/>
                  </a:lnTo>
                  <a:lnTo>
                    <a:pt x="1682" y="277"/>
                  </a:lnTo>
                  <a:lnTo>
                    <a:pt x="1680" y="279"/>
                  </a:lnTo>
                  <a:lnTo>
                    <a:pt x="1676" y="282"/>
                  </a:lnTo>
                  <a:lnTo>
                    <a:pt x="1674" y="283"/>
                  </a:lnTo>
                  <a:lnTo>
                    <a:pt x="1670" y="285"/>
                  </a:lnTo>
                  <a:lnTo>
                    <a:pt x="1666" y="285"/>
                  </a:lnTo>
                  <a:lnTo>
                    <a:pt x="1663" y="286"/>
                  </a:lnTo>
                  <a:lnTo>
                    <a:pt x="1651" y="285"/>
                  </a:lnTo>
                  <a:lnTo>
                    <a:pt x="1641" y="284"/>
                  </a:lnTo>
                  <a:lnTo>
                    <a:pt x="1633" y="282"/>
                  </a:lnTo>
                  <a:lnTo>
                    <a:pt x="1624" y="278"/>
                  </a:lnTo>
                  <a:lnTo>
                    <a:pt x="1616" y="275"/>
                  </a:lnTo>
                  <a:lnTo>
                    <a:pt x="1608" y="270"/>
                  </a:lnTo>
                  <a:lnTo>
                    <a:pt x="1593" y="261"/>
                  </a:lnTo>
                  <a:lnTo>
                    <a:pt x="1578" y="253"/>
                  </a:lnTo>
                  <a:lnTo>
                    <a:pt x="1569" y="249"/>
                  </a:lnTo>
                  <a:lnTo>
                    <a:pt x="1562" y="246"/>
                  </a:lnTo>
                  <a:lnTo>
                    <a:pt x="1553" y="242"/>
                  </a:lnTo>
                  <a:lnTo>
                    <a:pt x="1543" y="240"/>
                  </a:lnTo>
                  <a:lnTo>
                    <a:pt x="1534" y="239"/>
                  </a:lnTo>
                  <a:lnTo>
                    <a:pt x="1523" y="238"/>
                  </a:lnTo>
                  <a:lnTo>
                    <a:pt x="1509" y="239"/>
                  </a:lnTo>
                  <a:lnTo>
                    <a:pt x="1502" y="239"/>
                  </a:lnTo>
                  <a:lnTo>
                    <a:pt x="1494" y="240"/>
                  </a:lnTo>
                  <a:lnTo>
                    <a:pt x="1482" y="242"/>
                  </a:lnTo>
                  <a:lnTo>
                    <a:pt x="1469" y="246"/>
                  </a:lnTo>
                  <a:lnTo>
                    <a:pt x="1463" y="248"/>
                  </a:lnTo>
                  <a:lnTo>
                    <a:pt x="1458" y="251"/>
                  </a:lnTo>
                  <a:lnTo>
                    <a:pt x="1453" y="253"/>
                  </a:lnTo>
                  <a:lnTo>
                    <a:pt x="1448" y="258"/>
                  </a:lnTo>
                  <a:lnTo>
                    <a:pt x="1443" y="261"/>
                  </a:lnTo>
                  <a:lnTo>
                    <a:pt x="1438" y="266"/>
                  </a:lnTo>
                  <a:lnTo>
                    <a:pt x="1435" y="271"/>
                  </a:lnTo>
                  <a:lnTo>
                    <a:pt x="1431" y="276"/>
                  </a:lnTo>
                  <a:lnTo>
                    <a:pt x="1427" y="283"/>
                  </a:lnTo>
                  <a:lnTo>
                    <a:pt x="1425" y="291"/>
                  </a:lnTo>
                  <a:lnTo>
                    <a:pt x="1422" y="298"/>
                  </a:lnTo>
                  <a:lnTo>
                    <a:pt x="1421" y="305"/>
                  </a:lnTo>
                  <a:lnTo>
                    <a:pt x="1415" y="336"/>
                  </a:lnTo>
                  <a:lnTo>
                    <a:pt x="1411" y="349"/>
                  </a:lnTo>
                  <a:lnTo>
                    <a:pt x="1408" y="355"/>
                  </a:lnTo>
                  <a:lnTo>
                    <a:pt x="1405" y="360"/>
                  </a:lnTo>
                  <a:lnTo>
                    <a:pt x="1400" y="364"/>
                  </a:lnTo>
                  <a:lnTo>
                    <a:pt x="1395" y="367"/>
                  </a:lnTo>
                  <a:lnTo>
                    <a:pt x="1388" y="370"/>
                  </a:lnTo>
                  <a:lnTo>
                    <a:pt x="1385" y="370"/>
                  </a:lnTo>
                  <a:lnTo>
                    <a:pt x="1381" y="370"/>
                  </a:lnTo>
                  <a:lnTo>
                    <a:pt x="1376" y="370"/>
                  </a:lnTo>
                  <a:lnTo>
                    <a:pt x="1371" y="368"/>
                  </a:lnTo>
                  <a:lnTo>
                    <a:pt x="1363" y="365"/>
                  </a:lnTo>
                  <a:lnTo>
                    <a:pt x="1356" y="360"/>
                  </a:lnTo>
                  <a:lnTo>
                    <a:pt x="1350" y="356"/>
                  </a:lnTo>
                  <a:lnTo>
                    <a:pt x="1344" y="350"/>
                  </a:lnTo>
                  <a:lnTo>
                    <a:pt x="1336" y="346"/>
                  </a:lnTo>
                  <a:lnTo>
                    <a:pt x="1332" y="345"/>
                  </a:lnTo>
                  <a:lnTo>
                    <a:pt x="1329" y="344"/>
                  </a:lnTo>
                  <a:lnTo>
                    <a:pt x="1324" y="342"/>
                  </a:lnTo>
                  <a:lnTo>
                    <a:pt x="1319" y="342"/>
                  </a:lnTo>
                  <a:lnTo>
                    <a:pt x="1264" y="342"/>
                  </a:lnTo>
                  <a:lnTo>
                    <a:pt x="1263" y="351"/>
                  </a:lnTo>
                  <a:lnTo>
                    <a:pt x="1263" y="360"/>
                  </a:lnTo>
                  <a:lnTo>
                    <a:pt x="1264" y="380"/>
                  </a:lnTo>
                  <a:lnTo>
                    <a:pt x="1263" y="388"/>
                  </a:lnTo>
                  <a:lnTo>
                    <a:pt x="1261" y="394"/>
                  </a:lnTo>
                  <a:lnTo>
                    <a:pt x="1259" y="400"/>
                  </a:lnTo>
                  <a:lnTo>
                    <a:pt x="1256" y="406"/>
                  </a:lnTo>
                  <a:lnTo>
                    <a:pt x="1255" y="408"/>
                  </a:lnTo>
                  <a:lnTo>
                    <a:pt x="1253" y="410"/>
                  </a:lnTo>
                  <a:lnTo>
                    <a:pt x="1249" y="415"/>
                  </a:lnTo>
                  <a:lnTo>
                    <a:pt x="1244" y="418"/>
                  </a:lnTo>
                  <a:lnTo>
                    <a:pt x="1238" y="421"/>
                  </a:lnTo>
                  <a:lnTo>
                    <a:pt x="1231" y="425"/>
                  </a:lnTo>
                  <a:lnTo>
                    <a:pt x="1225" y="427"/>
                  </a:lnTo>
                  <a:lnTo>
                    <a:pt x="1211" y="433"/>
                  </a:lnTo>
                  <a:lnTo>
                    <a:pt x="1195" y="436"/>
                  </a:lnTo>
                  <a:lnTo>
                    <a:pt x="1179" y="439"/>
                  </a:lnTo>
                  <a:lnTo>
                    <a:pt x="1145" y="446"/>
                  </a:lnTo>
                  <a:lnTo>
                    <a:pt x="1128" y="450"/>
                  </a:lnTo>
                  <a:lnTo>
                    <a:pt x="1121" y="453"/>
                  </a:lnTo>
                  <a:lnTo>
                    <a:pt x="1112" y="455"/>
                  </a:lnTo>
                  <a:lnTo>
                    <a:pt x="1104" y="459"/>
                  </a:lnTo>
                  <a:lnTo>
                    <a:pt x="1098" y="462"/>
                  </a:lnTo>
                  <a:lnTo>
                    <a:pt x="1091" y="465"/>
                  </a:lnTo>
                  <a:lnTo>
                    <a:pt x="1084" y="470"/>
                  </a:lnTo>
                  <a:lnTo>
                    <a:pt x="1078" y="474"/>
                  </a:lnTo>
                  <a:lnTo>
                    <a:pt x="1073" y="480"/>
                  </a:lnTo>
                  <a:lnTo>
                    <a:pt x="1068" y="486"/>
                  </a:lnTo>
                  <a:lnTo>
                    <a:pt x="1064" y="492"/>
                  </a:lnTo>
                  <a:lnTo>
                    <a:pt x="1021" y="492"/>
                  </a:lnTo>
                  <a:lnTo>
                    <a:pt x="1018" y="486"/>
                  </a:lnTo>
                  <a:lnTo>
                    <a:pt x="1016" y="479"/>
                  </a:lnTo>
                  <a:lnTo>
                    <a:pt x="1010" y="466"/>
                  </a:lnTo>
                  <a:lnTo>
                    <a:pt x="1002" y="456"/>
                  </a:lnTo>
                  <a:lnTo>
                    <a:pt x="993" y="446"/>
                  </a:lnTo>
                  <a:lnTo>
                    <a:pt x="976" y="426"/>
                  </a:lnTo>
                  <a:lnTo>
                    <a:pt x="969" y="415"/>
                  </a:lnTo>
                  <a:lnTo>
                    <a:pt x="960" y="402"/>
                  </a:lnTo>
                  <a:lnTo>
                    <a:pt x="957" y="395"/>
                  </a:lnTo>
                  <a:lnTo>
                    <a:pt x="956" y="390"/>
                  </a:lnTo>
                  <a:lnTo>
                    <a:pt x="956" y="377"/>
                  </a:lnTo>
                  <a:lnTo>
                    <a:pt x="956" y="372"/>
                  </a:lnTo>
                  <a:lnTo>
                    <a:pt x="955" y="365"/>
                  </a:lnTo>
                  <a:lnTo>
                    <a:pt x="955" y="363"/>
                  </a:lnTo>
                  <a:lnTo>
                    <a:pt x="954" y="359"/>
                  </a:lnTo>
                  <a:lnTo>
                    <a:pt x="950" y="355"/>
                  </a:lnTo>
                  <a:lnTo>
                    <a:pt x="945" y="349"/>
                  </a:lnTo>
                  <a:lnTo>
                    <a:pt x="939" y="346"/>
                  </a:lnTo>
                  <a:lnTo>
                    <a:pt x="934" y="342"/>
                  </a:lnTo>
                  <a:lnTo>
                    <a:pt x="926" y="340"/>
                  </a:lnTo>
                  <a:lnTo>
                    <a:pt x="914" y="338"/>
                  </a:lnTo>
                  <a:lnTo>
                    <a:pt x="899" y="337"/>
                  </a:lnTo>
                  <a:lnTo>
                    <a:pt x="893" y="336"/>
                  </a:lnTo>
                  <a:lnTo>
                    <a:pt x="885" y="335"/>
                  </a:lnTo>
                  <a:lnTo>
                    <a:pt x="879" y="333"/>
                  </a:lnTo>
                  <a:lnTo>
                    <a:pt x="873" y="332"/>
                  </a:lnTo>
                  <a:lnTo>
                    <a:pt x="869" y="331"/>
                  </a:lnTo>
                  <a:lnTo>
                    <a:pt x="866" y="330"/>
                  </a:lnTo>
                  <a:lnTo>
                    <a:pt x="861" y="327"/>
                  </a:lnTo>
                  <a:lnTo>
                    <a:pt x="859" y="324"/>
                  </a:lnTo>
                  <a:lnTo>
                    <a:pt x="856" y="322"/>
                  </a:lnTo>
                  <a:lnTo>
                    <a:pt x="851" y="317"/>
                  </a:lnTo>
                  <a:lnTo>
                    <a:pt x="850" y="313"/>
                  </a:lnTo>
                  <a:lnTo>
                    <a:pt x="849" y="310"/>
                  </a:lnTo>
                  <a:lnTo>
                    <a:pt x="848" y="303"/>
                  </a:lnTo>
                  <a:lnTo>
                    <a:pt x="848" y="296"/>
                  </a:lnTo>
                  <a:lnTo>
                    <a:pt x="849" y="288"/>
                  </a:lnTo>
                  <a:lnTo>
                    <a:pt x="849" y="282"/>
                  </a:lnTo>
                  <a:lnTo>
                    <a:pt x="849" y="275"/>
                  </a:lnTo>
                  <a:lnTo>
                    <a:pt x="849" y="271"/>
                  </a:lnTo>
                  <a:lnTo>
                    <a:pt x="848" y="268"/>
                  </a:lnTo>
                  <a:lnTo>
                    <a:pt x="845" y="261"/>
                  </a:lnTo>
                  <a:lnTo>
                    <a:pt x="834" y="246"/>
                  </a:lnTo>
                  <a:lnTo>
                    <a:pt x="823" y="230"/>
                  </a:lnTo>
                  <a:lnTo>
                    <a:pt x="813" y="216"/>
                  </a:lnTo>
                  <a:lnTo>
                    <a:pt x="803" y="203"/>
                  </a:lnTo>
                  <a:lnTo>
                    <a:pt x="795" y="188"/>
                  </a:lnTo>
                  <a:lnTo>
                    <a:pt x="792" y="180"/>
                  </a:lnTo>
                  <a:lnTo>
                    <a:pt x="789" y="172"/>
                  </a:lnTo>
                  <a:lnTo>
                    <a:pt x="787" y="164"/>
                  </a:lnTo>
                  <a:lnTo>
                    <a:pt x="785" y="156"/>
                  </a:lnTo>
                  <a:lnTo>
                    <a:pt x="784" y="152"/>
                  </a:lnTo>
                  <a:lnTo>
                    <a:pt x="784" y="147"/>
                  </a:lnTo>
                  <a:lnTo>
                    <a:pt x="784" y="137"/>
                  </a:lnTo>
                  <a:lnTo>
                    <a:pt x="784" y="133"/>
                  </a:lnTo>
                  <a:lnTo>
                    <a:pt x="785" y="127"/>
                  </a:lnTo>
                  <a:lnTo>
                    <a:pt x="788" y="123"/>
                  </a:lnTo>
                  <a:lnTo>
                    <a:pt x="790" y="119"/>
                  </a:lnTo>
                  <a:lnTo>
                    <a:pt x="793" y="115"/>
                  </a:lnTo>
                  <a:lnTo>
                    <a:pt x="795" y="110"/>
                  </a:lnTo>
                  <a:lnTo>
                    <a:pt x="797" y="106"/>
                  </a:lnTo>
                  <a:lnTo>
                    <a:pt x="798" y="100"/>
                  </a:lnTo>
                  <a:lnTo>
                    <a:pt x="797" y="97"/>
                  </a:lnTo>
                  <a:lnTo>
                    <a:pt x="797" y="94"/>
                  </a:lnTo>
                  <a:lnTo>
                    <a:pt x="797" y="93"/>
                  </a:lnTo>
                  <a:lnTo>
                    <a:pt x="795" y="90"/>
                  </a:lnTo>
                  <a:lnTo>
                    <a:pt x="793" y="88"/>
                  </a:lnTo>
                  <a:lnTo>
                    <a:pt x="792" y="85"/>
                  </a:lnTo>
                  <a:lnTo>
                    <a:pt x="789" y="83"/>
                  </a:lnTo>
                  <a:lnTo>
                    <a:pt x="783" y="79"/>
                  </a:lnTo>
                  <a:lnTo>
                    <a:pt x="779" y="78"/>
                  </a:lnTo>
                  <a:lnTo>
                    <a:pt x="775" y="76"/>
                  </a:lnTo>
                  <a:lnTo>
                    <a:pt x="768" y="74"/>
                  </a:lnTo>
                  <a:lnTo>
                    <a:pt x="760" y="73"/>
                  </a:lnTo>
                  <a:lnTo>
                    <a:pt x="752" y="72"/>
                  </a:lnTo>
                  <a:lnTo>
                    <a:pt x="744" y="72"/>
                  </a:lnTo>
                  <a:lnTo>
                    <a:pt x="737" y="73"/>
                  </a:lnTo>
                  <a:lnTo>
                    <a:pt x="731" y="74"/>
                  </a:lnTo>
                  <a:lnTo>
                    <a:pt x="723" y="76"/>
                  </a:lnTo>
                  <a:lnTo>
                    <a:pt x="711" y="80"/>
                  </a:lnTo>
                  <a:lnTo>
                    <a:pt x="699" y="84"/>
                  </a:lnTo>
                  <a:lnTo>
                    <a:pt x="687" y="89"/>
                  </a:lnTo>
                  <a:lnTo>
                    <a:pt x="675" y="93"/>
                  </a:lnTo>
                  <a:lnTo>
                    <a:pt x="668" y="94"/>
                  </a:lnTo>
                  <a:lnTo>
                    <a:pt x="662" y="96"/>
                  </a:lnTo>
                  <a:lnTo>
                    <a:pt x="655" y="97"/>
                  </a:lnTo>
                  <a:lnTo>
                    <a:pt x="646" y="97"/>
                  </a:lnTo>
                  <a:lnTo>
                    <a:pt x="641" y="97"/>
                  </a:lnTo>
                  <a:lnTo>
                    <a:pt x="636" y="96"/>
                  </a:lnTo>
                  <a:lnTo>
                    <a:pt x="632" y="94"/>
                  </a:lnTo>
                  <a:lnTo>
                    <a:pt x="628" y="92"/>
                  </a:lnTo>
                  <a:lnTo>
                    <a:pt x="621" y="88"/>
                  </a:lnTo>
                  <a:lnTo>
                    <a:pt x="613" y="82"/>
                  </a:lnTo>
                  <a:lnTo>
                    <a:pt x="601" y="70"/>
                  </a:lnTo>
                  <a:lnTo>
                    <a:pt x="594" y="63"/>
                  </a:lnTo>
                  <a:lnTo>
                    <a:pt x="586" y="57"/>
                  </a:lnTo>
                  <a:lnTo>
                    <a:pt x="580" y="53"/>
                  </a:lnTo>
                  <a:lnTo>
                    <a:pt x="574" y="50"/>
                  </a:lnTo>
                  <a:lnTo>
                    <a:pt x="560" y="47"/>
                  </a:lnTo>
                  <a:lnTo>
                    <a:pt x="554" y="45"/>
                  </a:lnTo>
                  <a:lnTo>
                    <a:pt x="547" y="43"/>
                  </a:lnTo>
                  <a:lnTo>
                    <a:pt x="542" y="39"/>
                  </a:lnTo>
                  <a:lnTo>
                    <a:pt x="536" y="35"/>
                  </a:lnTo>
                  <a:lnTo>
                    <a:pt x="531" y="30"/>
                  </a:lnTo>
                  <a:lnTo>
                    <a:pt x="526" y="23"/>
                  </a:lnTo>
                  <a:lnTo>
                    <a:pt x="519" y="12"/>
                  </a:lnTo>
                  <a:lnTo>
                    <a:pt x="514" y="8"/>
                  </a:lnTo>
                  <a:lnTo>
                    <a:pt x="509" y="3"/>
                  </a:lnTo>
                  <a:lnTo>
                    <a:pt x="506" y="2"/>
                  </a:lnTo>
                  <a:lnTo>
                    <a:pt x="503" y="1"/>
                  </a:lnTo>
                  <a:lnTo>
                    <a:pt x="500" y="0"/>
                  </a:lnTo>
                  <a:lnTo>
                    <a:pt x="495" y="0"/>
                  </a:lnTo>
                  <a:lnTo>
                    <a:pt x="489" y="0"/>
                  </a:lnTo>
                  <a:lnTo>
                    <a:pt x="485" y="1"/>
                  </a:lnTo>
                  <a:lnTo>
                    <a:pt x="481" y="2"/>
                  </a:lnTo>
                  <a:lnTo>
                    <a:pt x="476" y="4"/>
                  </a:lnTo>
                  <a:lnTo>
                    <a:pt x="471" y="8"/>
                  </a:lnTo>
                  <a:lnTo>
                    <a:pt x="470" y="10"/>
                  </a:lnTo>
                  <a:lnTo>
                    <a:pt x="468" y="12"/>
                  </a:lnTo>
                  <a:lnTo>
                    <a:pt x="464" y="17"/>
                  </a:lnTo>
                  <a:lnTo>
                    <a:pt x="458" y="28"/>
                  </a:lnTo>
                  <a:lnTo>
                    <a:pt x="453" y="40"/>
                  </a:lnTo>
                  <a:lnTo>
                    <a:pt x="448" y="54"/>
                  </a:lnTo>
                  <a:lnTo>
                    <a:pt x="445" y="60"/>
                  </a:lnTo>
                  <a:lnTo>
                    <a:pt x="442" y="66"/>
                  </a:lnTo>
                  <a:lnTo>
                    <a:pt x="438" y="73"/>
                  </a:lnTo>
                  <a:lnTo>
                    <a:pt x="434" y="79"/>
                  </a:lnTo>
                  <a:lnTo>
                    <a:pt x="429" y="83"/>
                  </a:lnTo>
                  <a:lnTo>
                    <a:pt x="425" y="87"/>
                  </a:lnTo>
                  <a:lnTo>
                    <a:pt x="415" y="94"/>
                  </a:lnTo>
                  <a:lnTo>
                    <a:pt x="395" y="108"/>
                  </a:lnTo>
                  <a:lnTo>
                    <a:pt x="387" y="115"/>
                  </a:lnTo>
                  <a:lnTo>
                    <a:pt x="383" y="118"/>
                  </a:lnTo>
                  <a:lnTo>
                    <a:pt x="380" y="123"/>
                  </a:lnTo>
                  <a:lnTo>
                    <a:pt x="378" y="126"/>
                  </a:lnTo>
                  <a:lnTo>
                    <a:pt x="375" y="132"/>
                  </a:lnTo>
                  <a:lnTo>
                    <a:pt x="374" y="136"/>
                  </a:lnTo>
                  <a:lnTo>
                    <a:pt x="374" y="142"/>
                  </a:lnTo>
                  <a:lnTo>
                    <a:pt x="374" y="151"/>
                  </a:lnTo>
                  <a:lnTo>
                    <a:pt x="375" y="159"/>
                  </a:lnTo>
                  <a:lnTo>
                    <a:pt x="378" y="173"/>
                  </a:lnTo>
                  <a:lnTo>
                    <a:pt x="380" y="188"/>
                  </a:lnTo>
                  <a:lnTo>
                    <a:pt x="382" y="196"/>
                  </a:lnTo>
                  <a:lnTo>
                    <a:pt x="382" y="204"/>
                  </a:lnTo>
                  <a:lnTo>
                    <a:pt x="382" y="215"/>
                  </a:lnTo>
                  <a:lnTo>
                    <a:pt x="380" y="220"/>
                  </a:lnTo>
                  <a:lnTo>
                    <a:pt x="379" y="225"/>
                  </a:lnTo>
                  <a:lnTo>
                    <a:pt x="377" y="234"/>
                  </a:lnTo>
                  <a:lnTo>
                    <a:pt x="372" y="242"/>
                  </a:lnTo>
                  <a:lnTo>
                    <a:pt x="367" y="250"/>
                  </a:lnTo>
                  <a:lnTo>
                    <a:pt x="361" y="258"/>
                  </a:lnTo>
                  <a:lnTo>
                    <a:pt x="347" y="271"/>
                  </a:lnTo>
                  <a:lnTo>
                    <a:pt x="332" y="285"/>
                  </a:lnTo>
                  <a:lnTo>
                    <a:pt x="316" y="300"/>
                  </a:lnTo>
                  <a:lnTo>
                    <a:pt x="308" y="306"/>
                  </a:lnTo>
                  <a:lnTo>
                    <a:pt x="301" y="314"/>
                  </a:lnTo>
                  <a:lnTo>
                    <a:pt x="293" y="323"/>
                  </a:lnTo>
                  <a:lnTo>
                    <a:pt x="287" y="332"/>
                  </a:lnTo>
                  <a:lnTo>
                    <a:pt x="285" y="337"/>
                  </a:lnTo>
                  <a:lnTo>
                    <a:pt x="285" y="340"/>
                  </a:lnTo>
                  <a:lnTo>
                    <a:pt x="285" y="344"/>
                  </a:lnTo>
                  <a:lnTo>
                    <a:pt x="286" y="347"/>
                  </a:lnTo>
                  <a:lnTo>
                    <a:pt x="290" y="354"/>
                  </a:lnTo>
                  <a:lnTo>
                    <a:pt x="293" y="359"/>
                  </a:lnTo>
                  <a:lnTo>
                    <a:pt x="296" y="363"/>
                  </a:lnTo>
                  <a:lnTo>
                    <a:pt x="297" y="367"/>
                  </a:lnTo>
                  <a:lnTo>
                    <a:pt x="297" y="371"/>
                  </a:lnTo>
                  <a:lnTo>
                    <a:pt x="297" y="375"/>
                  </a:lnTo>
                  <a:lnTo>
                    <a:pt x="296" y="380"/>
                  </a:lnTo>
                  <a:lnTo>
                    <a:pt x="293" y="385"/>
                  </a:lnTo>
                  <a:lnTo>
                    <a:pt x="290" y="392"/>
                  </a:lnTo>
                  <a:lnTo>
                    <a:pt x="283" y="399"/>
                  </a:lnTo>
                  <a:lnTo>
                    <a:pt x="256" y="445"/>
                  </a:lnTo>
                  <a:lnTo>
                    <a:pt x="267" y="446"/>
                  </a:lnTo>
                  <a:lnTo>
                    <a:pt x="278" y="447"/>
                  </a:lnTo>
                  <a:lnTo>
                    <a:pt x="288" y="450"/>
                  </a:lnTo>
                  <a:lnTo>
                    <a:pt x="293" y="451"/>
                  </a:lnTo>
                  <a:lnTo>
                    <a:pt x="298" y="452"/>
                  </a:lnTo>
                  <a:lnTo>
                    <a:pt x="307" y="456"/>
                  </a:lnTo>
                  <a:lnTo>
                    <a:pt x="311" y="460"/>
                  </a:lnTo>
                  <a:lnTo>
                    <a:pt x="313" y="462"/>
                  </a:lnTo>
                  <a:lnTo>
                    <a:pt x="316" y="466"/>
                  </a:lnTo>
                  <a:lnTo>
                    <a:pt x="318" y="470"/>
                  </a:lnTo>
                  <a:lnTo>
                    <a:pt x="319" y="474"/>
                  </a:lnTo>
                  <a:lnTo>
                    <a:pt x="319" y="479"/>
                  </a:lnTo>
                  <a:lnTo>
                    <a:pt x="318" y="486"/>
                  </a:lnTo>
                  <a:lnTo>
                    <a:pt x="318" y="488"/>
                  </a:lnTo>
                  <a:lnTo>
                    <a:pt x="317" y="491"/>
                  </a:lnTo>
                  <a:lnTo>
                    <a:pt x="313" y="497"/>
                  </a:lnTo>
                  <a:lnTo>
                    <a:pt x="309" y="503"/>
                  </a:lnTo>
                  <a:lnTo>
                    <a:pt x="304" y="507"/>
                  </a:lnTo>
                  <a:lnTo>
                    <a:pt x="299" y="512"/>
                  </a:lnTo>
                  <a:lnTo>
                    <a:pt x="288" y="519"/>
                  </a:lnTo>
                  <a:lnTo>
                    <a:pt x="276" y="527"/>
                  </a:lnTo>
                  <a:lnTo>
                    <a:pt x="271" y="532"/>
                  </a:lnTo>
                  <a:lnTo>
                    <a:pt x="266" y="536"/>
                  </a:lnTo>
                  <a:lnTo>
                    <a:pt x="262" y="542"/>
                  </a:lnTo>
                  <a:lnTo>
                    <a:pt x="258" y="548"/>
                  </a:lnTo>
                  <a:lnTo>
                    <a:pt x="258" y="550"/>
                  </a:lnTo>
                  <a:lnTo>
                    <a:pt x="257" y="553"/>
                  </a:lnTo>
                  <a:lnTo>
                    <a:pt x="256" y="560"/>
                  </a:lnTo>
                  <a:lnTo>
                    <a:pt x="257" y="566"/>
                  </a:lnTo>
                  <a:lnTo>
                    <a:pt x="257" y="570"/>
                  </a:lnTo>
                  <a:lnTo>
                    <a:pt x="261" y="578"/>
                  </a:lnTo>
                  <a:lnTo>
                    <a:pt x="266" y="586"/>
                  </a:lnTo>
                  <a:lnTo>
                    <a:pt x="272" y="593"/>
                  </a:lnTo>
                  <a:lnTo>
                    <a:pt x="277" y="601"/>
                  </a:lnTo>
                  <a:lnTo>
                    <a:pt x="282" y="608"/>
                  </a:lnTo>
                  <a:lnTo>
                    <a:pt x="285" y="612"/>
                  </a:lnTo>
                  <a:lnTo>
                    <a:pt x="286" y="616"/>
                  </a:lnTo>
                  <a:lnTo>
                    <a:pt x="287" y="621"/>
                  </a:lnTo>
                  <a:lnTo>
                    <a:pt x="287" y="627"/>
                  </a:lnTo>
                  <a:lnTo>
                    <a:pt x="286" y="634"/>
                  </a:lnTo>
                  <a:lnTo>
                    <a:pt x="283" y="642"/>
                  </a:lnTo>
                  <a:lnTo>
                    <a:pt x="282" y="646"/>
                  </a:lnTo>
                  <a:lnTo>
                    <a:pt x="280" y="649"/>
                  </a:lnTo>
                  <a:lnTo>
                    <a:pt x="277" y="652"/>
                  </a:lnTo>
                  <a:lnTo>
                    <a:pt x="275" y="655"/>
                  </a:lnTo>
                  <a:lnTo>
                    <a:pt x="268" y="660"/>
                  </a:lnTo>
                  <a:lnTo>
                    <a:pt x="262" y="666"/>
                  </a:lnTo>
                  <a:lnTo>
                    <a:pt x="247" y="675"/>
                  </a:lnTo>
                  <a:lnTo>
                    <a:pt x="232" y="685"/>
                  </a:lnTo>
                  <a:lnTo>
                    <a:pt x="226" y="691"/>
                  </a:lnTo>
                  <a:lnTo>
                    <a:pt x="220" y="695"/>
                  </a:lnTo>
                  <a:lnTo>
                    <a:pt x="215" y="702"/>
                  </a:lnTo>
                  <a:lnTo>
                    <a:pt x="211" y="709"/>
                  </a:lnTo>
                  <a:lnTo>
                    <a:pt x="209" y="716"/>
                  </a:lnTo>
                  <a:lnTo>
                    <a:pt x="207" y="720"/>
                  </a:lnTo>
                  <a:lnTo>
                    <a:pt x="207" y="725"/>
                  </a:lnTo>
                  <a:lnTo>
                    <a:pt x="209" y="728"/>
                  </a:lnTo>
                  <a:lnTo>
                    <a:pt x="210" y="731"/>
                  </a:lnTo>
                  <a:lnTo>
                    <a:pt x="212" y="734"/>
                  </a:lnTo>
                  <a:lnTo>
                    <a:pt x="215" y="735"/>
                  </a:lnTo>
                  <a:lnTo>
                    <a:pt x="219" y="736"/>
                  </a:lnTo>
                  <a:lnTo>
                    <a:pt x="222" y="736"/>
                  </a:lnTo>
                  <a:lnTo>
                    <a:pt x="230" y="737"/>
                  </a:lnTo>
                  <a:lnTo>
                    <a:pt x="238" y="737"/>
                  </a:lnTo>
                  <a:lnTo>
                    <a:pt x="242" y="737"/>
                  </a:lnTo>
                  <a:lnTo>
                    <a:pt x="246" y="738"/>
                  </a:lnTo>
                  <a:lnTo>
                    <a:pt x="248" y="739"/>
                  </a:lnTo>
                  <a:lnTo>
                    <a:pt x="251" y="742"/>
                  </a:lnTo>
                  <a:lnTo>
                    <a:pt x="252" y="745"/>
                  </a:lnTo>
                  <a:lnTo>
                    <a:pt x="252" y="748"/>
                  </a:lnTo>
                  <a:lnTo>
                    <a:pt x="252" y="753"/>
                  </a:lnTo>
                  <a:lnTo>
                    <a:pt x="251" y="756"/>
                  </a:lnTo>
                  <a:lnTo>
                    <a:pt x="247" y="763"/>
                  </a:lnTo>
                  <a:lnTo>
                    <a:pt x="241" y="770"/>
                  </a:lnTo>
                  <a:lnTo>
                    <a:pt x="233" y="776"/>
                  </a:lnTo>
                  <a:lnTo>
                    <a:pt x="225" y="782"/>
                  </a:lnTo>
                  <a:lnTo>
                    <a:pt x="216" y="788"/>
                  </a:lnTo>
                  <a:lnTo>
                    <a:pt x="201" y="797"/>
                  </a:lnTo>
                  <a:lnTo>
                    <a:pt x="190" y="804"/>
                  </a:lnTo>
                  <a:lnTo>
                    <a:pt x="180" y="811"/>
                  </a:lnTo>
                  <a:lnTo>
                    <a:pt x="171" y="820"/>
                  </a:lnTo>
                  <a:lnTo>
                    <a:pt x="167" y="824"/>
                  </a:lnTo>
                  <a:lnTo>
                    <a:pt x="164" y="828"/>
                  </a:lnTo>
                  <a:lnTo>
                    <a:pt x="161" y="834"/>
                  </a:lnTo>
                  <a:lnTo>
                    <a:pt x="157" y="838"/>
                  </a:lnTo>
                  <a:lnTo>
                    <a:pt x="155" y="843"/>
                  </a:lnTo>
                  <a:lnTo>
                    <a:pt x="155" y="846"/>
                  </a:lnTo>
                  <a:lnTo>
                    <a:pt x="154" y="849"/>
                  </a:lnTo>
                  <a:lnTo>
                    <a:pt x="151" y="854"/>
                  </a:lnTo>
                  <a:lnTo>
                    <a:pt x="151" y="860"/>
                  </a:lnTo>
                  <a:lnTo>
                    <a:pt x="150" y="867"/>
                  </a:lnTo>
                  <a:lnTo>
                    <a:pt x="150" y="872"/>
                  </a:lnTo>
                  <a:lnTo>
                    <a:pt x="150" y="888"/>
                  </a:lnTo>
                  <a:lnTo>
                    <a:pt x="151" y="902"/>
                  </a:lnTo>
                  <a:lnTo>
                    <a:pt x="152" y="915"/>
                  </a:lnTo>
                  <a:lnTo>
                    <a:pt x="154" y="931"/>
                  </a:lnTo>
                  <a:lnTo>
                    <a:pt x="152" y="940"/>
                  </a:lnTo>
                  <a:lnTo>
                    <a:pt x="151" y="949"/>
                  </a:lnTo>
                  <a:lnTo>
                    <a:pt x="150" y="953"/>
                  </a:lnTo>
                  <a:lnTo>
                    <a:pt x="149" y="958"/>
                  </a:lnTo>
                  <a:lnTo>
                    <a:pt x="144" y="966"/>
                  </a:lnTo>
                  <a:lnTo>
                    <a:pt x="141" y="969"/>
                  </a:lnTo>
                  <a:lnTo>
                    <a:pt x="139" y="973"/>
                  </a:lnTo>
                  <a:lnTo>
                    <a:pt x="136" y="975"/>
                  </a:lnTo>
                  <a:lnTo>
                    <a:pt x="133" y="978"/>
                  </a:lnTo>
                  <a:lnTo>
                    <a:pt x="129" y="979"/>
                  </a:lnTo>
                  <a:lnTo>
                    <a:pt x="125" y="982"/>
                  </a:lnTo>
                  <a:lnTo>
                    <a:pt x="120" y="983"/>
                  </a:lnTo>
                  <a:lnTo>
                    <a:pt x="115" y="983"/>
                  </a:lnTo>
                  <a:lnTo>
                    <a:pt x="106" y="982"/>
                  </a:lnTo>
                  <a:lnTo>
                    <a:pt x="103" y="980"/>
                  </a:lnTo>
                  <a:lnTo>
                    <a:pt x="99" y="979"/>
                  </a:lnTo>
                  <a:lnTo>
                    <a:pt x="93" y="975"/>
                  </a:lnTo>
                  <a:lnTo>
                    <a:pt x="89" y="973"/>
                  </a:lnTo>
                  <a:lnTo>
                    <a:pt x="86" y="970"/>
                  </a:lnTo>
                  <a:lnTo>
                    <a:pt x="81" y="964"/>
                  </a:lnTo>
                  <a:lnTo>
                    <a:pt x="76" y="957"/>
                  </a:lnTo>
                  <a:lnTo>
                    <a:pt x="68" y="942"/>
                  </a:lnTo>
                  <a:lnTo>
                    <a:pt x="60" y="926"/>
                  </a:lnTo>
                  <a:lnTo>
                    <a:pt x="55" y="920"/>
                  </a:lnTo>
                  <a:lnTo>
                    <a:pt x="50" y="913"/>
                  </a:lnTo>
                  <a:lnTo>
                    <a:pt x="44" y="907"/>
                  </a:lnTo>
                  <a:lnTo>
                    <a:pt x="42" y="905"/>
                  </a:lnTo>
                  <a:lnTo>
                    <a:pt x="38" y="903"/>
                  </a:lnTo>
                  <a:lnTo>
                    <a:pt x="34" y="900"/>
                  </a:lnTo>
                  <a:lnTo>
                    <a:pt x="30" y="899"/>
                  </a:lnTo>
                  <a:lnTo>
                    <a:pt x="25" y="898"/>
                  </a:lnTo>
                  <a:lnTo>
                    <a:pt x="22" y="898"/>
                  </a:lnTo>
                  <a:lnTo>
                    <a:pt x="15" y="913"/>
                  </a:lnTo>
                  <a:lnTo>
                    <a:pt x="12" y="926"/>
                  </a:lnTo>
                  <a:lnTo>
                    <a:pt x="8" y="940"/>
                  </a:lnTo>
                  <a:lnTo>
                    <a:pt x="5" y="952"/>
                  </a:lnTo>
                  <a:lnTo>
                    <a:pt x="3" y="966"/>
                  </a:lnTo>
                  <a:lnTo>
                    <a:pt x="2" y="979"/>
                  </a:lnTo>
                  <a:lnTo>
                    <a:pt x="0" y="993"/>
                  </a:lnTo>
                  <a:lnTo>
                    <a:pt x="0" y="1009"/>
                  </a:lnTo>
                  <a:lnTo>
                    <a:pt x="0" y="1026"/>
                  </a:lnTo>
                  <a:lnTo>
                    <a:pt x="2" y="1041"/>
                  </a:lnTo>
                  <a:lnTo>
                    <a:pt x="5" y="1057"/>
                  </a:lnTo>
                  <a:lnTo>
                    <a:pt x="7" y="1065"/>
                  </a:lnTo>
                  <a:lnTo>
                    <a:pt x="9" y="1072"/>
                  </a:lnTo>
                  <a:lnTo>
                    <a:pt x="12" y="1079"/>
                  </a:lnTo>
                  <a:lnTo>
                    <a:pt x="15" y="1085"/>
                  </a:lnTo>
                  <a:lnTo>
                    <a:pt x="19" y="1092"/>
                  </a:lnTo>
                  <a:lnTo>
                    <a:pt x="24" y="1098"/>
                  </a:lnTo>
                  <a:lnTo>
                    <a:pt x="29" y="1103"/>
                  </a:lnTo>
                  <a:lnTo>
                    <a:pt x="34" y="1110"/>
                  </a:lnTo>
                  <a:lnTo>
                    <a:pt x="42" y="1116"/>
                  </a:lnTo>
                  <a:lnTo>
                    <a:pt x="48" y="1120"/>
                  </a:lnTo>
                  <a:lnTo>
                    <a:pt x="52" y="1123"/>
                  </a:lnTo>
                  <a:lnTo>
                    <a:pt x="55" y="1124"/>
                  </a:lnTo>
                  <a:lnTo>
                    <a:pt x="59" y="1126"/>
                  </a:lnTo>
                  <a:lnTo>
                    <a:pt x="63" y="1126"/>
                  </a:lnTo>
                  <a:lnTo>
                    <a:pt x="70" y="1127"/>
                  </a:lnTo>
                  <a:lnTo>
                    <a:pt x="78" y="1127"/>
                  </a:lnTo>
                  <a:lnTo>
                    <a:pt x="85" y="1126"/>
                  </a:lnTo>
                  <a:lnTo>
                    <a:pt x="94" y="1126"/>
                  </a:lnTo>
                  <a:lnTo>
                    <a:pt x="101" y="1126"/>
                  </a:lnTo>
                  <a:lnTo>
                    <a:pt x="110" y="1127"/>
                  </a:lnTo>
                  <a:lnTo>
                    <a:pt x="118" y="1128"/>
                  </a:lnTo>
                  <a:lnTo>
                    <a:pt x="124" y="1129"/>
                  </a:lnTo>
                  <a:lnTo>
                    <a:pt x="129" y="1130"/>
                  </a:lnTo>
                  <a:lnTo>
                    <a:pt x="134" y="1132"/>
                  </a:lnTo>
                  <a:lnTo>
                    <a:pt x="141" y="1135"/>
                  </a:lnTo>
                  <a:lnTo>
                    <a:pt x="146" y="1138"/>
                  </a:lnTo>
                  <a:lnTo>
                    <a:pt x="147" y="1139"/>
                  </a:lnTo>
                  <a:lnTo>
                    <a:pt x="149" y="1141"/>
                  </a:lnTo>
                  <a:lnTo>
                    <a:pt x="150" y="1143"/>
                  </a:lnTo>
                  <a:lnTo>
                    <a:pt x="152" y="1146"/>
                  </a:lnTo>
                  <a:lnTo>
                    <a:pt x="152" y="1151"/>
                  </a:lnTo>
                  <a:lnTo>
                    <a:pt x="152" y="1155"/>
                  </a:lnTo>
                  <a:lnTo>
                    <a:pt x="150" y="1165"/>
                  </a:lnTo>
                  <a:lnTo>
                    <a:pt x="146" y="1176"/>
                  </a:lnTo>
                  <a:lnTo>
                    <a:pt x="145" y="1181"/>
                  </a:lnTo>
                  <a:lnTo>
                    <a:pt x="144" y="1187"/>
                  </a:lnTo>
                  <a:lnTo>
                    <a:pt x="144" y="1192"/>
                  </a:lnTo>
                  <a:lnTo>
                    <a:pt x="146" y="1198"/>
                  </a:lnTo>
                  <a:lnTo>
                    <a:pt x="147" y="1204"/>
                  </a:lnTo>
                  <a:lnTo>
                    <a:pt x="150" y="1209"/>
                  </a:lnTo>
                  <a:lnTo>
                    <a:pt x="155" y="1219"/>
                  </a:lnTo>
                  <a:lnTo>
                    <a:pt x="162" y="1230"/>
                  </a:lnTo>
                  <a:lnTo>
                    <a:pt x="169" y="1238"/>
                  </a:lnTo>
                  <a:lnTo>
                    <a:pt x="174" y="1241"/>
                  </a:lnTo>
                  <a:lnTo>
                    <a:pt x="177" y="1244"/>
                  </a:lnTo>
                  <a:lnTo>
                    <a:pt x="182" y="1248"/>
                  </a:lnTo>
                  <a:lnTo>
                    <a:pt x="187" y="1250"/>
                  </a:lnTo>
                  <a:lnTo>
                    <a:pt x="192" y="1251"/>
                  </a:lnTo>
                  <a:lnTo>
                    <a:pt x="199" y="1253"/>
                  </a:lnTo>
                  <a:lnTo>
                    <a:pt x="205" y="1253"/>
                  </a:lnTo>
                  <a:lnTo>
                    <a:pt x="211" y="1254"/>
                  </a:lnTo>
                  <a:lnTo>
                    <a:pt x="219" y="1253"/>
                  </a:lnTo>
                  <a:lnTo>
                    <a:pt x="225" y="1252"/>
                  </a:lnTo>
                  <a:lnTo>
                    <a:pt x="231" y="1250"/>
                  </a:lnTo>
                  <a:lnTo>
                    <a:pt x="237" y="1248"/>
                  </a:lnTo>
                  <a:lnTo>
                    <a:pt x="243" y="1244"/>
                  </a:lnTo>
                  <a:lnTo>
                    <a:pt x="248" y="1241"/>
                  </a:lnTo>
                  <a:lnTo>
                    <a:pt x="258" y="1234"/>
                  </a:lnTo>
                  <a:lnTo>
                    <a:pt x="268" y="1226"/>
                  </a:lnTo>
                  <a:lnTo>
                    <a:pt x="280" y="1221"/>
                  </a:lnTo>
                  <a:lnTo>
                    <a:pt x="286" y="1217"/>
                  </a:lnTo>
                  <a:lnTo>
                    <a:pt x="292" y="1216"/>
                  </a:lnTo>
                  <a:lnTo>
                    <a:pt x="298" y="1214"/>
                  </a:lnTo>
                  <a:lnTo>
                    <a:pt x="306" y="1214"/>
                  </a:lnTo>
                  <a:lnTo>
                    <a:pt x="311" y="1214"/>
                  </a:lnTo>
                  <a:lnTo>
                    <a:pt x="316" y="1215"/>
                  </a:lnTo>
                  <a:lnTo>
                    <a:pt x="319" y="1217"/>
                  </a:lnTo>
                  <a:lnTo>
                    <a:pt x="323" y="1219"/>
                  </a:lnTo>
                  <a:lnTo>
                    <a:pt x="328" y="1225"/>
                  </a:lnTo>
                  <a:lnTo>
                    <a:pt x="333" y="1232"/>
                  </a:lnTo>
                  <a:lnTo>
                    <a:pt x="338" y="1240"/>
                  </a:lnTo>
                  <a:lnTo>
                    <a:pt x="342" y="1249"/>
                  </a:lnTo>
                  <a:lnTo>
                    <a:pt x="347" y="1257"/>
                  </a:lnTo>
                  <a:lnTo>
                    <a:pt x="353" y="1265"/>
                  </a:lnTo>
                  <a:lnTo>
                    <a:pt x="366" y="1277"/>
                  </a:lnTo>
                  <a:lnTo>
                    <a:pt x="377" y="1288"/>
                  </a:lnTo>
                  <a:lnTo>
                    <a:pt x="387" y="1298"/>
                  </a:lnTo>
                  <a:lnTo>
                    <a:pt x="397" y="1310"/>
                  </a:lnTo>
                  <a:lnTo>
                    <a:pt x="404" y="1320"/>
                  </a:lnTo>
                  <a:lnTo>
                    <a:pt x="408" y="1327"/>
                  </a:lnTo>
                  <a:lnTo>
                    <a:pt x="410" y="1332"/>
                  </a:lnTo>
                  <a:lnTo>
                    <a:pt x="413" y="1339"/>
                  </a:lnTo>
                  <a:lnTo>
                    <a:pt x="415" y="1346"/>
                  </a:lnTo>
                  <a:lnTo>
                    <a:pt x="417" y="1354"/>
                  </a:lnTo>
                  <a:lnTo>
                    <a:pt x="417" y="1362"/>
                  </a:lnTo>
                  <a:lnTo>
                    <a:pt x="417" y="1365"/>
                  </a:lnTo>
                  <a:lnTo>
                    <a:pt x="415" y="1369"/>
                  </a:lnTo>
                  <a:lnTo>
                    <a:pt x="413" y="1373"/>
                  </a:lnTo>
                  <a:lnTo>
                    <a:pt x="412" y="1376"/>
                  </a:lnTo>
                  <a:lnTo>
                    <a:pt x="409" y="1380"/>
                  </a:lnTo>
                  <a:lnTo>
                    <a:pt x="405" y="1383"/>
                  </a:lnTo>
                  <a:lnTo>
                    <a:pt x="398" y="1389"/>
                  </a:lnTo>
                  <a:lnTo>
                    <a:pt x="389" y="1394"/>
                  </a:lnTo>
                  <a:lnTo>
                    <a:pt x="379" y="1400"/>
                  </a:lnTo>
                  <a:lnTo>
                    <a:pt x="359" y="1408"/>
                  </a:lnTo>
                  <a:lnTo>
                    <a:pt x="341" y="1417"/>
                  </a:lnTo>
                  <a:lnTo>
                    <a:pt x="333" y="1421"/>
                  </a:lnTo>
                  <a:lnTo>
                    <a:pt x="327" y="1426"/>
                  </a:lnTo>
                  <a:lnTo>
                    <a:pt x="324" y="1428"/>
                  </a:lnTo>
                  <a:lnTo>
                    <a:pt x="323" y="1430"/>
                  </a:lnTo>
                  <a:lnTo>
                    <a:pt x="322" y="1434"/>
                  </a:lnTo>
                  <a:lnTo>
                    <a:pt x="321" y="1436"/>
                  </a:lnTo>
                  <a:lnTo>
                    <a:pt x="321" y="1438"/>
                  </a:lnTo>
                  <a:lnTo>
                    <a:pt x="322" y="1442"/>
                  </a:lnTo>
                  <a:lnTo>
                    <a:pt x="323" y="1445"/>
                  </a:lnTo>
                  <a:lnTo>
                    <a:pt x="326" y="1448"/>
                  </a:lnTo>
                  <a:lnTo>
                    <a:pt x="331" y="1453"/>
                  </a:lnTo>
                  <a:lnTo>
                    <a:pt x="334" y="1456"/>
                  </a:lnTo>
                  <a:lnTo>
                    <a:pt x="344" y="1462"/>
                  </a:lnTo>
                  <a:lnTo>
                    <a:pt x="351" y="1464"/>
                  </a:lnTo>
                  <a:lnTo>
                    <a:pt x="357" y="1466"/>
                  </a:lnTo>
                  <a:lnTo>
                    <a:pt x="363" y="1469"/>
                  </a:lnTo>
                  <a:lnTo>
                    <a:pt x="371" y="1470"/>
                  </a:lnTo>
                  <a:lnTo>
                    <a:pt x="384" y="1472"/>
                  </a:lnTo>
                  <a:lnTo>
                    <a:pt x="399" y="1473"/>
                  </a:lnTo>
                  <a:lnTo>
                    <a:pt x="430" y="1474"/>
                  </a:lnTo>
                  <a:lnTo>
                    <a:pt x="443" y="1474"/>
                  </a:lnTo>
                  <a:lnTo>
                    <a:pt x="454" y="1472"/>
                  </a:lnTo>
                  <a:lnTo>
                    <a:pt x="465" y="1471"/>
                  </a:lnTo>
                  <a:lnTo>
                    <a:pt x="476" y="1467"/>
                  </a:lnTo>
                  <a:lnTo>
                    <a:pt x="485" y="1464"/>
                  </a:lnTo>
                  <a:lnTo>
                    <a:pt x="495" y="1460"/>
                  </a:lnTo>
                  <a:lnTo>
                    <a:pt x="500" y="1457"/>
                  </a:lnTo>
                  <a:lnTo>
                    <a:pt x="504" y="1454"/>
                  </a:lnTo>
                  <a:lnTo>
                    <a:pt x="513" y="1448"/>
                  </a:lnTo>
                  <a:lnTo>
                    <a:pt x="530" y="1436"/>
                  </a:lnTo>
                  <a:lnTo>
                    <a:pt x="547" y="1422"/>
                  </a:lnTo>
                  <a:lnTo>
                    <a:pt x="564" y="1408"/>
                  </a:lnTo>
                  <a:lnTo>
                    <a:pt x="582" y="1392"/>
                  </a:lnTo>
                  <a:lnTo>
                    <a:pt x="587" y="1389"/>
                  </a:lnTo>
                  <a:lnTo>
                    <a:pt x="592" y="1386"/>
                  </a:lnTo>
                  <a:lnTo>
                    <a:pt x="597" y="1385"/>
                  </a:lnTo>
                  <a:lnTo>
                    <a:pt x="603" y="1384"/>
                  </a:lnTo>
                  <a:lnTo>
                    <a:pt x="608" y="1383"/>
                  </a:lnTo>
                  <a:lnTo>
                    <a:pt x="615" y="1383"/>
                  </a:lnTo>
                  <a:lnTo>
                    <a:pt x="626" y="1384"/>
                  </a:lnTo>
                  <a:lnTo>
                    <a:pt x="637" y="1384"/>
                  </a:lnTo>
                  <a:lnTo>
                    <a:pt x="647" y="1383"/>
                  </a:lnTo>
                  <a:lnTo>
                    <a:pt x="652" y="1382"/>
                  </a:lnTo>
                  <a:lnTo>
                    <a:pt x="657" y="1380"/>
                  </a:lnTo>
                  <a:lnTo>
                    <a:pt x="661" y="1377"/>
                  </a:lnTo>
                  <a:lnTo>
                    <a:pt x="663" y="1375"/>
                  </a:lnTo>
                  <a:lnTo>
                    <a:pt x="666" y="1374"/>
                  </a:lnTo>
                  <a:lnTo>
                    <a:pt x="670" y="1367"/>
                  </a:lnTo>
                  <a:lnTo>
                    <a:pt x="673" y="1362"/>
                  </a:lnTo>
                  <a:lnTo>
                    <a:pt x="676" y="1355"/>
                  </a:lnTo>
                  <a:lnTo>
                    <a:pt x="677" y="1348"/>
                  </a:lnTo>
                  <a:lnTo>
                    <a:pt x="681" y="1334"/>
                  </a:lnTo>
                  <a:lnTo>
                    <a:pt x="682" y="1321"/>
                  </a:lnTo>
                  <a:lnTo>
                    <a:pt x="683" y="1315"/>
                  </a:lnTo>
                  <a:lnTo>
                    <a:pt x="686" y="1309"/>
                  </a:lnTo>
                  <a:lnTo>
                    <a:pt x="687" y="1303"/>
                  </a:lnTo>
                  <a:lnTo>
                    <a:pt x="691" y="1298"/>
                  </a:lnTo>
                  <a:lnTo>
                    <a:pt x="692" y="1296"/>
                  </a:lnTo>
                  <a:lnTo>
                    <a:pt x="694" y="1294"/>
                  </a:lnTo>
                  <a:lnTo>
                    <a:pt x="696" y="1293"/>
                  </a:lnTo>
                  <a:lnTo>
                    <a:pt x="698" y="1290"/>
                  </a:lnTo>
                  <a:lnTo>
                    <a:pt x="701" y="1289"/>
                  </a:lnTo>
                  <a:lnTo>
                    <a:pt x="704" y="1288"/>
                  </a:lnTo>
                  <a:lnTo>
                    <a:pt x="707" y="1287"/>
                  </a:lnTo>
                  <a:lnTo>
                    <a:pt x="711" y="1286"/>
                  </a:lnTo>
                  <a:lnTo>
                    <a:pt x="718" y="1285"/>
                  </a:lnTo>
                  <a:lnTo>
                    <a:pt x="726" y="1285"/>
                  </a:lnTo>
                  <a:lnTo>
                    <a:pt x="732" y="1285"/>
                  </a:lnTo>
                  <a:lnTo>
                    <a:pt x="737" y="1285"/>
                  </a:lnTo>
                  <a:lnTo>
                    <a:pt x="742" y="1286"/>
                  </a:lnTo>
                  <a:lnTo>
                    <a:pt x="746" y="1286"/>
                  </a:lnTo>
                  <a:lnTo>
                    <a:pt x="753" y="1289"/>
                  </a:lnTo>
                  <a:lnTo>
                    <a:pt x="757" y="1292"/>
                  </a:lnTo>
                  <a:lnTo>
                    <a:pt x="759" y="1293"/>
                  </a:lnTo>
                  <a:lnTo>
                    <a:pt x="763" y="1297"/>
                  </a:lnTo>
                  <a:lnTo>
                    <a:pt x="765" y="1303"/>
                  </a:lnTo>
                  <a:lnTo>
                    <a:pt x="768" y="1309"/>
                  </a:lnTo>
                  <a:lnTo>
                    <a:pt x="772" y="1320"/>
                  </a:lnTo>
                  <a:lnTo>
                    <a:pt x="773" y="1325"/>
                  </a:lnTo>
                  <a:lnTo>
                    <a:pt x="774" y="1330"/>
                  </a:lnTo>
                  <a:lnTo>
                    <a:pt x="777" y="1334"/>
                  </a:lnTo>
                  <a:lnTo>
                    <a:pt x="779" y="1336"/>
                  </a:lnTo>
                  <a:lnTo>
                    <a:pt x="780" y="1338"/>
                  </a:lnTo>
                  <a:lnTo>
                    <a:pt x="783" y="1339"/>
                  </a:lnTo>
                  <a:lnTo>
                    <a:pt x="785" y="1339"/>
                  </a:lnTo>
                  <a:lnTo>
                    <a:pt x="789" y="1340"/>
                  </a:lnTo>
                  <a:lnTo>
                    <a:pt x="792" y="1340"/>
                  </a:lnTo>
                  <a:lnTo>
                    <a:pt x="798" y="1339"/>
                  </a:lnTo>
                  <a:lnTo>
                    <a:pt x="802" y="1338"/>
                  </a:lnTo>
                  <a:lnTo>
                    <a:pt x="807" y="1336"/>
                  </a:lnTo>
                  <a:lnTo>
                    <a:pt x="810" y="1333"/>
                  </a:lnTo>
                  <a:lnTo>
                    <a:pt x="804" y="134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0" name="Freeform 243">
              <a:extLst>
                <a:ext uri="{FF2B5EF4-FFF2-40B4-BE49-F238E27FC236}">
                  <a16:creationId xmlns:a16="http://schemas.microsoft.com/office/drawing/2014/main" id="{77193094-A435-40E8-8CDB-B7BC05C86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2213" y="4956169"/>
              <a:ext cx="719137" cy="1150938"/>
            </a:xfrm>
            <a:custGeom>
              <a:avLst/>
              <a:gdLst/>
              <a:ahLst/>
              <a:cxnLst>
                <a:cxn ang="0">
                  <a:pos x="40" y="641"/>
                </a:cxn>
                <a:cxn ang="0">
                  <a:pos x="5" y="685"/>
                </a:cxn>
                <a:cxn ang="0">
                  <a:pos x="25" y="812"/>
                </a:cxn>
                <a:cxn ang="0">
                  <a:pos x="122" y="1007"/>
                </a:cxn>
                <a:cxn ang="0">
                  <a:pos x="189" y="1163"/>
                </a:cxn>
                <a:cxn ang="0">
                  <a:pos x="397" y="1340"/>
                </a:cxn>
                <a:cxn ang="0">
                  <a:pos x="459" y="1396"/>
                </a:cxn>
                <a:cxn ang="0">
                  <a:pos x="483" y="1432"/>
                </a:cxn>
                <a:cxn ang="0">
                  <a:pos x="530" y="1349"/>
                </a:cxn>
                <a:cxn ang="0">
                  <a:pos x="602" y="1346"/>
                </a:cxn>
                <a:cxn ang="0">
                  <a:pos x="663" y="1330"/>
                </a:cxn>
                <a:cxn ang="0">
                  <a:pos x="698" y="1257"/>
                </a:cxn>
                <a:cxn ang="0">
                  <a:pos x="683" y="1190"/>
                </a:cxn>
                <a:cxn ang="0">
                  <a:pos x="668" y="1147"/>
                </a:cxn>
                <a:cxn ang="0">
                  <a:pos x="718" y="1145"/>
                </a:cxn>
                <a:cxn ang="0">
                  <a:pos x="768" y="1137"/>
                </a:cxn>
                <a:cxn ang="0">
                  <a:pos x="849" y="1110"/>
                </a:cxn>
                <a:cxn ang="0">
                  <a:pos x="902" y="1072"/>
                </a:cxn>
                <a:cxn ang="0">
                  <a:pos x="902" y="1012"/>
                </a:cxn>
                <a:cxn ang="0">
                  <a:pos x="843" y="950"/>
                </a:cxn>
                <a:cxn ang="0">
                  <a:pos x="813" y="908"/>
                </a:cxn>
                <a:cxn ang="0">
                  <a:pos x="769" y="920"/>
                </a:cxn>
                <a:cxn ang="0">
                  <a:pos x="713" y="949"/>
                </a:cxn>
                <a:cxn ang="0">
                  <a:pos x="649" y="926"/>
                </a:cxn>
                <a:cxn ang="0">
                  <a:pos x="638" y="876"/>
                </a:cxn>
                <a:cxn ang="0">
                  <a:pos x="627" y="827"/>
                </a:cxn>
                <a:cxn ang="0">
                  <a:pos x="560" y="810"/>
                </a:cxn>
                <a:cxn ang="0">
                  <a:pos x="515" y="780"/>
                </a:cxn>
                <a:cxn ang="0">
                  <a:pos x="499" y="642"/>
                </a:cxn>
                <a:cxn ang="0">
                  <a:pos x="522" y="586"/>
                </a:cxn>
                <a:cxn ang="0">
                  <a:pos x="589" y="662"/>
                </a:cxn>
                <a:cxn ang="0">
                  <a:pos x="639" y="663"/>
                </a:cxn>
                <a:cxn ang="0">
                  <a:pos x="638" y="561"/>
                </a:cxn>
                <a:cxn ang="0">
                  <a:pos x="649" y="514"/>
                </a:cxn>
                <a:cxn ang="0">
                  <a:pos x="733" y="468"/>
                </a:cxn>
                <a:cxn ang="0">
                  <a:pos x="735" y="433"/>
                </a:cxn>
                <a:cxn ang="0">
                  <a:pos x="697" y="409"/>
                </a:cxn>
                <a:cxn ang="0">
                  <a:pos x="718" y="374"/>
                </a:cxn>
                <a:cxn ang="0">
                  <a:pos x="782" y="324"/>
                </a:cxn>
                <a:cxn ang="0">
                  <a:pos x="773" y="281"/>
                </a:cxn>
                <a:cxn ang="0">
                  <a:pos x="749" y="226"/>
                </a:cxn>
                <a:cxn ang="0">
                  <a:pos x="802" y="178"/>
                </a:cxn>
                <a:cxn ang="0">
                  <a:pos x="807" y="142"/>
                </a:cxn>
                <a:cxn ang="0">
                  <a:pos x="753" y="122"/>
                </a:cxn>
                <a:cxn ang="0">
                  <a:pos x="774" y="93"/>
                </a:cxn>
                <a:cxn ang="0">
                  <a:pos x="795" y="10"/>
                </a:cxn>
                <a:cxn ang="0">
                  <a:pos x="722" y="10"/>
                </a:cxn>
                <a:cxn ang="0">
                  <a:pos x="655" y="77"/>
                </a:cxn>
                <a:cxn ang="0">
                  <a:pos x="605" y="138"/>
                </a:cxn>
                <a:cxn ang="0">
                  <a:pos x="520" y="158"/>
                </a:cxn>
                <a:cxn ang="0">
                  <a:pos x="465" y="211"/>
                </a:cxn>
                <a:cxn ang="0">
                  <a:pos x="415" y="212"/>
                </a:cxn>
                <a:cxn ang="0">
                  <a:pos x="383" y="168"/>
                </a:cxn>
                <a:cxn ang="0">
                  <a:pos x="350" y="174"/>
                </a:cxn>
                <a:cxn ang="0">
                  <a:pos x="319" y="251"/>
                </a:cxn>
                <a:cxn ang="0">
                  <a:pos x="244" y="248"/>
                </a:cxn>
                <a:cxn ang="0">
                  <a:pos x="174" y="276"/>
                </a:cxn>
                <a:cxn ang="0">
                  <a:pos x="100" y="325"/>
                </a:cxn>
                <a:cxn ang="0">
                  <a:pos x="63" y="436"/>
                </a:cxn>
                <a:cxn ang="0">
                  <a:pos x="29" y="509"/>
                </a:cxn>
                <a:cxn ang="0">
                  <a:pos x="37" y="587"/>
                </a:cxn>
                <a:cxn ang="0">
                  <a:pos x="39" y="668"/>
                </a:cxn>
              </a:cxnLst>
              <a:rect l="0" t="0" r="r" b="b"/>
              <a:pathLst>
                <a:path w="908" h="1451">
                  <a:moveTo>
                    <a:pt x="35" y="580"/>
                  </a:moveTo>
                  <a:lnTo>
                    <a:pt x="38" y="593"/>
                  </a:lnTo>
                  <a:lnTo>
                    <a:pt x="42" y="603"/>
                  </a:lnTo>
                  <a:lnTo>
                    <a:pt x="43" y="613"/>
                  </a:lnTo>
                  <a:lnTo>
                    <a:pt x="44" y="620"/>
                  </a:lnTo>
                  <a:lnTo>
                    <a:pt x="44" y="625"/>
                  </a:lnTo>
                  <a:lnTo>
                    <a:pt x="44" y="631"/>
                  </a:lnTo>
                  <a:lnTo>
                    <a:pt x="43" y="637"/>
                  </a:lnTo>
                  <a:lnTo>
                    <a:pt x="40" y="641"/>
                  </a:lnTo>
                  <a:lnTo>
                    <a:pt x="38" y="646"/>
                  </a:lnTo>
                  <a:lnTo>
                    <a:pt x="35" y="649"/>
                  </a:lnTo>
                  <a:lnTo>
                    <a:pt x="32" y="654"/>
                  </a:lnTo>
                  <a:lnTo>
                    <a:pt x="24" y="660"/>
                  </a:lnTo>
                  <a:lnTo>
                    <a:pt x="17" y="668"/>
                  </a:lnTo>
                  <a:lnTo>
                    <a:pt x="13" y="672"/>
                  </a:lnTo>
                  <a:lnTo>
                    <a:pt x="10" y="676"/>
                  </a:lnTo>
                  <a:lnTo>
                    <a:pt x="8" y="681"/>
                  </a:lnTo>
                  <a:lnTo>
                    <a:pt x="5" y="685"/>
                  </a:lnTo>
                  <a:lnTo>
                    <a:pt x="4" y="690"/>
                  </a:lnTo>
                  <a:lnTo>
                    <a:pt x="4" y="695"/>
                  </a:lnTo>
                  <a:lnTo>
                    <a:pt x="4" y="714"/>
                  </a:lnTo>
                  <a:lnTo>
                    <a:pt x="5" y="733"/>
                  </a:lnTo>
                  <a:lnTo>
                    <a:pt x="8" y="751"/>
                  </a:lnTo>
                  <a:lnTo>
                    <a:pt x="12" y="766"/>
                  </a:lnTo>
                  <a:lnTo>
                    <a:pt x="15" y="782"/>
                  </a:lnTo>
                  <a:lnTo>
                    <a:pt x="20" y="798"/>
                  </a:lnTo>
                  <a:lnTo>
                    <a:pt x="25" y="812"/>
                  </a:lnTo>
                  <a:lnTo>
                    <a:pt x="32" y="827"/>
                  </a:lnTo>
                  <a:lnTo>
                    <a:pt x="45" y="856"/>
                  </a:lnTo>
                  <a:lnTo>
                    <a:pt x="54" y="872"/>
                  </a:lnTo>
                  <a:lnTo>
                    <a:pt x="62" y="887"/>
                  </a:lnTo>
                  <a:lnTo>
                    <a:pt x="99" y="952"/>
                  </a:lnTo>
                  <a:lnTo>
                    <a:pt x="105" y="966"/>
                  </a:lnTo>
                  <a:lnTo>
                    <a:pt x="112" y="980"/>
                  </a:lnTo>
                  <a:lnTo>
                    <a:pt x="118" y="994"/>
                  </a:lnTo>
                  <a:lnTo>
                    <a:pt x="122" y="1007"/>
                  </a:lnTo>
                  <a:lnTo>
                    <a:pt x="129" y="1036"/>
                  </a:lnTo>
                  <a:lnTo>
                    <a:pt x="137" y="1061"/>
                  </a:lnTo>
                  <a:lnTo>
                    <a:pt x="144" y="1088"/>
                  </a:lnTo>
                  <a:lnTo>
                    <a:pt x="149" y="1101"/>
                  </a:lnTo>
                  <a:lnTo>
                    <a:pt x="154" y="1113"/>
                  </a:lnTo>
                  <a:lnTo>
                    <a:pt x="162" y="1127"/>
                  </a:lnTo>
                  <a:lnTo>
                    <a:pt x="169" y="1139"/>
                  </a:lnTo>
                  <a:lnTo>
                    <a:pt x="178" y="1150"/>
                  </a:lnTo>
                  <a:lnTo>
                    <a:pt x="189" y="1163"/>
                  </a:lnTo>
                  <a:lnTo>
                    <a:pt x="249" y="1224"/>
                  </a:lnTo>
                  <a:lnTo>
                    <a:pt x="277" y="1250"/>
                  </a:lnTo>
                  <a:lnTo>
                    <a:pt x="290" y="1262"/>
                  </a:lnTo>
                  <a:lnTo>
                    <a:pt x="304" y="1274"/>
                  </a:lnTo>
                  <a:lnTo>
                    <a:pt x="318" y="1286"/>
                  </a:lnTo>
                  <a:lnTo>
                    <a:pt x="333" y="1296"/>
                  </a:lnTo>
                  <a:lnTo>
                    <a:pt x="363" y="1318"/>
                  </a:lnTo>
                  <a:lnTo>
                    <a:pt x="379" y="1328"/>
                  </a:lnTo>
                  <a:lnTo>
                    <a:pt x="397" y="1340"/>
                  </a:lnTo>
                  <a:lnTo>
                    <a:pt x="415" y="1350"/>
                  </a:lnTo>
                  <a:lnTo>
                    <a:pt x="434" y="1361"/>
                  </a:lnTo>
                  <a:lnTo>
                    <a:pt x="440" y="1366"/>
                  </a:lnTo>
                  <a:lnTo>
                    <a:pt x="445" y="1370"/>
                  </a:lnTo>
                  <a:lnTo>
                    <a:pt x="449" y="1375"/>
                  </a:lnTo>
                  <a:lnTo>
                    <a:pt x="453" y="1379"/>
                  </a:lnTo>
                  <a:lnTo>
                    <a:pt x="455" y="1385"/>
                  </a:lnTo>
                  <a:lnTo>
                    <a:pt x="458" y="1390"/>
                  </a:lnTo>
                  <a:lnTo>
                    <a:pt x="459" y="1396"/>
                  </a:lnTo>
                  <a:lnTo>
                    <a:pt x="460" y="1402"/>
                  </a:lnTo>
                  <a:lnTo>
                    <a:pt x="463" y="1414"/>
                  </a:lnTo>
                  <a:lnTo>
                    <a:pt x="464" y="1420"/>
                  </a:lnTo>
                  <a:lnTo>
                    <a:pt x="465" y="1426"/>
                  </a:lnTo>
                  <a:lnTo>
                    <a:pt x="467" y="1433"/>
                  </a:lnTo>
                  <a:lnTo>
                    <a:pt x="469" y="1439"/>
                  </a:lnTo>
                  <a:lnTo>
                    <a:pt x="473" y="1446"/>
                  </a:lnTo>
                  <a:lnTo>
                    <a:pt x="477" y="1451"/>
                  </a:lnTo>
                  <a:lnTo>
                    <a:pt x="483" y="1432"/>
                  </a:lnTo>
                  <a:lnTo>
                    <a:pt x="489" y="1413"/>
                  </a:lnTo>
                  <a:lnTo>
                    <a:pt x="497" y="1394"/>
                  </a:lnTo>
                  <a:lnTo>
                    <a:pt x="500" y="1386"/>
                  </a:lnTo>
                  <a:lnTo>
                    <a:pt x="504" y="1377"/>
                  </a:lnTo>
                  <a:lnTo>
                    <a:pt x="509" y="1369"/>
                  </a:lnTo>
                  <a:lnTo>
                    <a:pt x="514" y="1362"/>
                  </a:lnTo>
                  <a:lnTo>
                    <a:pt x="519" y="1357"/>
                  </a:lnTo>
                  <a:lnTo>
                    <a:pt x="527" y="1351"/>
                  </a:lnTo>
                  <a:lnTo>
                    <a:pt x="530" y="1349"/>
                  </a:lnTo>
                  <a:lnTo>
                    <a:pt x="534" y="1346"/>
                  </a:lnTo>
                  <a:lnTo>
                    <a:pt x="542" y="1344"/>
                  </a:lnTo>
                  <a:lnTo>
                    <a:pt x="552" y="1342"/>
                  </a:lnTo>
                  <a:lnTo>
                    <a:pt x="557" y="1341"/>
                  </a:lnTo>
                  <a:lnTo>
                    <a:pt x="562" y="1341"/>
                  </a:lnTo>
                  <a:lnTo>
                    <a:pt x="569" y="1342"/>
                  </a:lnTo>
                  <a:lnTo>
                    <a:pt x="577" y="1342"/>
                  </a:lnTo>
                  <a:lnTo>
                    <a:pt x="589" y="1344"/>
                  </a:lnTo>
                  <a:lnTo>
                    <a:pt x="602" y="1346"/>
                  </a:lnTo>
                  <a:lnTo>
                    <a:pt x="609" y="1346"/>
                  </a:lnTo>
                  <a:lnTo>
                    <a:pt x="617" y="1346"/>
                  </a:lnTo>
                  <a:lnTo>
                    <a:pt x="628" y="1346"/>
                  </a:lnTo>
                  <a:lnTo>
                    <a:pt x="633" y="1345"/>
                  </a:lnTo>
                  <a:lnTo>
                    <a:pt x="638" y="1344"/>
                  </a:lnTo>
                  <a:lnTo>
                    <a:pt x="647" y="1341"/>
                  </a:lnTo>
                  <a:lnTo>
                    <a:pt x="655" y="1336"/>
                  </a:lnTo>
                  <a:lnTo>
                    <a:pt x="659" y="1333"/>
                  </a:lnTo>
                  <a:lnTo>
                    <a:pt x="663" y="1330"/>
                  </a:lnTo>
                  <a:lnTo>
                    <a:pt x="667" y="1326"/>
                  </a:lnTo>
                  <a:lnTo>
                    <a:pt x="670" y="1323"/>
                  </a:lnTo>
                  <a:lnTo>
                    <a:pt x="677" y="1316"/>
                  </a:lnTo>
                  <a:lnTo>
                    <a:pt x="682" y="1307"/>
                  </a:lnTo>
                  <a:lnTo>
                    <a:pt x="687" y="1298"/>
                  </a:lnTo>
                  <a:lnTo>
                    <a:pt x="690" y="1289"/>
                  </a:lnTo>
                  <a:lnTo>
                    <a:pt x="693" y="1279"/>
                  </a:lnTo>
                  <a:lnTo>
                    <a:pt x="695" y="1268"/>
                  </a:lnTo>
                  <a:lnTo>
                    <a:pt x="698" y="1257"/>
                  </a:lnTo>
                  <a:lnTo>
                    <a:pt x="699" y="1247"/>
                  </a:lnTo>
                  <a:lnTo>
                    <a:pt x="700" y="1226"/>
                  </a:lnTo>
                  <a:lnTo>
                    <a:pt x="700" y="1220"/>
                  </a:lnTo>
                  <a:lnTo>
                    <a:pt x="699" y="1216"/>
                  </a:lnTo>
                  <a:lnTo>
                    <a:pt x="698" y="1212"/>
                  </a:lnTo>
                  <a:lnTo>
                    <a:pt x="697" y="1210"/>
                  </a:lnTo>
                  <a:lnTo>
                    <a:pt x="695" y="1206"/>
                  </a:lnTo>
                  <a:lnTo>
                    <a:pt x="689" y="1198"/>
                  </a:lnTo>
                  <a:lnTo>
                    <a:pt x="683" y="1190"/>
                  </a:lnTo>
                  <a:lnTo>
                    <a:pt x="677" y="1182"/>
                  </a:lnTo>
                  <a:lnTo>
                    <a:pt x="673" y="1177"/>
                  </a:lnTo>
                  <a:lnTo>
                    <a:pt x="670" y="1174"/>
                  </a:lnTo>
                  <a:lnTo>
                    <a:pt x="668" y="1170"/>
                  </a:lnTo>
                  <a:lnTo>
                    <a:pt x="667" y="1164"/>
                  </a:lnTo>
                  <a:lnTo>
                    <a:pt x="665" y="1159"/>
                  </a:lnTo>
                  <a:lnTo>
                    <a:pt x="665" y="1154"/>
                  </a:lnTo>
                  <a:lnTo>
                    <a:pt x="665" y="1149"/>
                  </a:lnTo>
                  <a:lnTo>
                    <a:pt x="668" y="1147"/>
                  </a:lnTo>
                  <a:lnTo>
                    <a:pt x="670" y="1144"/>
                  </a:lnTo>
                  <a:lnTo>
                    <a:pt x="674" y="1143"/>
                  </a:lnTo>
                  <a:lnTo>
                    <a:pt x="679" y="1140"/>
                  </a:lnTo>
                  <a:lnTo>
                    <a:pt x="684" y="1140"/>
                  </a:lnTo>
                  <a:lnTo>
                    <a:pt x="689" y="1139"/>
                  </a:lnTo>
                  <a:lnTo>
                    <a:pt x="694" y="1139"/>
                  </a:lnTo>
                  <a:lnTo>
                    <a:pt x="700" y="1139"/>
                  </a:lnTo>
                  <a:lnTo>
                    <a:pt x="707" y="1141"/>
                  </a:lnTo>
                  <a:lnTo>
                    <a:pt x="718" y="1145"/>
                  </a:lnTo>
                  <a:lnTo>
                    <a:pt x="729" y="1149"/>
                  </a:lnTo>
                  <a:lnTo>
                    <a:pt x="735" y="1150"/>
                  </a:lnTo>
                  <a:lnTo>
                    <a:pt x="742" y="1150"/>
                  </a:lnTo>
                  <a:lnTo>
                    <a:pt x="745" y="1150"/>
                  </a:lnTo>
                  <a:lnTo>
                    <a:pt x="749" y="1150"/>
                  </a:lnTo>
                  <a:lnTo>
                    <a:pt x="754" y="1148"/>
                  </a:lnTo>
                  <a:lnTo>
                    <a:pt x="759" y="1145"/>
                  </a:lnTo>
                  <a:lnTo>
                    <a:pt x="763" y="1140"/>
                  </a:lnTo>
                  <a:lnTo>
                    <a:pt x="768" y="1137"/>
                  </a:lnTo>
                  <a:lnTo>
                    <a:pt x="773" y="1132"/>
                  </a:lnTo>
                  <a:lnTo>
                    <a:pt x="778" y="1130"/>
                  </a:lnTo>
                  <a:lnTo>
                    <a:pt x="780" y="1128"/>
                  </a:lnTo>
                  <a:lnTo>
                    <a:pt x="784" y="1128"/>
                  </a:lnTo>
                  <a:lnTo>
                    <a:pt x="807" y="1122"/>
                  </a:lnTo>
                  <a:lnTo>
                    <a:pt x="817" y="1120"/>
                  </a:lnTo>
                  <a:lnTo>
                    <a:pt x="828" y="1117"/>
                  </a:lnTo>
                  <a:lnTo>
                    <a:pt x="839" y="1113"/>
                  </a:lnTo>
                  <a:lnTo>
                    <a:pt x="849" y="1110"/>
                  </a:lnTo>
                  <a:lnTo>
                    <a:pt x="859" y="1105"/>
                  </a:lnTo>
                  <a:lnTo>
                    <a:pt x="868" y="1102"/>
                  </a:lnTo>
                  <a:lnTo>
                    <a:pt x="877" y="1096"/>
                  </a:lnTo>
                  <a:lnTo>
                    <a:pt x="884" y="1091"/>
                  </a:lnTo>
                  <a:lnTo>
                    <a:pt x="892" y="1085"/>
                  </a:lnTo>
                  <a:lnTo>
                    <a:pt x="894" y="1082"/>
                  </a:lnTo>
                  <a:lnTo>
                    <a:pt x="897" y="1078"/>
                  </a:lnTo>
                  <a:lnTo>
                    <a:pt x="899" y="1075"/>
                  </a:lnTo>
                  <a:lnTo>
                    <a:pt x="902" y="1072"/>
                  </a:lnTo>
                  <a:lnTo>
                    <a:pt x="905" y="1063"/>
                  </a:lnTo>
                  <a:lnTo>
                    <a:pt x="908" y="1054"/>
                  </a:lnTo>
                  <a:lnTo>
                    <a:pt x="908" y="1049"/>
                  </a:lnTo>
                  <a:lnTo>
                    <a:pt x="908" y="1045"/>
                  </a:lnTo>
                  <a:lnTo>
                    <a:pt x="908" y="1037"/>
                  </a:lnTo>
                  <a:lnTo>
                    <a:pt x="908" y="1030"/>
                  </a:lnTo>
                  <a:lnTo>
                    <a:pt x="905" y="1024"/>
                  </a:lnTo>
                  <a:lnTo>
                    <a:pt x="904" y="1018"/>
                  </a:lnTo>
                  <a:lnTo>
                    <a:pt x="902" y="1012"/>
                  </a:lnTo>
                  <a:lnTo>
                    <a:pt x="899" y="1006"/>
                  </a:lnTo>
                  <a:lnTo>
                    <a:pt x="892" y="996"/>
                  </a:lnTo>
                  <a:lnTo>
                    <a:pt x="888" y="990"/>
                  </a:lnTo>
                  <a:lnTo>
                    <a:pt x="883" y="986"/>
                  </a:lnTo>
                  <a:lnTo>
                    <a:pt x="873" y="976"/>
                  </a:lnTo>
                  <a:lnTo>
                    <a:pt x="863" y="967"/>
                  </a:lnTo>
                  <a:lnTo>
                    <a:pt x="850" y="958"/>
                  </a:lnTo>
                  <a:lnTo>
                    <a:pt x="847" y="954"/>
                  </a:lnTo>
                  <a:lnTo>
                    <a:pt x="843" y="950"/>
                  </a:lnTo>
                  <a:lnTo>
                    <a:pt x="840" y="947"/>
                  </a:lnTo>
                  <a:lnTo>
                    <a:pt x="838" y="942"/>
                  </a:lnTo>
                  <a:lnTo>
                    <a:pt x="833" y="933"/>
                  </a:lnTo>
                  <a:lnTo>
                    <a:pt x="828" y="925"/>
                  </a:lnTo>
                  <a:lnTo>
                    <a:pt x="824" y="917"/>
                  </a:lnTo>
                  <a:lnTo>
                    <a:pt x="820" y="914"/>
                  </a:lnTo>
                  <a:lnTo>
                    <a:pt x="818" y="912"/>
                  </a:lnTo>
                  <a:lnTo>
                    <a:pt x="814" y="908"/>
                  </a:lnTo>
                  <a:lnTo>
                    <a:pt x="813" y="908"/>
                  </a:lnTo>
                  <a:lnTo>
                    <a:pt x="810" y="907"/>
                  </a:lnTo>
                  <a:lnTo>
                    <a:pt x="805" y="906"/>
                  </a:lnTo>
                  <a:lnTo>
                    <a:pt x="800" y="905"/>
                  </a:lnTo>
                  <a:lnTo>
                    <a:pt x="794" y="906"/>
                  </a:lnTo>
                  <a:lnTo>
                    <a:pt x="788" y="907"/>
                  </a:lnTo>
                  <a:lnTo>
                    <a:pt x="783" y="909"/>
                  </a:lnTo>
                  <a:lnTo>
                    <a:pt x="778" y="912"/>
                  </a:lnTo>
                  <a:lnTo>
                    <a:pt x="774" y="915"/>
                  </a:lnTo>
                  <a:lnTo>
                    <a:pt x="769" y="920"/>
                  </a:lnTo>
                  <a:lnTo>
                    <a:pt x="762" y="927"/>
                  </a:lnTo>
                  <a:lnTo>
                    <a:pt x="753" y="935"/>
                  </a:lnTo>
                  <a:lnTo>
                    <a:pt x="748" y="939"/>
                  </a:lnTo>
                  <a:lnTo>
                    <a:pt x="744" y="942"/>
                  </a:lnTo>
                  <a:lnTo>
                    <a:pt x="739" y="944"/>
                  </a:lnTo>
                  <a:lnTo>
                    <a:pt x="734" y="947"/>
                  </a:lnTo>
                  <a:lnTo>
                    <a:pt x="728" y="949"/>
                  </a:lnTo>
                  <a:lnTo>
                    <a:pt x="722" y="949"/>
                  </a:lnTo>
                  <a:lnTo>
                    <a:pt x="713" y="949"/>
                  </a:lnTo>
                  <a:lnTo>
                    <a:pt x="705" y="948"/>
                  </a:lnTo>
                  <a:lnTo>
                    <a:pt x="697" y="945"/>
                  </a:lnTo>
                  <a:lnTo>
                    <a:pt x="688" y="944"/>
                  </a:lnTo>
                  <a:lnTo>
                    <a:pt x="679" y="941"/>
                  </a:lnTo>
                  <a:lnTo>
                    <a:pt x="672" y="938"/>
                  </a:lnTo>
                  <a:lnTo>
                    <a:pt x="663" y="934"/>
                  </a:lnTo>
                  <a:lnTo>
                    <a:pt x="655" y="931"/>
                  </a:lnTo>
                  <a:lnTo>
                    <a:pt x="653" y="929"/>
                  </a:lnTo>
                  <a:lnTo>
                    <a:pt x="649" y="926"/>
                  </a:lnTo>
                  <a:lnTo>
                    <a:pt x="643" y="921"/>
                  </a:lnTo>
                  <a:lnTo>
                    <a:pt x="639" y="916"/>
                  </a:lnTo>
                  <a:lnTo>
                    <a:pt x="637" y="913"/>
                  </a:lnTo>
                  <a:lnTo>
                    <a:pt x="635" y="910"/>
                  </a:lnTo>
                  <a:lnTo>
                    <a:pt x="633" y="905"/>
                  </a:lnTo>
                  <a:lnTo>
                    <a:pt x="632" y="898"/>
                  </a:lnTo>
                  <a:lnTo>
                    <a:pt x="632" y="892"/>
                  </a:lnTo>
                  <a:lnTo>
                    <a:pt x="634" y="886"/>
                  </a:lnTo>
                  <a:lnTo>
                    <a:pt x="638" y="876"/>
                  </a:lnTo>
                  <a:lnTo>
                    <a:pt x="639" y="871"/>
                  </a:lnTo>
                  <a:lnTo>
                    <a:pt x="640" y="867"/>
                  </a:lnTo>
                  <a:lnTo>
                    <a:pt x="640" y="858"/>
                  </a:lnTo>
                  <a:lnTo>
                    <a:pt x="640" y="850"/>
                  </a:lnTo>
                  <a:lnTo>
                    <a:pt x="639" y="846"/>
                  </a:lnTo>
                  <a:lnTo>
                    <a:pt x="638" y="843"/>
                  </a:lnTo>
                  <a:lnTo>
                    <a:pt x="635" y="837"/>
                  </a:lnTo>
                  <a:lnTo>
                    <a:pt x="632" y="832"/>
                  </a:lnTo>
                  <a:lnTo>
                    <a:pt x="627" y="827"/>
                  </a:lnTo>
                  <a:lnTo>
                    <a:pt x="620" y="824"/>
                  </a:lnTo>
                  <a:lnTo>
                    <a:pt x="614" y="820"/>
                  </a:lnTo>
                  <a:lnTo>
                    <a:pt x="607" y="817"/>
                  </a:lnTo>
                  <a:lnTo>
                    <a:pt x="599" y="815"/>
                  </a:lnTo>
                  <a:lnTo>
                    <a:pt x="592" y="814"/>
                  </a:lnTo>
                  <a:lnTo>
                    <a:pt x="583" y="812"/>
                  </a:lnTo>
                  <a:lnTo>
                    <a:pt x="574" y="811"/>
                  </a:lnTo>
                  <a:lnTo>
                    <a:pt x="567" y="810"/>
                  </a:lnTo>
                  <a:lnTo>
                    <a:pt x="560" y="810"/>
                  </a:lnTo>
                  <a:lnTo>
                    <a:pt x="554" y="809"/>
                  </a:lnTo>
                  <a:lnTo>
                    <a:pt x="549" y="808"/>
                  </a:lnTo>
                  <a:lnTo>
                    <a:pt x="544" y="806"/>
                  </a:lnTo>
                  <a:lnTo>
                    <a:pt x="535" y="801"/>
                  </a:lnTo>
                  <a:lnTo>
                    <a:pt x="532" y="799"/>
                  </a:lnTo>
                  <a:lnTo>
                    <a:pt x="528" y="796"/>
                  </a:lnTo>
                  <a:lnTo>
                    <a:pt x="524" y="792"/>
                  </a:lnTo>
                  <a:lnTo>
                    <a:pt x="522" y="789"/>
                  </a:lnTo>
                  <a:lnTo>
                    <a:pt x="515" y="780"/>
                  </a:lnTo>
                  <a:lnTo>
                    <a:pt x="512" y="771"/>
                  </a:lnTo>
                  <a:lnTo>
                    <a:pt x="508" y="761"/>
                  </a:lnTo>
                  <a:lnTo>
                    <a:pt x="504" y="749"/>
                  </a:lnTo>
                  <a:lnTo>
                    <a:pt x="503" y="739"/>
                  </a:lnTo>
                  <a:lnTo>
                    <a:pt x="500" y="727"/>
                  </a:lnTo>
                  <a:lnTo>
                    <a:pt x="500" y="716"/>
                  </a:lnTo>
                  <a:lnTo>
                    <a:pt x="499" y="691"/>
                  </a:lnTo>
                  <a:lnTo>
                    <a:pt x="499" y="668"/>
                  </a:lnTo>
                  <a:lnTo>
                    <a:pt x="499" y="642"/>
                  </a:lnTo>
                  <a:lnTo>
                    <a:pt x="499" y="630"/>
                  </a:lnTo>
                  <a:lnTo>
                    <a:pt x="500" y="619"/>
                  </a:lnTo>
                  <a:lnTo>
                    <a:pt x="502" y="613"/>
                  </a:lnTo>
                  <a:lnTo>
                    <a:pt x="504" y="609"/>
                  </a:lnTo>
                  <a:lnTo>
                    <a:pt x="507" y="603"/>
                  </a:lnTo>
                  <a:lnTo>
                    <a:pt x="509" y="598"/>
                  </a:lnTo>
                  <a:lnTo>
                    <a:pt x="513" y="594"/>
                  </a:lnTo>
                  <a:lnTo>
                    <a:pt x="517" y="589"/>
                  </a:lnTo>
                  <a:lnTo>
                    <a:pt x="522" y="586"/>
                  </a:lnTo>
                  <a:lnTo>
                    <a:pt x="528" y="583"/>
                  </a:lnTo>
                  <a:lnTo>
                    <a:pt x="538" y="597"/>
                  </a:lnTo>
                  <a:lnTo>
                    <a:pt x="547" y="613"/>
                  </a:lnTo>
                  <a:lnTo>
                    <a:pt x="557" y="628"/>
                  </a:lnTo>
                  <a:lnTo>
                    <a:pt x="567" y="641"/>
                  </a:lnTo>
                  <a:lnTo>
                    <a:pt x="572" y="647"/>
                  </a:lnTo>
                  <a:lnTo>
                    <a:pt x="577" y="653"/>
                  </a:lnTo>
                  <a:lnTo>
                    <a:pt x="583" y="657"/>
                  </a:lnTo>
                  <a:lnTo>
                    <a:pt x="589" y="662"/>
                  </a:lnTo>
                  <a:lnTo>
                    <a:pt x="597" y="665"/>
                  </a:lnTo>
                  <a:lnTo>
                    <a:pt x="604" y="667"/>
                  </a:lnTo>
                  <a:lnTo>
                    <a:pt x="613" y="668"/>
                  </a:lnTo>
                  <a:lnTo>
                    <a:pt x="623" y="669"/>
                  </a:lnTo>
                  <a:lnTo>
                    <a:pt x="627" y="669"/>
                  </a:lnTo>
                  <a:lnTo>
                    <a:pt x="630" y="668"/>
                  </a:lnTo>
                  <a:lnTo>
                    <a:pt x="634" y="667"/>
                  </a:lnTo>
                  <a:lnTo>
                    <a:pt x="637" y="665"/>
                  </a:lnTo>
                  <a:lnTo>
                    <a:pt x="639" y="663"/>
                  </a:lnTo>
                  <a:lnTo>
                    <a:pt x="642" y="659"/>
                  </a:lnTo>
                  <a:lnTo>
                    <a:pt x="644" y="653"/>
                  </a:lnTo>
                  <a:lnTo>
                    <a:pt x="647" y="645"/>
                  </a:lnTo>
                  <a:lnTo>
                    <a:pt x="648" y="637"/>
                  </a:lnTo>
                  <a:lnTo>
                    <a:pt x="649" y="620"/>
                  </a:lnTo>
                  <a:lnTo>
                    <a:pt x="648" y="609"/>
                  </a:lnTo>
                  <a:lnTo>
                    <a:pt x="647" y="598"/>
                  </a:lnTo>
                  <a:lnTo>
                    <a:pt x="643" y="580"/>
                  </a:lnTo>
                  <a:lnTo>
                    <a:pt x="638" y="561"/>
                  </a:lnTo>
                  <a:lnTo>
                    <a:pt x="637" y="551"/>
                  </a:lnTo>
                  <a:lnTo>
                    <a:pt x="637" y="541"/>
                  </a:lnTo>
                  <a:lnTo>
                    <a:pt x="637" y="535"/>
                  </a:lnTo>
                  <a:lnTo>
                    <a:pt x="638" y="531"/>
                  </a:lnTo>
                  <a:lnTo>
                    <a:pt x="639" y="527"/>
                  </a:lnTo>
                  <a:lnTo>
                    <a:pt x="640" y="523"/>
                  </a:lnTo>
                  <a:lnTo>
                    <a:pt x="643" y="520"/>
                  </a:lnTo>
                  <a:lnTo>
                    <a:pt x="645" y="516"/>
                  </a:lnTo>
                  <a:lnTo>
                    <a:pt x="649" y="514"/>
                  </a:lnTo>
                  <a:lnTo>
                    <a:pt x="653" y="511"/>
                  </a:lnTo>
                  <a:lnTo>
                    <a:pt x="660" y="505"/>
                  </a:lnTo>
                  <a:lnTo>
                    <a:pt x="669" y="500"/>
                  </a:lnTo>
                  <a:lnTo>
                    <a:pt x="679" y="496"/>
                  </a:lnTo>
                  <a:lnTo>
                    <a:pt x="689" y="493"/>
                  </a:lnTo>
                  <a:lnTo>
                    <a:pt x="709" y="484"/>
                  </a:lnTo>
                  <a:lnTo>
                    <a:pt x="718" y="479"/>
                  </a:lnTo>
                  <a:lnTo>
                    <a:pt x="725" y="473"/>
                  </a:lnTo>
                  <a:lnTo>
                    <a:pt x="733" y="468"/>
                  </a:lnTo>
                  <a:lnTo>
                    <a:pt x="738" y="461"/>
                  </a:lnTo>
                  <a:lnTo>
                    <a:pt x="739" y="457"/>
                  </a:lnTo>
                  <a:lnTo>
                    <a:pt x="740" y="453"/>
                  </a:lnTo>
                  <a:lnTo>
                    <a:pt x="742" y="449"/>
                  </a:lnTo>
                  <a:lnTo>
                    <a:pt x="742" y="443"/>
                  </a:lnTo>
                  <a:lnTo>
                    <a:pt x="742" y="440"/>
                  </a:lnTo>
                  <a:lnTo>
                    <a:pt x="740" y="437"/>
                  </a:lnTo>
                  <a:lnTo>
                    <a:pt x="738" y="435"/>
                  </a:lnTo>
                  <a:lnTo>
                    <a:pt x="735" y="433"/>
                  </a:lnTo>
                  <a:lnTo>
                    <a:pt x="732" y="431"/>
                  </a:lnTo>
                  <a:lnTo>
                    <a:pt x="728" y="429"/>
                  </a:lnTo>
                  <a:lnTo>
                    <a:pt x="719" y="426"/>
                  </a:lnTo>
                  <a:lnTo>
                    <a:pt x="712" y="424"/>
                  </a:lnTo>
                  <a:lnTo>
                    <a:pt x="704" y="420"/>
                  </a:lnTo>
                  <a:lnTo>
                    <a:pt x="702" y="418"/>
                  </a:lnTo>
                  <a:lnTo>
                    <a:pt x="699" y="415"/>
                  </a:lnTo>
                  <a:lnTo>
                    <a:pt x="698" y="413"/>
                  </a:lnTo>
                  <a:lnTo>
                    <a:pt x="697" y="409"/>
                  </a:lnTo>
                  <a:lnTo>
                    <a:pt x="698" y="405"/>
                  </a:lnTo>
                  <a:lnTo>
                    <a:pt x="698" y="400"/>
                  </a:lnTo>
                  <a:lnTo>
                    <a:pt x="699" y="397"/>
                  </a:lnTo>
                  <a:lnTo>
                    <a:pt x="700" y="392"/>
                  </a:lnTo>
                  <a:lnTo>
                    <a:pt x="703" y="389"/>
                  </a:lnTo>
                  <a:lnTo>
                    <a:pt x="705" y="386"/>
                  </a:lnTo>
                  <a:lnTo>
                    <a:pt x="708" y="383"/>
                  </a:lnTo>
                  <a:lnTo>
                    <a:pt x="710" y="380"/>
                  </a:lnTo>
                  <a:lnTo>
                    <a:pt x="718" y="374"/>
                  </a:lnTo>
                  <a:lnTo>
                    <a:pt x="724" y="370"/>
                  </a:lnTo>
                  <a:lnTo>
                    <a:pt x="733" y="364"/>
                  </a:lnTo>
                  <a:lnTo>
                    <a:pt x="740" y="360"/>
                  </a:lnTo>
                  <a:lnTo>
                    <a:pt x="757" y="351"/>
                  </a:lnTo>
                  <a:lnTo>
                    <a:pt x="764" y="345"/>
                  </a:lnTo>
                  <a:lnTo>
                    <a:pt x="770" y="340"/>
                  </a:lnTo>
                  <a:lnTo>
                    <a:pt x="775" y="334"/>
                  </a:lnTo>
                  <a:lnTo>
                    <a:pt x="780" y="327"/>
                  </a:lnTo>
                  <a:lnTo>
                    <a:pt x="782" y="324"/>
                  </a:lnTo>
                  <a:lnTo>
                    <a:pt x="783" y="319"/>
                  </a:lnTo>
                  <a:lnTo>
                    <a:pt x="784" y="311"/>
                  </a:lnTo>
                  <a:lnTo>
                    <a:pt x="783" y="306"/>
                  </a:lnTo>
                  <a:lnTo>
                    <a:pt x="783" y="300"/>
                  </a:lnTo>
                  <a:lnTo>
                    <a:pt x="782" y="297"/>
                  </a:lnTo>
                  <a:lnTo>
                    <a:pt x="780" y="294"/>
                  </a:lnTo>
                  <a:lnTo>
                    <a:pt x="778" y="290"/>
                  </a:lnTo>
                  <a:lnTo>
                    <a:pt x="775" y="285"/>
                  </a:lnTo>
                  <a:lnTo>
                    <a:pt x="773" y="281"/>
                  </a:lnTo>
                  <a:lnTo>
                    <a:pt x="767" y="272"/>
                  </a:lnTo>
                  <a:lnTo>
                    <a:pt x="759" y="263"/>
                  </a:lnTo>
                  <a:lnTo>
                    <a:pt x="757" y="258"/>
                  </a:lnTo>
                  <a:lnTo>
                    <a:pt x="754" y="254"/>
                  </a:lnTo>
                  <a:lnTo>
                    <a:pt x="752" y="249"/>
                  </a:lnTo>
                  <a:lnTo>
                    <a:pt x="750" y="244"/>
                  </a:lnTo>
                  <a:lnTo>
                    <a:pt x="749" y="238"/>
                  </a:lnTo>
                  <a:lnTo>
                    <a:pt x="749" y="232"/>
                  </a:lnTo>
                  <a:lnTo>
                    <a:pt x="749" y="226"/>
                  </a:lnTo>
                  <a:lnTo>
                    <a:pt x="752" y="220"/>
                  </a:lnTo>
                  <a:lnTo>
                    <a:pt x="754" y="214"/>
                  </a:lnTo>
                  <a:lnTo>
                    <a:pt x="758" y="210"/>
                  </a:lnTo>
                  <a:lnTo>
                    <a:pt x="763" y="205"/>
                  </a:lnTo>
                  <a:lnTo>
                    <a:pt x="769" y="202"/>
                  </a:lnTo>
                  <a:lnTo>
                    <a:pt x="780" y="194"/>
                  </a:lnTo>
                  <a:lnTo>
                    <a:pt x="792" y="186"/>
                  </a:lnTo>
                  <a:lnTo>
                    <a:pt x="798" y="182"/>
                  </a:lnTo>
                  <a:lnTo>
                    <a:pt x="802" y="178"/>
                  </a:lnTo>
                  <a:lnTo>
                    <a:pt x="807" y="173"/>
                  </a:lnTo>
                  <a:lnTo>
                    <a:pt x="809" y="168"/>
                  </a:lnTo>
                  <a:lnTo>
                    <a:pt x="810" y="165"/>
                  </a:lnTo>
                  <a:lnTo>
                    <a:pt x="812" y="162"/>
                  </a:lnTo>
                  <a:lnTo>
                    <a:pt x="812" y="156"/>
                  </a:lnTo>
                  <a:lnTo>
                    <a:pt x="812" y="151"/>
                  </a:lnTo>
                  <a:lnTo>
                    <a:pt x="810" y="148"/>
                  </a:lnTo>
                  <a:lnTo>
                    <a:pt x="809" y="146"/>
                  </a:lnTo>
                  <a:lnTo>
                    <a:pt x="807" y="142"/>
                  </a:lnTo>
                  <a:lnTo>
                    <a:pt x="804" y="140"/>
                  </a:lnTo>
                  <a:lnTo>
                    <a:pt x="800" y="138"/>
                  </a:lnTo>
                  <a:lnTo>
                    <a:pt x="793" y="135"/>
                  </a:lnTo>
                  <a:lnTo>
                    <a:pt x="788" y="134"/>
                  </a:lnTo>
                  <a:lnTo>
                    <a:pt x="784" y="133"/>
                  </a:lnTo>
                  <a:lnTo>
                    <a:pt x="774" y="132"/>
                  </a:lnTo>
                  <a:lnTo>
                    <a:pt x="755" y="131"/>
                  </a:lnTo>
                  <a:lnTo>
                    <a:pt x="754" y="126"/>
                  </a:lnTo>
                  <a:lnTo>
                    <a:pt x="753" y="122"/>
                  </a:lnTo>
                  <a:lnTo>
                    <a:pt x="752" y="119"/>
                  </a:lnTo>
                  <a:lnTo>
                    <a:pt x="752" y="113"/>
                  </a:lnTo>
                  <a:lnTo>
                    <a:pt x="752" y="111"/>
                  </a:lnTo>
                  <a:lnTo>
                    <a:pt x="753" y="107"/>
                  </a:lnTo>
                  <a:lnTo>
                    <a:pt x="754" y="105"/>
                  </a:lnTo>
                  <a:lnTo>
                    <a:pt x="757" y="103"/>
                  </a:lnTo>
                  <a:lnTo>
                    <a:pt x="762" y="99"/>
                  </a:lnTo>
                  <a:lnTo>
                    <a:pt x="768" y="96"/>
                  </a:lnTo>
                  <a:lnTo>
                    <a:pt x="774" y="93"/>
                  </a:lnTo>
                  <a:lnTo>
                    <a:pt x="777" y="90"/>
                  </a:lnTo>
                  <a:lnTo>
                    <a:pt x="779" y="88"/>
                  </a:lnTo>
                  <a:lnTo>
                    <a:pt x="780" y="86"/>
                  </a:lnTo>
                  <a:lnTo>
                    <a:pt x="783" y="84"/>
                  </a:lnTo>
                  <a:lnTo>
                    <a:pt x="783" y="83"/>
                  </a:lnTo>
                  <a:lnTo>
                    <a:pt x="784" y="81"/>
                  </a:lnTo>
                  <a:lnTo>
                    <a:pt x="784" y="78"/>
                  </a:lnTo>
                  <a:lnTo>
                    <a:pt x="784" y="18"/>
                  </a:lnTo>
                  <a:lnTo>
                    <a:pt x="795" y="10"/>
                  </a:lnTo>
                  <a:lnTo>
                    <a:pt x="789" y="6"/>
                  </a:lnTo>
                  <a:lnTo>
                    <a:pt x="782" y="4"/>
                  </a:lnTo>
                  <a:lnTo>
                    <a:pt x="774" y="1"/>
                  </a:lnTo>
                  <a:lnTo>
                    <a:pt x="767" y="0"/>
                  </a:lnTo>
                  <a:lnTo>
                    <a:pt x="759" y="0"/>
                  </a:lnTo>
                  <a:lnTo>
                    <a:pt x="752" y="1"/>
                  </a:lnTo>
                  <a:lnTo>
                    <a:pt x="744" y="3"/>
                  </a:lnTo>
                  <a:lnTo>
                    <a:pt x="737" y="5"/>
                  </a:lnTo>
                  <a:lnTo>
                    <a:pt x="722" y="10"/>
                  </a:lnTo>
                  <a:lnTo>
                    <a:pt x="708" y="18"/>
                  </a:lnTo>
                  <a:lnTo>
                    <a:pt x="694" y="28"/>
                  </a:lnTo>
                  <a:lnTo>
                    <a:pt x="682" y="39"/>
                  </a:lnTo>
                  <a:lnTo>
                    <a:pt x="677" y="43"/>
                  </a:lnTo>
                  <a:lnTo>
                    <a:pt x="672" y="48"/>
                  </a:lnTo>
                  <a:lnTo>
                    <a:pt x="668" y="52"/>
                  </a:lnTo>
                  <a:lnTo>
                    <a:pt x="664" y="57"/>
                  </a:lnTo>
                  <a:lnTo>
                    <a:pt x="659" y="67"/>
                  </a:lnTo>
                  <a:lnTo>
                    <a:pt x="655" y="77"/>
                  </a:lnTo>
                  <a:lnTo>
                    <a:pt x="650" y="87"/>
                  </a:lnTo>
                  <a:lnTo>
                    <a:pt x="647" y="97"/>
                  </a:lnTo>
                  <a:lnTo>
                    <a:pt x="640" y="108"/>
                  </a:lnTo>
                  <a:lnTo>
                    <a:pt x="633" y="120"/>
                  </a:lnTo>
                  <a:lnTo>
                    <a:pt x="628" y="124"/>
                  </a:lnTo>
                  <a:lnTo>
                    <a:pt x="623" y="129"/>
                  </a:lnTo>
                  <a:lnTo>
                    <a:pt x="617" y="133"/>
                  </a:lnTo>
                  <a:lnTo>
                    <a:pt x="612" y="135"/>
                  </a:lnTo>
                  <a:lnTo>
                    <a:pt x="605" y="138"/>
                  </a:lnTo>
                  <a:lnTo>
                    <a:pt x="599" y="140"/>
                  </a:lnTo>
                  <a:lnTo>
                    <a:pt x="592" y="141"/>
                  </a:lnTo>
                  <a:lnTo>
                    <a:pt x="585" y="142"/>
                  </a:lnTo>
                  <a:lnTo>
                    <a:pt x="572" y="143"/>
                  </a:lnTo>
                  <a:lnTo>
                    <a:pt x="557" y="146"/>
                  </a:lnTo>
                  <a:lnTo>
                    <a:pt x="549" y="147"/>
                  </a:lnTo>
                  <a:lnTo>
                    <a:pt x="542" y="149"/>
                  </a:lnTo>
                  <a:lnTo>
                    <a:pt x="528" y="153"/>
                  </a:lnTo>
                  <a:lnTo>
                    <a:pt x="520" y="158"/>
                  </a:lnTo>
                  <a:lnTo>
                    <a:pt x="517" y="160"/>
                  </a:lnTo>
                  <a:lnTo>
                    <a:pt x="514" y="162"/>
                  </a:lnTo>
                  <a:lnTo>
                    <a:pt x="508" y="167"/>
                  </a:lnTo>
                  <a:lnTo>
                    <a:pt x="502" y="173"/>
                  </a:lnTo>
                  <a:lnTo>
                    <a:pt x="492" y="184"/>
                  </a:lnTo>
                  <a:lnTo>
                    <a:pt x="483" y="194"/>
                  </a:lnTo>
                  <a:lnTo>
                    <a:pt x="473" y="204"/>
                  </a:lnTo>
                  <a:lnTo>
                    <a:pt x="468" y="209"/>
                  </a:lnTo>
                  <a:lnTo>
                    <a:pt x="465" y="211"/>
                  </a:lnTo>
                  <a:lnTo>
                    <a:pt x="463" y="213"/>
                  </a:lnTo>
                  <a:lnTo>
                    <a:pt x="457" y="217"/>
                  </a:lnTo>
                  <a:lnTo>
                    <a:pt x="450" y="219"/>
                  </a:lnTo>
                  <a:lnTo>
                    <a:pt x="443" y="220"/>
                  </a:lnTo>
                  <a:lnTo>
                    <a:pt x="434" y="221"/>
                  </a:lnTo>
                  <a:lnTo>
                    <a:pt x="428" y="220"/>
                  </a:lnTo>
                  <a:lnTo>
                    <a:pt x="423" y="218"/>
                  </a:lnTo>
                  <a:lnTo>
                    <a:pt x="419" y="215"/>
                  </a:lnTo>
                  <a:lnTo>
                    <a:pt x="415" y="212"/>
                  </a:lnTo>
                  <a:lnTo>
                    <a:pt x="412" y="208"/>
                  </a:lnTo>
                  <a:lnTo>
                    <a:pt x="408" y="203"/>
                  </a:lnTo>
                  <a:lnTo>
                    <a:pt x="403" y="193"/>
                  </a:lnTo>
                  <a:lnTo>
                    <a:pt x="397" y="183"/>
                  </a:lnTo>
                  <a:lnTo>
                    <a:pt x="394" y="178"/>
                  </a:lnTo>
                  <a:lnTo>
                    <a:pt x="390" y="174"/>
                  </a:lnTo>
                  <a:lnTo>
                    <a:pt x="389" y="173"/>
                  </a:lnTo>
                  <a:lnTo>
                    <a:pt x="387" y="170"/>
                  </a:lnTo>
                  <a:lnTo>
                    <a:pt x="383" y="168"/>
                  </a:lnTo>
                  <a:lnTo>
                    <a:pt x="380" y="167"/>
                  </a:lnTo>
                  <a:lnTo>
                    <a:pt x="377" y="166"/>
                  </a:lnTo>
                  <a:lnTo>
                    <a:pt x="372" y="166"/>
                  </a:lnTo>
                  <a:lnTo>
                    <a:pt x="367" y="166"/>
                  </a:lnTo>
                  <a:lnTo>
                    <a:pt x="363" y="167"/>
                  </a:lnTo>
                  <a:lnTo>
                    <a:pt x="359" y="168"/>
                  </a:lnTo>
                  <a:lnTo>
                    <a:pt x="357" y="169"/>
                  </a:lnTo>
                  <a:lnTo>
                    <a:pt x="353" y="171"/>
                  </a:lnTo>
                  <a:lnTo>
                    <a:pt x="350" y="174"/>
                  </a:lnTo>
                  <a:lnTo>
                    <a:pt x="347" y="179"/>
                  </a:lnTo>
                  <a:lnTo>
                    <a:pt x="343" y="187"/>
                  </a:lnTo>
                  <a:lnTo>
                    <a:pt x="340" y="195"/>
                  </a:lnTo>
                  <a:lnTo>
                    <a:pt x="337" y="212"/>
                  </a:lnTo>
                  <a:lnTo>
                    <a:pt x="333" y="229"/>
                  </a:lnTo>
                  <a:lnTo>
                    <a:pt x="329" y="236"/>
                  </a:lnTo>
                  <a:lnTo>
                    <a:pt x="327" y="244"/>
                  </a:lnTo>
                  <a:lnTo>
                    <a:pt x="322" y="249"/>
                  </a:lnTo>
                  <a:lnTo>
                    <a:pt x="319" y="251"/>
                  </a:lnTo>
                  <a:lnTo>
                    <a:pt x="317" y="254"/>
                  </a:lnTo>
                  <a:lnTo>
                    <a:pt x="314" y="255"/>
                  </a:lnTo>
                  <a:lnTo>
                    <a:pt x="310" y="256"/>
                  </a:lnTo>
                  <a:lnTo>
                    <a:pt x="307" y="257"/>
                  </a:lnTo>
                  <a:lnTo>
                    <a:pt x="302" y="257"/>
                  </a:lnTo>
                  <a:lnTo>
                    <a:pt x="290" y="257"/>
                  </a:lnTo>
                  <a:lnTo>
                    <a:pt x="280" y="256"/>
                  </a:lnTo>
                  <a:lnTo>
                    <a:pt x="263" y="251"/>
                  </a:lnTo>
                  <a:lnTo>
                    <a:pt x="244" y="248"/>
                  </a:lnTo>
                  <a:lnTo>
                    <a:pt x="234" y="247"/>
                  </a:lnTo>
                  <a:lnTo>
                    <a:pt x="223" y="246"/>
                  </a:lnTo>
                  <a:lnTo>
                    <a:pt x="218" y="246"/>
                  </a:lnTo>
                  <a:lnTo>
                    <a:pt x="213" y="247"/>
                  </a:lnTo>
                  <a:lnTo>
                    <a:pt x="203" y="250"/>
                  </a:lnTo>
                  <a:lnTo>
                    <a:pt x="195" y="255"/>
                  </a:lnTo>
                  <a:lnTo>
                    <a:pt x="188" y="262"/>
                  </a:lnTo>
                  <a:lnTo>
                    <a:pt x="180" y="268"/>
                  </a:lnTo>
                  <a:lnTo>
                    <a:pt x="174" y="276"/>
                  </a:lnTo>
                  <a:lnTo>
                    <a:pt x="167" y="284"/>
                  </a:lnTo>
                  <a:lnTo>
                    <a:pt x="160" y="292"/>
                  </a:lnTo>
                  <a:lnTo>
                    <a:pt x="154" y="298"/>
                  </a:lnTo>
                  <a:lnTo>
                    <a:pt x="149" y="301"/>
                  </a:lnTo>
                  <a:lnTo>
                    <a:pt x="143" y="306"/>
                  </a:lnTo>
                  <a:lnTo>
                    <a:pt x="137" y="309"/>
                  </a:lnTo>
                  <a:lnTo>
                    <a:pt x="125" y="315"/>
                  </a:lnTo>
                  <a:lnTo>
                    <a:pt x="113" y="319"/>
                  </a:lnTo>
                  <a:lnTo>
                    <a:pt x="100" y="325"/>
                  </a:lnTo>
                  <a:lnTo>
                    <a:pt x="89" y="330"/>
                  </a:lnTo>
                  <a:lnTo>
                    <a:pt x="83" y="334"/>
                  </a:lnTo>
                  <a:lnTo>
                    <a:pt x="78" y="338"/>
                  </a:lnTo>
                  <a:lnTo>
                    <a:pt x="72" y="343"/>
                  </a:lnTo>
                  <a:lnTo>
                    <a:pt x="67" y="347"/>
                  </a:lnTo>
                  <a:lnTo>
                    <a:pt x="67" y="411"/>
                  </a:lnTo>
                  <a:lnTo>
                    <a:pt x="67" y="419"/>
                  </a:lnTo>
                  <a:lnTo>
                    <a:pt x="65" y="428"/>
                  </a:lnTo>
                  <a:lnTo>
                    <a:pt x="63" y="436"/>
                  </a:lnTo>
                  <a:lnTo>
                    <a:pt x="60" y="443"/>
                  </a:lnTo>
                  <a:lnTo>
                    <a:pt x="58" y="451"/>
                  </a:lnTo>
                  <a:lnTo>
                    <a:pt x="54" y="458"/>
                  </a:lnTo>
                  <a:lnTo>
                    <a:pt x="47" y="471"/>
                  </a:lnTo>
                  <a:lnTo>
                    <a:pt x="39" y="484"/>
                  </a:lnTo>
                  <a:lnTo>
                    <a:pt x="35" y="491"/>
                  </a:lnTo>
                  <a:lnTo>
                    <a:pt x="33" y="498"/>
                  </a:lnTo>
                  <a:lnTo>
                    <a:pt x="30" y="506"/>
                  </a:lnTo>
                  <a:lnTo>
                    <a:pt x="29" y="509"/>
                  </a:lnTo>
                  <a:lnTo>
                    <a:pt x="28" y="513"/>
                  </a:lnTo>
                  <a:lnTo>
                    <a:pt x="27" y="522"/>
                  </a:lnTo>
                  <a:lnTo>
                    <a:pt x="27" y="531"/>
                  </a:lnTo>
                  <a:lnTo>
                    <a:pt x="27" y="539"/>
                  </a:lnTo>
                  <a:lnTo>
                    <a:pt x="28" y="547"/>
                  </a:lnTo>
                  <a:lnTo>
                    <a:pt x="28" y="553"/>
                  </a:lnTo>
                  <a:lnTo>
                    <a:pt x="29" y="560"/>
                  </a:lnTo>
                  <a:lnTo>
                    <a:pt x="33" y="574"/>
                  </a:lnTo>
                  <a:lnTo>
                    <a:pt x="37" y="587"/>
                  </a:lnTo>
                  <a:lnTo>
                    <a:pt x="40" y="600"/>
                  </a:lnTo>
                  <a:lnTo>
                    <a:pt x="44" y="613"/>
                  </a:lnTo>
                  <a:lnTo>
                    <a:pt x="47" y="628"/>
                  </a:lnTo>
                  <a:lnTo>
                    <a:pt x="47" y="636"/>
                  </a:lnTo>
                  <a:lnTo>
                    <a:pt x="48" y="644"/>
                  </a:lnTo>
                  <a:lnTo>
                    <a:pt x="47" y="648"/>
                  </a:lnTo>
                  <a:lnTo>
                    <a:pt x="47" y="653"/>
                  </a:lnTo>
                  <a:lnTo>
                    <a:pt x="44" y="662"/>
                  </a:lnTo>
                  <a:lnTo>
                    <a:pt x="39" y="668"/>
                  </a:lnTo>
                  <a:lnTo>
                    <a:pt x="34" y="675"/>
                  </a:lnTo>
                  <a:lnTo>
                    <a:pt x="30" y="678"/>
                  </a:lnTo>
                  <a:lnTo>
                    <a:pt x="27" y="682"/>
                  </a:lnTo>
                  <a:lnTo>
                    <a:pt x="19" y="686"/>
                  </a:lnTo>
                  <a:lnTo>
                    <a:pt x="10" y="691"/>
                  </a:lnTo>
                  <a:lnTo>
                    <a:pt x="0" y="695"/>
                  </a:lnTo>
                  <a:lnTo>
                    <a:pt x="35" y="58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1" name="Freeform 343">
              <a:extLst>
                <a:ext uri="{FF2B5EF4-FFF2-40B4-BE49-F238E27FC236}">
                  <a16:creationId xmlns:a16="http://schemas.microsoft.com/office/drawing/2014/main" id="{5AA85903-707F-4784-B4EA-380F3840E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814" y="4344982"/>
              <a:ext cx="1341438" cy="1095375"/>
            </a:xfrm>
            <a:custGeom>
              <a:avLst/>
              <a:gdLst/>
              <a:ahLst/>
              <a:cxnLst>
                <a:cxn ang="0">
                  <a:pos x="0" y="587"/>
                </a:cxn>
                <a:cxn ang="0">
                  <a:pos x="41" y="851"/>
                </a:cxn>
                <a:cxn ang="0">
                  <a:pos x="62" y="1104"/>
                </a:cxn>
                <a:cxn ang="0">
                  <a:pos x="78" y="1271"/>
                </a:cxn>
                <a:cxn ang="0">
                  <a:pos x="158" y="1352"/>
                </a:cxn>
                <a:cxn ang="0">
                  <a:pos x="227" y="1311"/>
                </a:cxn>
                <a:cxn ang="0">
                  <a:pos x="272" y="1213"/>
                </a:cxn>
                <a:cxn ang="0">
                  <a:pos x="266" y="1151"/>
                </a:cxn>
                <a:cxn ang="0">
                  <a:pos x="344" y="1113"/>
                </a:cxn>
                <a:cxn ang="0">
                  <a:pos x="420" y="1056"/>
                </a:cxn>
                <a:cxn ang="0">
                  <a:pos x="525" y="1056"/>
                </a:cxn>
                <a:cxn ang="0">
                  <a:pos x="564" y="980"/>
                </a:cxn>
                <a:cxn ang="0">
                  <a:pos x="609" y="998"/>
                </a:cxn>
                <a:cxn ang="0">
                  <a:pos x="655" y="1009"/>
                </a:cxn>
                <a:cxn ang="0">
                  <a:pos x="769" y="940"/>
                </a:cxn>
                <a:cxn ang="0">
                  <a:pos x="838" y="899"/>
                </a:cxn>
                <a:cxn ang="0">
                  <a:pos x="903" y="830"/>
                </a:cxn>
                <a:cxn ang="0">
                  <a:pos x="1029" y="786"/>
                </a:cxn>
                <a:cxn ang="0">
                  <a:pos x="1073" y="699"/>
                </a:cxn>
                <a:cxn ang="0">
                  <a:pos x="1058" y="637"/>
                </a:cxn>
                <a:cxn ang="0">
                  <a:pos x="1116" y="598"/>
                </a:cxn>
                <a:cxn ang="0">
                  <a:pos x="1168" y="512"/>
                </a:cxn>
                <a:cxn ang="0">
                  <a:pos x="1221" y="516"/>
                </a:cxn>
                <a:cxn ang="0">
                  <a:pos x="1320" y="593"/>
                </a:cxn>
                <a:cxn ang="0">
                  <a:pos x="1401" y="591"/>
                </a:cxn>
                <a:cxn ang="0">
                  <a:pos x="1476" y="577"/>
                </a:cxn>
                <a:cxn ang="0">
                  <a:pos x="1484" y="617"/>
                </a:cxn>
                <a:cxn ang="0">
                  <a:pos x="1475" y="661"/>
                </a:cxn>
                <a:cxn ang="0">
                  <a:pos x="1519" y="736"/>
                </a:cxn>
                <a:cxn ang="0">
                  <a:pos x="1585" y="767"/>
                </a:cxn>
                <a:cxn ang="0">
                  <a:pos x="1606" y="666"/>
                </a:cxn>
                <a:cxn ang="0">
                  <a:pos x="1684" y="639"/>
                </a:cxn>
                <a:cxn ang="0">
                  <a:pos x="1669" y="573"/>
                </a:cxn>
                <a:cxn ang="0">
                  <a:pos x="1614" y="491"/>
                </a:cxn>
                <a:cxn ang="0">
                  <a:pos x="1651" y="311"/>
                </a:cxn>
                <a:cxn ang="0">
                  <a:pos x="1636" y="201"/>
                </a:cxn>
                <a:cxn ang="0">
                  <a:pos x="1559" y="186"/>
                </a:cxn>
                <a:cxn ang="0">
                  <a:pos x="1508" y="191"/>
                </a:cxn>
                <a:cxn ang="0">
                  <a:pos x="1414" y="144"/>
                </a:cxn>
                <a:cxn ang="0">
                  <a:pos x="1336" y="190"/>
                </a:cxn>
                <a:cxn ang="0">
                  <a:pos x="1275" y="213"/>
                </a:cxn>
                <a:cxn ang="0">
                  <a:pos x="1220" y="163"/>
                </a:cxn>
                <a:cxn ang="0">
                  <a:pos x="1117" y="203"/>
                </a:cxn>
                <a:cxn ang="0">
                  <a:pos x="1001" y="115"/>
                </a:cxn>
                <a:cxn ang="0">
                  <a:pos x="941" y="95"/>
                </a:cxn>
                <a:cxn ang="0">
                  <a:pos x="874" y="141"/>
                </a:cxn>
                <a:cxn ang="0">
                  <a:pos x="797" y="208"/>
                </a:cxn>
                <a:cxn ang="0">
                  <a:pos x="748" y="223"/>
                </a:cxn>
                <a:cxn ang="0">
                  <a:pos x="685" y="163"/>
                </a:cxn>
                <a:cxn ang="0">
                  <a:pos x="621" y="175"/>
                </a:cxn>
                <a:cxn ang="0">
                  <a:pos x="541" y="136"/>
                </a:cxn>
                <a:cxn ang="0">
                  <a:pos x="498" y="78"/>
                </a:cxn>
                <a:cxn ang="0">
                  <a:pos x="438" y="5"/>
                </a:cxn>
                <a:cxn ang="0">
                  <a:pos x="370" y="17"/>
                </a:cxn>
                <a:cxn ang="0">
                  <a:pos x="290" y="69"/>
                </a:cxn>
                <a:cxn ang="0">
                  <a:pos x="317" y="116"/>
                </a:cxn>
                <a:cxn ang="0">
                  <a:pos x="347" y="165"/>
                </a:cxn>
                <a:cxn ang="0">
                  <a:pos x="265" y="216"/>
                </a:cxn>
                <a:cxn ang="0">
                  <a:pos x="191" y="277"/>
                </a:cxn>
                <a:cxn ang="0">
                  <a:pos x="141" y="362"/>
                </a:cxn>
                <a:cxn ang="0">
                  <a:pos x="70" y="350"/>
                </a:cxn>
              </a:cxnLst>
              <a:rect l="0" t="0" r="r" b="b"/>
              <a:pathLst>
                <a:path w="1690" h="1380">
                  <a:moveTo>
                    <a:pt x="37" y="326"/>
                  </a:moveTo>
                  <a:lnTo>
                    <a:pt x="31" y="344"/>
                  </a:lnTo>
                  <a:lnTo>
                    <a:pt x="26" y="361"/>
                  </a:lnTo>
                  <a:lnTo>
                    <a:pt x="21" y="377"/>
                  </a:lnTo>
                  <a:lnTo>
                    <a:pt x="17" y="394"/>
                  </a:lnTo>
                  <a:lnTo>
                    <a:pt x="10" y="424"/>
                  </a:lnTo>
                  <a:lnTo>
                    <a:pt x="6" y="455"/>
                  </a:lnTo>
                  <a:lnTo>
                    <a:pt x="2" y="485"/>
                  </a:lnTo>
                  <a:lnTo>
                    <a:pt x="1" y="517"/>
                  </a:lnTo>
                  <a:lnTo>
                    <a:pt x="0" y="550"/>
                  </a:lnTo>
                  <a:lnTo>
                    <a:pt x="0" y="587"/>
                  </a:lnTo>
                  <a:lnTo>
                    <a:pt x="0" y="604"/>
                  </a:lnTo>
                  <a:lnTo>
                    <a:pt x="1" y="612"/>
                  </a:lnTo>
                  <a:lnTo>
                    <a:pt x="1" y="620"/>
                  </a:lnTo>
                  <a:lnTo>
                    <a:pt x="2" y="634"/>
                  </a:lnTo>
                  <a:lnTo>
                    <a:pt x="3" y="649"/>
                  </a:lnTo>
                  <a:lnTo>
                    <a:pt x="8" y="676"/>
                  </a:lnTo>
                  <a:lnTo>
                    <a:pt x="13" y="703"/>
                  </a:lnTo>
                  <a:lnTo>
                    <a:pt x="26" y="757"/>
                  </a:lnTo>
                  <a:lnTo>
                    <a:pt x="32" y="788"/>
                  </a:lnTo>
                  <a:lnTo>
                    <a:pt x="37" y="820"/>
                  </a:lnTo>
                  <a:lnTo>
                    <a:pt x="41" y="851"/>
                  </a:lnTo>
                  <a:lnTo>
                    <a:pt x="45" y="883"/>
                  </a:lnTo>
                  <a:lnTo>
                    <a:pt x="46" y="913"/>
                  </a:lnTo>
                  <a:lnTo>
                    <a:pt x="47" y="942"/>
                  </a:lnTo>
                  <a:lnTo>
                    <a:pt x="48" y="989"/>
                  </a:lnTo>
                  <a:lnTo>
                    <a:pt x="48" y="1004"/>
                  </a:lnTo>
                  <a:lnTo>
                    <a:pt x="50" y="1010"/>
                  </a:lnTo>
                  <a:lnTo>
                    <a:pt x="50" y="1013"/>
                  </a:lnTo>
                  <a:lnTo>
                    <a:pt x="55" y="1045"/>
                  </a:lnTo>
                  <a:lnTo>
                    <a:pt x="60" y="1074"/>
                  </a:lnTo>
                  <a:lnTo>
                    <a:pt x="61" y="1089"/>
                  </a:lnTo>
                  <a:lnTo>
                    <a:pt x="62" y="1104"/>
                  </a:lnTo>
                  <a:lnTo>
                    <a:pt x="63" y="1118"/>
                  </a:lnTo>
                  <a:lnTo>
                    <a:pt x="63" y="1135"/>
                  </a:lnTo>
                  <a:lnTo>
                    <a:pt x="63" y="1154"/>
                  </a:lnTo>
                  <a:lnTo>
                    <a:pt x="65" y="1163"/>
                  </a:lnTo>
                  <a:lnTo>
                    <a:pt x="66" y="1173"/>
                  </a:lnTo>
                  <a:lnTo>
                    <a:pt x="68" y="1188"/>
                  </a:lnTo>
                  <a:lnTo>
                    <a:pt x="71" y="1203"/>
                  </a:lnTo>
                  <a:lnTo>
                    <a:pt x="73" y="1218"/>
                  </a:lnTo>
                  <a:lnTo>
                    <a:pt x="76" y="1233"/>
                  </a:lnTo>
                  <a:lnTo>
                    <a:pt x="78" y="1251"/>
                  </a:lnTo>
                  <a:lnTo>
                    <a:pt x="78" y="1271"/>
                  </a:lnTo>
                  <a:lnTo>
                    <a:pt x="78" y="1277"/>
                  </a:lnTo>
                  <a:lnTo>
                    <a:pt x="80" y="1282"/>
                  </a:lnTo>
                  <a:lnTo>
                    <a:pt x="83" y="1292"/>
                  </a:lnTo>
                  <a:lnTo>
                    <a:pt x="86" y="1297"/>
                  </a:lnTo>
                  <a:lnTo>
                    <a:pt x="88" y="1301"/>
                  </a:lnTo>
                  <a:lnTo>
                    <a:pt x="96" y="1309"/>
                  </a:lnTo>
                  <a:lnTo>
                    <a:pt x="105" y="1317"/>
                  </a:lnTo>
                  <a:lnTo>
                    <a:pt x="115" y="1324"/>
                  </a:lnTo>
                  <a:lnTo>
                    <a:pt x="136" y="1337"/>
                  </a:lnTo>
                  <a:lnTo>
                    <a:pt x="148" y="1344"/>
                  </a:lnTo>
                  <a:lnTo>
                    <a:pt x="158" y="1352"/>
                  </a:lnTo>
                  <a:lnTo>
                    <a:pt x="168" y="1359"/>
                  </a:lnTo>
                  <a:lnTo>
                    <a:pt x="178" y="1365"/>
                  </a:lnTo>
                  <a:lnTo>
                    <a:pt x="183" y="1368"/>
                  </a:lnTo>
                  <a:lnTo>
                    <a:pt x="188" y="1370"/>
                  </a:lnTo>
                  <a:lnTo>
                    <a:pt x="200" y="1374"/>
                  </a:lnTo>
                  <a:lnTo>
                    <a:pt x="206" y="1377"/>
                  </a:lnTo>
                  <a:lnTo>
                    <a:pt x="212" y="1378"/>
                  </a:lnTo>
                  <a:lnTo>
                    <a:pt x="220" y="1380"/>
                  </a:lnTo>
                  <a:lnTo>
                    <a:pt x="226" y="1380"/>
                  </a:lnTo>
                  <a:lnTo>
                    <a:pt x="226" y="1320"/>
                  </a:lnTo>
                  <a:lnTo>
                    <a:pt x="227" y="1311"/>
                  </a:lnTo>
                  <a:lnTo>
                    <a:pt x="229" y="1302"/>
                  </a:lnTo>
                  <a:lnTo>
                    <a:pt x="231" y="1294"/>
                  </a:lnTo>
                  <a:lnTo>
                    <a:pt x="234" y="1286"/>
                  </a:lnTo>
                  <a:lnTo>
                    <a:pt x="237" y="1279"/>
                  </a:lnTo>
                  <a:lnTo>
                    <a:pt x="241" y="1272"/>
                  </a:lnTo>
                  <a:lnTo>
                    <a:pt x="250" y="1258"/>
                  </a:lnTo>
                  <a:lnTo>
                    <a:pt x="259" y="1244"/>
                  </a:lnTo>
                  <a:lnTo>
                    <a:pt x="262" y="1237"/>
                  </a:lnTo>
                  <a:lnTo>
                    <a:pt x="266" y="1230"/>
                  </a:lnTo>
                  <a:lnTo>
                    <a:pt x="270" y="1222"/>
                  </a:lnTo>
                  <a:lnTo>
                    <a:pt x="272" y="1213"/>
                  </a:lnTo>
                  <a:lnTo>
                    <a:pt x="274" y="1205"/>
                  </a:lnTo>
                  <a:lnTo>
                    <a:pt x="274" y="1195"/>
                  </a:lnTo>
                  <a:lnTo>
                    <a:pt x="274" y="1191"/>
                  </a:lnTo>
                  <a:lnTo>
                    <a:pt x="272" y="1186"/>
                  </a:lnTo>
                  <a:lnTo>
                    <a:pt x="269" y="1178"/>
                  </a:lnTo>
                  <a:lnTo>
                    <a:pt x="266" y="1170"/>
                  </a:lnTo>
                  <a:lnTo>
                    <a:pt x="265" y="1168"/>
                  </a:lnTo>
                  <a:lnTo>
                    <a:pt x="265" y="1166"/>
                  </a:lnTo>
                  <a:lnTo>
                    <a:pt x="265" y="1161"/>
                  </a:lnTo>
                  <a:lnTo>
                    <a:pt x="265" y="1156"/>
                  </a:lnTo>
                  <a:lnTo>
                    <a:pt x="266" y="1151"/>
                  </a:lnTo>
                  <a:lnTo>
                    <a:pt x="269" y="1147"/>
                  </a:lnTo>
                  <a:lnTo>
                    <a:pt x="272" y="1143"/>
                  </a:lnTo>
                  <a:lnTo>
                    <a:pt x="276" y="1141"/>
                  </a:lnTo>
                  <a:lnTo>
                    <a:pt x="281" y="1139"/>
                  </a:lnTo>
                  <a:lnTo>
                    <a:pt x="291" y="1134"/>
                  </a:lnTo>
                  <a:lnTo>
                    <a:pt x="315" y="1127"/>
                  </a:lnTo>
                  <a:lnTo>
                    <a:pt x="321" y="1125"/>
                  </a:lnTo>
                  <a:lnTo>
                    <a:pt x="327" y="1123"/>
                  </a:lnTo>
                  <a:lnTo>
                    <a:pt x="332" y="1121"/>
                  </a:lnTo>
                  <a:lnTo>
                    <a:pt x="339" y="1117"/>
                  </a:lnTo>
                  <a:lnTo>
                    <a:pt x="344" y="1113"/>
                  </a:lnTo>
                  <a:lnTo>
                    <a:pt x="347" y="1109"/>
                  </a:lnTo>
                  <a:lnTo>
                    <a:pt x="356" y="1099"/>
                  </a:lnTo>
                  <a:lnTo>
                    <a:pt x="369" y="1079"/>
                  </a:lnTo>
                  <a:lnTo>
                    <a:pt x="376" y="1070"/>
                  </a:lnTo>
                  <a:lnTo>
                    <a:pt x="380" y="1066"/>
                  </a:lnTo>
                  <a:lnTo>
                    <a:pt x="384" y="1063"/>
                  </a:lnTo>
                  <a:lnTo>
                    <a:pt x="389" y="1061"/>
                  </a:lnTo>
                  <a:lnTo>
                    <a:pt x="394" y="1059"/>
                  </a:lnTo>
                  <a:lnTo>
                    <a:pt x="399" y="1056"/>
                  </a:lnTo>
                  <a:lnTo>
                    <a:pt x="406" y="1056"/>
                  </a:lnTo>
                  <a:lnTo>
                    <a:pt x="420" y="1056"/>
                  </a:lnTo>
                  <a:lnTo>
                    <a:pt x="433" y="1057"/>
                  </a:lnTo>
                  <a:lnTo>
                    <a:pt x="455" y="1061"/>
                  </a:lnTo>
                  <a:lnTo>
                    <a:pt x="479" y="1064"/>
                  </a:lnTo>
                  <a:lnTo>
                    <a:pt x="491" y="1064"/>
                  </a:lnTo>
                  <a:lnTo>
                    <a:pt x="505" y="1065"/>
                  </a:lnTo>
                  <a:lnTo>
                    <a:pt x="509" y="1065"/>
                  </a:lnTo>
                  <a:lnTo>
                    <a:pt x="513" y="1064"/>
                  </a:lnTo>
                  <a:lnTo>
                    <a:pt x="516" y="1063"/>
                  </a:lnTo>
                  <a:lnTo>
                    <a:pt x="520" y="1061"/>
                  </a:lnTo>
                  <a:lnTo>
                    <a:pt x="523" y="1060"/>
                  </a:lnTo>
                  <a:lnTo>
                    <a:pt x="525" y="1056"/>
                  </a:lnTo>
                  <a:lnTo>
                    <a:pt x="530" y="1051"/>
                  </a:lnTo>
                  <a:lnTo>
                    <a:pt x="534" y="1044"/>
                  </a:lnTo>
                  <a:lnTo>
                    <a:pt x="536" y="1037"/>
                  </a:lnTo>
                  <a:lnTo>
                    <a:pt x="541" y="1020"/>
                  </a:lnTo>
                  <a:lnTo>
                    <a:pt x="546" y="1004"/>
                  </a:lnTo>
                  <a:lnTo>
                    <a:pt x="550" y="996"/>
                  </a:lnTo>
                  <a:lnTo>
                    <a:pt x="551" y="993"/>
                  </a:lnTo>
                  <a:lnTo>
                    <a:pt x="554" y="990"/>
                  </a:lnTo>
                  <a:lnTo>
                    <a:pt x="558" y="984"/>
                  </a:lnTo>
                  <a:lnTo>
                    <a:pt x="560" y="982"/>
                  </a:lnTo>
                  <a:lnTo>
                    <a:pt x="564" y="980"/>
                  </a:lnTo>
                  <a:lnTo>
                    <a:pt x="566" y="978"/>
                  </a:lnTo>
                  <a:lnTo>
                    <a:pt x="570" y="977"/>
                  </a:lnTo>
                  <a:lnTo>
                    <a:pt x="574" y="976"/>
                  </a:lnTo>
                  <a:lnTo>
                    <a:pt x="579" y="976"/>
                  </a:lnTo>
                  <a:lnTo>
                    <a:pt x="584" y="976"/>
                  </a:lnTo>
                  <a:lnTo>
                    <a:pt x="589" y="977"/>
                  </a:lnTo>
                  <a:lnTo>
                    <a:pt x="593" y="980"/>
                  </a:lnTo>
                  <a:lnTo>
                    <a:pt x="596" y="983"/>
                  </a:lnTo>
                  <a:lnTo>
                    <a:pt x="600" y="986"/>
                  </a:lnTo>
                  <a:lnTo>
                    <a:pt x="603" y="990"/>
                  </a:lnTo>
                  <a:lnTo>
                    <a:pt x="609" y="998"/>
                  </a:lnTo>
                  <a:lnTo>
                    <a:pt x="615" y="1006"/>
                  </a:lnTo>
                  <a:lnTo>
                    <a:pt x="621" y="1012"/>
                  </a:lnTo>
                  <a:lnTo>
                    <a:pt x="625" y="1016"/>
                  </a:lnTo>
                  <a:lnTo>
                    <a:pt x="630" y="1018"/>
                  </a:lnTo>
                  <a:lnTo>
                    <a:pt x="634" y="1019"/>
                  </a:lnTo>
                  <a:lnTo>
                    <a:pt x="640" y="1019"/>
                  </a:lnTo>
                  <a:lnTo>
                    <a:pt x="643" y="1019"/>
                  </a:lnTo>
                  <a:lnTo>
                    <a:pt x="645" y="1019"/>
                  </a:lnTo>
                  <a:lnTo>
                    <a:pt x="649" y="1016"/>
                  </a:lnTo>
                  <a:lnTo>
                    <a:pt x="653" y="1012"/>
                  </a:lnTo>
                  <a:lnTo>
                    <a:pt x="655" y="1009"/>
                  </a:lnTo>
                  <a:lnTo>
                    <a:pt x="660" y="999"/>
                  </a:lnTo>
                  <a:lnTo>
                    <a:pt x="664" y="994"/>
                  </a:lnTo>
                  <a:lnTo>
                    <a:pt x="668" y="991"/>
                  </a:lnTo>
                  <a:lnTo>
                    <a:pt x="685" y="978"/>
                  </a:lnTo>
                  <a:lnTo>
                    <a:pt x="700" y="968"/>
                  </a:lnTo>
                  <a:lnTo>
                    <a:pt x="717" y="959"/>
                  </a:lnTo>
                  <a:lnTo>
                    <a:pt x="735" y="950"/>
                  </a:lnTo>
                  <a:lnTo>
                    <a:pt x="742" y="947"/>
                  </a:lnTo>
                  <a:lnTo>
                    <a:pt x="747" y="946"/>
                  </a:lnTo>
                  <a:lnTo>
                    <a:pt x="758" y="942"/>
                  </a:lnTo>
                  <a:lnTo>
                    <a:pt x="769" y="940"/>
                  </a:lnTo>
                  <a:lnTo>
                    <a:pt x="780" y="939"/>
                  </a:lnTo>
                  <a:lnTo>
                    <a:pt x="792" y="938"/>
                  </a:lnTo>
                  <a:lnTo>
                    <a:pt x="797" y="937"/>
                  </a:lnTo>
                  <a:lnTo>
                    <a:pt x="802" y="934"/>
                  </a:lnTo>
                  <a:lnTo>
                    <a:pt x="813" y="930"/>
                  </a:lnTo>
                  <a:lnTo>
                    <a:pt x="818" y="928"/>
                  </a:lnTo>
                  <a:lnTo>
                    <a:pt x="822" y="923"/>
                  </a:lnTo>
                  <a:lnTo>
                    <a:pt x="829" y="916"/>
                  </a:lnTo>
                  <a:lnTo>
                    <a:pt x="833" y="912"/>
                  </a:lnTo>
                  <a:lnTo>
                    <a:pt x="834" y="907"/>
                  </a:lnTo>
                  <a:lnTo>
                    <a:pt x="838" y="899"/>
                  </a:lnTo>
                  <a:lnTo>
                    <a:pt x="842" y="890"/>
                  </a:lnTo>
                  <a:lnTo>
                    <a:pt x="844" y="883"/>
                  </a:lnTo>
                  <a:lnTo>
                    <a:pt x="848" y="874"/>
                  </a:lnTo>
                  <a:lnTo>
                    <a:pt x="851" y="869"/>
                  </a:lnTo>
                  <a:lnTo>
                    <a:pt x="853" y="866"/>
                  </a:lnTo>
                  <a:lnTo>
                    <a:pt x="856" y="861"/>
                  </a:lnTo>
                  <a:lnTo>
                    <a:pt x="861" y="858"/>
                  </a:lnTo>
                  <a:lnTo>
                    <a:pt x="876" y="845"/>
                  </a:lnTo>
                  <a:lnTo>
                    <a:pt x="883" y="841"/>
                  </a:lnTo>
                  <a:lnTo>
                    <a:pt x="889" y="836"/>
                  </a:lnTo>
                  <a:lnTo>
                    <a:pt x="903" y="830"/>
                  </a:lnTo>
                  <a:lnTo>
                    <a:pt x="909" y="826"/>
                  </a:lnTo>
                  <a:lnTo>
                    <a:pt x="917" y="824"/>
                  </a:lnTo>
                  <a:lnTo>
                    <a:pt x="933" y="819"/>
                  </a:lnTo>
                  <a:lnTo>
                    <a:pt x="953" y="816"/>
                  </a:lnTo>
                  <a:lnTo>
                    <a:pt x="979" y="810"/>
                  </a:lnTo>
                  <a:lnTo>
                    <a:pt x="1012" y="804"/>
                  </a:lnTo>
                  <a:lnTo>
                    <a:pt x="1016" y="801"/>
                  </a:lnTo>
                  <a:lnTo>
                    <a:pt x="1019" y="799"/>
                  </a:lnTo>
                  <a:lnTo>
                    <a:pt x="1023" y="796"/>
                  </a:lnTo>
                  <a:lnTo>
                    <a:pt x="1027" y="791"/>
                  </a:lnTo>
                  <a:lnTo>
                    <a:pt x="1029" y="786"/>
                  </a:lnTo>
                  <a:lnTo>
                    <a:pt x="1032" y="780"/>
                  </a:lnTo>
                  <a:lnTo>
                    <a:pt x="1038" y="767"/>
                  </a:lnTo>
                  <a:lnTo>
                    <a:pt x="1043" y="754"/>
                  </a:lnTo>
                  <a:lnTo>
                    <a:pt x="1049" y="738"/>
                  </a:lnTo>
                  <a:lnTo>
                    <a:pt x="1053" y="731"/>
                  </a:lnTo>
                  <a:lnTo>
                    <a:pt x="1058" y="723"/>
                  </a:lnTo>
                  <a:lnTo>
                    <a:pt x="1063" y="717"/>
                  </a:lnTo>
                  <a:lnTo>
                    <a:pt x="1068" y="710"/>
                  </a:lnTo>
                  <a:lnTo>
                    <a:pt x="1071" y="707"/>
                  </a:lnTo>
                  <a:lnTo>
                    <a:pt x="1073" y="703"/>
                  </a:lnTo>
                  <a:lnTo>
                    <a:pt x="1073" y="699"/>
                  </a:lnTo>
                  <a:lnTo>
                    <a:pt x="1073" y="695"/>
                  </a:lnTo>
                  <a:lnTo>
                    <a:pt x="1073" y="692"/>
                  </a:lnTo>
                  <a:lnTo>
                    <a:pt x="1072" y="687"/>
                  </a:lnTo>
                  <a:lnTo>
                    <a:pt x="1071" y="684"/>
                  </a:lnTo>
                  <a:lnTo>
                    <a:pt x="1068" y="681"/>
                  </a:lnTo>
                  <a:lnTo>
                    <a:pt x="1061" y="665"/>
                  </a:lnTo>
                  <a:lnTo>
                    <a:pt x="1057" y="656"/>
                  </a:lnTo>
                  <a:lnTo>
                    <a:pt x="1057" y="651"/>
                  </a:lnTo>
                  <a:lnTo>
                    <a:pt x="1056" y="647"/>
                  </a:lnTo>
                  <a:lnTo>
                    <a:pt x="1057" y="641"/>
                  </a:lnTo>
                  <a:lnTo>
                    <a:pt x="1058" y="637"/>
                  </a:lnTo>
                  <a:lnTo>
                    <a:pt x="1061" y="633"/>
                  </a:lnTo>
                  <a:lnTo>
                    <a:pt x="1063" y="630"/>
                  </a:lnTo>
                  <a:lnTo>
                    <a:pt x="1066" y="628"/>
                  </a:lnTo>
                  <a:lnTo>
                    <a:pt x="1067" y="626"/>
                  </a:lnTo>
                  <a:lnTo>
                    <a:pt x="1071" y="623"/>
                  </a:lnTo>
                  <a:lnTo>
                    <a:pt x="1081" y="619"/>
                  </a:lnTo>
                  <a:lnTo>
                    <a:pt x="1091" y="613"/>
                  </a:lnTo>
                  <a:lnTo>
                    <a:pt x="1102" y="608"/>
                  </a:lnTo>
                  <a:lnTo>
                    <a:pt x="1107" y="605"/>
                  </a:lnTo>
                  <a:lnTo>
                    <a:pt x="1112" y="603"/>
                  </a:lnTo>
                  <a:lnTo>
                    <a:pt x="1116" y="598"/>
                  </a:lnTo>
                  <a:lnTo>
                    <a:pt x="1120" y="595"/>
                  </a:lnTo>
                  <a:lnTo>
                    <a:pt x="1125" y="588"/>
                  </a:lnTo>
                  <a:lnTo>
                    <a:pt x="1130" y="581"/>
                  </a:lnTo>
                  <a:lnTo>
                    <a:pt x="1137" y="566"/>
                  </a:lnTo>
                  <a:lnTo>
                    <a:pt x="1143" y="551"/>
                  </a:lnTo>
                  <a:lnTo>
                    <a:pt x="1150" y="537"/>
                  </a:lnTo>
                  <a:lnTo>
                    <a:pt x="1153" y="531"/>
                  </a:lnTo>
                  <a:lnTo>
                    <a:pt x="1157" y="525"/>
                  </a:lnTo>
                  <a:lnTo>
                    <a:pt x="1161" y="519"/>
                  </a:lnTo>
                  <a:lnTo>
                    <a:pt x="1166" y="515"/>
                  </a:lnTo>
                  <a:lnTo>
                    <a:pt x="1168" y="512"/>
                  </a:lnTo>
                  <a:lnTo>
                    <a:pt x="1172" y="510"/>
                  </a:lnTo>
                  <a:lnTo>
                    <a:pt x="1178" y="508"/>
                  </a:lnTo>
                  <a:lnTo>
                    <a:pt x="1182" y="507"/>
                  </a:lnTo>
                  <a:lnTo>
                    <a:pt x="1186" y="506"/>
                  </a:lnTo>
                  <a:lnTo>
                    <a:pt x="1193" y="506"/>
                  </a:lnTo>
                  <a:lnTo>
                    <a:pt x="1200" y="506"/>
                  </a:lnTo>
                  <a:lnTo>
                    <a:pt x="1205" y="507"/>
                  </a:lnTo>
                  <a:lnTo>
                    <a:pt x="1210" y="508"/>
                  </a:lnTo>
                  <a:lnTo>
                    <a:pt x="1213" y="510"/>
                  </a:lnTo>
                  <a:lnTo>
                    <a:pt x="1217" y="512"/>
                  </a:lnTo>
                  <a:lnTo>
                    <a:pt x="1221" y="516"/>
                  </a:lnTo>
                  <a:lnTo>
                    <a:pt x="1227" y="523"/>
                  </a:lnTo>
                  <a:lnTo>
                    <a:pt x="1240" y="538"/>
                  </a:lnTo>
                  <a:lnTo>
                    <a:pt x="1246" y="546"/>
                  </a:lnTo>
                  <a:lnTo>
                    <a:pt x="1250" y="551"/>
                  </a:lnTo>
                  <a:lnTo>
                    <a:pt x="1255" y="554"/>
                  </a:lnTo>
                  <a:lnTo>
                    <a:pt x="1267" y="564"/>
                  </a:lnTo>
                  <a:lnTo>
                    <a:pt x="1280" y="573"/>
                  </a:lnTo>
                  <a:lnTo>
                    <a:pt x="1294" y="581"/>
                  </a:lnTo>
                  <a:lnTo>
                    <a:pt x="1306" y="588"/>
                  </a:lnTo>
                  <a:lnTo>
                    <a:pt x="1312" y="590"/>
                  </a:lnTo>
                  <a:lnTo>
                    <a:pt x="1320" y="593"/>
                  </a:lnTo>
                  <a:lnTo>
                    <a:pt x="1326" y="595"/>
                  </a:lnTo>
                  <a:lnTo>
                    <a:pt x="1334" y="597"/>
                  </a:lnTo>
                  <a:lnTo>
                    <a:pt x="1341" y="598"/>
                  </a:lnTo>
                  <a:lnTo>
                    <a:pt x="1350" y="599"/>
                  </a:lnTo>
                  <a:lnTo>
                    <a:pt x="1357" y="600"/>
                  </a:lnTo>
                  <a:lnTo>
                    <a:pt x="1367" y="600"/>
                  </a:lnTo>
                  <a:lnTo>
                    <a:pt x="1374" y="600"/>
                  </a:lnTo>
                  <a:lnTo>
                    <a:pt x="1380" y="599"/>
                  </a:lnTo>
                  <a:lnTo>
                    <a:pt x="1386" y="598"/>
                  </a:lnTo>
                  <a:lnTo>
                    <a:pt x="1391" y="596"/>
                  </a:lnTo>
                  <a:lnTo>
                    <a:pt x="1401" y="591"/>
                  </a:lnTo>
                  <a:lnTo>
                    <a:pt x="1411" y="586"/>
                  </a:lnTo>
                  <a:lnTo>
                    <a:pt x="1422" y="580"/>
                  </a:lnTo>
                  <a:lnTo>
                    <a:pt x="1427" y="578"/>
                  </a:lnTo>
                  <a:lnTo>
                    <a:pt x="1432" y="576"/>
                  </a:lnTo>
                  <a:lnTo>
                    <a:pt x="1437" y="575"/>
                  </a:lnTo>
                  <a:lnTo>
                    <a:pt x="1444" y="572"/>
                  </a:lnTo>
                  <a:lnTo>
                    <a:pt x="1450" y="571"/>
                  </a:lnTo>
                  <a:lnTo>
                    <a:pt x="1456" y="571"/>
                  </a:lnTo>
                  <a:lnTo>
                    <a:pt x="1464" y="572"/>
                  </a:lnTo>
                  <a:lnTo>
                    <a:pt x="1470" y="573"/>
                  </a:lnTo>
                  <a:lnTo>
                    <a:pt x="1476" y="577"/>
                  </a:lnTo>
                  <a:lnTo>
                    <a:pt x="1481" y="580"/>
                  </a:lnTo>
                  <a:lnTo>
                    <a:pt x="1485" y="585"/>
                  </a:lnTo>
                  <a:lnTo>
                    <a:pt x="1488" y="587"/>
                  </a:lnTo>
                  <a:lnTo>
                    <a:pt x="1489" y="590"/>
                  </a:lnTo>
                  <a:lnTo>
                    <a:pt x="1491" y="596"/>
                  </a:lnTo>
                  <a:lnTo>
                    <a:pt x="1491" y="598"/>
                  </a:lnTo>
                  <a:lnTo>
                    <a:pt x="1491" y="602"/>
                  </a:lnTo>
                  <a:lnTo>
                    <a:pt x="1490" y="607"/>
                  </a:lnTo>
                  <a:lnTo>
                    <a:pt x="1488" y="613"/>
                  </a:lnTo>
                  <a:lnTo>
                    <a:pt x="1486" y="615"/>
                  </a:lnTo>
                  <a:lnTo>
                    <a:pt x="1484" y="617"/>
                  </a:lnTo>
                  <a:lnTo>
                    <a:pt x="1480" y="622"/>
                  </a:lnTo>
                  <a:lnTo>
                    <a:pt x="1476" y="625"/>
                  </a:lnTo>
                  <a:lnTo>
                    <a:pt x="1472" y="630"/>
                  </a:lnTo>
                  <a:lnTo>
                    <a:pt x="1470" y="635"/>
                  </a:lnTo>
                  <a:lnTo>
                    <a:pt x="1469" y="638"/>
                  </a:lnTo>
                  <a:lnTo>
                    <a:pt x="1469" y="641"/>
                  </a:lnTo>
                  <a:lnTo>
                    <a:pt x="1469" y="646"/>
                  </a:lnTo>
                  <a:lnTo>
                    <a:pt x="1470" y="650"/>
                  </a:lnTo>
                  <a:lnTo>
                    <a:pt x="1471" y="655"/>
                  </a:lnTo>
                  <a:lnTo>
                    <a:pt x="1474" y="658"/>
                  </a:lnTo>
                  <a:lnTo>
                    <a:pt x="1475" y="661"/>
                  </a:lnTo>
                  <a:lnTo>
                    <a:pt x="1477" y="665"/>
                  </a:lnTo>
                  <a:lnTo>
                    <a:pt x="1484" y="672"/>
                  </a:lnTo>
                  <a:lnTo>
                    <a:pt x="1490" y="678"/>
                  </a:lnTo>
                  <a:lnTo>
                    <a:pt x="1495" y="685"/>
                  </a:lnTo>
                  <a:lnTo>
                    <a:pt x="1500" y="693"/>
                  </a:lnTo>
                  <a:lnTo>
                    <a:pt x="1503" y="696"/>
                  </a:lnTo>
                  <a:lnTo>
                    <a:pt x="1504" y="701"/>
                  </a:lnTo>
                  <a:lnTo>
                    <a:pt x="1509" y="713"/>
                  </a:lnTo>
                  <a:lnTo>
                    <a:pt x="1513" y="725"/>
                  </a:lnTo>
                  <a:lnTo>
                    <a:pt x="1516" y="730"/>
                  </a:lnTo>
                  <a:lnTo>
                    <a:pt x="1519" y="736"/>
                  </a:lnTo>
                  <a:lnTo>
                    <a:pt x="1521" y="742"/>
                  </a:lnTo>
                  <a:lnTo>
                    <a:pt x="1525" y="746"/>
                  </a:lnTo>
                  <a:lnTo>
                    <a:pt x="1529" y="751"/>
                  </a:lnTo>
                  <a:lnTo>
                    <a:pt x="1533" y="755"/>
                  </a:lnTo>
                  <a:lnTo>
                    <a:pt x="1538" y="758"/>
                  </a:lnTo>
                  <a:lnTo>
                    <a:pt x="1543" y="762"/>
                  </a:lnTo>
                  <a:lnTo>
                    <a:pt x="1548" y="764"/>
                  </a:lnTo>
                  <a:lnTo>
                    <a:pt x="1554" y="766"/>
                  </a:lnTo>
                  <a:lnTo>
                    <a:pt x="1560" y="767"/>
                  </a:lnTo>
                  <a:lnTo>
                    <a:pt x="1566" y="767"/>
                  </a:lnTo>
                  <a:lnTo>
                    <a:pt x="1585" y="767"/>
                  </a:lnTo>
                  <a:lnTo>
                    <a:pt x="1585" y="754"/>
                  </a:lnTo>
                  <a:lnTo>
                    <a:pt x="1584" y="740"/>
                  </a:lnTo>
                  <a:lnTo>
                    <a:pt x="1584" y="728"/>
                  </a:lnTo>
                  <a:lnTo>
                    <a:pt x="1583" y="716"/>
                  </a:lnTo>
                  <a:lnTo>
                    <a:pt x="1584" y="703"/>
                  </a:lnTo>
                  <a:lnTo>
                    <a:pt x="1586" y="692"/>
                  </a:lnTo>
                  <a:lnTo>
                    <a:pt x="1589" y="686"/>
                  </a:lnTo>
                  <a:lnTo>
                    <a:pt x="1593" y="681"/>
                  </a:lnTo>
                  <a:lnTo>
                    <a:pt x="1596" y="675"/>
                  </a:lnTo>
                  <a:lnTo>
                    <a:pt x="1600" y="670"/>
                  </a:lnTo>
                  <a:lnTo>
                    <a:pt x="1606" y="666"/>
                  </a:lnTo>
                  <a:lnTo>
                    <a:pt x="1613" y="661"/>
                  </a:lnTo>
                  <a:lnTo>
                    <a:pt x="1619" y="659"/>
                  </a:lnTo>
                  <a:lnTo>
                    <a:pt x="1626" y="657"/>
                  </a:lnTo>
                  <a:lnTo>
                    <a:pt x="1633" y="655"/>
                  </a:lnTo>
                  <a:lnTo>
                    <a:pt x="1640" y="654"/>
                  </a:lnTo>
                  <a:lnTo>
                    <a:pt x="1655" y="650"/>
                  </a:lnTo>
                  <a:lnTo>
                    <a:pt x="1669" y="647"/>
                  </a:lnTo>
                  <a:lnTo>
                    <a:pt x="1675" y="644"/>
                  </a:lnTo>
                  <a:lnTo>
                    <a:pt x="1680" y="642"/>
                  </a:lnTo>
                  <a:lnTo>
                    <a:pt x="1681" y="641"/>
                  </a:lnTo>
                  <a:lnTo>
                    <a:pt x="1684" y="639"/>
                  </a:lnTo>
                  <a:lnTo>
                    <a:pt x="1688" y="634"/>
                  </a:lnTo>
                  <a:lnTo>
                    <a:pt x="1689" y="630"/>
                  </a:lnTo>
                  <a:lnTo>
                    <a:pt x="1690" y="623"/>
                  </a:lnTo>
                  <a:lnTo>
                    <a:pt x="1690" y="617"/>
                  </a:lnTo>
                  <a:lnTo>
                    <a:pt x="1689" y="612"/>
                  </a:lnTo>
                  <a:lnTo>
                    <a:pt x="1688" y="607"/>
                  </a:lnTo>
                  <a:lnTo>
                    <a:pt x="1686" y="602"/>
                  </a:lnTo>
                  <a:lnTo>
                    <a:pt x="1684" y="596"/>
                  </a:lnTo>
                  <a:lnTo>
                    <a:pt x="1681" y="591"/>
                  </a:lnTo>
                  <a:lnTo>
                    <a:pt x="1675" y="582"/>
                  </a:lnTo>
                  <a:lnTo>
                    <a:pt x="1669" y="573"/>
                  </a:lnTo>
                  <a:lnTo>
                    <a:pt x="1660" y="564"/>
                  </a:lnTo>
                  <a:lnTo>
                    <a:pt x="1645" y="547"/>
                  </a:lnTo>
                  <a:lnTo>
                    <a:pt x="1630" y="532"/>
                  </a:lnTo>
                  <a:lnTo>
                    <a:pt x="1624" y="523"/>
                  </a:lnTo>
                  <a:lnTo>
                    <a:pt x="1621" y="519"/>
                  </a:lnTo>
                  <a:lnTo>
                    <a:pt x="1619" y="515"/>
                  </a:lnTo>
                  <a:lnTo>
                    <a:pt x="1616" y="510"/>
                  </a:lnTo>
                  <a:lnTo>
                    <a:pt x="1615" y="506"/>
                  </a:lnTo>
                  <a:lnTo>
                    <a:pt x="1614" y="501"/>
                  </a:lnTo>
                  <a:lnTo>
                    <a:pt x="1614" y="496"/>
                  </a:lnTo>
                  <a:lnTo>
                    <a:pt x="1614" y="491"/>
                  </a:lnTo>
                  <a:lnTo>
                    <a:pt x="1614" y="485"/>
                  </a:lnTo>
                  <a:lnTo>
                    <a:pt x="1615" y="481"/>
                  </a:lnTo>
                  <a:lnTo>
                    <a:pt x="1616" y="475"/>
                  </a:lnTo>
                  <a:lnTo>
                    <a:pt x="1629" y="443"/>
                  </a:lnTo>
                  <a:lnTo>
                    <a:pt x="1638" y="414"/>
                  </a:lnTo>
                  <a:lnTo>
                    <a:pt x="1640" y="401"/>
                  </a:lnTo>
                  <a:lnTo>
                    <a:pt x="1644" y="387"/>
                  </a:lnTo>
                  <a:lnTo>
                    <a:pt x="1645" y="375"/>
                  </a:lnTo>
                  <a:lnTo>
                    <a:pt x="1648" y="362"/>
                  </a:lnTo>
                  <a:lnTo>
                    <a:pt x="1650" y="336"/>
                  </a:lnTo>
                  <a:lnTo>
                    <a:pt x="1651" y="311"/>
                  </a:lnTo>
                  <a:lnTo>
                    <a:pt x="1651" y="282"/>
                  </a:lnTo>
                  <a:lnTo>
                    <a:pt x="1651" y="252"/>
                  </a:lnTo>
                  <a:lnTo>
                    <a:pt x="1651" y="238"/>
                  </a:lnTo>
                  <a:lnTo>
                    <a:pt x="1651" y="226"/>
                  </a:lnTo>
                  <a:lnTo>
                    <a:pt x="1650" y="220"/>
                  </a:lnTo>
                  <a:lnTo>
                    <a:pt x="1650" y="218"/>
                  </a:lnTo>
                  <a:lnTo>
                    <a:pt x="1649" y="215"/>
                  </a:lnTo>
                  <a:lnTo>
                    <a:pt x="1646" y="210"/>
                  </a:lnTo>
                  <a:lnTo>
                    <a:pt x="1641" y="206"/>
                  </a:lnTo>
                  <a:lnTo>
                    <a:pt x="1639" y="203"/>
                  </a:lnTo>
                  <a:lnTo>
                    <a:pt x="1636" y="201"/>
                  </a:lnTo>
                  <a:lnTo>
                    <a:pt x="1631" y="197"/>
                  </a:lnTo>
                  <a:lnTo>
                    <a:pt x="1621" y="191"/>
                  </a:lnTo>
                  <a:lnTo>
                    <a:pt x="1613" y="186"/>
                  </a:lnTo>
                  <a:lnTo>
                    <a:pt x="1608" y="184"/>
                  </a:lnTo>
                  <a:lnTo>
                    <a:pt x="1603" y="183"/>
                  </a:lnTo>
                  <a:lnTo>
                    <a:pt x="1594" y="181"/>
                  </a:lnTo>
                  <a:lnTo>
                    <a:pt x="1585" y="181"/>
                  </a:lnTo>
                  <a:lnTo>
                    <a:pt x="1578" y="181"/>
                  </a:lnTo>
                  <a:lnTo>
                    <a:pt x="1570" y="182"/>
                  </a:lnTo>
                  <a:lnTo>
                    <a:pt x="1564" y="184"/>
                  </a:lnTo>
                  <a:lnTo>
                    <a:pt x="1559" y="186"/>
                  </a:lnTo>
                  <a:lnTo>
                    <a:pt x="1558" y="188"/>
                  </a:lnTo>
                  <a:lnTo>
                    <a:pt x="1556" y="190"/>
                  </a:lnTo>
                  <a:lnTo>
                    <a:pt x="1554" y="192"/>
                  </a:lnTo>
                  <a:lnTo>
                    <a:pt x="1553" y="195"/>
                  </a:lnTo>
                  <a:lnTo>
                    <a:pt x="1554" y="197"/>
                  </a:lnTo>
                  <a:lnTo>
                    <a:pt x="1554" y="198"/>
                  </a:lnTo>
                  <a:lnTo>
                    <a:pt x="1558" y="200"/>
                  </a:lnTo>
                  <a:lnTo>
                    <a:pt x="1563" y="202"/>
                  </a:lnTo>
                  <a:lnTo>
                    <a:pt x="1548" y="199"/>
                  </a:lnTo>
                  <a:lnTo>
                    <a:pt x="1534" y="195"/>
                  </a:lnTo>
                  <a:lnTo>
                    <a:pt x="1508" y="191"/>
                  </a:lnTo>
                  <a:lnTo>
                    <a:pt x="1495" y="188"/>
                  </a:lnTo>
                  <a:lnTo>
                    <a:pt x="1483" y="184"/>
                  </a:lnTo>
                  <a:lnTo>
                    <a:pt x="1470" y="180"/>
                  </a:lnTo>
                  <a:lnTo>
                    <a:pt x="1456" y="173"/>
                  </a:lnTo>
                  <a:lnTo>
                    <a:pt x="1450" y="169"/>
                  </a:lnTo>
                  <a:lnTo>
                    <a:pt x="1444" y="164"/>
                  </a:lnTo>
                  <a:lnTo>
                    <a:pt x="1432" y="154"/>
                  </a:lnTo>
                  <a:lnTo>
                    <a:pt x="1426" y="149"/>
                  </a:lnTo>
                  <a:lnTo>
                    <a:pt x="1421" y="146"/>
                  </a:lnTo>
                  <a:lnTo>
                    <a:pt x="1417" y="145"/>
                  </a:lnTo>
                  <a:lnTo>
                    <a:pt x="1414" y="144"/>
                  </a:lnTo>
                  <a:lnTo>
                    <a:pt x="1405" y="142"/>
                  </a:lnTo>
                  <a:lnTo>
                    <a:pt x="1395" y="144"/>
                  </a:lnTo>
                  <a:lnTo>
                    <a:pt x="1390" y="145"/>
                  </a:lnTo>
                  <a:lnTo>
                    <a:pt x="1385" y="146"/>
                  </a:lnTo>
                  <a:lnTo>
                    <a:pt x="1377" y="149"/>
                  </a:lnTo>
                  <a:lnTo>
                    <a:pt x="1372" y="153"/>
                  </a:lnTo>
                  <a:lnTo>
                    <a:pt x="1369" y="155"/>
                  </a:lnTo>
                  <a:lnTo>
                    <a:pt x="1362" y="160"/>
                  </a:lnTo>
                  <a:lnTo>
                    <a:pt x="1355" y="167"/>
                  </a:lnTo>
                  <a:lnTo>
                    <a:pt x="1342" y="182"/>
                  </a:lnTo>
                  <a:lnTo>
                    <a:pt x="1336" y="190"/>
                  </a:lnTo>
                  <a:lnTo>
                    <a:pt x="1330" y="198"/>
                  </a:lnTo>
                  <a:lnTo>
                    <a:pt x="1324" y="204"/>
                  </a:lnTo>
                  <a:lnTo>
                    <a:pt x="1316" y="210"/>
                  </a:lnTo>
                  <a:lnTo>
                    <a:pt x="1312" y="212"/>
                  </a:lnTo>
                  <a:lnTo>
                    <a:pt x="1309" y="216"/>
                  </a:lnTo>
                  <a:lnTo>
                    <a:pt x="1300" y="219"/>
                  </a:lnTo>
                  <a:lnTo>
                    <a:pt x="1291" y="221"/>
                  </a:lnTo>
                  <a:lnTo>
                    <a:pt x="1280" y="223"/>
                  </a:lnTo>
                  <a:lnTo>
                    <a:pt x="1279" y="223"/>
                  </a:lnTo>
                  <a:lnTo>
                    <a:pt x="1277" y="220"/>
                  </a:lnTo>
                  <a:lnTo>
                    <a:pt x="1275" y="213"/>
                  </a:lnTo>
                  <a:lnTo>
                    <a:pt x="1271" y="203"/>
                  </a:lnTo>
                  <a:lnTo>
                    <a:pt x="1269" y="198"/>
                  </a:lnTo>
                  <a:lnTo>
                    <a:pt x="1266" y="192"/>
                  </a:lnTo>
                  <a:lnTo>
                    <a:pt x="1262" y="186"/>
                  </a:lnTo>
                  <a:lnTo>
                    <a:pt x="1258" y="182"/>
                  </a:lnTo>
                  <a:lnTo>
                    <a:pt x="1253" y="176"/>
                  </a:lnTo>
                  <a:lnTo>
                    <a:pt x="1247" y="172"/>
                  </a:lnTo>
                  <a:lnTo>
                    <a:pt x="1241" y="168"/>
                  </a:lnTo>
                  <a:lnTo>
                    <a:pt x="1233" y="165"/>
                  </a:lnTo>
                  <a:lnTo>
                    <a:pt x="1225" y="163"/>
                  </a:lnTo>
                  <a:lnTo>
                    <a:pt x="1220" y="163"/>
                  </a:lnTo>
                  <a:lnTo>
                    <a:pt x="1215" y="163"/>
                  </a:lnTo>
                  <a:lnTo>
                    <a:pt x="1205" y="163"/>
                  </a:lnTo>
                  <a:lnTo>
                    <a:pt x="1195" y="165"/>
                  </a:lnTo>
                  <a:lnTo>
                    <a:pt x="1186" y="167"/>
                  </a:lnTo>
                  <a:lnTo>
                    <a:pt x="1178" y="171"/>
                  </a:lnTo>
                  <a:lnTo>
                    <a:pt x="1170" y="174"/>
                  </a:lnTo>
                  <a:lnTo>
                    <a:pt x="1162" y="177"/>
                  </a:lnTo>
                  <a:lnTo>
                    <a:pt x="1147" y="186"/>
                  </a:lnTo>
                  <a:lnTo>
                    <a:pt x="1133" y="195"/>
                  </a:lnTo>
                  <a:lnTo>
                    <a:pt x="1126" y="200"/>
                  </a:lnTo>
                  <a:lnTo>
                    <a:pt x="1117" y="203"/>
                  </a:lnTo>
                  <a:lnTo>
                    <a:pt x="1110" y="207"/>
                  </a:lnTo>
                  <a:lnTo>
                    <a:pt x="1100" y="209"/>
                  </a:lnTo>
                  <a:lnTo>
                    <a:pt x="1091" y="210"/>
                  </a:lnTo>
                  <a:lnTo>
                    <a:pt x="1081" y="211"/>
                  </a:lnTo>
                  <a:lnTo>
                    <a:pt x="1018" y="211"/>
                  </a:lnTo>
                  <a:lnTo>
                    <a:pt x="1004" y="193"/>
                  </a:lnTo>
                  <a:lnTo>
                    <a:pt x="1004" y="175"/>
                  </a:lnTo>
                  <a:lnTo>
                    <a:pt x="1003" y="158"/>
                  </a:lnTo>
                  <a:lnTo>
                    <a:pt x="1002" y="141"/>
                  </a:lnTo>
                  <a:lnTo>
                    <a:pt x="1002" y="122"/>
                  </a:lnTo>
                  <a:lnTo>
                    <a:pt x="1001" y="115"/>
                  </a:lnTo>
                  <a:lnTo>
                    <a:pt x="999" y="109"/>
                  </a:lnTo>
                  <a:lnTo>
                    <a:pt x="999" y="102"/>
                  </a:lnTo>
                  <a:lnTo>
                    <a:pt x="998" y="94"/>
                  </a:lnTo>
                  <a:lnTo>
                    <a:pt x="992" y="95"/>
                  </a:lnTo>
                  <a:lnTo>
                    <a:pt x="987" y="95"/>
                  </a:lnTo>
                  <a:lnTo>
                    <a:pt x="977" y="94"/>
                  </a:lnTo>
                  <a:lnTo>
                    <a:pt x="967" y="93"/>
                  </a:lnTo>
                  <a:lnTo>
                    <a:pt x="956" y="93"/>
                  </a:lnTo>
                  <a:lnTo>
                    <a:pt x="951" y="93"/>
                  </a:lnTo>
                  <a:lnTo>
                    <a:pt x="946" y="94"/>
                  </a:lnTo>
                  <a:lnTo>
                    <a:pt x="941" y="95"/>
                  </a:lnTo>
                  <a:lnTo>
                    <a:pt x="937" y="97"/>
                  </a:lnTo>
                  <a:lnTo>
                    <a:pt x="933" y="100"/>
                  </a:lnTo>
                  <a:lnTo>
                    <a:pt x="929" y="102"/>
                  </a:lnTo>
                  <a:lnTo>
                    <a:pt x="922" y="107"/>
                  </a:lnTo>
                  <a:lnTo>
                    <a:pt x="908" y="121"/>
                  </a:lnTo>
                  <a:lnTo>
                    <a:pt x="901" y="128"/>
                  </a:lnTo>
                  <a:lnTo>
                    <a:pt x="897" y="131"/>
                  </a:lnTo>
                  <a:lnTo>
                    <a:pt x="892" y="133"/>
                  </a:lnTo>
                  <a:lnTo>
                    <a:pt x="888" y="136"/>
                  </a:lnTo>
                  <a:lnTo>
                    <a:pt x="883" y="138"/>
                  </a:lnTo>
                  <a:lnTo>
                    <a:pt x="874" y="141"/>
                  </a:lnTo>
                  <a:lnTo>
                    <a:pt x="856" y="146"/>
                  </a:lnTo>
                  <a:lnTo>
                    <a:pt x="847" y="148"/>
                  </a:lnTo>
                  <a:lnTo>
                    <a:pt x="839" y="151"/>
                  </a:lnTo>
                  <a:lnTo>
                    <a:pt x="832" y="156"/>
                  </a:lnTo>
                  <a:lnTo>
                    <a:pt x="828" y="159"/>
                  </a:lnTo>
                  <a:lnTo>
                    <a:pt x="824" y="163"/>
                  </a:lnTo>
                  <a:lnTo>
                    <a:pt x="818" y="173"/>
                  </a:lnTo>
                  <a:lnTo>
                    <a:pt x="812" y="183"/>
                  </a:lnTo>
                  <a:lnTo>
                    <a:pt x="807" y="193"/>
                  </a:lnTo>
                  <a:lnTo>
                    <a:pt x="800" y="203"/>
                  </a:lnTo>
                  <a:lnTo>
                    <a:pt x="797" y="208"/>
                  </a:lnTo>
                  <a:lnTo>
                    <a:pt x="794" y="212"/>
                  </a:lnTo>
                  <a:lnTo>
                    <a:pt x="790" y="216"/>
                  </a:lnTo>
                  <a:lnTo>
                    <a:pt x="785" y="219"/>
                  </a:lnTo>
                  <a:lnTo>
                    <a:pt x="784" y="220"/>
                  </a:lnTo>
                  <a:lnTo>
                    <a:pt x="782" y="221"/>
                  </a:lnTo>
                  <a:lnTo>
                    <a:pt x="777" y="224"/>
                  </a:lnTo>
                  <a:lnTo>
                    <a:pt x="770" y="225"/>
                  </a:lnTo>
                  <a:lnTo>
                    <a:pt x="764" y="226"/>
                  </a:lnTo>
                  <a:lnTo>
                    <a:pt x="755" y="225"/>
                  </a:lnTo>
                  <a:lnTo>
                    <a:pt x="752" y="224"/>
                  </a:lnTo>
                  <a:lnTo>
                    <a:pt x="748" y="223"/>
                  </a:lnTo>
                  <a:lnTo>
                    <a:pt x="740" y="219"/>
                  </a:lnTo>
                  <a:lnTo>
                    <a:pt x="734" y="215"/>
                  </a:lnTo>
                  <a:lnTo>
                    <a:pt x="729" y="210"/>
                  </a:lnTo>
                  <a:lnTo>
                    <a:pt x="725" y="207"/>
                  </a:lnTo>
                  <a:lnTo>
                    <a:pt x="723" y="203"/>
                  </a:lnTo>
                  <a:lnTo>
                    <a:pt x="713" y="191"/>
                  </a:lnTo>
                  <a:lnTo>
                    <a:pt x="703" y="179"/>
                  </a:lnTo>
                  <a:lnTo>
                    <a:pt x="698" y="173"/>
                  </a:lnTo>
                  <a:lnTo>
                    <a:pt x="694" y="169"/>
                  </a:lnTo>
                  <a:lnTo>
                    <a:pt x="692" y="167"/>
                  </a:lnTo>
                  <a:lnTo>
                    <a:pt x="685" y="163"/>
                  </a:lnTo>
                  <a:lnTo>
                    <a:pt x="682" y="162"/>
                  </a:lnTo>
                  <a:lnTo>
                    <a:pt x="678" y="159"/>
                  </a:lnTo>
                  <a:lnTo>
                    <a:pt x="670" y="157"/>
                  </a:lnTo>
                  <a:lnTo>
                    <a:pt x="662" y="157"/>
                  </a:lnTo>
                  <a:lnTo>
                    <a:pt x="657" y="157"/>
                  </a:lnTo>
                  <a:lnTo>
                    <a:pt x="652" y="158"/>
                  </a:lnTo>
                  <a:lnTo>
                    <a:pt x="643" y="160"/>
                  </a:lnTo>
                  <a:lnTo>
                    <a:pt x="639" y="163"/>
                  </a:lnTo>
                  <a:lnTo>
                    <a:pt x="635" y="165"/>
                  </a:lnTo>
                  <a:lnTo>
                    <a:pt x="628" y="171"/>
                  </a:lnTo>
                  <a:lnTo>
                    <a:pt x="621" y="175"/>
                  </a:lnTo>
                  <a:lnTo>
                    <a:pt x="613" y="181"/>
                  </a:lnTo>
                  <a:lnTo>
                    <a:pt x="605" y="185"/>
                  </a:lnTo>
                  <a:lnTo>
                    <a:pt x="595" y="188"/>
                  </a:lnTo>
                  <a:lnTo>
                    <a:pt x="588" y="176"/>
                  </a:lnTo>
                  <a:lnTo>
                    <a:pt x="581" y="166"/>
                  </a:lnTo>
                  <a:lnTo>
                    <a:pt x="574" y="157"/>
                  </a:lnTo>
                  <a:lnTo>
                    <a:pt x="566" y="150"/>
                  </a:lnTo>
                  <a:lnTo>
                    <a:pt x="561" y="147"/>
                  </a:lnTo>
                  <a:lnTo>
                    <a:pt x="558" y="145"/>
                  </a:lnTo>
                  <a:lnTo>
                    <a:pt x="550" y="139"/>
                  </a:lnTo>
                  <a:lnTo>
                    <a:pt x="541" y="136"/>
                  </a:lnTo>
                  <a:lnTo>
                    <a:pt x="534" y="132"/>
                  </a:lnTo>
                  <a:lnTo>
                    <a:pt x="520" y="129"/>
                  </a:lnTo>
                  <a:lnTo>
                    <a:pt x="509" y="125"/>
                  </a:lnTo>
                  <a:lnTo>
                    <a:pt x="505" y="124"/>
                  </a:lnTo>
                  <a:lnTo>
                    <a:pt x="501" y="123"/>
                  </a:lnTo>
                  <a:lnTo>
                    <a:pt x="500" y="122"/>
                  </a:lnTo>
                  <a:lnTo>
                    <a:pt x="500" y="121"/>
                  </a:lnTo>
                  <a:lnTo>
                    <a:pt x="499" y="119"/>
                  </a:lnTo>
                  <a:lnTo>
                    <a:pt x="499" y="104"/>
                  </a:lnTo>
                  <a:lnTo>
                    <a:pt x="499" y="91"/>
                  </a:lnTo>
                  <a:lnTo>
                    <a:pt x="498" y="78"/>
                  </a:lnTo>
                  <a:lnTo>
                    <a:pt x="495" y="67"/>
                  </a:lnTo>
                  <a:lnTo>
                    <a:pt x="491" y="57"/>
                  </a:lnTo>
                  <a:lnTo>
                    <a:pt x="488" y="47"/>
                  </a:lnTo>
                  <a:lnTo>
                    <a:pt x="483" y="39"/>
                  </a:lnTo>
                  <a:lnTo>
                    <a:pt x="478" y="31"/>
                  </a:lnTo>
                  <a:lnTo>
                    <a:pt x="471" y="24"/>
                  </a:lnTo>
                  <a:lnTo>
                    <a:pt x="468" y="21"/>
                  </a:lnTo>
                  <a:lnTo>
                    <a:pt x="464" y="17"/>
                  </a:lnTo>
                  <a:lnTo>
                    <a:pt x="456" y="13"/>
                  </a:lnTo>
                  <a:lnTo>
                    <a:pt x="448" y="8"/>
                  </a:lnTo>
                  <a:lnTo>
                    <a:pt x="438" y="5"/>
                  </a:lnTo>
                  <a:lnTo>
                    <a:pt x="428" y="3"/>
                  </a:lnTo>
                  <a:lnTo>
                    <a:pt x="416" y="1"/>
                  </a:lnTo>
                  <a:lnTo>
                    <a:pt x="404" y="0"/>
                  </a:lnTo>
                  <a:lnTo>
                    <a:pt x="399" y="1"/>
                  </a:lnTo>
                  <a:lnTo>
                    <a:pt x="394" y="3"/>
                  </a:lnTo>
                  <a:lnTo>
                    <a:pt x="389" y="4"/>
                  </a:lnTo>
                  <a:lnTo>
                    <a:pt x="385" y="6"/>
                  </a:lnTo>
                  <a:lnTo>
                    <a:pt x="380" y="8"/>
                  </a:lnTo>
                  <a:lnTo>
                    <a:pt x="377" y="10"/>
                  </a:lnTo>
                  <a:lnTo>
                    <a:pt x="374" y="14"/>
                  </a:lnTo>
                  <a:lnTo>
                    <a:pt x="370" y="17"/>
                  </a:lnTo>
                  <a:lnTo>
                    <a:pt x="357" y="32"/>
                  </a:lnTo>
                  <a:lnTo>
                    <a:pt x="350" y="40"/>
                  </a:lnTo>
                  <a:lnTo>
                    <a:pt x="346" y="43"/>
                  </a:lnTo>
                  <a:lnTo>
                    <a:pt x="341" y="47"/>
                  </a:lnTo>
                  <a:lnTo>
                    <a:pt x="337" y="49"/>
                  </a:lnTo>
                  <a:lnTo>
                    <a:pt x="332" y="51"/>
                  </a:lnTo>
                  <a:lnTo>
                    <a:pt x="324" y="56"/>
                  </a:lnTo>
                  <a:lnTo>
                    <a:pt x="305" y="61"/>
                  </a:lnTo>
                  <a:lnTo>
                    <a:pt x="296" y="65"/>
                  </a:lnTo>
                  <a:lnTo>
                    <a:pt x="292" y="67"/>
                  </a:lnTo>
                  <a:lnTo>
                    <a:pt x="290" y="69"/>
                  </a:lnTo>
                  <a:lnTo>
                    <a:pt x="287" y="71"/>
                  </a:lnTo>
                  <a:lnTo>
                    <a:pt x="285" y="75"/>
                  </a:lnTo>
                  <a:lnTo>
                    <a:pt x="284" y="78"/>
                  </a:lnTo>
                  <a:lnTo>
                    <a:pt x="284" y="83"/>
                  </a:lnTo>
                  <a:lnTo>
                    <a:pt x="285" y="89"/>
                  </a:lnTo>
                  <a:lnTo>
                    <a:pt x="286" y="94"/>
                  </a:lnTo>
                  <a:lnTo>
                    <a:pt x="290" y="98"/>
                  </a:lnTo>
                  <a:lnTo>
                    <a:pt x="294" y="103"/>
                  </a:lnTo>
                  <a:lnTo>
                    <a:pt x="299" y="106"/>
                  </a:lnTo>
                  <a:lnTo>
                    <a:pt x="305" y="110"/>
                  </a:lnTo>
                  <a:lnTo>
                    <a:pt x="317" y="116"/>
                  </a:lnTo>
                  <a:lnTo>
                    <a:pt x="330" y="122"/>
                  </a:lnTo>
                  <a:lnTo>
                    <a:pt x="340" y="129"/>
                  </a:lnTo>
                  <a:lnTo>
                    <a:pt x="342" y="131"/>
                  </a:lnTo>
                  <a:lnTo>
                    <a:pt x="345" y="133"/>
                  </a:lnTo>
                  <a:lnTo>
                    <a:pt x="349" y="138"/>
                  </a:lnTo>
                  <a:lnTo>
                    <a:pt x="350" y="144"/>
                  </a:lnTo>
                  <a:lnTo>
                    <a:pt x="351" y="146"/>
                  </a:lnTo>
                  <a:lnTo>
                    <a:pt x="351" y="149"/>
                  </a:lnTo>
                  <a:lnTo>
                    <a:pt x="351" y="155"/>
                  </a:lnTo>
                  <a:lnTo>
                    <a:pt x="349" y="160"/>
                  </a:lnTo>
                  <a:lnTo>
                    <a:pt x="347" y="165"/>
                  </a:lnTo>
                  <a:lnTo>
                    <a:pt x="344" y="168"/>
                  </a:lnTo>
                  <a:lnTo>
                    <a:pt x="340" y="173"/>
                  </a:lnTo>
                  <a:lnTo>
                    <a:pt x="336" y="175"/>
                  </a:lnTo>
                  <a:lnTo>
                    <a:pt x="326" y="181"/>
                  </a:lnTo>
                  <a:lnTo>
                    <a:pt x="315" y="186"/>
                  </a:lnTo>
                  <a:lnTo>
                    <a:pt x="304" y="191"/>
                  </a:lnTo>
                  <a:lnTo>
                    <a:pt x="291" y="197"/>
                  </a:lnTo>
                  <a:lnTo>
                    <a:pt x="286" y="199"/>
                  </a:lnTo>
                  <a:lnTo>
                    <a:pt x="280" y="202"/>
                  </a:lnTo>
                  <a:lnTo>
                    <a:pt x="271" y="209"/>
                  </a:lnTo>
                  <a:lnTo>
                    <a:pt x="265" y="216"/>
                  </a:lnTo>
                  <a:lnTo>
                    <a:pt x="259" y="223"/>
                  </a:lnTo>
                  <a:lnTo>
                    <a:pt x="252" y="229"/>
                  </a:lnTo>
                  <a:lnTo>
                    <a:pt x="247" y="237"/>
                  </a:lnTo>
                  <a:lnTo>
                    <a:pt x="240" y="243"/>
                  </a:lnTo>
                  <a:lnTo>
                    <a:pt x="237" y="246"/>
                  </a:lnTo>
                  <a:lnTo>
                    <a:pt x="232" y="250"/>
                  </a:lnTo>
                  <a:lnTo>
                    <a:pt x="229" y="252"/>
                  </a:lnTo>
                  <a:lnTo>
                    <a:pt x="224" y="254"/>
                  </a:lnTo>
                  <a:lnTo>
                    <a:pt x="211" y="261"/>
                  </a:lnTo>
                  <a:lnTo>
                    <a:pt x="200" y="269"/>
                  </a:lnTo>
                  <a:lnTo>
                    <a:pt x="191" y="277"/>
                  </a:lnTo>
                  <a:lnTo>
                    <a:pt x="183" y="286"/>
                  </a:lnTo>
                  <a:lnTo>
                    <a:pt x="176" y="295"/>
                  </a:lnTo>
                  <a:lnTo>
                    <a:pt x="170" y="306"/>
                  </a:lnTo>
                  <a:lnTo>
                    <a:pt x="156" y="329"/>
                  </a:lnTo>
                  <a:lnTo>
                    <a:pt x="155" y="331"/>
                  </a:lnTo>
                  <a:lnTo>
                    <a:pt x="153" y="334"/>
                  </a:lnTo>
                  <a:lnTo>
                    <a:pt x="151" y="341"/>
                  </a:lnTo>
                  <a:lnTo>
                    <a:pt x="147" y="352"/>
                  </a:lnTo>
                  <a:lnTo>
                    <a:pt x="145" y="358"/>
                  </a:lnTo>
                  <a:lnTo>
                    <a:pt x="142" y="360"/>
                  </a:lnTo>
                  <a:lnTo>
                    <a:pt x="141" y="362"/>
                  </a:lnTo>
                  <a:lnTo>
                    <a:pt x="138" y="364"/>
                  </a:lnTo>
                  <a:lnTo>
                    <a:pt x="136" y="365"/>
                  </a:lnTo>
                  <a:lnTo>
                    <a:pt x="133" y="366"/>
                  </a:lnTo>
                  <a:lnTo>
                    <a:pt x="130" y="366"/>
                  </a:lnTo>
                  <a:lnTo>
                    <a:pt x="122" y="366"/>
                  </a:lnTo>
                  <a:lnTo>
                    <a:pt x="116" y="366"/>
                  </a:lnTo>
                  <a:lnTo>
                    <a:pt x="110" y="365"/>
                  </a:lnTo>
                  <a:lnTo>
                    <a:pt x="103" y="362"/>
                  </a:lnTo>
                  <a:lnTo>
                    <a:pt x="92" y="359"/>
                  </a:lnTo>
                  <a:lnTo>
                    <a:pt x="81" y="355"/>
                  </a:lnTo>
                  <a:lnTo>
                    <a:pt x="70" y="350"/>
                  </a:lnTo>
                  <a:lnTo>
                    <a:pt x="58" y="344"/>
                  </a:lnTo>
                  <a:lnTo>
                    <a:pt x="52" y="342"/>
                  </a:lnTo>
                  <a:lnTo>
                    <a:pt x="46" y="341"/>
                  </a:lnTo>
                  <a:lnTo>
                    <a:pt x="40" y="339"/>
                  </a:lnTo>
                  <a:lnTo>
                    <a:pt x="32" y="338"/>
                  </a:lnTo>
                  <a:lnTo>
                    <a:pt x="20" y="355"/>
                  </a:lnTo>
                  <a:lnTo>
                    <a:pt x="37" y="3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2" name="Freeform 477">
              <a:extLst>
                <a:ext uri="{FF2B5EF4-FFF2-40B4-BE49-F238E27FC236}">
                  <a16:creationId xmlns:a16="http://schemas.microsoft.com/office/drawing/2014/main" id="{ED4235E3-D777-45E9-99D8-20F6BF22F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0463" y="4344987"/>
              <a:ext cx="1031875" cy="771525"/>
            </a:xfrm>
            <a:custGeom>
              <a:avLst/>
              <a:gdLst/>
              <a:ahLst/>
              <a:cxnLst>
                <a:cxn ang="0">
                  <a:pos x="327" y="838"/>
                </a:cxn>
                <a:cxn ang="0">
                  <a:pos x="357" y="778"/>
                </a:cxn>
                <a:cxn ang="0">
                  <a:pos x="413" y="757"/>
                </a:cxn>
                <a:cxn ang="0">
                  <a:pos x="507" y="776"/>
                </a:cxn>
                <a:cxn ang="0">
                  <a:pos x="574" y="794"/>
                </a:cxn>
                <a:cxn ang="0">
                  <a:pos x="623" y="764"/>
                </a:cxn>
                <a:cxn ang="0">
                  <a:pos x="722" y="732"/>
                </a:cxn>
                <a:cxn ang="0">
                  <a:pos x="769" y="686"/>
                </a:cxn>
                <a:cxn ang="0">
                  <a:pos x="833" y="632"/>
                </a:cxn>
                <a:cxn ang="0">
                  <a:pos x="972" y="572"/>
                </a:cxn>
                <a:cxn ang="0">
                  <a:pos x="1053" y="541"/>
                </a:cxn>
                <a:cxn ang="0">
                  <a:pos x="1070" y="501"/>
                </a:cxn>
                <a:cxn ang="0">
                  <a:pos x="1125" y="457"/>
                </a:cxn>
                <a:cxn ang="0">
                  <a:pos x="1166" y="412"/>
                </a:cxn>
                <a:cxn ang="0">
                  <a:pos x="1151" y="347"/>
                </a:cxn>
                <a:cxn ang="0">
                  <a:pos x="1162" y="276"/>
                </a:cxn>
                <a:cxn ang="0">
                  <a:pos x="1221" y="229"/>
                </a:cxn>
                <a:cxn ang="0">
                  <a:pos x="1298" y="185"/>
                </a:cxn>
                <a:cxn ang="0">
                  <a:pos x="1285" y="154"/>
                </a:cxn>
                <a:cxn ang="0">
                  <a:pos x="1209" y="97"/>
                </a:cxn>
                <a:cxn ang="0">
                  <a:pos x="1147" y="62"/>
                </a:cxn>
                <a:cxn ang="0">
                  <a:pos x="1099" y="57"/>
                </a:cxn>
                <a:cxn ang="0">
                  <a:pos x="1044" y="14"/>
                </a:cxn>
                <a:cxn ang="0">
                  <a:pos x="1013" y="18"/>
                </a:cxn>
                <a:cxn ang="0">
                  <a:pos x="993" y="82"/>
                </a:cxn>
                <a:cxn ang="0">
                  <a:pos x="961" y="102"/>
                </a:cxn>
                <a:cxn ang="0">
                  <a:pos x="927" y="66"/>
                </a:cxn>
                <a:cxn ang="0">
                  <a:pos x="895" y="65"/>
                </a:cxn>
                <a:cxn ang="0">
                  <a:pos x="863" y="111"/>
                </a:cxn>
                <a:cxn ang="0">
                  <a:pos x="806" y="97"/>
                </a:cxn>
                <a:cxn ang="0">
                  <a:pos x="823" y="61"/>
                </a:cxn>
                <a:cxn ang="0">
                  <a:pos x="815" y="41"/>
                </a:cxn>
                <a:cxn ang="0">
                  <a:pos x="736" y="13"/>
                </a:cxn>
                <a:cxn ang="0">
                  <a:pos x="655" y="1"/>
                </a:cxn>
                <a:cxn ang="0">
                  <a:pos x="613" y="36"/>
                </a:cxn>
                <a:cxn ang="0">
                  <a:pos x="530" y="58"/>
                </a:cxn>
                <a:cxn ang="0">
                  <a:pos x="480" y="106"/>
                </a:cxn>
                <a:cxn ang="0">
                  <a:pos x="445" y="203"/>
                </a:cxn>
                <a:cxn ang="0">
                  <a:pos x="393" y="228"/>
                </a:cxn>
                <a:cxn ang="0">
                  <a:pos x="307" y="294"/>
                </a:cxn>
                <a:cxn ang="0">
                  <a:pos x="229" y="339"/>
                </a:cxn>
                <a:cxn ang="0">
                  <a:pos x="230" y="415"/>
                </a:cxn>
                <a:cxn ang="0">
                  <a:pos x="243" y="527"/>
                </a:cxn>
                <a:cxn ang="0">
                  <a:pos x="228" y="577"/>
                </a:cxn>
                <a:cxn ang="0">
                  <a:pos x="185" y="507"/>
                </a:cxn>
                <a:cxn ang="0">
                  <a:pos x="147" y="453"/>
                </a:cxn>
                <a:cxn ang="0">
                  <a:pos x="106" y="463"/>
                </a:cxn>
                <a:cxn ang="0">
                  <a:pos x="105" y="527"/>
                </a:cxn>
                <a:cxn ang="0">
                  <a:pos x="136" y="620"/>
                </a:cxn>
                <a:cxn ang="0">
                  <a:pos x="163" y="697"/>
                </a:cxn>
                <a:cxn ang="0">
                  <a:pos x="163" y="746"/>
                </a:cxn>
                <a:cxn ang="0">
                  <a:pos x="100" y="792"/>
                </a:cxn>
                <a:cxn ang="0">
                  <a:pos x="45" y="834"/>
                </a:cxn>
                <a:cxn ang="0">
                  <a:pos x="12" y="948"/>
                </a:cxn>
                <a:cxn ang="0">
                  <a:pos x="1" y="966"/>
                </a:cxn>
                <a:cxn ang="0">
                  <a:pos x="23" y="967"/>
                </a:cxn>
                <a:cxn ang="0">
                  <a:pos x="116" y="943"/>
                </a:cxn>
                <a:cxn ang="0">
                  <a:pos x="165" y="908"/>
                </a:cxn>
                <a:cxn ang="0">
                  <a:pos x="188" y="848"/>
                </a:cxn>
              </a:cxnLst>
              <a:rect l="0" t="0" r="r" b="b"/>
              <a:pathLst>
                <a:path w="1300" h="971">
                  <a:moveTo>
                    <a:pt x="194" y="845"/>
                  </a:moveTo>
                  <a:lnTo>
                    <a:pt x="299" y="873"/>
                  </a:lnTo>
                  <a:lnTo>
                    <a:pt x="305" y="867"/>
                  </a:lnTo>
                  <a:lnTo>
                    <a:pt x="312" y="863"/>
                  </a:lnTo>
                  <a:lnTo>
                    <a:pt x="317" y="857"/>
                  </a:lnTo>
                  <a:lnTo>
                    <a:pt x="321" y="850"/>
                  </a:lnTo>
                  <a:lnTo>
                    <a:pt x="324" y="845"/>
                  </a:lnTo>
                  <a:lnTo>
                    <a:pt x="327" y="838"/>
                  </a:lnTo>
                  <a:lnTo>
                    <a:pt x="332" y="825"/>
                  </a:lnTo>
                  <a:lnTo>
                    <a:pt x="337" y="810"/>
                  </a:lnTo>
                  <a:lnTo>
                    <a:pt x="339" y="803"/>
                  </a:lnTo>
                  <a:lnTo>
                    <a:pt x="342" y="796"/>
                  </a:lnTo>
                  <a:lnTo>
                    <a:pt x="346" y="790"/>
                  </a:lnTo>
                  <a:lnTo>
                    <a:pt x="348" y="787"/>
                  </a:lnTo>
                  <a:lnTo>
                    <a:pt x="351" y="784"/>
                  </a:lnTo>
                  <a:lnTo>
                    <a:pt x="357" y="778"/>
                  </a:lnTo>
                  <a:lnTo>
                    <a:pt x="363" y="773"/>
                  </a:lnTo>
                  <a:lnTo>
                    <a:pt x="368" y="769"/>
                  </a:lnTo>
                  <a:lnTo>
                    <a:pt x="373" y="766"/>
                  </a:lnTo>
                  <a:lnTo>
                    <a:pt x="378" y="764"/>
                  </a:lnTo>
                  <a:lnTo>
                    <a:pt x="382" y="762"/>
                  </a:lnTo>
                  <a:lnTo>
                    <a:pt x="392" y="759"/>
                  </a:lnTo>
                  <a:lnTo>
                    <a:pt x="402" y="758"/>
                  </a:lnTo>
                  <a:lnTo>
                    <a:pt x="413" y="757"/>
                  </a:lnTo>
                  <a:lnTo>
                    <a:pt x="423" y="757"/>
                  </a:lnTo>
                  <a:lnTo>
                    <a:pt x="447" y="757"/>
                  </a:lnTo>
                  <a:lnTo>
                    <a:pt x="456" y="757"/>
                  </a:lnTo>
                  <a:lnTo>
                    <a:pt x="465" y="759"/>
                  </a:lnTo>
                  <a:lnTo>
                    <a:pt x="472" y="760"/>
                  </a:lnTo>
                  <a:lnTo>
                    <a:pt x="480" y="762"/>
                  </a:lnTo>
                  <a:lnTo>
                    <a:pt x="494" y="768"/>
                  </a:lnTo>
                  <a:lnTo>
                    <a:pt x="507" y="776"/>
                  </a:lnTo>
                  <a:lnTo>
                    <a:pt x="521" y="783"/>
                  </a:lnTo>
                  <a:lnTo>
                    <a:pt x="527" y="785"/>
                  </a:lnTo>
                  <a:lnTo>
                    <a:pt x="535" y="788"/>
                  </a:lnTo>
                  <a:lnTo>
                    <a:pt x="542" y="791"/>
                  </a:lnTo>
                  <a:lnTo>
                    <a:pt x="550" y="793"/>
                  </a:lnTo>
                  <a:lnTo>
                    <a:pt x="559" y="794"/>
                  </a:lnTo>
                  <a:lnTo>
                    <a:pt x="568" y="794"/>
                  </a:lnTo>
                  <a:lnTo>
                    <a:pt x="574" y="794"/>
                  </a:lnTo>
                  <a:lnTo>
                    <a:pt x="579" y="793"/>
                  </a:lnTo>
                  <a:lnTo>
                    <a:pt x="585" y="792"/>
                  </a:lnTo>
                  <a:lnTo>
                    <a:pt x="590" y="790"/>
                  </a:lnTo>
                  <a:lnTo>
                    <a:pt x="595" y="787"/>
                  </a:lnTo>
                  <a:lnTo>
                    <a:pt x="599" y="785"/>
                  </a:lnTo>
                  <a:lnTo>
                    <a:pt x="608" y="779"/>
                  </a:lnTo>
                  <a:lnTo>
                    <a:pt x="615" y="771"/>
                  </a:lnTo>
                  <a:lnTo>
                    <a:pt x="623" y="764"/>
                  </a:lnTo>
                  <a:lnTo>
                    <a:pt x="639" y="747"/>
                  </a:lnTo>
                  <a:lnTo>
                    <a:pt x="700" y="747"/>
                  </a:lnTo>
                  <a:lnTo>
                    <a:pt x="705" y="747"/>
                  </a:lnTo>
                  <a:lnTo>
                    <a:pt x="708" y="746"/>
                  </a:lnTo>
                  <a:lnTo>
                    <a:pt x="712" y="744"/>
                  </a:lnTo>
                  <a:lnTo>
                    <a:pt x="714" y="742"/>
                  </a:lnTo>
                  <a:lnTo>
                    <a:pt x="718" y="738"/>
                  </a:lnTo>
                  <a:lnTo>
                    <a:pt x="722" y="732"/>
                  </a:lnTo>
                  <a:lnTo>
                    <a:pt x="729" y="721"/>
                  </a:lnTo>
                  <a:lnTo>
                    <a:pt x="732" y="717"/>
                  </a:lnTo>
                  <a:lnTo>
                    <a:pt x="734" y="715"/>
                  </a:lnTo>
                  <a:lnTo>
                    <a:pt x="741" y="709"/>
                  </a:lnTo>
                  <a:lnTo>
                    <a:pt x="747" y="706"/>
                  </a:lnTo>
                  <a:lnTo>
                    <a:pt x="752" y="702"/>
                  </a:lnTo>
                  <a:lnTo>
                    <a:pt x="762" y="694"/>
                  </a:lnTo>
                  <a:lnTo>
                    <a:pt x="769" y="686"/>
                  </a:lnTo>
                  <a:lnTo>
                    <a:pt x="778" y="677"/>
                  </a:lnTo>
                  <a:lnTo>
                    <a:pt x="786" y="668"/>
                  </a:lnTo>
                  <a:lnTo>
                    <a:pt x="793" y="660"/>
                  </a:lnTo>
                  <a:lnTo>
                    <a:pt x="798" y="655"/>
                  </a:lnTo>
                  <a:lnTo>
                    <a:pt x="803" y="651"/>
                  </a:lnTo>
                  <a:lnTo>
                    <a:pt x="815" y="644"/>
                  </a:lnTo>
                  <a:lnTo>
                    <a:pt x="825" y="637"/>
                  </a:lnTo>
                  <a:lnTo>
                    <a:pt x="833" y="632"/>
                  </a:lnTo>
                  <a:lnTo>
                    <a:pt x="853" y="623"/>
                  </a:lnTo>
                  <a:lnTo>
                    <a:pt x="871" y="615"/>
                  </a:lnTo>
                  <a:lnTo>
                    <a:pt x="890" y="608"/>
                  </a:lnTo>
                  <a:lnTo>
                    <a:pt x="926" y="594"/>
                  </a:lnTo>
                  <a:lnTo>
                    <a:pt x="936" y="590"/>
                  </a:lnTo>
                  <a:lnTo>
                    <a:pt x="946" y="585"/>
                  </a:lnTo>
                  <a:lnTo>
                    <a:pt x="966" y="575"/>
                  </a:lnTo>
                  <a:lnTo>
                    <a:pt x="972" y="572"/>
                  </a:lnTo>
                  <a:lnTo>
                    <a:pt x="979" y="568"/>
                  </a:lnTo>
                  <a:lnTo>
                    <a:pt x="991" y="565"/>
                  </a:lnTo>
                  <a:lnTo>
                    <a:pt x="1003" y="562"/>
                  </a:lnTo>
                  <a:lnTo>
                    <a:pt x="1015" y="558"/>
                  </a:lnTo>
                  <a:lnTo>
                    <a:pt x="1026" y="555"/>
                  </a:lnTo>
                  <a:lnTo>
                    <a:pt x="1036" y="550"/>
                  </a:lnTo>
                  <a:lnTo>
                    <a:pt x="1048" y="546"/>
                  </a:lnTo>
                  <a:lnTo>
                    <a:pt x="1053" y="541"/>
                  </a:lnTo>
                  <a:lnTo>
                    <a:pt x="1059" y="538"/>
                  </a:lnTo>
                  <a:lnTo>
                    <a:pt x="1062" y="535"/>
                  </a:lnTo>
                  <a:lnTo>
                    <a:pt x="1064" y="531"/>
                  </a:lnTo>
                  <a:lnTo>
                    <a:pt x="1065" y="528"/>
                  </a:lnTo>
                  <a:lnTo>
                    <a:pt x="1068" y="524"/>
                  </a:lnTo>
                  <a:lnTo>
                    <a:pt x="1069" y="516"/>
                  </a:lnTo>
                  <a:lnTo>
                    <a:pt x="1069" y="509"/>
                  </a:lnTo>
                  <a:lnTo>
                    <a:pt x="1070" y="501"/>
                  </a:lnTo>
                  <a:lnTo>
                    <a:pt x="1073" y="493"/>
                  </a:lnTo>
                  <a:lnTo>
                    <a:pt x="1077" y="486"/>
                  </a:lnTo>
                  <a:lnTo>
                    <a:pt x="1079" y="484"/>
                  </a:lnTo>
                  <a:lnTo>
                    <a:pt x="1083" y="480"/>
                  </a:lnTo>
                  <a:lnTo>
                    <a:pt x="1089" y="476"/>
                  </a:lnTo>
                  <a:lnTo>
                    <a:pt x="1097" y="472"/>
                  </a:lnTo>
                  <a:lnTo>
                    <a:pt x="1112" y="465"/>
                  </a:lnTo>
                  <a:lnTo>
                    <a:pt x="1125" y="457"/>
                  </a:lnTo>
                  <a:lnTo>
                    <a:pt x="1138" y="449"/>
                  </a:lnTo>
                  <a:lnTo>
                    <a:pt x="1144" y="444"/>
                  </a:lnTo>
                  <a:lnTo>
                    <a:pt x="1149" y="440"/>
                  </a:lnTo>
                  <a:lnTo>
                    <a:pt x="1154" y="435"/>
                  </a:lnTo>
                  <a:lnTo>
                    <a:pt x="1158" y="430"/>
                  </a:lnTo>
                  <a:lnTo>
                    <a:pt x="1162" y="424"/>
                  </a:lnTo>
                  <a:lnTo>
                    <a:pt x="1163" y="418"/>
                  </a:lnTo>
                  <a:lnTo>
                    <a:pt x="1166" y="412"/>
                  </a:lnTo>
                  <a:lnTo>
                    <a:pt x="1166" y="404"/>
                  </a:lnTo>
                  <a:lnTo>
                    <a:pt x="1166" y="393"/>
                  </a:lnTo>
                  <a:lnTo>
                    <a:pt x="1163" y="384"/>
                  </a:lnTo>
                  <a:lnTo>
                    <a:pt x="1161" y="377"/>
                  </a:lnTo>
                  <a:lnTo>
                    <a:pt x="1157" y="369"/>
                  </a:lnTo>
                  <a:lnTo>
                    <a:pt x="1154" y="361"/>
                  </a:lnTo>
                  <a:lnTo>
                    <a:pt x="1152" y="352"/>
                  </a:lnTo>
                  <a:lnTo>
                    <a:pt x="1151" y="347"/>
                  </a:lnTo>
                  <a:lnTo>
                    <a:pt x="1149" y="343"/>
                  </a:lnTo>
                  <a:lnTo>
                    <a:pt x="1148" y="334"/>
                  </a:lnTo>
                  <a:lnTo>
                    <a:pt x="1149" y="320"/>
                  </a:lnTo>
                  <a:lnTo>
                    <a:pt x="1151" y="309"/>
                  </a:lnTo>
                  <a:lnTo>
                    <a:pt x="1153" y="296"/>
                  </a:lnTo>
                  <a:lnTo>
                    <a:pt x="1154" y="292"/>
                  </a:lnTo>
                  <a:lnTo>
                    <a:pt x="1157" y="286"/>
                  </a:lnTo>
                  <a:lnTo>
                    <a:pt x="1162" y="276"/>
                  </a:lnTo>
                  <a:lnTo>
                    <a:pt x="1168" y="266"/>
                  </a:lnTo>
                  <a:lnTo>
                    <a:pt x="1177" y="257"/>
                  </a:lnTo>
                  <a:lnTo>
                    <a:pt x="1181" y="252"/>
                  </a:lnTo>
                  <a:lnTo>
                    <a:pt x="1187" y="248"/>
                  </a:lnTo>
                  <a:lnTo>
                    <a:pt x="1194" y="242"/>
                  </a:lnTo>
                  <a:lnTo>
                    <a:pt x="1202" y="237"/>
                  </a:lnTo>
                  <a:lnTo>
                    <a:pt x="1211" y="233"/>
                  </a:lnTo>
                  <a:lnTo>
                    <a:pt x="1221" y="229"/>
                  </a:lnTo>
                  <a:lnTo>
                    <a:pt x="1240" y="223"/>
                  </a:lnTo>
                  <a:lnTo>
                    <a:pt x="1257" y="217"/>
                  </a:lnTo>
                  <a:lnTo>
                    <a:pt x="1273" y="212"/>
                  </a:lnTo>
                  <a:lnTo>
                    <a:pt x="1281" y="207"/>
                  </a:lnTo>
                  <a:lnTo>
                    <a:pt x="1287" y="203"/>
                  </a:lnTo>
                  <a:lnTo>
                    <a:pt x="1292" y="198"/>
                  </a:lnTo>
                  <a:lnTo>
                    <a:pt x="1296" y="193"/>
                  </a:lnTo>
                  <a:lnTo>
                    <a:pt x="1298" y="185"/>
                  </a:lnTo>
                  <a:lnTo>
                    <a:pt x="1300" y="181"/>
                  </a:lnTo>
                  <a:lnTo>
                    <a:pt x="1300" y="177"/>
                  </a:lnTo>
                  <a:lnTo>
                    <a:pt x="1298" y="171"/>
                  </a:lnTo>
                  <a:lnTo>
                    <a:pt x="1297" y="168"/>
                  </a:lnTo>
                  <a:lnTo>
                    <a:pt x="1296" y="163"/>
                  </a:lnTo>
                  <a:lnTo>
                    <a:pt x="1292" y="160"/>
                  </a:lnTo>
                  <a:lnTo>
                    <a:pt x="1288" y="158"/>
                  </a:lnTo>
                  <a:lnTo>
                    <a:pt x="1285" y="154"/>
                  </a:lnTo>
                  <a:lnTo>
                    <a:pt x="1276" y="150"/>
                  </a:lnTo>
                  <a:lnTo>
                    <a:pt x="1255" y="141"/>
                  </a:lnTo>
                  <a:lnTo>
                    <a:pt x="1245" y="136"/>
                  </a:lnTo>
                  <a:lnTo>
                    <a:pt x="1241" y="133"/>
                  </a:lnTo>
                  <a:lnTo>
                    <a:pt x="1236" y="128"/>
                  </a:lnTo>
                  <a:lnTo>
                    <a:pt x="1226" y="118"/>
                  </a:lnTo>
                  <a:lnTo>
                    <a:pt x="1217" y="107"/>
                  </a:lnTo>
                  <a:lnTo>
                    <a:pt x="1209" y="97"/>
                  </a:lnTo>
                  <a:lnTo>
                    <a:pt x="1203" y="85"/>
                  </a:lnTo>
                  <a:lnTo>
                    <a:pt x="1189" y="64"/>
                  </a:lnTo>
                  <a:lnTo>
                    <a:pt x="1182" y="53"/>
                  </a:lnTo>
                  <a:lnTo>
                    <a:pt x="1173" y="40"/>
                  </a:lnTo>
                  <a:lnTo>
                    <a:pt x="1162" y="50"/>
                  </a:lnTo>
                  <a:lnTo>
                    <a:pt x="1157" y="55"/>
                  </a:lnTo>
                  <a:lnTo>
                    <a:pt x="1152" y="58"/>
                  </a:lnTo>
                  <a:lnTo>
                    <a:pt x="1147" y="62"/>
                  </a:lnTo>
                  <a:lnTo>
                    <a:pt x="1140" y="64"/>
                  </a:lnTo>
                  <a:lnTo>
                    <a:pt x="1134" y="65"/>
                  </a:lnTo>
                  <a:lnTo>
                    <a:pt x="1127" y="65"/>
                  </a:lnTo>
                  <a:lnTo>
                    <a:pt x="1119" y="65"/>
                  </a:lnTo>
                  <a:lnTo>
                    <a:pt x="1115" y="64"/>
                  </a:lnTo>
                  <a:lnTo>
                    <a:pt x="1112" y="63"/>
                  </a:lnTo>
                  <a:lnTo>
                    <a:pt x="1105" y="61"/>
                  </a:lnTo>
                  <a:lnTo>
                    <a:pt x="1099" y="57"/>
                  </a:lnTo>
                  <a:lnTo>
                    <a:pt x="1094" y="53"/>
                  </a:lnTo>
                  <a:lnTo>
                    <a:pt x="1088" y="48"/>
                  </a:lnTo>
                  <a:lnTo>
                    <a:pt x="1078" y="39"/>
                  </a:lnTo>
                  <a:lnTo>
                    <a:pt x="1068" y="29"/>
                  </a:lnTo>
                  <a:lnTo>
                    <a:pt x="1063" y="24"/>
                  </a:lnTo>
                  <a:lnTo>
                    <a:pt x="1058" y="21"/>
                  </a:lnTo>
                  <a:lnTo>
                    <a:pt x="1051" y="18"/>
                  </a:lnTo>
                  <a:lnTo>
                    <a:pt x="1044" y="14"/>
                  </a:lnTo>
                  <a:lnTo>
                    <a:pt x="1041" y="13"/>
                  </a:lnTo>
                  <a:lnTo>
                    <a:pt x="1038" y="13"/>
                  </a:lnTo>
                  <a:lnTo>
                    <a:pt x="1029" y="12"/>
                  </a:lnTo>
                  <a:lnTo>
                    <a:pt x="1025" y="12"/>
                  </a:lnTo>
                  <a:lnTo>
                    <a:pt x="1021" y="13"/>
                  </a:lnTo>
                  <a:lnTo>
                    <a:pt x="1019" y="14"/>
                  </a:lnTo>
                  <a:lnTo>
                    <a:pt x="1015" y="17"/>
                  </a:lnTo>
                  <a:lnTo>
                    <a:pt x="1013" y="18"/>
                  </a:lnTo>
                  <a:lnTo>
                    <a:pt x="1010" y="21"/>
                  </a:lnTo>
                  <a:lnTo>
                    <a:pt x="1009" y="23"/>
                  </a:lnTo>
                  <a:lnTo>
                    <a:pt x="1006" y="27"/>
                  </a:lnTo>
                  <a:lnTo>
                    <a:pt x="1004" y="33"/>
                  </a:lnTo>
                  <a:lnTo>
                    <a:pt x="1001" y="41"/>
                  </a:lnTo>
                  <a:lnTo>
                    <a:pt x="998" y="57"/>
                  </a:lnTo>
                  <a:lnTo>
                    <a:pt x="995" y="74"/>
                  </a:lnTo>
                  <a:lnTo>
                    <a:pt x="993" y="82"/>
                  </a:lnTo>
                  <a:lnTo>
                    <a:pt x="989" y="89"/>
                  </a:lnTo>
                  <a:lnTo>
                    <a:pt x="985" y="94"/>
                  </a:lnTo>
                  <a:lnTo>
                    <a:pt x="981" y="99"/>
                  </a:lnTo>
                  <a:lnTo>
                    <a:pt x="978" y="100"/>
                  </a:lnTo>
                  <a:lnTo>
                    <a:pt x="975" y="101"/>
                  </a:lnTo>
                  <a:lnTo>
                    <a:pt x="971" y="102"/>
                  </a:lnTo>
                  <a:lnTo>
                    <a:pt x="966" y="102"/>
                  </a:lnTo>
                  <a:lnTo>
                    <a:pt x="961" y="102"/>
                  </a:lnTo>
                  <a:lnTo>
                    <a:pt x="957" y="101"/>
                  </a:lnTo>
                  <a:lnTo>
                    <a:pt x="954" y="99"/>
                  </a:lnTo>
                  <a:lnTo>
                    <a:pt x="950" y="96"/>
                  </a:lnTo>
                  <a:lnTo>
                    <a:pt x="946" y="92"/>
                  </a:lnTo>
                  <a:lnTo>
                    <a:pt x="944" y="89"/>
                  </a:lnTo>
                  <a:lnTo>
                    <a:pt x="939" y="81"/>
                  </a:lnTo>
                  <a:lnTo>
                    <a:pt x="934" y="73"/>
                  </a:lnTo>
                  <a:lnTo>
                    <a:pt x="927" y="66"/>
                  </a:lnTo>
                  <a:lnTo>
                    <a:pt x="924" y="63"/>
                  </a:lnTo>
                  <a:lnTo>
                    <a:pt x="920" y="62"/>
                  </a:lnTo>
                  <a:lnTo>
                    <a:pt x="915" y="59"/>
                  </a:lnTo>
                  <a:lnTo>
                    <a:pt x="910" y="59"/>
                  </a:lnTo>
                  <a:lnTo>
                    <a:pt x="905" y="59"/>
                  </a:lnTo>
                  <a:lnTo>
                    <a:pt x="901" y="61"/>
                  </a:lnTo>
                  <a:lnTo>
                    <a:pt x="899" y="62"/>
                  </a:lnTo>
                  <a:lnTo>
                    <a:pt x="895" y="65"/>
                  </a:lnTo>
                  <a:lnTo>
                    <a:pt x="891" y="68"/>
                  </a:lnTo>
                  <a:lnTo>
                    <a:pt x="887" y="73"/>
                  </a:lnTo>
                  <a:lnTo>
                    <a:pt x="885" y="78"/>
                  </a:lnTo>
                  <a:lnTo>
                    <a:pt x="878" y="88"/>
                  </a:lnTo>
                  <a:lnTo>
                    <a:pt x="873" y="99"/>
                  </a:lnTo>
                  <a:lnTo>
                    <a:pt x="871" y="103"/>
                  </a:lnTo>
                  <a:lnTo>
                    <a:pt x="867" y="108"/>
                  </a:lnTo>
                  <a:lnTo>
                    <a:pt x="863" y="111"/>
                  </a:lnTo>
                  <a:lnTo>
                    <a:pt x="858" y="114"/>
                  </a:lnTo>
                  <a:lnTo>
                    <a:pt x="853" y="116"/>
                  </a:lnTo>
                  <a:lnTo>
                    <a:pt x="847" y="117"/>
                  </a:lnTo>
                  <a:lnTo>
                    <a:pt x="809" y="117"/>
                  </a:lnTo>
                  <a:lnTo>
                    <a:pt x="808" y="111"/>
                  </a:lnTo>
                  <a:lnTo>
                    <a:pt x="807" y="107"/>
                  </a:lnTo>
                  <a:lnTo>
                    <a:pt x="806" y="102"/>
                  </a:lnTo>
                  <a:lnTo>
                    <a:pt x="806" y="97"/>
                  </a:lnTo>
                  <a:lnTo>
                    <a:pt x="806" y="94"/>
                  </a:lnTo>
                  <a:lnTo>
                    <a:pt x="807" y="91"/>
                  </a:lnTo>
                  <a:lnTo>
                    <a:pt x="808" y="85"/>
                  </a:lnTo>
                  <a:lnTo>
                    <a:pt x="812" y="81"/>
                  </a:lnTo>
                  <a:lnTo>
                    <a:pt x="815" y="76"/>
                  </a:lnTo>
                  <a:lnTo>
                    <a:pt x="818" y="71"/>
                  </a:lnTo>
                  <a:lnTo>
                    <a:pt x="822" y="66"/>
                  </a:lnTo>
                  <a:lnTo>
                    <a:pt x="823" y="61"/>
                  </a:lnTo>
                  <a:lnTo>
                    <a:pt x="825" y="58"/>
                  </a:lnTo>
                  <a:lnTo>
                    <a:pt x="825" y="55"/>
                  </a:lnTo>
                  <a:lnTo>
                    <a:pt x="825" y="52"/>
                  </a:lnTo>
                  <a:lnTo>
                    <a:pt x="823" y="48"/>
                  </a:lnTo>
                  <a:lnTo>
                    <a:pt x="822" y="46"/>
                  </a:lnTo>
                  <a:lnTo>
                    <a:pt x="820" y="45"/>
                  </a:lnTo>
                  <a:lnTo>
                    <a:pt x="817" y="43"/>
                  </a:lnTo>
                  <a:lnTo>
                    <a:pt x="815" y="41"/>
                  </a:lnTo>
                  <a:lnTo>
                    <a:pt x="808" y="39"/>
                  </a:lnTo>
                  <a:lnTo>
                    <a:pt x="801" y="37"/>
                  </a:lnTo>
                  <a:lnTo>
                    <a:pt x="793" y="35"/>
                  </a:lnTo>
                  <a:lnTo>
                    <a:pt x="786" y="33"/>
                  </a:lnTo>
                  <a:lnTo>
                    <a:pt x="782" y="32"/>
                  </a:lnTo>
                  <a:lnTo>
                    <a:pt x="778" y="31"/>
                  </a:lnTo>
                  <a:lnTo>
                    <a:pt x="749" y="18"/>
                  </a:lnTo>
                  <a:lnTo>
                    <a:pt x="736" y="13"/>
                  </a:lnTo>
                  <a:lnTo>
                    <a:pt x="722" y="9"/>
                  </a:lnTo>
                  <a:lnTo>
                    <a:pt x="708" y="5"/>
                  </a:lnTo>
                  <a:lnTo>
                    <a:pt x="700" y="3"/>
                  </a:lnTo>
                  <a:lnTo>
                    <a:pt x="694" y="2"/>
                  </a:lnTo>
                  <a:lnTo>
                    <a:pt x="687" y="1"/>
                  </a:lnTo>
                  <a:lnTo>
                    <a:pt x="678" y="1"/>
                  </a:lnTo>
                  <a:lnTo>
                    <a:pt x="662" y="0"/>
                  </a:lnTo>
                  <a:lnTo>
                    <a:pt x="655" y="1"/>
                  </a:lnTo>
                  <a:lnTo>
                    <a:pt x="653" y="1"/>
                  </a:lnTo>
                  <a:lnTo>
                    <a:pt x="650" y="2"/>
                  </a:lnTo>
                  <a:lnTo>
                    <a:pt x="646" y="5"/>
                  </a:lnTo>
                  <a:lnTo>
                    <a:pt x="643" y="9"/>
                  </a:lnTo>
                  <a:lnTo>
                    <a:pt x="636" y="17"/>
                  </a:lnTo>
                  <a:lnTo>
                    <a:pt x="628" y="24"/>
                  </a:lnTo>
                  <a:lnTo>
                    <a:pt x="620" y="30"/>
                  </a:lnTo>
                  <a:lnTo>
                    <a:pt x="613" y="36"/>
                  </a:lnTo>
                  <a:lnTo>
                    <a:pt x="605" y="39"/>
                  </a:lnTo>
                  <a:lnTo>
                    <a:pt x="598" y="43"/>
                  </a:lnTo>
                  <a:lnTo>
                    <a:pt x="589" y="45"/>
                  </a:lnTo>
                  <a:lnTo>
                    <a:pt x="580" y="47"/>
                  </a:lnTo>
                  <a:lnTo>
                    <a:pt x="564" y="50"/>
                  </a:lnTo>
                  <a:lnTo>
                    <a:pt x="546" y="54"/>
                  </a:lnTo>
                  <a:lnTo>
                    <a:pt x="539" y="56"/>
                  </a:lnTo>
                  <a:lnTo>
                    <a:pt x="530" y="58"/>
                  </a:lnTo>
                  <a:lnTo>
                    <a:pt x="522" y="62"/>
                  </a:lnTo>
                  <a:lnTo>
                    <a:pt x="515" y="66"/>
                  </a:lnTo>
                  <a:lnTo>
                    <a:pt x="507" y="72"/>
                  </a:lnTo>
                  <a:lnTo>
                    <a:pt x="500" y="78"/>
                  </a:lnTo>
                  <a:lnTo>
                    <a:pt x="494" y="84"/>
                  </a:lnTo>
                  <a:lnTo>
                    <a:pt x="489" y="92"/>
                  </a:lnTo>
                  <a:lnTo>
                    <a:pt x="483" y="99"/>
                  </a:lnTo>
                  <a:lnTo>
                    <a:pt x="480" y="106"/>
                  </a:lnTo>
                  <a:lnTo>
                    <a:pt x="477" y="114"/>
                  </a:lnTo>
                  <a:lnTo>
                    <a:pt x="473" y="120"/>
                  </a:lnTo>
                  <a:lnTo>
                    <a:pt x="470" y="135"/>
                  </a:lnTo>
                  <a:lnTo>
                    <a:pt x="461" y="166"/>
                  </a:lnTo>
                  <a:lnTo>
                    <a:pt x="455" y="181"/>
                  </a:lnTo>
                  <a:lnTo>
                    <a:pt x="451" y="190"/>
                  </a:lnTo>
                  <a:lnTo>
                    <a:pt x="447" y="198"/>
                  </a:lnTo>
                  <a:lnTo>
                    <a:pt x="445" y="203"/>
                  </a:lnTo>
                  <a:lnTo>
                    <a:pt x="441" y="206"/>
                  </a:lnTo>
                  <a:lnTo>
                    <a:pt x="438" y="210"/>
                  </a:lnTo>
                  <a:lnTo>
                    <a:pt x="435" y="212"/>
                  </a:lnTo>
                  <a:lnTo>
                    <a:pt x="431" y="214"/>
                  </a:lnTo>
                  <a:lnTo>
                    <a:pt x="426" y="216"/>
                  </a:lnTo>
                  <a:lnTo>
                    <a:pt x="417" y="219"/>
                  </a:lnTo>
                  <a:lnTo>
                    <a:pt x="398" y="225"/>
                  </a:lnTo>
                  <a:lnTo>
                    <a:pt x="393" y="228"/>
                  </a:lnTo>
                  <a:lnTo>
                    <a:pt x="388" y="230"/>
                  </a:lnTo>
                  <a:lnTo>
                    <a:pt x="384" y="232"/>
                  </a:lnTo>
                  <a:lnTo>
                    <a:pt x="381" y="235"/>
                  </a:lnTo>
                  <a:lnTo>
                    <a:pt x="356" y="257"/>
                  </a:lnTo>
                  <a:lnTo>
                    <a:pt x="332" y="276"/>
                  </a:lnTo>
                  <a:lnTo>
                    <a:pt x="319" y="285"/>
                  </a:lnTo>
                  <a:lnTo>
                    <a:pt x="313" y="290"/>
                  </a:lnTo>
                  <a:lnTo>
                    <a:pt x="307" y="294"/>
                  </a:lnTo>
                  <a:lnTo>
                    <a:pt x="293" y="302"/>
                  </a:lnTo>
                  <a:lnTo>
                    <a:pt x="277" y="310"/>
                  </a:lnTo>
                  <a:lnTo>
                    <a:pt x="255" y="319"/>
                  </a:lnTo>
                  <a:lnTo>
                    <a:pt x="247" y="325"/>
                  </a:lnTo>
                  <a:lnTo>
                    <a:pt x="239" y="329"/>
                  </a:lnTo>
                  <a:lnTo>
                    <a:pt x="235" y="333"/>
                  </a:lnTo>
                  <a:lnTo>
                    <a:pt x="233" y="336"/>
                  </a:lnTo>
                  <a:lnTo>
                    <a:pt x="229" y="339"/>
                  </a:lnTo>
                  <a:lnTo>
                    <a:pt x="228" y="343"/>
                  </a:lnTo>
                  <a:lnTo>
                    <a:pt x="224" y="352"/>
                  </a:lnTo>
                  <a:lnTo>
                    <a:pt x="224" y="357"/>
                  </a:lnTo>
                  <a:lnTo>
                    <a:pt x="224" y="363"/>
                  </a:lnTo>
                  <a:lnTo>
                    <a:pt x="224" y="372"/>
                  </a:lnTo>
                  <a:lnTo>
                    <a:pt x="224" y="381"/>
                  </a:lnTo>
                  <a:lnTo>
                    <a:pt x="226" y="399"/>
                  </a:lnTo>
                  <a:lnTo>
                    <a:pt x="230" y="415"/>
                  </a:lnTo>
                  <a:lnTo>
                    <a:pt x="234" y="431"/>
                  </a:lnTo>
                  <a:lnTo>
                    <a:pt x="240" y="462"/>
                  </a:lnTo>
                  <a:lnTo>
                    <a:pt x="242" y="470"/>
                  </a:lnTo>
                  <a:lnTo>
                    <a:pt x="243" y="479"/>
                  </a:lnTo>
                  <a:lnTo>
                    <a:pt x="244" y="488"/>
                  </a:lnTo>
                  <a:lnTo>
                    <a:pt x="244" y="498"/>
                  </a:lnTo>
                  <a:lnTo>
                    <a:pt x="244" y="511"/>
                  </a:lnTo>
                  <a:lnTo>
                    <a:pt x="243" y="527"/>
                  </a:lnTo>
                  <a:lnTo>
                    <a:pt x="240" y="541"/>
                  </a:lnTo>
                  <a:lnTo>
                    <a:pt x="239" y="549"/>
                  </a:lnTo>
                  <a:lnTo>
                    <a:pt x="238" y="556"/>
                  </a:lnTo>
                  <a:lnTo>
                    <a:pt x="236" y="562"/>
                  </a:lnTo>
                  <a:lnTo>
                    <a:pt x="234" y="567"/>
                  </a:lnTo>
                  <a:lnTo>
                    <a:pt x="233" y="572"/>
                  </a:lnTo>
                  <a:lnTo>
                    <a:pt x="230" y="575"/>
                  </a:lnTo>
                  <a:lnTo>
                    <a:pt x="228" y="577"/>
                  </a:lnTo>
                  <a:lnTo>
                    <a:pt x="225" y="577"/>
                  </a:lnTo>
                  <a:lnTo>
                    <a:pt x="221" y="575"/>
                  </a:lnTo>
                  <a:lnTo>
                    <a:pt x="218" y="572"/>
                  </a:lnTo>
                  <a:lnTo>
                    <a:pt x="211" y="560"/>
                  </a:lnTo>
                  <a:lnTo>
                    <a:pt x="205" y="550"/>
                  </a:lnTo>
                  <a:lnTo>
                    <a:pt x="199" y="539"/>
                  </a:lnTo>
                  <a:lnTo>
                    <a:pt x="194" y="528"/>
                  </a:lnTo>
                  <a:lnTo>
                    <a:pt x="185" y="507"/>
                  </a:lnTo>
                  <a:lnTo>
                    <a:pt x="178" y="488"/>
                  </a:lnTo>
                  <a:lnTo>
                    <a:pt x="174" y="480"/>
                  </a:lnTo>
                  <a:lnTo>
                    <a:pt x="169" y="472"/>
                  </a:lnTo>
                  <a:lnTo>
                    <a:pt x="166" y="469"/>
                  </a:lnTo>
                  <a:lnTo>
                    <a:pt x="164" y="466"/>
                  </a:lnTo>
                  <a:lnTo>
                    <a:pt x="158" y="459"/>
                  </a:lnTo>
                  <a:lnTo>
                    <a:pt x="151" y="454"/>
                  </a:lnTo>
                  <a:lnTo>
                    <a:pt x="147" y="453"/>
                  </a:lnTo>
                  <a:lnTo>
                    <a:pt x="142" y="451"/>
                  </a:lnTo>
                  <a:lnTo>
                    <a:pt x="134" y="449"/>
                  </a:lnTo>
                  <a:lnTo>
                    <a:pt x="124" y="448"/>
                  </a:lnTo>
                  <a:lnTo>
                    <a:pt x="121" y="449"/>
                  </a:lnTo>
                  <a:lnTo>
                    <a:pt x="119" y="450"/>
                  </a:lnTo>
                  <a:lnTo>
                    <a:pt x="114" y="453"/>
                  </a:lnTo>
                  <a:lnTo>
                    <a:pt x="110" y="458"/>
                  </a:lnTo>
                  <a:lnTo>
                    <a:pt x="106" y="463"/>
                  </a:lnTo>
                  <a:lnTo>
                    <a:pt x="104" y="470"/>
                  </a:lnTo>
                  <a:lnTo>
                    <a:pt x="101" y="477"/>
                  </a:lnTo>
                  <a:lnTo>
                    <a:pt x="100" y="483"/>
                  </a:lnTo>
                  <a:lnTo>
                    <a:pt x="99" y="488"/>
                  </a:lnTo>
                  <a:lnTo>
                    <a:pt x="100" y="498"/>
                  </a:lnTo>
                  <a:lnTo>
                    <a:pt x="101" y="509"/>
                  </a:lnTo>
                  <a:lnTo>
                    <a:pt x="102" y="518"/>
                  </a:lnTo>
                  <a:lnTo>
                    <a:pt x="105" y="527"/>
                  </a:lnTo>
                  <a:lnTo>
                    <a:pt x="111" y="544"/>
                  </a:lnTo>
                  <a:lnTo>
                    <a:pt x="117" y="559"/>
                  </a:lnTo>
                  <a:lnTo>
                    <a:pt x="125" y="576"/>
                  </a:lnTo>
                  <a:lnTo>
                    <a:pt x="129" y="584"/>
                  </a:lnTo>
                  <a:lnTo>
                    <a:pt x="131" y="593"/>
                  </a:lnTo>
                  <a:lnTo>
                    <a:pt x="134" y="602"/>
                  </a:lnTo>
                  <a:lnTo>
                    <a:pt x="135" y="611"/>
                  </a:lnTo>
                  <a:lnTo>
                    <a:pt x="136" y="620"/>
                  </a:lnTo>
                  <a:lnTo>
                    <a:pt x="136" y="632"/>
                  </a:lnTo>
                  <a:lnTo>
                    <a:pt x="137" y="637"/>
                  </a:lnTo>
                  <a:lnTo>
                    <a:pt x="139" y="644"/>
                  </a:lnTo>
                  <a:lnTo>
                    <a:pt x="141" y="655"/>
                  </a:lnTo>
                  <a:lnTo>
                    <a:pt x="146" y="665"/>
                  </a:lnTo>
                  <a:lnTo>
                    <a:pt x="152" y="676"/>
                  </a:lnTo>
                  <a:lnTo>
                    <a:pt x="158" y="686"/>
                  </a:lnTo>
                  <a:lnTo>
                    <a:pt x="163" y="697"/>
                  </a:lnTo>
                  <a:lnTo>
                    <a:pt x="165" y="702"/>
                  </a:lnTo>
                  <a:lnTo>
                    <a:pt x="166" y="708"/>
                  </a:lnTo>
                  <a:lnTo>
                    <a:pt x="168" y="714"/>
                  </a:lnTo>
                  <a:lnTo>
                    <a:pt x="168" y="721"/>
                  </a:lnTo>
                  <a:lnTo>
                    <a:pt x="168" y="730"/>
                  </a:lnTo>
                  <a:lnTo>
                    <a:pt x="166" y="734"/>
                  </a:lnTo>
                  <a:lnTo>
                    <a:pt x="165" y="738"/>
                  </a:lnTo>
                  <a:lnTo>
                    <a:pt x="163" y="746"/>
                  </a:lnTo>
                  <a:lnTo>
                    <a:pt x="158" y="751"/>
                  </a:lnTo>
                  <a:lnTo>
                    <a:pt x="155" y="755"/>
                  </a:lnTo>
                  <a:lnTo>
                    <a:pt x="152" y="758"/>
                  </a:lnTo>
                  <a:lnTo>
                    <a:pt x="147" y="764"/>
                  </a:lnTo>
                  <a:lnTo>
                    <a:pt x="140" y="768"/>
                  </a:lnTo>
                  <a:lnTo>
                    <a:pt x="134" y="774"/>
                  </a:lnTo>
                  <a:lnTo>
                    <a:pt x="117" y="783"/>
                  </a:lnTo>
                  <a:lnTo>
                    <a:pt x="100" y="792"/>
                  </a:lnTo>
                  <a:lnTo>
                    <a:pt x="92" y="796"/>
                  </a:lnTo>
                  <a:lnTo>
                    <a:pt x="84" y="801"/>
                  </a:lnTo>
                  <a:lnTo>
                    <a:pt x="75" y="806"/>
                  </a:lnTo>
                  <a:lnTo>
                    <a:pt x="71" y="810"/>
                  </a:lnTo>
                  <a:lnTo>
                    <a:pt x="66" y="812"/>
                  </a:lnTo>
                  <a:lnTo>
                    <a:pt x="58" y="819"/>
                  </a:lnTo>
                  <a:lnTo>
                    <a:pt x="51" y="827"/>
                  </a:lnTo>
                  <a:lnTo>
                    <a:pt x="45" y="834"/>
                  </a:lnTo>
                  <a:lnTo>
                    <a:pt x="38" y="841"/>
                  </a:lnTo>
                  <a:lnTo>
                    <a:pt x="35" y="848"/>
                  </a:lnTo>
                  <a:lnTo>
                    <a:pt x="30" y="856"/>
                  </a:lnTo>
                  <a:lnTo>
                    <a:pt x="27" y="864"/>
                  </a:lnTo>
                  <a:lnTo>
                    <a:pt x="23" y="873"/>
                  </a:lnTo>
                  <a:lnTo>
                    <a:pt x="20" y="890"/>
                  </a:lnTo>
                  <a:lnTo>
                    <a:pt x="17" y="908"/>
                  </a:lnTo>
                  <a:lnTo>
                    <a:pt x="12" y="948"/>
                  </a:lnTo>
                  <a:lnTo>
                    <a:pt x="11" y="949"/>
                  </a:lnTo>
                  <a:lnTo>
                    <a:pt x="11" y="951"/>
                  </a:lnTo>
                  <a:lnTo>
                    <a:pt x="8" y="953"/>
                  </a:lnTo>
                  <a:lnTo>
                    <a:pt x="5" y="958"/>
                  </a:lnTo>
                  <a:lnTo>
                    <a:pt x="2" y="960"/>
                  </a:lnTo>
                  <a:lnTo>
                    <a:pt x="1" y="961"/>
                  </a:lnTo>
                  <a:lnTo>
                    <a:pt x="0" y="963"/>
                  </a:lnTo>
                  <a:lnTo>
                    <a:pt x="1" y="966"/>
                  </a:lnTo>
                  <a:lnTo>
                    <a:pt x="2" y="968"/>
                  </a:lnTo>
                  <a:lnTo>
                    <a:pt x="2" y="969"/>
                  </a:lnTo>
                  <a:lnTo>
                    <a:pt x="5" y="970"/>
                  </a:lnTo>
                  <a:lnTo>
                    <a:pt x="7" y="971"/>
                  </a:lnTo>
                  <a:lnTo>
                    <a:pt x="10" y="971"/>
                  </a:lnTo>
                  <a:lnTo>
                    <a:pt x="13" y="971"/>
                  </a:lnTo>
                  <a:lnTo>
                    <a:pt x="16" y="970"/>
                  </a:lnTo>
                  <a:lnTo>
                    <a:pt x="23" y="967"/>
                  </a:lnTo>
                  <a:lnTo>
                    <a:pt x="37" y="958"/>
                  </a:lnTo>
                  <a:lnTo>
                    <a:pt x="45" y="953"/>
                  </a:lnTo>
                  <a:lnTo>
                    <a:pt x="52" y="951"/>
                  </a:lnTo>
                  <a:lnTo>
                    <a:pt x="60" y="949"/>
                  </a:lnTo>
                  <a:lnTo>
                    <a:pt x="66" y="948"/>
                  </a:lnTo>
                  <a:lnTo>
                    <a:pt x="80" y="945"/>
                  </a:lnTo>
                  <a:lnTo>
                    <a:pt x="104" y="944"/>
                  </a:lnTo>
                  <a:lnTo>
                    <a:pt x="116" y="943"/>
                  </a:lnTo>
                  <a:lnTo>
                    <a:pt x="127" y="940"/>
                  </a:lnTo>
                  <a:lnTo>
                    <a:pt x="139" y="936"/>
                  </a:lnTo>
                  <a:lnTo>
                    <a:pt x="145" y="933"/>
                  </a:lnTo>
                  <a:lnTo>
                    <a:pt x="150" y="929"/>
                  </a:lnTo>
                  <a:lnTo>
                    <a:pt x="156" y="925"/>
                  </a:lnTo>
                  <a:lnTo>
                    <a:pt x="160" y="919"/>
                  </a:lnTo>
                  <a:lnTo>
                    <a:pt x="164" y="914"/>
                  </a:lnTo>
                  <a:lnTo>
                    <a:pt x="165" y="908"/>
                  </a:lnTo>
                  <a:lnTo>
                    <a:pt x="169" y="897"/>
                  </a:lnTo>
                  <a:lnTo>
                    <a:pt x="170" y="884"/>
                  </a:lnTo>
                  <a:lnTo>
                    <a:pt x="173" y="872"/>
                  </a:lnTo>
                  <a:lnTo>
                    <a:pt x="174" y="866"/>
                  </a:lnTo>
                  <a:lnTo>
                    <a:pt x="176" y="861"/>
                  </a:lnTo>
                  <a:lnTo>
                    <a:pt x="179" y="856"/>
                  </a:lnTo>
                  <a:lnTo>
                    <a:pt x="183" y="852"/>
                  </a:lnTo>
                  <a:lnTo>
                    <a:pt x="188" y="848"/>
                  </a:lnTo>
                  <a:lnTo>
                    <a:pt x="191" y="846"/>
                  </a:lnTo>
                  <a:lnTo>
                    <a:pt x="194" y="845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3" name="Freeform 571">
              <a:extLst>
                <a:ext uri="{FF2B5EF4-FFF2-40B4-BE49-F238E27FC236}">
                  <a16:creationId xmlns:a16="http://schemas.microsoft.com/office/drawing/2014/main" id="{59E9E7D9-1323-4515-AE6B-BF03968A1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5676" y="4067176"/>
              <a:ext cx="704850" cy="1066800"/>
            </a:xfrm>
            <a:custGeom>
              <a:avLst/>
              <a:gdLst/>
              <a:ahLst/>
              <a:cxnLst>
                <a:cxn ang="0">
                  <a:pos x="772" y="23"/>
                </a:cxn>
                <a:cxn ang="0">
                  <a:pos x="766" y="99"/>
                </a:cxn>
                <a:cxn ang="0">
                  <a:pos x="840" y="112"/>
                </a:cxn>
                <a:cxn ang="0">
                  <a:pos x="886" y="215"/>
                </a:cxn>
                <a:cxn ang="0">
                  <a:pos x="871" y="268"/>
                </a:cxn>
                <a:cxn ang="0">
                  <a:pos x="871" y="312"/>
                </a:cxn>
                <a:cxn ang="0">
                  <a:pos x="883" y="356"/>
                </a:cxn>
                <a:cxn ang="0">
                  <a:pos x="829" y="391"/>
                </a:cxn>
                <a:cxn ang="0">
                  <a:pos x="746" y="434"/>
                </a:cxn>
                <a:cxn ang="0">
                  <a:pos x="709" y="530"/>
                </a:cxn>
                <a:cxn ang="0">
                  <a:pos x="665" y="570"/>
                </a:cxn>
                <a:cxn ang="0">
                  <a:pos x="625" y="584"/>
                </a:cxn>
                <a:cxn ang="0">
                  <a:pos x="554" y="669"/>
                </a:cxn>
                <a:cxn ang="0">
                  <a:pos x="496" y="673"/>
                </a:cxn>
                <a:cxn ang="0">
                  <a:pos x="473" y="705"/>
                </a:cxn>
                <a:cxn ang="0">
                  <a:pos x="488" y="815"/>
                </a:cxn>
                <a:cxn ang="0">
                  <a:pos x="486" y="915"/>
                </a:cxn>
                <a:cxn ang="0">
                  <a:pos x="456" y="914"/>
                </a:cxn>
                <a:cxn ang="0">
                  <a:pos x="424" y="845"/>
                </a:cxn>
                <a:cxn ang="0">
                  <a:pos x="370" y="806"/>
                </a:cxn>
                <a:cxn ang="0">
                  <a:pos x="347" y="862"/>
                </a:cxn>
                <a:cxn ang="0">
                  <a:pos x="380" y="915"/>
                </a:cxn>
                <a:cxn ang="0">
                  <a:pos x="385" y="989"/>
                </a:cxn>
                <a:cxn ang="0">
                  <a:pos x="409" y="1050"/>
                </a:cxn>
                <a:cxn ang="0">
                  <a:pos x="397" y="1104"/>
                </a:cxn>
                <a:cxn ang="0">
                  <a:pos x="296" y="1174"/>
                </a:cxn>
                <a:cxn ang="0">
                  <a:pos x="263" y="1263"/>
                </a:cxn>
                <a:cxn ang="0">
                  <a:pos x="230" y="1328"/>
                </a:cxn>
                <a:cxn ang="0">
                  <a:pos x="166" y="1341"/>
                </a:cxn>
                <a:cxn ang="0">
                  <a:pos x="121" y="1263"/>
                </a:cxn>
                <a:cxn ang="0">
                  <a:pos x="77" y="1198"/>
                </a:cxn>
                <a:cxn ang="0">
                  <a:pos x="11" y="1161"/>
                </a:cxn>
                <a:cxn ang="0">
                  <a:pos x="35" y="1123"/>
                </a:cxn>
                <a:cxn ang="0">
                  <a:pos x="55" y="1083"/>
                </a:cxn>
                <a:cxn ang="0">
                  <a:pos x="71" y="1031"/>
                </a:cxn>
                <a:cxn ang="0">
                  <a:pos x="141" y="996"/>
                </a:cxn>
                <a:cxn ang="0">
                  <a:pos x="156" y="956"/>
                </a:cxn>
                <a:cxn ang="0">
                  <a:pos x="119" y="910"/>
                </a:cxn>
                <a:cxn ang="0">
                  <a:pos x="81" y="856"/>
                </a:cxn>
                <a:cxn ang="0">
                  <a:pos x="103" y="807"/>
                </a:cxn>
                <a:cxn ang="0">
                  <a:pos x="115" y="661"/>
                </a:cxn>
                <a:cxn ang="0">
                  <a:pos x="105" y="563"/>
                </a:cxn>
                <a:cxn ang="0">
                  <a:pos x="114" y="509"/>
                </a:cxn>
                <a:cxn ang="0">
                  <a:pos x="171" y="427"/>
                </a:cxn>
                <a:cxn ang="0">
                  <a:pos x="216" y="388"/>
                </a:cxn>
                <a:cxn ang="0">
                  <a:pos x="265" y="388"/>
                </a:cxn>
                <a:cxn ang="0">
                  <a:pos x="298" y="337"/>
                </a:cxn>
                <a:cxn ang="0">
                  <a:pos x="365" y="294"/>
                </a:cxn>
                <a:cxn ang="0">
                  <a:pos x="362" y="241"/>
                </a:cxn>
                <a:cxn ang="0">
                  <a:pos x="372" y="194"/>
                </a:cxn>
                <a:cxn ang="0">
                  <a:pos x="433" y="198"/>
                </a:cxn>
                <a:cxn ang="0">
                  <a:pos x="454" y="171"/>
                </a:cxn>
                <a:cxn ang="0">
                  <a:pos x="572" y="131"/>
                </a:cxn>
                <a:cxn ang="0">
                  <a:pos x="636" y="84"/>
                </a:cxn>
                <a:cxn ang="0">
                  <a:pos x="691" y="56"/>
                </a:cxn>
                <a:cxn ang="0">
                  <a:pos x="729" y="14"/>
                </a:cxn>
                <a:cxn ang="0">
                  <a:pos x="746" y="1"/>
                </a:cxn>
              </a:cxnLst>
              <a:rect l="0" t="0" r="r" b="b"/>
              <a:pathLst>
                <a:path w="889" h="1344">
                  <a:moveTo>
                    <a:pt x="767" y="1"/>
                  </a:moveTo>
                  <a:lnTo>
                    <a:pt x="771" y="1"/>
                  </a:lnTo>
                  <a:lnTo>
                    <a:pt x="774" y="1"/>
                  </a:lnTo>
                  <a:lnTo>
                    <a:pt x="776" y="2"/>
                  </a:lnTo>
                  <a:lnTo>
                    <a:pt x="777" y="4"/>
                  </a:lnTo>
                  <a:lnTo>
                    <a:pt x="779" y="5"/>
                  </a:lnTo>
                  <a:lnTo>
                    <a:pt x="779" y="7"/>
                  </a:lnTo>
                  <a:lnTo>
                    <a:pt x="777" y="11"/>
                  </a:lnTo>
                  <a:lnTo>
                    <a:pt x="772" y="23"/>
                  </a:lnTo>
                  <a:lnTo>
                    <a:pt x="771" y="29"/>
                  </a:lnTo>
                  <a:lnTo>
                    <a:pt x="770" y="37"/>
                  </a:lnTo>
                  <a:lnTo>
                    <a:pt x="770" y="45"/>
                  </a:lnTo>
                  <a:lnTo>
                    <a:pt x="769" y="54"/>
                  </a:lnTo>
                  <a:lnTo>
                    <a:pt x="767" y="68"/>
                  </a:lnTo>
                  <a:lnTo>
                    <a:pt x="766" y="76"/>
                  </a:lnTo>
                  <a:lnTo>
                    <a:pt x="766" y="82"/>
                  </a:lnTo>
                  <a:lnTo>
                    <a:pt x="766" y="90"/>
                  </a:lnTo>
                  <a:lnTo>
                    <a:pt x="766" y="99"/>
                  </a:lnTo>
                  <a:lnTo>
                    <a:pt x="795" y="99"/>
                  </a:lnTo>
                  <a:lnTo>
                    <a:pt x="808" y="99"/>
                  </a:lnTo>
                  <a:lnTo>
                    <a:pt x="814" y="99"/>
                  </a:lnTo>
                  <a:lnTo>
                    <a:pt x="819" y="100"/>
                  </a:lnTo>
                  <a:lnTo>
                    <a:pt x="824" y="102"/>
                  </a:lnTo>
                  <a:lnTo>
                    <a:pt x="829" y="104"/>
                  </a:lnTo>
                  <a:lnTo>
                    <a:pt x="833" y="106"/>
                  </a:lnTo>
                  <a:lnTo>
                    <a:pt x="836" y="108"/>
                  </a:lnTo>
                  <a:lnTo>
                    <a:pt x="840" y="112"/>
                  </a:lnTo>
                  <a:lnTo>
                    <a:pt x="843" y="116"/>
                  </a:lnTo>
                  <a:lnTo>
                    <a:pt x="845" y="122"/>
                  </a:lnTo>
                  <a:lnTo>
                    <a:pt x="848" y="127"/>
                  </a:lnTo>
                  <a:lnTo>
                    <a:pt x="851" y="139"/>
                  </a:lnTo>
                  <a:lnTo>
                    <a:pt x="858" y="151"/>
                  </a:lnTo>
                  <a:lnTo>
                    <a:pt x="871" y="177"/>
                  </a:lnTo>
                  <a:lnTo>
                    <a:pt x="878" y="191"/>
                  </a:lnTo>
                  <a:lnTo>
                    <a:pt x="883" y="203"/>
                  </a:lnTo>
                  <a:lnTo>
                    <a:pt x="886" y="215"/>
                  </a:lnTo>
                  <a:lnTo>
                    <a:pt x="888" y="222"/>
                  </a:lnTo>
                  <a:lnTo>
                    <a:pt x="889" y="228"/>
                  </a:lnTo>
                  <a:lnTo>
                    <a:pt x="888" y="232"/>
                  </a:lnTo>
                  <a:lnTo>
                    <a:pt x="888" y="237"/>
                  </a:lnTo>
                  <a:lnTo>
                    <a:pt x="886" y="241"/>
                  </a:lnTo>
                  <a:lnTo>
                    <a:pt x="885" y="246"/>
                  </a:lnTo>
                  <a:lnTo>
                    <a:pt x="880" y="254"/>
                  </a:lnTo>
                  <a:lnTo>
                    <a:pt x="876" y="260"/>
                  </a:lnTo>
                  <a:lnTo>
                    <a:pt x="871" y="268"/>
                  </a:lnTo>
                  <a:lnTo>
                    <a:pt x="870" y="273"/>
                  </a:lnTo>
                  <a:lnTo>
                    <a:pt x="868" y="276"/>
                  </a:lnTo>
                  <a:lnTo>
                    <a:pt x="865" y="285"/>
                  </a:lnTo>
                  <a:lnTo>
                    <a:pt x="865" y="290"/>
                  </a:lnTo>
                  <a:lnTo>
                    <a:pt x="864" y="294"/>
                  </a:lnTo>
                  <a:lnTo>
                    <a:pt x="865" y="298"/>
                  </a:lnTo>
                  <a:lnTo>
                    <a:pt x="865" y="301"/>
                  </a:lnTo>
                  <a:lnTo>
                    <a:pt x="868" y="307"/>
                  </a:lnTo>
                  <a:lnTo>
                    <a:pt x="871" y="312"/>
                  </a:lnTo>
                  <a:lnTo>
                    <a:pt x="875" y="318"/>
                  </a:lnTo>
                  <a:lnTo>
                    <a:pt x="881" y="329"/>
                  </a:lnTo>
                  <a:lnTo>
                    <a:pt x="883" y="331"/>
                  </a:lnTo>
                  <a:lnTo>
                    <a:pt x="884" y="335"/>
                  </a:lnTo>
                  <a:lnTo>
                    <a:pt x="885" y="338"/>
                  </a:lnTo>
                  <a:lnTo>
                    <a:pt x="885" y="342"/>
                  </a:lnTo>
                  <a:lnTo>
                    <a:pt x="885" y="347"/>
                  </a:lnTo>
                  <a:lnTo>
                    <a:pt x="884" y="352"/>
                  </a:lnTo>
                  <a:lnTo>
                    <a:pt x="883" y="356"/>
                  </a:lnTo>
                  <a:lnTo>
                    <a:pt x="880" y="361"/>
                  </a:lnTo>
                  <a:lnTo>
                    <a:pt x="878" y="364"/>
                  </a:lnTo>
                  <a:lnTo>
                    <a:pt x="875" y="367"/>
                  </a:lnTo>
                  <a:lnTo>
                    <a:pt x="871" y="371"/>
                  </a:lnTo>
                  <a:lnTo>
                    <a:pt x="869" y="374"/>
                  </a:lnTo>
                  <a:lnTo>
                    <a:pt x="860" y="380"/>
                  </a:lnTo>
                  <a:lnTo>
                    <a:pt x="850" y="384"/>
                  </a:lnTo>
                  <a:lnTo>
                    <a:pt x="840" y="388"/>
                  </a:lnTo>
                  <a:lnTo>
                    <a:pt x="829" y="391"/>
                  </a:lnTo>
                  <a:lnTo>
                    <a:pt x="806" y="398"/>
                  </a:lnTo>
                  <a:lnTo>
                    <a:pt x="795" y="402"/>
                  </a:lnTo>
                  <a:lnTo>
                    <a:pt x="784" y="407"/>
                  </a:lnTo>
                  <a:lnTo>
                    <a:pt x="772" y="411"/>
                  </a:lnTo>
                  <a:lnTo>
                    <a:pt x="762" y="418"/>
                  </a:lnTo>
                  <a:lnTo>
                    <a:pt x="759" y="422"/>
                  </a:lnTo>
                  <a:lnTo>
                    <a:pt x="754" y="425"/>
                  </a:lnTo>
                  <a:lnTo>
                    <a:pt x="750" y="429"/>
                  </a:lnTo>
                  <a:lnTo>
                    <a:pt x="746" y="434"/>
                  </a:lnTo>
                  <a:lnTo>
                    <a:pt x="741" y="442"/>
                  </a:lnTo>
                  <a:lnTo>
                    <a:pt x="736" y="450"/>
                  </a:lnTo>
                  <a:lnTo>
                    <a:pt x="732" y="459"/>
                  </a:lnTo>
                  <a:lnTo>
                    <a:pt x="729" y="467"/>
                  </a:lnTo>
                  <a:lnTo>
                    <a:pt x="724" y="482"/>
                  </a:lnTo>
                  <a:lnTo>
                    <a:pt x="719" y="498"/>
                  </a:lnTo>
                  <a:lnTo>
                    <a:pt x="715" y="514"/>
                  </a:lnTo>
                  <a:lnTo>
                    <a:pt x="711" y="522"/>
                  </a:lnTo>
                  <a:lnTo>
                    <a:pt x="709" y="530"/>
                  </a:lnTo>
                  <a:lnTo>
                    <a:pt x="705" y="538"/>
                  </a:lnTo>
                  <a:lnTo>
                    <a:pt x="700" y="544"/>
                  </a:lnTo>
                  <a:lnTo>
                    <a:pt x="694" y="552"/>
                  </a:lnTo>
                  <a:lnTo>
                    <a:pt x="687" y="559"/>
                  </a:lnTo>
                  <a:lnTo>
                    <a:pt x="684" y="562"/>
                  </a:lnTo>
                  <a:lnTo>
                    <a:pt x="680" y="565"/>
                  </a:lnTo>
                  <a:lnTo>
                    <a:pt x="676" y="567"/>
                  </a:lnTo>
                  <a:lnTo>
                    <a:pt x="672" y="568"/>
                  </a:lnTo>
                  <a:lnTo>
                    <a:pt x="665" y="570"/>
                  </a:lnTo>
                  <a:lnTo>
                    <a:pt x="656" y="571"/>
                  </a:lnTo>
                  <a:lnTo>
                    <a:pt x="647" y="572"/>
                  </a:lnTo>
                  <a:lnTo>
                    <a:pt x="643" y="574"/>
                  </a:lnTo>
                  <a:lnTo>
                    <a:pt x="640" y="575"/>
                  </a:lnTo>
                  <a:lnTo>
                    <a:pt x="635" y="577"/>
                  </a:lnTo>
                  <a:lnTo>
                    <a:pt x="631" y="578"/>
                  </a:lnTo>
                  <a:lnTo>
                    <a:pt x="630" y="579"/>
                  </a:lnTo>
                  <a:lnTo>
                    <a:pt x="628" y="581"/>
                  </a:lnTo>
                  <a:lnTo>
                    <a:pt x="625" y="584"/>
                  </a:lnTo>
                  <a:lnTo>
                    <a:pt x="616" y="594"/>
                  </a:lnTo>
                  <a:lnTo>
                    <a:pt x="607" y="604"/>
                  </a:lnTo>
                  <a:lnTo>
                    <a:pt x="595" y="623"/>
                  </a:lnTo>
                  <a:lnTo>
                    <a:pt x="581" y="642"/>
                  </a:lnTo>
                  <a:lnTo>
                    <a:pt x="573" y="652"/>
                  </a:lnTo>
                  <a:lnTo>
                    <a:pt x="565" y="663"/>
                  </a:lnTo>
                  <a:lnTo>
                    <a:pt x="561" y="666"/>
                  </a:lnTo>
                  <a:lnTo>
                    <a:pt x="558" y="668"/>
                  </a:lnTo>
                  <a:lnTo>
                    <a:pt x="554" y="669"/>
                  </a:lnTo>
                  <a:lnTo>
                    <a:pt x="549" y="670"/>
                  </a:lnTo>
                  <a:lnTo>
                    <a:pt x="546" y="670"/>
                  </a:lnTo>
                  <a:lnTo>
                    <a:pt x="542" y="670"/>
                  </a:lnTo>
                  <a:lnTo>
                    <a:pt x="533" y="670"/>
                  </a:lnTo>
                  <a:lnTo>
                    <a:pt x="523" y="669"/>
                  </a:lnTo>
                  <a:lnTo>
                    <a:pt x="514" y="669"/>
                  </a:lnTo>
                  <a:lnTo>
                    <a:pt x="506" y="669"/>
                  </a:lnTo>
                  <a:lnTo>
                    <a:pt x="501" y="670"/>
                  </a:lnTo>
                  <a:lnTo>
                    <a:pt x="496" y="673"/>
                  </a:lnTo>
                  <a:lnTo>
                    <a:pt x="492" y="675"/>
                  </a:lnTo>
                  <a:lnTo>
                    <a:pt x="488" y="677"/>
                  </a:lnTo>
                  <a:lnTo>
                    <a:pt x="484" y="680"/>
                  </a:lnTo>
                  <a:lnTo>
                    <a:pt x="482" y="683"/>
                  </a:lnTo>
                  <a:lnTo>
                    <a:pt x="479" y="686"/>
                  </a:lnTo>
                  <a:lnTo>
                    <a:pt x="478" y="690"/>
                  </a:lnTo>
                  <a:lnTo>
                    <a:pt x="474" y="698"/>
                  </a:lnTo>
                  <a:lnTo>
                    <a:pt x="473" y="701"/>
                  </a:lnTo>
                  <a:lnTo>
                    <a:pt x="473" y="705"/>
                  </a:lnTo>
                  <a:lnTo>
                    <a:pt x="472" y="710"/>
                  </a:lnTo>
                  <a:lnTo>
                    <a:pt x="472" y="713"/>
                  </a:lnTo>
                  <a:lnTo>
                    <a:pt x="471" y="732"/>
                  </a:lnTo>
                  <a:lnTo>
                    <a:pt x="472" y="740"/>
                  </a:lnTo>
                  <a:lnTo>
                    <a:pt x="472" y="747"/>
                  </a:lnTo>
                  <a:lnTo>
                    <a:pt x="474" y="762"/>
                  </a:lnTo>
                  <a:lnTo>
                    <a:pt x="478" y="775"/>
                  </a:lnTo>
                  <a:lnTo>
                    <a:pt x="482" y="788"/>
                  </a:lnTo>
                  <a:lnTo>
                    <a:pt x="488" y="815"/>
                  </a:lnTo>
                  <a:lnTo>
                    <a:pt x="489" y="821"/>
                  </a:lnTo>
                  <a:lnTo>
                    <a:pt x="491" y="829"/>
                  </a:lnTo>
                  <a:lnTo>
                    <a:pt x="492" y="836"/>
                  </a:lnTo>
                  <a:lnTo>
                    <a:pt x="492" y="844"/>
                  </a:lnTo>
                  <a:lnTo>
                    <a:pt x="492" y="903"/>
                  </a:lnTo>
                  <a:lnTo>
                    <a:pt x="492" y="906"/>
                  </a:lnTo>
                  <a:lnTo>
                    <a:pt x="491" y="909"/>
                  </a:lnTo>
                  <a:lnTo>
                    <a:pt x="488" y="913"/>
                  </a:lnTo>
                  <a:lnTo>
                    <a:pt x="486" y="915"/>
                  </a:lnTo>
                  <a:lnTo>
                    <a:pt x="483" y="917"/>
                  </a:lnTo>
                  <a:lnTo>
                    <a:pt x="479" y="918"/>
                  </a:lnTo>
                  <a:lnTo>
                    <a:pt x="476" y="919"/>
                  </a:lnTo>
                  <a:lnTo>
                    <a:pt x="471" y="919"/>
                  </a:lnTo>
                  <a:lnTo>
                    <a:pt x="467" y="919"/>
                  </a:lnTo>
                  <a:lnTo>
                    <a:pt x="464" y="918"/>
                  </a:lnTo>
                  <a:lnTo>
                    <a:pt x="461" y="917"/>
                  </a:lnTo>
                  <a:lnTo>
                    <a:pt x="458" y="916"/>
                  </a:lnTo>
                  <a:lnTo>
                    <a:pt x="456" y="914"/>
                  </a:lnTo>
                  <a:lnTo>
                    <a:pt x="454" y="910"/>
                  </a:lnTo>
                  <a:lnTo>
                    <a:pt x="451" y="905"/>
                  </a:lnTo>
                  <a:lnTo>
                    <a:pt x="448" y="898"/>
                  </a:lnTo>
                  <a:lnTo>
                    <a:pt x="446" y="890"/>
                  </a:lnTo>
                  <a:lnTo>
                    <a:pt x="440" y="876"/>
                  </a:lnTo>
                  <a:lnTo>
                    <a:pt x="434" y="863"/>
                  </a:lnTo>
                  <a:lnTo>
                    <a:pt x="432" y="856"/>
                  </a:lnTo>
                  <a:lnTo>
                    <a:pt x="428" y="851"/>
                  </a:lnTo>
                  <a:lnTo>
                    <a:pt x="424" y="845"/>
                  </a:lnTo>
                  <a:lnTo>
                    <a:pt x="420" y="841"/>
                  </a:lnTo>
                  <a:lnTo>
                    <a:pt x="417" y="835"/>
                  </a:lnTo>
                  <a:lnTo>
                    <a:pt x="412" y="830"/>
                  </a:lnTo>
                  <a:lnTo>
                    <a:pt x="408" y="826"/>
                  </a:lnTo>
                  <a:lnTo>
                    <a:pt x="402" y="823"/>
                  </a:lnTo>
                  <a:lnTo>
                    <a:pt x="397" y="818"/>
                  </a:lnTo>
                  <a:lnTo>
                    <a:pt x="390" y="815"/>
                  </a:lnTo>
                  <a:lnTo>
                    <a:pt x="378" y="809"/>
                  </a:lnTo>
                  <a:lnTo>
                    <a:pt x="370" y="806"/>
                  </a:lnTo>
                  <a:lnTo>
                    <a:pt x="363" y="803"/>
                  </a:lnTo>
                  <a:lnTo>
                    <a:pt x="355" y="816"/>
                  </a:lnTo>
                  <a:lnTo>
                    <a:pt x="353" y="823"/>
                  </a:lnTo>
                  <a:lnTo>
                    <a:pt x="350" y="828"/>
                  </a:lnTo>
                  <a:lnTo>
                    <a:pt x="348" y="835"/>
                  </a:lnTo>
                  <a:lnTo>
                    <a:pt x="347" y="842"/>
                  </a:lnTo>
                  <a:lnTo>
                    <a:pt x="347" y="849"/>
                  </a:lnTo>
                  <a:lnTo>
                    <a:pt x="347" y="856"/>
                  </a:lnTo>
                  <a:lnTo>
                    <a:pt x="347" y="862"/>
                  </a:lnTo>
                  <a:lnTo>
                    <a:pt x="348" y="868"/>
                  </a:lnTo>
                  <a:lnTo>
                    <a:pt x="350" y="873"/>
                  </a:lnTo>
                  <a:lnTo>
                    <a:pt x="353" y="879"/>
                  </a:lnTo>
                  <a:lnTo>
                    <a:pt x="355" y="883"/>
                  </a:lnTo>
                  <a:lnTo>
                    <a:pt x="359" y="888"/>
                  </a:lnTo>
                  <a:lnTo>
                    <a:pt x="367" y="897"/>
                  </a:lnTo>
                  <a:lnTo>
                    <a:pt x="374" y="905"/>
                  </a:lnTo>
                  <a:lnTo>
                    <a:pt x="378" y="909"/>
                  </a:lnTo>
                  <a:lnTo>
                    <a:pt x="380" y="915"/>
                  </a:lnTo>
                  <a:lnTo>
                    <a:pt x="383" y="919"/>
                  </a:lnTo>
                  <a:lnTo>
                    <a:pt x="384" y="922"/>
                  </a:lnTo>
                  <a:lnTo>
                    <a:pt x="385" y="925"/>
                  </a:lnTo>
                  <a:lnTo>
                    <a:pt x="387" y="931"/>
                  </a:lnTo>
                  <a:lnTo>
                    <a:pt x="387" y="936"/>
                  </a:lnTo>
                  <a:lnTo>
                    <a:pt x="387" y="951"/>
                  </a:lnTo>
                  <a:lnTo>
                    <a:pt x="387" y="963"/>
                  </a:lnTo>
                  <a:lnTo>
                    <a:pt x="385" y="975"/>
                  </a:lnTo>
                  <a:lnTo>
                    <a:pt x="385" y="989"/>
                  </a:lnTo>
                  <a:lnTo>
                    <a:pt x="385" y="995"/>
                  </a:lnTo>
                  <a:lnTo>
                    <a:pt x="387" y="1001"/>
                  </a:lnTo>
                  <a:lnTo>
                    <a:pt x="388" y="1005"/>
                  </a:lnTo>
                  <a:lnTo>
                    <a:pt x="389" y="1010"/>
                  </a:lnTo>
                  <a:lnTo>
                    <a:pt x="394" y="1019"/>
                  </a:lnTo>
                  <a:lnTo>
                    <a:pt x="398" y="1028"/>
                  </a:lnTo>
                  <a:lnTo>
                    <a:pt x="403" y="1036"/>
                  </a:lnTo>
                  <a:lnTo>
                    <a:pt x="407" y="1045"/>
                  </a:lnTo>
                  <a:lnTo>
                    <a:pt x="409" y="1050"/>
                  </a:lnTo>
                  <a:lnTo>
                    <a:pt x="410" y="1055"/>
                  </a:lnTo>
                  <a:lnTo>
                    <a:pt x="410" y="1060"/>
                  </a:lnTo>
                  <a:lnTo>
                    <a:pt x="412" y="1066"/>
                  </a:lnTo>
                  <a:lnTo>
                    <a:pt x="410" y="1072"/>
                  </a:lnTo>
                  <a:lnTo>
                    <a:pt x="410" y="1077"/>
                  </a:lnTo>
                  <a:lnTo>
                    <a:pt x="409" y="1083"/>
                  </a:lnTo>
                  <a:lnTo>
                    <a:pt x="408" y="1087"/>
                  </a:lnTo>
                  <a:lnTo>
                    <a:pt x="403" y="1096"/>
                  </a:lnTo>
                  <a:lnTo>
                    <a:pt x="397" y="1104"/>
                  </a:lnTo>
                  <a:lnTo>
                    <a:pt x="390" y="1112"/>
                  </a:lnTo>
                  <a:lnTo>
                    <a:pt x="382" y="1119"/>
                  </a:lnTo>
                  <a:lnTo>
                    <a:pt x="373" y="1125"/>
                  </a:lnTo>
                  <a:lnTo>
                    <a:pt x="363" y="1131"/>
                  </a:lnTo>
                  <a:lnTo>
                    <a:pt x="342" y="1143"/>
                  </a:lnTo>
                  <a:lnTo>
                    <a:pt x="320" y="1155"/>
                  </a:lnTo>
                  <a:lnTo>
                    <a:pt x="310" y="1162"/>
                  </a:lnTo>
                  <a:lnTo>
                    <a:pt x="301" y="1170"/>
                  </a:lnTo>
                  <a:lnTo>
                    <a:pt x="296" y="1174"/>
                  </a:lnTo>
                  <a:lnTo>
                    <a:pt x="291" y="1177"/>
                  </a:lnTo>
                  <a:lnTo>
                    <a:pt x="284" y="1188"/>
                  </a:lnTo>
                  <a:lnTo>
                    <a:pt x="278" y="1197"/>
                  </a:lnTo>
                  <a:lnTo>
                    <a:pt x="275" y="1201"/>
                  </a:lnTo>
                  <a:lnTo>
                    <a:pt x="273" y="1206"/>
                  </a:lnTo>
                  <a:lnTo>
                    <a:pt x="270" y="1215"/>
                  </a:lnTo>
                  <a:lnTo>
                    <a:pt x="268" y="1225"/>
                  </a:lnTo>
                  <a:lnTo>
                    <a:pt x="265" y="1244"/>
                  </a:lnTo>
                  <a:lnTo>
                    <a:pt x="263" y="1263"/>
                  </a:lnTo>
                  <a:lnTo>
                    <a:pt x="263" y="1273"/>
                  </a:lnTo>
                  <a:lnTo>
                    <a:pt x="260" y="1282"/>
                  </a:lnTo>
                  <a:lnTo>
                    <a:pt x="259" y="1291"/>
                  </a:lnTo>
                  <a:lnTo>
                    <a:pt x="255" y="1299"/>
                  </a:lnTo>
                  <a:lnTo>
                    <a:pt x="251" y="1307"/>
                  </a:lnTo>
                  <a:lnTo>
                    <a:pt x="246" y="1315"/>
                  </a:lnTo>
                  <a:lnTo>
                    <a:pt x="239" y="1322"/>
                  </a:lnTo>
                  <a:lnTo>
                    <a:pt x="235" y="1325"/>
                  </a:lnTo>
                  <a:lnTo>
                    <a:pt x="230" y="1328"/>
                  </a:lnTo>
                  <a:lnTo>
                    <a:pt x="221" y="1333"/>
                  </a:lnTo>
                  <a:lnTo>
                    <a:pt x="212" y="1337"/>
                  </a:lnTo>
                  <a:lnTo>
                    <a:pt x="205" y="1341"/>
                  </a:lnTo>
                  <a:lnTo>
                    <a:pt x="197" y="1343"/>
                  </a:lnTo>
                  <a:lnTo>
                    <a:pt x="190" y="1344"/>
                  </a:lnTo>
                  <a:lnTo>
                    <a:pt x="184" y="1344"/>
                  </a:lnTo>
                  <a:lnTo>
                    <a:pt x="177" y="1344"/>
                  </a:lnTo>
                  <a:lnTo>
                    <a:pt x="171" y="1343"/>
                  </a:lnTo>
                  <a:lnTo>
                    <a:pt x="166" y="1341"/>
                  </a:lnTo>
                  <a:lnTo>
                    <a:pt x="161" y="1337"/>
                  </a:lnTo>
                  <a:lnTo>
                    <a:pt x="157" y="1335"/>
                  </a:lnTo>
                  <a:lnTo>
                    <a:pt x="152" y="1331"/>
                  </a:lnTo>
                  <a:lnTo>
                    <a:pt x="149" y="1326"/>
                  </a:lnTo>
                  <a:lnTo>
                    <a:pt x="145" y="1322"/>
                  </a:lnTo>
                  <a:lnTo>
                    <a:pt x="139" y="1312"/>
                  </a:lnTo>
                  <a:lnTo>
                    <a:pt x="134" y="1300"/>
                  </a:lnTo>
                  <a:lnTo>
                    <a:pt x="129" y="1288"/>
                  </a:lnTo>
                  <a:lnTo>
                    <a:pt x="121" y="1263"/>
                  </a:lnTo>
                  <a:lnTo>
                    <a:pt x="117" y="1251"/>
                  </a:lnTo>
                  <a:lnTo>
                    <a:pt x="114" y="1241"/>
                  </a:lnTo>
                  <a:lnTo>
                    <a:pt x="110" y="1232"/>
                  </a:lnTo>
                  <a:lnTo>
                    <a:pt x="105" y="1225"/>
                  </a:lnTo>
                  <a:lnTo>
                    <a:pt x="97" y="1215"/>
                  </a:lnTo>
                  <a:lnTo>
                    <a:pt x="93" y="1210"/>
                  </a:lnTo>
                  <a:lnTo>
                    <a:pt x="90" y="1207"/>
                  </a:lnTo>
                  <a:lnTo>
                    <a:pt x="81" y="1200"/>
                  </a:lnTo>
                  <a:lnTo>
                    <a:pt x="77" y="1198"/>
                  </a:lnTo>
                  <a:lnTo>
                    <a:pt x="73" y="1194"/>
                  </a:lnTo>
                  <a:lnTo>
                    <a:pt x="65" y="1190"/>
                  </a:lnTo>
                  <a:lnTo>
                    <a:pt x="57" y="1187"/>
                  </a:lnTo>
                  <a:lnTo>
                    <a:pt x="42" y="1180"/>
                  </a:lnTo>
                  <a:lnTo>
                    <a:pt x="28" y="1173"/>
                  </a:lnTo>
                  <a:lnTo>
                    <a:pt x="22" y="1170"/>
                  </a:lnTo>
                  <a:lnTo>
                    <a:pt x="18" y="1168"/>
                  </a:lnTo>
                  <a:lnTo>
                    <a:pt x="16" y="1166"/>
                  </a:lnTo>
                  <a:lnTo>
                    <a:pt x="11" y="1161"/>
                  </a:lnTo>
                  <a:lnTo>
                    <a:pt x="6" y="1155"/>
                  </a:lnTo>
                  <a:lnTo>
                    <a:pt x="3" y="1148"/>
                  </a:lnTo>
                  <a:lnTo>
                    <a:pt x="0" y="1139"/>
                  </a:lnTo>
                  <a:lnTo>
                    <a:pt x="0" y="1121"/>
                  </a:lnTo>
                  <a:lnTo>
                    <a:pt x="7" y="1122"/>
                  </a:lnTo>
                  <a:lnTo>
                    <a:pt x="13" y="1123"/>
                  </a:lnTo>
                  <a:lnTo>
                    <a:pt x="21" y="1123"/>
                  </a:lnTo>
                  <a:lnTo>
                    <a:pt x="27" y="1125"/>
                  </a:lnTo>
                  <a:lnTo>
                    <a:pt x="35" y="1123"/>
                  </a:lnTo>
                  <a:lnTo>
                    <a:pt x="38" y="1122"/>
                  </a:lnTo>
                  <a:lnTo>
                    <a:pt x="41" y="1121"/>
                  </a:lnTo>
                  <a:lnTo>
                    <a:pt x="43" y="1119"/>
                  </a:lnTo>
                  <a:lnTo>
                    <a:pt x="46" y="1117"/>
                  </a:lnTo>
                  <a:lnTo>
                    <a:pt x="50" y="1111"/>
                  </a:lnTo>
                  <a:lnTo>
                    <a:pt x="51" y="1105"/>
                  </a:lnTo>
                  <a:lnTo>
                    <a:pt x="53" y="1099"/>
                  </a:lnTo>
                  <a:lnTo>
                    <a:pt x="53" y="1091"/>
                  </a:lnTo>
                  <a:lnTo>
                    <a:pt x="55" y="1083"/>
                  </a:lnTo>
                  <a:lnTo>
                    <a:pt x="56" y="1066"/>
                  </a:lnTo>
                  <a:lnTo>
                    <a:pt x="57" y="1057"/>
                  </a:lnTo>
                  <a:lnTo>
                    <a:pt x="58" y="1050"/>
                  </a:lnTo>
                  <a:lnTo>
                    <a:pt x="60" y="1046"/>
                  </a:lnTo>
                  <a:lnTo>
                    <a:pt x="61" y="1042"/>
                  </a:lnTo>
                  <a:lnTo>
                    <a:pt x="63" y="1039"/>
                  </a:lnTo>
                  <a:lnTo>
                    <a:pt x="66" y="1036"/>
                  </a:lnTo>
                  <a:lnTo>
                    <a:pt x="67" y="1033"/>
                  </a:lnTo>
                  <a:lnTo>
                    <a:pt x="71" y="1031"/>
                  </a:lnTo>
                  <a:lnTo>
                    <a:pt x="73" y="1029"/>
                  </a:lnTo>
                  <a:lnTo>
                    <a:pt x="77" y="1027"/>
                  </a:lnTo>
                  <a:lnTo>
                    <a:pt x="83" y="1023"/>
                  </a:lnTo>
                  <a:lnTo>
                    <a:pt x="91" y="1020"/>
                  </a:lnTo>
                  <a:lnTo>
                    <a:pt x="105" y="1014"/>
                  </a:lnTo>
                  <a:lnTo>
                    <a:pt x="119" y="1010"/>
                  </a:lnTo>
                  <a:lnTo>
                    <a:pt x="130" y="1003"/>
                  </a:lnTo>
                  <a:lnTo>
                    <a:pt x="136" y="999"/>
                  </a:lnTo>
                  <a:lnTo>
                    <a:pt x="141" y="996"/>
                  </a:lnTo>
                  <a:lnTo>
                    <a:pt x="146" y="992"/>
                  </a:lnTo>
                  <a:lnTo>
                    <a:pt x="147" y="989"/>
                  </a:lnTo>
                  <a:lnTo>
                    <a:pt x="150" y="987"/>
                  </a:lnTo>
                  <a:lnTo>
                    <a:pt x="152" y="983"/>
                  </a:lnTo>
                  <a:lnTo>
                    <a:pt x="155" y="977"/>
                  </a:lnTo>
                  <a:lnTo>
                    <a:pt x="156" y="971"/>
                  </a:lnTo>
                  <a:lnTo>
                    <a:pt x="157" y="965"/>
                  </a:lnTo>
                  <a:lnTo>
                    <a:pt x="156" y="960"/>
                  </a:lnTo>
                  <a:lnTo>
                    <a:pt x="156" y="956"/>
                  </a:lnTo>
                  <a:lnTo>
                    <a:pt x="155" y="951"/>
                  </a:lnTo>
                  <a:lnTo>
                    <a:pt x="154" y="948"/>
                  </a:lnTo>
                  <a:lnTo>
                    <a:pt x="152" y="944"/>
                  </a:lnTo>
                  <a:lnTo>
                    <a:pt x="150" y="940"/>
                  </a:lnTo>
                  <a:lnTo>
                    <a:pt x="145" y="933"/>
                  </a:lnTo>
                  <a:lnTo>
                    <a:pt x="139" y="927"/>
                  </a:lnTo>
                  <a:lnTo>
                    <a:pt x="132" y="922"/>
                  </a:lnTo>
                  <a:lnTo>
                    <a:pt x="126" y="916"/>
                  </a:lnTo>
                  <a:lnTo>
                    <a:pt x="119" y="910"/>
                  </a:lnTo>
                  <a:lnTo>
                    <a:pt x="105" y="899"/>
                  </a:lnTo>
                  <a:lnTo>
                    <a:pt x="98" y="894"/>
                  </a:lnTo>
                  <a:lnTo>
                    <a:pt x="92" y="887"/>
                  </a:lnTo>
                  <a:lnTo>
                    <a:pt x="87" y="880"/>
                  </a:lnTo>
                  <a:lnTo>
                    <a:pt x="86" y="877"/>
                  </a:lnTo>
                  <a:lnTo>
                    <a:pt x="83" y="873"/>
                  </a:lnTo>
                  <a:lnTo>
                    <a:pt x="81" y="865"/>
                  </a:lnTo>
                  <a:lnTo>
                    <a:pt x="81" y="861"/>
                  </a:lnTo>
                  <a:lnTo>
                    <a:pt x="81" y="856"/>
                  </a:lnTo>
                  <a:lnTo>
                    <a:pt x="81" y="851"/>
                  </a:lnTo>
                  <a:lnTo>
                    <a:pt x="82" y="847"/>
                  </a:lnTo>
                  <a:lnTo>
                    <a:pt x="82" y="843"/>
                  </a:lnTo>
                  <a:lnTo>
                    <a:pt x="85" y="838"/>
                  </a:lnTo>
                  <a:lnTo>
                    <a:pt x="88" y="832"/>
                  </a:lnTo>
                  <a:lnTo>
                    <a:pt x="93" y="825"/>
                  </a:lnTo>
                  <a:lnTo>
                    <a:pt x="97" y="818"/>
                  </a:lnTo>
                  <a:lnTo>
                    <a:pt x="101" y="810"/>
                  </a:lnTo>
                  <a:lnTo>
                    <a:pt x="103" y="807"/>
                  </a:lnTo>
                  <a:lnTo>
                    <a:pt x="105" y="802"/>
                  </a:lnTo>
                  <a:lnTo>
                    <a:pt x="105" y="798"/>
                  </a:lnTo>
                  <a:lnTo>
                    <a:pt x="105" y="793"/>
                  </a:lnTo>
                  <a:lnTo>
                    <a:pt x="105" y="720"/>
                  </a:lnTo>
                  <a:lnTo>
                    <a:pt x="106" y="707"/>
                  </a:lnTo>
                  <a:lnTo>
                    <a:pt x="107" y="694"/>
                  </a:lnTo>
                  <a:lnTo>
                    <a:pt x="110" y="683"/>
                  </a:lnTo>
                  <a:lnTo>
                    <a:pt x="112" y="673"/>
                  </a:lnTo>
                  <a:lnTo>
                    <a:pt x="115" y="661"/>
                  </a:lnTo>
                  <a:lnTo>
                    <a:pt x="117" y="650"/>
                  </a:lnTo>
                  <a:lnTo>
                    <a:pt x="119" y="639"/>
                  </a:lnTo>
                  <a:lnTo>
                    <a:pt x="119" y="625"/>
                  </a:lnTo>
                  <a:lnTo>
                    <a:pt x="119" y="614"/>
                  </a:lnTo>
                  <a:lnTo>
                    <a:pt x="116" y="603"/>
                  </a:lnTo>
                  <a:lnTo>
                    <a:pt x="114" y="593"/>
                  </a:lnTo>
                  <a:lnTo>
                    <a:pt x="111" y="584"/>
                  </a:lnTo>
                  <a:lnTo>
                    <a:pt x="107" y="574"/>
                  </a:lnTo>
                  <a:lnTo>
                    <a:pt x="105" y="563"/>
                  </a:lnTo>
                  <a:lnTo>
                    <a:pt x="103" y="558"/>
                  </a:lnTo>
                  <a:lnTo>
                    <a:pt x="102" y="552"/>
                  </a:lnTo>
                  <a:lnTo>
                    <a:pt x="102" y="541"/>
                  </a:lnTo>
                  <a:lnTo>
                    <a:pt x="102" y="535"/>
                  </a:lnTo>
                  <a:lnTo>
                    <a:pt x="103" y="530"/>
                  </a:lnTo>
                  <a:lnTo>
                    <a:pt x="105" y="524"/>
                  </a:lnTo>
                  <a:lnTo>
                    <a:pt x="107" y="518"/>
                  </a:lnTo>
                  <a:lnTo>
                    <a:pt x="110" y="514"/>
                  </a:lnTo>
                  <a:lnTo>
                    <a:pt x="114" y="509"/>
                  </a:lnTo>
                  <a:lnTo>
                    <a:pt x="121" y="501"/>
                  </a:lnTo>
                  <a:lnTo>
                    <a:pt x="137" y="485"/>
                  </a:lnTo>
                  <a:lnTo>
                    <a:pt x="146" y="477"/>
                  </a:lnTo>
                  <a:lnTo>
                    <a:pt x="150" y="471"/>
                  </a:lnTo>
                  <a:lnTo>
                    <a:pt x="154" y="467"/>
                  </a:lnTo>
                  <a:lnTo>
                    <a:pt x="160" y="453"/>
                  </a:lnTo>
                  <a:lnTo>
                    <a:pt x="164" y="447"/>
                  </a:lnTo>
                  <a:lnTo>
                    <a:pt x="166" y="441"/>
                  </a:lnTo>
                  <a:lnTo>
                    <a:pt x="171" y="427"/>
                  </a:lnTo>
                  <a:lnTo>
                    <a:pt x="177" y="415"/>
                  </a:lnTo>
                  <a:lnTo>
                    <a:pt x="180" y="409"/>
                  </a:lnTo>
                  <a:lnTo>
                    <a:pt x="184" y="403"/>
                  </a:lnTo>
                  <a:lnTo>
                    <a:pt x="187" y="399"/>
                  </a:lnTo>
                  <a:lnTo>
                    <a:pt x="192" y="396"/>
                  </a:lnTo>
                  <a:lnTo>
                    <a:pt x="197" y="392"/>
                  </a:lnTo>
                  <a:lnTo>
                    <a:pt x="202" y="390"/>
                  </a:lnTo>
                  <a:lnTo>
                    <a:pt x="209" y="388"/>
                  </a:lnTo>
                  <a:lnTo>
                    <a:pt x="216" y="388"/>
                  </a:lnTo>
                  <a:lnTo>
                    <a:pt x="221" y="388"/>
                  </a:lnTo>
                  <a:lnTo>
                    <a:pt x="225" y="389"/>
                  </a:lnTo>
                  <a:lnTo>
                    <a:pt x="233" y="391"/>
                  </a:lnTo>
                  <a:lnTo>
                    <a:pt x="239" y="392"/>
                  </a:lnTo>
                  <a:lnTo>
                    <a:pt x="248" y="393"/>
                  </a:lnTo>
                  <a:lnTo>
                    <a:pt x="253" y="393"/>
                  </a:lnTo>
                  <a:lnTo>
                    <a:pt x="258" y="392"/>
                  </a:lnTo>
                  <a:lnTo>
                    <a:pt x="263" y="390"/>
                  </a:lnTo>
                  <a:lnTo>
                    <a:pt x="265" y="388"/>
                  </a:lnTo>
                  <a:lnTo>
                    <a:pt x="269" y="384"/>
                  </a:lnTo>
                  <a:lnTo>
                    <a:pt x="271" y="381"/>
                  </a:lnTo>
                  <a:lnTo>
                    <a:pt x="274" y="378"/>
                  </a:lnTo>
                  <a:lnTo>
                    <a:pt x="276" y="373"/>
                  </a:lnTo>
                  <a:lnTo>
                    <a:pt x="280" y="364"/>
                  </a:lnTo>
                  <a:lnTo>
                    <a:pt x="285" y="354"/>
                  </a:lnTo>
                  <a:lnTo>
                    <a:pt x="290" y="345"/>
                  </a:lnTo>
                  <a:lnTo>
                    <a:pt x="294" y="340"/>
                  </a:lnTo>
                  <a:lnTo>
                    <a:pt x="298" y="337"/>
                  </a:lnTo>
                  <a:lnTo>
                    <a:pt x="303" y="332"/>
                  </a:lnTo>
                  <a:lnTo>
                    <a:pt x="308" y="328"/>
                  </a:lnTo>
                  <a:lnTo>
                    <a:pt x="320" y="321"/>
                  </a:lnTo>
                  <a:lnTo>
                    <a:pt x="345" y="309"/>
                  </a:lnTo>
                  <a:lnTo>
                    <a:pt x="352" y="305"/>
                  </a:lnTo>
                  <a:lnTo>
                    <a:pt x="357" y="302"/>
                  </a:lnTo>
                  <a:lnTo>
                    <a:pt x="359" y="300"/>
                  </a:lnTo>
                  <a:lnTo>
                    <a:pt x="362" y="299"/>
                  </a:lnTo>
                  <a:lnTo>
                    <a:pt x="365" y="294"/>
                  </a:lnTo>
                  <a:lnTo>
                    <a:pt x="369" y="290"/>
                  </a:lnTo>
                  <a:lnTo>
                    <a:pt x="372" y="285"/>
                  </a:lnTo>
                  <a:lnTo>
                    <a:pt x="373" y="280"/>
                  </a:lnTo>
                  <a:lnTo>
                    <a:pt x="374" y="273"/>
                  </a:lnTo>
                  <a:lnTo>
                    <a:pt x="373" y="265"/>
                  </a:lnTo>
                  <a:lnTo>
                    <a:pt x="372" y="258"/>
                  </a:lnTo>
                  <a:lnTo>
                    <a:pt x="369" y="251"/>
                  </a:lnTo>
                  <a:lnTo>
                    <a:pt x="365" y="246"/>
                  </a:lnTo>
                  <a:lnTo>
                    <a:pt x="362" y="241"/>
                  </a:lnTo>
                  <a:lnTo>
                    <a:pt x="357" y="236"/>
                  </a:lnTo>
                  <a:lnTo>
                    <a:pt x="350" y="231"/>
                  </a:lnTo>
                  <a:lnTo>
                    <a:pt x="344" y="227"/>
                  </a:lnTo>
                  <a:lnTo>
                    <a:pt x="332" y="219"/>
                  </a:lnTo>
                  <a:lnTo>
                    <a:pt x="316" y="212"/>
                  </a:lnTo>
                  <a:lnTo>
                    <a:pt x="301" y="203"/>
                  </a:lnTo>
                  <a:lnTo>
                    <a:pt x="286" y="194"/>
                  </a:lnTo>
                  <a:lnTo>
                    <a:pt x="367" y="194"/>
                  </a:lnTo>
                  <a:lnTo>
                    <a:pt x="372" y="194"/>
                  </a:lnTo>
                  <a:lnTo>
                    <a:pt x="377" y="192"/>
                  </a:lnTo>
                  <a:lnTo>
                    <a:pt x="380" y="191"/>
                  </a:lnTo>
                  <a:lnTo>
                    <a:pt x="385" y="189"/>
                  </a:lnTo>
                  <a:lnTo>
                    <a:pt x="392" y="189"/>
                  </a:lnTo>
                  <a:lnTo>
                    <a:pt x="398" y="191"/>
                  </a:lnTo>
                  <a:lnTo>
                    <a:pt x="409" y="194"/>
                  </a:lnTo>
                  <a:lnTo>
                    <a:pt x="420" y="197"/>
                  </a:lnTo>
                  <a:lnTo>
                    <a:pt x="427" y="198"/>
                  </a:lnTo>
                  <a:lnTo>
                    <a:pt x="433" y="198"/>
                  </a:lnTo>
                  <a:lnTo>
                    <a:pt x="435" y="198"/>
                  </a:lnTo>
                  <a:lnTo>
                    <a:pt x="438" y="198"/>
                  </a:lnTo>
                  <a:lnTo>
                    <a:pt x="442" y="195"/>
                  </a:lnTo>
                  <a:lnTo>
                    <a:pt x="443" y="192"/>
                  </a:lnTo>
                  <a:lnTo>
                    <a:pt x="446" y="188"/>
                  </a:lnTo>
                  <a:lnTo>
                    <a:pt x="448" y="178"/>
                  </a:lnTo>
                  <a:lnTo>
                    <a:pt x="451" y="175"/>
                  </a:lnTo>
                  <a:lnTo>
                    <a:pt x="452" y="173"/>
                  </a:lnTo>
                  <a:lnTo>
                    <a:pt x="454" y="171"/>
                  </a:lnTo>
                  <a:lnTo>
                    <a:pt x="464" y="165"/>
                  </a:lnTo>
                  <a:lnTo>
                    <a:pt x="469" y="162"/>
                  </a:lnTo>
                  <a:lnTo>
                    <a:pt x="473" y="160"/>
                  </a:lnTo>
                  <a:lnTo>
                    <a:pt x="483" y="156"/>
                  </a:lnTo>
                  <a:lnTo>
                    <a:pt x="493" y="153"/>
                  </a:lnTo>
                  <a:lnTo>
                    <a:pt x="514" y="148"/>
                  </a:lnTo>
                  <a:lnTo>
                    <a:pt x="537" y="142"/>
                  </a:lnTo>
                  <a:lnTo>
                    <a:pt x="554" y="136"/>
                  </a:lnTo>
                  <a:lnTo>
                    <a:pt x="572" y="131"/>
                  </a:lnTo>
                  <a:lnTo>
                    <a:pt x="587" y="123"/>
                  </a:lnTo>
                  <a:lnTo>
                    <a:pt x="593" y="120"/>
                  </a:lnTo>
                  <a:lnTo>
                    <a:pt x="601" y="115"/>
                  </a:lnTo>
                  <a:lnTo>
                    <a:pt x="607" y="111"/>
                  </a:lnTo>
                  <a:lnTo>
                    <a:pt x="613" y="106"/>
                  </a:lnTo>
                  <a:lnTo>
                    <a:pt x="625" y="96"/>
                  </a:lnTo>
                  <a:lnTo>
                    <a:pt x="627" y="93"/>
                  </a:lnTo>
                  <a:lnTo>
                    <a:pt x="630" y="90"/>
                  </a:lnTo>
                  <a:lnTo>
                    <a:pt x="636" y="84"/>
                  </a:lnTo>
                  <a:lnTo>
                    <a:pt x="645" y="70"/>
                  </a:lnTo>
                  <a:lnTo>
                    <a:pt x="651" y="62"/>
                  </a:lnTo>
                  <a:lnTo>
                    <a:pt x="656" y="58"/>
                  </a:lnTo>
                  <a:lnTo>
                    <a:pt x="661" y="54"/>
                  </a:lnTo>
                  <a:lnTo>
                    <a:pt x="667" y="53"/>
                  </a:lnTo>
                  <a:lnTo>
                    <a:pt x="672" y="53"/>
                  </a:lnTo>
                  <a:lnTo>
                    <a:pt x="677" y="54"/>
                  </a:lnTo>
                  <a:lnTo>
                    <a:pt x="686" y="56"/>
                  </a:lnTo>
                  <a:lnTo>
                    <a:pt x="691" y="56"/>
                  </a:lnTo>
                  <a:lnTo>
                    <a:pt x="696" y="56"/>
                  </a:lnTo>
                  <a:lnTo>
                    <a:pt x="699" y="56"/>
                  </a:lnTo>
                  <a:lnTo>
                    <a:pt x="701" y="55"/>
                  </a:lnTo>
                  <a:lnTo>
                    <a:pt x="704" y="54"/>
                  </a:lnTo>
                  <a:lnTo>
                    <a:pt x="706" y="52"/>
                  </a:lnTo>
                  <a:lnTo>
                    <a:pt x="711" y="46"/>
                  </a:lnTo>
                  <a:lnTo>
                    <a:pt x="717" y="38"/>
                  </a:lnTo>
                  <a:lnTo>
                    <a:pt x="722" y="28"/>
                  </a:lnTo>
                  <a:lnTo>
                    <a:pt x="729" y="14"/>
                  </a:lnTo>
                  <a:lnTo>
                    <a:pt x="730" y="15"/>
                  </a:lnTo>
                  <a:lnTo>
                    <a:pt x="731" y="14"/>
                  </a:lnTo>
                  <a:lnTo>
                    <a:pt x="732" y="13"/>
                  </a:lnTo>
                  <a:lnTo>
                    <a:pt x="737" y="8"/>
                  </a:lnTo>
                  <a:lnTo>
                    <a:pt x="739" y="5"/>
                  </a:lnTo>
                  <a:lnTo>
                    <a:pt x="741" y="2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1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4" name="Freeform 673">
              <a:extLst>
                <a:ext uri="{FF2B5EF4-FFF2-40B4-BE49-F238E27FC236}">
                  <a16:creationId xmlns:a16="http://schemas.microsoft.com/office/drawing/2014/main" id="{EC6F2379-314F-4F8E-B8F8-A6CC4A827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637" y="3607474"/>
              <a:ext cx="1458913" cy="947737"/>
            </a:xfrm>
            <a:custGeom>
              <a:avLst/>
              <a:gdLst/>
              <a:ahLst/>
              <a:cxnLst>
                <a:cxn ang="0">
                  <a:pos x="1370" y="1040"/>
                </a:cxn>
                <a:cxn ang="0">
                  <a:pos x="1438" y="1009"/>
                </a:cxn>
                <a:cxn ang="0">
                  <a:pos x="1539" y="913"/>
                </a:cxn>
                <a:cxn ang="0">
                  <a:pos x="1488" y="792"/>
                </a:cxn>
                <a:cxn ang="0">
                  <a:pos x="1579" y="793"/>
                </a:cxn>
                <a:cxn ang="0">
                  <a:pos x="1643" y="779"/>
                </a:cxn>
                <a:cxn ang="0">
                  <a:pos x="1807" y="704"/>
                </a:cxn>
                <a:cxn ang="0">
                  <a:pos x="1832" y="636"/>
                </a:cxn>
                <a:cxn ang="0">
                  <a:pos x="1797" y="533"/>
                </a:cxn>
                <a:cxn ang="0">
                  <a:pos x="1686" y="493"/>
                </a:cxn>
                <a:cxn ang="0">
                  <a:pos x="1656" y="443"/>
                </a:cxn>
                <a:cxn ang="0">
                  <a:pos x="1570" y="405"/>
                </a:cxn>
                <a:cxn ang="0">
                  <a:pos x="1491" y="426"/>
                </a:cxn>
                <a:cxn ang="0">
                  <a:pos x="1429" y="398"/>
                </a:cxn>
                <a:cxn ang="0">
                  <a:pos x="1352" y="376"/>
                </a:cxn>
                <a:cxn ang="0">
                  <a:pos x="1285" y="370"/>
                </a:cxn>
                <a:cxn ang="0">
                  <a:pos x="1132" y="360"/>
                </a:cxn>
                <a:cxn ang="0">
                  <a:pos x="1037" y="314"/>
                </a:cxn>
                <a:cxn ang="0">
                  <a:pos x="990" y="336"/>
                </a:cxn>
                <a:cxn ang="0">
                  <a:pos x="1029" y="520"/>
                </a:cxn>
                <a:cxn ang="0">
                  <a:pos x="1023" y="577"/>
                </a:cxn>
                <a:cxn ang="0">
                  <a:pos x="970" y="524"/>
                </a:cxn>
                <a:cxn ang="0">
                  <a:pos x="893" y="471"/>
                </a:cxn>
                <a:cxn ang="0">
                  <a:pos x="994" y="270"/>
                </a:cxn>
                <a:cxn ang="0">
                  <a:pos x="1109" y="148"/>
                </a:cxn>
                <a:cxn ang="0">
                  <a:pos x="1072" y="85"/>
                </a:cxn>
                <a:cxn ang="0">
                  <a:pos x="906" y="9"/>
                </a:cxn>
                <a:cxn ang="0">
                  <a:pos x="826" y="90"/>
                </a:cxn>
                <a:cxn ang="0">
                  <a:pos x="576" y="202"/>
                </a:cxn>
                <a:cxn ang="0">
                  <a:pos x="566" y="284"/>
                </a:cxn>
                <a:cxn ang="0">
                  <a:pos x="687" y="332"/>
                </a:cxn>
                <a:cxn ang="0">
                  <a:pos x="641" y="464"/>
                </a:cxn>
                <a:cxn ang="0">
                  <a:pos x="596" y="581"/>
                </a:cxn>
                <a:cxn ang="0">
                  <a:pos x="521" y="540"/>
                </a:cxn>
                <a:cxn ang="0">
                  <a:pos x="458" y="577"/>
                </a:cxn>
                <a:cxn ang="0">
                  <a:pos x="398" y="586"/>
                </a:cxn>
                <a:cxn ang="0">
                  <a:pos x="377" y="489"/>
                </a:cxn>
                <a:cxn ang="0">
                  <a:pos x="347" y="421"/>
                </a:cxn>
                <a:cxn ang="0">
                  <a:pos x="236" y="377"/>
                </a:cxn>
                <a:cxn ang="0">
                  <a:pos x="182" y="463"/>
                </a:cxn>
                <a:cxn ang="0">
                  <a:pos x="215" y="544"/>
                </a:cxn>
                <a:cxn ang="0">
                  <a:pos x="176" y="684"/>
                </a:cxn>
                <a:cxn ang="0">
                  <a:pos x="95" y="779"/>
                </a:cxn>
                <a:cxn ang="0">
                  <a:pos x="13" y="831"/>
                </a:cxn>
                <a:cxn ang="0">
                  <a:pos x="31" y="927"/>
                </a:cxn>
                <a:cxn ang="0">
                  <a:pos x="56" y="974"/>
                </a:cxn>
                <a:cxn ang="0">
                  <a:pos x="142" y="1004"/>
                </a:cxn>
                <a:cxn ang="0">
                  <a:pos x="199" y="1116"/>
                </a:cxn>
                <a:cxn ang="0">
                  <a:pos x="270" y="1160"/>
                </a:cxn>
                <a:cxn ang="0">
                  <a:pos x="353" y="1147"/>
                </a:cxn>
                <a:cxn ang="0">
                  <a:pos x="448" y="1191"/>
                </a:cxn>
                <a:cxn ang="0">
                  <a:pos x="524" y="1120"/>
                </a:cxn>
                <a:cxn ang="0">
                  <a:pos x="657" y="1063"/>
                </a:cxn>
                <a:cxn ang="0">
                  <a:pos x="755" y="1191"/>
                </a:cxn>
                <a:cxn ang="0">
                  <a:pos x="870" y="1132"/>
                </a:cxn>
                <a:cxn ang="0">
                  <a:pos x="930" y="1187"/>
                </a:cxn>
                <a:cxn ang="0">
                  <a:pos x="1023" y="1142"/>
                </a:cxn>
                <a:cxn ang="0">
                  <a:pos x="1129" y="1163"/>
                </a:cxn>
                <a:cxn ang="0">
                  <a:pos x="1220" y="1162"/>
                </a:cxn>
                <a:cxn ang="0">
                  <a:pos x="1301" y="1165"/>
                </a:cxn>
              </a:cxnLst>
              <a:rect l="0" t="0" r="r" b="b"/>
              <a:pathLst>
                <a:path w="1838" h="1195">
                  <a:moveTo>
                    <a:pt x="1295" y="1173"/>
                  </a:moveTo>
                  <a:lnTo>
                    <a:pt x="1296" y="1163"/>
                  </a:lnTo>
                  <a:lnTo>
                    <a:pt x="1296" y="1155"/>
                  </a:lnTo>
                  <a:lnTo>
                    <a:pt x="1299" y="1147"/>
                  </a:lnTo>
                  <a:lnTo>
                    <a:pt x="1301" y="1139"/>
                  </a:lnTo>
                  <a:lnTo>
                    <a:pt x="1304" y="1132"/>
                  </a:lnTo>
                  <a:lnTo>
                    <a:pt x="1307" y="1125"/>
                  </a:lnTo>
                  <a:lnTo>
                    <a:pt x="1311" y="1118"/>
                  </a:lnTo>
                  <a:lnTo>
                    <a:pt x="1315" y="1111"/>
                  </a:lnTo>
                  <a:lnTo>
                    <a:pt x="1325" y="1098"/>
                  </a:lnTo>
                  <a:lnTo>
                    <a:pt x="1335" y="1085"/>
                  </a:lnTo>
                  <a:lnTo>
                    <a:pt x="1359" y="1057"/>
                  </a:lnTo>
                  <a:lnTo>
                    <a:pt x="1365" y="1049"/>
                  </a:lnTo>
                  <a:lnTo>
                    <a:pt x="1370" y="1040"/>
                  </a:lnTo>
                  <a:lnTo>
                    <a:pt x="1379" y="1022"/>
                  </a:lnTo>
                  <a:lnTo>
                    <a:pt x="1384" y="1015"/>
                  </a:lnTo>
                  <a:lnTo>
                    <a:pt x="1388" y="1012"/>
                  </a:lnTo>
                  <a:lnTo>
                    <a:pt x="1390" y="1009"/>
                  </a:lnTo>
                  <a:lnTo>
                    <a:pt x="1394" y="1007"/>
                  </a:lnTo>
                  <a:lnTo>
                    <a:pt x="1398" y="1005"/>
                  </a:lnTo>
                  <a:lnTo>
                    <a:pt x="1403" y="1005"/>
                  </a:lnTo>
                  <a:lnTo>
                    <a:pt x="1408" y="1004"/>
                  </a:lnTo>
                  <a:lnTo>
                    <a:pt x="1414" y="1005"/>
                  </a:lnTo>
                  <a:lnTo>
                    <a:pt x="1419" y="1007"/>
                  </a:lnTo>
                  <a:lnTo>
                    <a:pt x="1425" y="1008"/>
                  </a:lnTo>
                  <a:lnTo>
                    <a:pt x="1428" y="1009"/>
                  </a:lnTo>
                  <a:lnTo>
                    <a:pt x="1430" y="1009"/>
                  </a:lnTo>
                  <a:lnTo>
                    <a:pt x="1438" y="1009"/>
                  </a:lnTo>
                  <a:lnTo>
                    <a:pt x="1444" y="1008"/>
                  </a:lnTo>
                  <a:lnTo>
                    <a:pt x="1449" y="1006"/>
                  </a:lnTo>
                  <a:lnTo>
                    <a:pt x="1454" y="1002"/>
                  </a:lnTo>
                  <a:lnTo>
                    <a:pt x="1459" y="999"/>
                  </a:lnTo>
                  <a:lnTo>
                    <a:pt x="1463" y="995"/>
                  </a:lnTo>
                  <a:lnTo>
                    <a:pt x="1470" y="986"/>
                  </a:lnTo>
                  <a:lnTo>
                    <a:pt x="1476" y="976"/>
                  </a:lnTo>
                  <a:lnTo>
                    <a:pt x="1484" y="964"/>
                  </a:lnTo>
                  <a:lnTo>
                    <a:pt x="1491" y="953"/>
                  </a:lnTo>
                  <a:lnTo>
                    <a:pt x="1495" y="948"/>
                  </a:lnTo>
                  <a:lnTo>
                    <a:pt x="1500" y="943"/>
                  </a:lnTo>
                  <a:lnTo>
                    <a:pt x="1510" y="935"/>
                  </a:lnTo>
                  <a:lnTo>
                    <a:pt x="1520" y="927"/>
                  </a:lnTo>
                  <a:lnTo>
                    <a:pt x="1539" y="913"/>
                  </a:lnTo>
                  <a:lnTo>
                    <a:pt x="1548" y="904"/>
                  </a:lnTo>
                  <a:lnTo>
                    <a:pt x="1555" y="896"/>
                  </a:lnTo>
                  <a:lnTo>
                    <a:pt x="1564" y="888"/>
                  </a:lnTo>
                  <a:lnTo>
                    <a:pt x="1568" y="882"/>
                  </a:lnTo>
                  <a:lnTo>
                    <a:pt x="1572" y="876"/>
                  </a:lnTo>
                  <a:lnTo>
                    <a:pt x="1545" y="858"/>
                  </a:lnTo>
                  <a:lnTo>
                    <a:pt x="1533" y="849"/>
                  </a:lnTo>
                  <a:lnTo>
                    <a:pt x="1522" y="840"/>
                  </a:lnTo>
                  <a:lnTo>
                    <a:pt x="1510" y="831"/>
                  </a:lnTo>
                  <a:lnTo>
                    <a:pt x="1505" y="826"/>
                  </a:lnTo>
                  <a:lnTo>
                    <a:pt x="1500" y="821"/>
                  </a:lnTo>
                  <a:lnTo>
                    <a:pt x="1489" y="810"/>
                  </a:lnTo>
                  <a:lnTo>
                    <a:pt x="1479" y="796"/>
                  </a:lnTo>
                  <a:lnTo>
                    <a:pt x="1488" y="792"/>
                  </a:lnTo>
                  <a:lnTo>
                    <a:pt x="1493" y="791"/>
                  </a:lnTo>
                  <a:lnTo>
                    <a:pt x="1498" y="791"/>
                  </a:lnTo>
                  <a:lnTo>
                    <a:pt x="1504" y="791"/>
                  </a:lnTo>
                  <a:lnTo>
                    <a:pt x="1509" y="792"/>
                  </a:lnTo>
                  <a:lnTo>
                    <a:pt x="1520" y="795"/>
                  </a:lnTo>
                  <a:lnTo>
                    <a:pt x="1530" y="798"/>
                  </a:lnTo>
                  <a:lnTo>
                    <a:pt x="1537" y="799"/>
                  </a:lnTo>
                  <a:lnTo>
                    <a:pt x="1543" y="799"/>
                  </a:lnTo>
                  <a:lnTo>
                    <a:pt x="1548" y="799"/>
                  </a:lnTo>
                  <a:lnTo>
                    <a:pt x="1553" y="798"/>
                  </a:lnTo>
                  <a:lnTo>
                    <a:pt x="1560" y="796"/>
                  </a:lnTo>
                  <a:lnTo>
                    <a:pt x="1569" y="795"/>
                  </a:lnTo>
                  <a:lnTo>
                    <a:pt x="1574" y="793"/>
                  </a:lnTo>
                  <a:lnTo>
                    <a:pt x="1579" y="793"/>
                  </a:lnTo>
                  <a:lnTo>
                    <a:pt x="1585" y="793"/>
                  </a:lnTo>
                  <a:lnTo>
                    <a:pt x="1590" y="796"/>
                  </a:lnTo>
                  <a:lnTo>
                    <a:pt x="1600" y="799"/>
                  </a:lnTo>
                  <a:lnTo>
                    <a:pt x="1605" y="802"/>
                  </a:lnTo>
                  <a:lnTo>
                    <a:pt x="1610" y="803"/>
                  </a:lnTo>
                  <a:lnTo>
                    <a:pt x="1616" y="804"/>
                  </a:lnTo>
                  <a:lnTo>
                    <a:pt x="1622" y="805"/>
                  </a:lnTo>
                  <a:lnTo>
                    <a:pt x="1626" y="804"/>
                  </a:lnTo>
                  <a:lnTo>
                    <a:pt x="1629" y="802"/>
                  </a:lnTo>
                  <a:lnTo>
                    <a:pt x="1632" y="799"/>
                  </a:lnTo>
                  <a:lnTo>
                    <a:pt x="1633" y="795"/>
                  </a:lnTo>
                  <a:lnTo>
                    <a:pt x="1637" y="786"/>
                  </a:lnTo>
                  <a:lnTo>
                    <a:pt x="1639" y="783"/>
                  </a:lnTo>
                  <a:lnTo>
                    <a:pt x="1643" y="779"/>
                  </a:lnTo>
                  <a:lnTo>
                    <a:pt x="1652" y="772"/>
                  </a:lnTo>
                  <a:lnTo>
                    <a:pt x="1661" y="767"/>
                  </a:lnTo>
                  <a:lnTo>
                    <a:pt x="1669" y="762"/>
                  </a:lnTo>
                  <a:lnTo>
                    <a:pt x="1678" y="758"/>
                  </a:lnTo>
                  <a:lnTo>
                    <a:pt x="1697" y="750"/>
                  </a:lnTo>
                  <a:lnTo>
                    <a:pt x="1707" y="747"/>
                  </a:lnTo>
                  <a:lnTo>
                    <a:pt x="1717" y="742"/>
                  </a:lnTo>
                  <a:lnTo>
                    <a:pt x="1727" y="737"/>
                  </a:lnTo>
                  <a:lnTo>
                    <a:pt x="1738" y="733"/>
                  </a:lnTo>
                  <a:lnTo>
                    <a:pt x="1760" y="725"/>
                  </a:lnTo>
                  <a:lnTo>
                    <a:pt x="1780" y="718"/>
                  </a:lnTo>
                  <a:lnTo>
                    <a:pt x="1790" y="713"/>
                  </a:lnTo>
                  <a:lnTo>
                    <a:pt x="1798" y="708"/>
                  </a:lnTo>
                  <a:lnTo>
                    <a:pt x="1807" y="704"/>
                  </a:lnTo>
                  <a:lnTo>
                    <a:pt x="1815" y="698"/>
                  </a:lnTo>
                  <a:lnTo>
                    <a:pt x="1822" y="692"/>
                  </a:lnTo>
                  <a:lnTo>
                    <a:pt x="1827" y="686"/>
                  </a:lnTo>
                  <a:lnTo>
                    <a:pt x="1830" y="683"/>
                  </a:lnTo>
                  <a:lnTo>
                    <a:pt x="1832" y="679"/>
                  </a:lnTo>
                  <a:lnTo>
                    <a:pt x="1836" y="671"/>
                  </a:lnTo>
                  <a:lnTo>
                    <a:pt x="1837" y="666"/>
                  </a:lnTo>
                  <a:lnTo>
                    <a:pt x="1838" y="662"/>
                  </a:lnTo>
                  <a:lnTo>
                    <a:pt x="1838" y="657"/>
                  </a:lnTo>
                  <a:lnTo>
                    <a:pt x="1838" y="651"/>
                  </a:lnTo>
                  <a:lnTo>
                    <a:pt x="1838" y="649"/>
                  </a:lnTo>
                  <a:lnTo>
                    <a:pt x="1838" y="645"/>
                  </a:lnTo>
                  <a:lnTo>
                    <a:pt x="1836" y="641"/>
                  </a:lnTo>
                  <a:lnTo>
                    <a:pt x="1832" y="636"/>
                  </a:lnTo>
                  <a:lnTo>
                    <a:pt x="1828" y="631"/>
                  </a:lnTo>
                  <a:lnTo>
                    <a:pt x="1825" y="628"/>
                  </a:lnTo>
                  <a:lnTo>
                    <a:pt x="1821" y="623"/>
                  </a:lnTo>
                  <a:lnTo>
                    <a:pt x="1817" y="618"/>
                  </a:lnTo>
                  <a:lnTo>
                    <a:pt x="1815" y="613"/>
                  </a:lnTo>
                  <a:lnTo>
                    <a:pt x="1812" y="606"/>
                  </a:lnTo>
                  <a:lnTo>
                    <a:pt x="1811" y="599"/>
                  </a:lnTo>
                  <a:lnTo>
                    <a:pt x="1808" y="586"/>
                  </a:lnTo>
                  <a:lnTo>
                    <a:pt x="1806" y="561"/>
                  </a:lnTo>
                  <a:lnTo>
                    <a:pt x="1805" y="555"/>
                  </a:lnTo>
                  <a:lnTo>
                    <a:pt x="1803" y="549"/>
                  </a:lnTo>
                  <a:lnTo>
                    <a:pt x="1802" y="544"/>
                  </a:lnTo>
                  <a:lnTo>
                    <a:pt x="1800" y="539"/>
                  </a:lnTo>
                  <a:lnTo>
                    <a:pt x="1797" y="533"/>
                  </a:lnTo>
                  <a:lnTo>
                    <a:pt x="1793" y="527"/>
                  </a:lnTo>
                  <a:lnTo>
                    <a:pt x="1790" y="523"/>
                  </a:lnTo>
                  <a:lnTo>
                    <a:pt x="1785" y="518"/>
                  </a:lnTo>
                  <a:lnTo>
                    <a:pt x="1778" y="513"/>
                  </a:lnTo>
                  <a:lnTo>
                    <a:pt x="1773" y="510"/>
                  </a:lnTo>
                  <a:lnTo>
                    <a:pt x="1766" y="507"/>
                  </a:lnTo>
                  <a:lnTo>
                    <a:pt x="1760" y="505"/>
                  </a:lnTo>
                  <a:lnTo>
                    <a:pt x="1746" y="503"/>
                  </a:lnTo>
                  <a:lnTo>
                    <a:pt x="1732" y="503"/>
                  </a:lnTo>
                  <a:lnTo>
                    <a:pt x="1718" y="503"/>
                  </a:lnTo>
                  <a:lnTo>
                    <a:pt x="1704" y="500"/>
                  </a:lnTo>
                  <a:lnTo>
                    <a:pt x="1698" y="499"/>
                  </a:lnTo>
                  <a:lnTo>
                    <a:pt x="1692" y="497"/>
                  </a:lnTo>
                  <a:lnTo>
                    <a:pt x="1686" y="493"/>
                  </a:lnTo>
                  <a:lnTo>
                    <a:pt x="1682" y="491"/>
                  </a:lnTo>
                  <a:lnTo>
                    <a:pt x="1679" y="489"/>
                  </a:lnTo>
                  <a:lnTo>
                    <a:pt x="1677" y="486"/>
                  </a:lnTo>
                  <a:lnTo>
                    <a:pt x="1674" y="484"/>
                  </a:lnTo>
                  <a:lnTo>
                    <a:pt x="1673" y="482"/>
                  </a:lnTo>
                  <a:lnTo>
                    <a:pt x="1672" y="478"/>
                  </a:lnTo>
                  <a:lnTo>
                    <a:pt x="1669" y="472"/>
                  </a:lnTo>
                  <a:lnTo>
                    <a:pt x="1668" y="467"/>
                  </a:lnTo>
                  <a:lnTo>
                    <a:pt x="1667" y="461"/>
                  </a:lnTo>
                  <a:lnTo>
                    <a:pt x="1666" y="456"/>
                  </a:lnTo>
                  <a:lnTo>
                    <a:pt x="1663" y="450"/>
                  </a:lnTo>
                  <a:lnTo>
                    <a:pt x="1661" y="448"/>
                  </a:lnTo>
                  <a:lnTo>
                    <a:pt x="1658" y="446"/>
                  </a:lnTo>
                  <a:lnTo>
                    <a:pt x="1656" y="443"/>
                  </a:lnTo>
                  <a:lnTo>
                    <a:pt x="1653" y="442"/>
                  </a:lnTo>
                  <a:lnTo>
                    <a:pt x="1649" y="441"/>
                  </a:lnTo>
                  <a:lnTo>
                    <a:pt x="1647" y="441"/>
                  </a:lnTo>
                  <a:lnTo>
                    <a:pt x="1641" y="441"/>
                  </a:lnTo>
                  <a:lnTo>
                    <a:pt x="1634" y="441"/>
                  </a:lnTo>
                  <a:lnTo>
                    <a:pt x="1622" y="441"/>
                  </a:lnTo>
                  <a:lnTo>
                    <a:pt x="1616" y="440"/>
                  </a:lnTo>
                  <a:lnTo>
                    <a:pt x="1613" y="439"/>
                  </a:lnTo>
                  <a:lnTo>
                    <a:pt x="1609" y="437"/>
                  </a:lnTo>
                  <a:lnTo>
                    <a:pt x="1604" y="434"/>
                  </a:lnTo>
                  <a:lnTo>
                    <a:pt x="1600" y="432"/>
                  </a:lnTo>
                  <a:lnTo>
                    <a:pt x="1592" y="425"/>
                  </a:lnTo>
                  <a:lnTo>
                    <a:pt x="1578" y="411"/>
                  </a:lnTo>
                  <a:lnTo>
                    <a:pt x="1570" y="405"/>
                  </a:lnTo>
                  <a:lnTo>
                    <a:pt x="1567" y="401"/>
                  </a:lnTo>
                  <a:lnTo>
                    <a:pt x="1563" y="399"/>
                  </a:lnTo>
                  <a:lnTo>
                    <a:pt x="1558" y="398"/>
                  </a:lnTo>
                  <a:lnTo>
                    <a:pt x="1554" y="395"/>
                  </a:lnTo>
                  <a:lnTo>
                    <a:pt x="1548" y="395"/>
                  </a:lnTo>
                  <a:lnTo>
                    <a:pt x="1543" y="394"/>
                  </a:lnTo>
                  <a:lnTo>
                    <a:pt x="1537" y="395"/>
                  </a:lnTo>
                  <a:lnTo>
                    <a:pt x="1532" y="397"/>
                  </a:lnTo>
                  <a:lnTo>
                    <a:pt x="1527" y="398"/>
                  </a:lnTo>
                  <a:lnTo>
                    <a:pt x="1523" y="400"/>
                  </a:lnTo>
                  <a:lnTo>
                    <a:pt x="1515" y="406"/>
                  </a:lnTo>
                  <a:lnTo>
                    <a:pt x="1508" y="413"/>
                  </a:lnTo>
                  <a:lnTo>
                    <a:pt x="1500" y="420"/>
                  </a:lnTo>
                  <a:lnTo>
                    <a:pt x="1491" y="426"/>
                  </a:lnTo>
                  <a:lnTo>
                    <a:pt x="1488" y="428"/>
                  </a:lnTo>
                  <a:lnTo>
                    <a:pt x="1483" y="429"/>
                  </a:lnTo>
                  <a:lnTo>
                    <a:pt x="1478" y="430"/>
                  </a:lnTo>
                  <a:lnTo>
                    <a:pt x="1471" y="432"/>
                  </a:lnTo>
                  <a:lnTo>
                    <a:pt x="1468" y="432"/>
                  </a:lnTo>
                  <a:lnTo>
                    <a:pt x="1464" y="430"/>
                  </a:lnTo>
                  <a:lnTo>
                    <a:pt x="1461" y="429"/>
                  </a:lnTo>
                  <a:lnTo>
                    <a:pt x="1459" y="428"/>
                  </a:lnTo>
                  <a:lnTo>
                    <a:pt x="1454" y="423"/>
                  </a:lnTo>
                  <a:lnTo>
                    <a:pt x="1449" y="419"/>
                  </a:lnTo>
                  <a:lnTo>
                    <a:pt x="1440" y="407"/>
                  </a:lnTo>
                  <a:lnTo>
                    <a:pt x="1435" y="402"/>
                  </a:lnTo>
                  <a:lnTo>
                    <a:pt x="1433" y="400"/>
                  </a:lnTo>
                  <a:lnTo>
                    <a:pt x="1429" y="398"/>
                  </a:lnTo>
                  <a:lnTo>
                    <a:pt x="1420" y="393"/>
                  </a:lnTo>
                  <a:lnTo>
                    <a:pt x="1415" y="392"/>
                  </a:lnTo>
                  <a:lnTo>
                    <a:pt x="1410" y="391"/>
                  </a:lnTo>
                  <a:lnTo>
                    <a:pt x="1401" y="390"/>
                  </a:lnTo>
                  <a:lnTo>
                    <a:pt x="1391" y="390"/>
                  </a:lnTo>
                  <a:lnTo>
                    <a:pt x="1383" y="390"/>
                  </a:lnTo>
                  <a:lnTo>
                    <a:pt x="1377" y="388"/>
                  </a:lnTo>
                  <a:lnTo>
                    <a:pt x="1372" y="387"/>
                  </a:lnTo>
                  <a:lnTo>
                    <a:pt x="1369" y="386"/>
                  </a:lnTo>
                  <a:lnTo>
                    <a:pt x="1364" y="385"/>
                  </a:lnTo>
                  <a:lnTo>
                    <a:pt x="1360" y="383"/>
                  </a:lnTo>
                  <a:lnTo>
                    <a:pt x="1356" y="379"/>
                  </a:lnTo>
                  <a:lnTo>
                    <a:pt x="1354" y="377"/>
                  </a:lnTo>
                  <a:lnTo>
                    <a:pt x="1352" y="376"/>
                  </a:lnTo>
                  <a:lnTo>
                    <a:pt x="1349" y="371"/>
                  </a:lnTo>
                  <a:lnTo>
                    <a:pt x="1342" y="362"/>
                  </a:lnTo>
                  <a:lnTo>
                    <a:pt x="1340" y="357"/>
                  </a:lnTo>
                  <a:lnTo>
                    <a:pt x="1336" y="353"/>
                  </a:lnTo>
                  <a:lnTo>
                    <a:pt x="1332" y="352"/>
                  </a:lnTo>
                  <a:lnTo>
                    <a:pt x="1327" y="351"/>
                  </a:lnTo>
                  <a:lnTo>
                    <a:pt x="1320" y="352"/>
                  </a:lnTo>
                  <a:lnTo>
                    <a:pt x="1316" y="352"/>
                  </a:lnTo>
                  <a:lnTo>
                    <a:pt x="1314" y="355"/>
                  </a:lnTo>
                  <a:lnTo>
                    <a:pt x="1307" y="357"/>
                  </a:lnTo>
                  <a:lnTo>
                    <a:pt x="1302" y="360"/>
                  </a:lnTo>
                  <a:lnTo>
                    <a:pt x="1297" y="364"/>
                  </a:lnTo>
                  <a:lnTo>
                    <a:pt x="1291" y="367"/>
                  </a:lnTo>
                  <a:lnTo>
                    <a:pt x="1285" y="370"/>
                  </a:lnTo>
                  <a:lnTo>
                    <a:pt x="1277" y="371"/>
                  </a:lnTo>
                  <a:lnTo>
                    <a:pt x="1262" y="370"/>
                  </a:lnTo>
                  <a:lnTo>
                    <a:pt x="1250" y="369"/>
                  </a:lnTo>
                  <a:lnTo>
                    <a:pt x="1237" y="365"/>
                  </a:lnTo>
                  <a:lnTo>
                    <a:pt x="1225" y="363"/>
                  </a:lnTo>
                  <a:lnTo>
                    <a:pt x="1212" y="359"/>
                  </a:lnTo>
                  <a:lnTo>
                    <a:pt x="1206" y="358"/>
                  </a:lnTo>
                  <a:lnTo>
                    <a:pt x="1200" y="357"/>
                  </a:lnTo>
                  <a:lnTo>
                    <a:pt x="1186" y="355"/>
                  </a:lnTo>
                  <a:lnTo>
                    <a:pt x="1180" y="353"/>
                  </a:lnTo>
                  <a:lnTo>
                    <a:pt x="1172" y="353"/>
                  </a:lnTo>
                  <a:lnTo>
                    <a:pt x="1161" y="355"/>
                  </a:lnTo>
                  <a:lnTo>
                    <a:pt x="1151" y="356"/>
                  </a:lnTo>
                  <a:lnTo>
                    <a:pt x="1132" y="360"/>
                  </a:lnTo>
                  <a:lnTo>
                    <a:pt x="1114" y="365"/>
                  </a:lnTo>
                  <a:lnTo>
                    <a:pt x="1104" y="367"/>
                  </a:lnTo>
                  <a:lnTo>
                    <a:pt x="1093" y="367"/>
                  </a:lnTo>
                  <a:lnTo>
                    <a:pt x="1086" y="367"/>
                  </a:lnTo>
                  <a:lnTo>
                    <a:pt x="1081" y="365"/>
                  </a:lnTo>
                  <a:lnTo>
                    <a:pt x="1076" y="363"/>
                  </a:lnTo>
                  <a:lnTo>
                    <a:pt x="1071" y="358"/>
                  </a:lnTo>
                  <a:lnTo>
                    <a:pt x="1067" y="353"/>
                  </a:lnTo>
                  <a:lnTo>
                    <a:pt x="1063" y="349"/>
                  </a:lnTo>
                  <a:lnTo>
                    <a:pt x="1056" y="338"/>
                  </a:lnTo>
                  <a:lnTo>
                    <a:pt x="1049" y="327"/>
                  </a:lnTo>
                  <a:lnTo>
                    <a:pt x="1046" y="322"/>
                  </a:lnTo>
                  <a:lnTo>
                    <a:pt x="1041" y="317"/>
                  </a:lnTo>
                  <a:lnTo>
                    <a:pt x="1037" y="314"/>
                  </a:lnTo>
                  <a:lnTo>
                    <a:pt x="1030" y="310"/>
                  </a:lnTo>
                  <a:lnTo>
                    <a:pt x="1025" y="309"/>
                  </a:lnTo>
                  <a:lnTo>
                    <a:pt x="1022" y="308"/>
                  </a:lnTo>
                  <a:lnTo>
                    <a:pt x="1018" y="308"/>
                  </a:lnTo>
                  <a:lnTo>
                    <a:pt x="1014" y="308"/>
                  </a:lnTo>
                  <a:lnTo>
                    <a:pt x="1009" y="309"/>
                  </a:lnTo>
                  <a:lnTo>
                    <a:pt x="1005" y="311"/>
                  </a:lnTo>
                  <a:lnTo>
                    <a:pt x="1003" y="314"/>
                  </a:lnTo>
                  <a:lnTo>
                    <a:pt x="1000" y="315"/>
                  </a:lnTo>
                  <a:lnTo>
                    <a:pt x="999" y="316"/>
                  </a:lnTo>
                  <a:lnTo>
                    <a:pt x="997" y="320"/>
                  </a:lnTo>
                  <a:lnTo>
                    <a:pt x="993" y="328"/>
                  </a:lnTo>
                  <a:lnTo>
                    <a:pt x="992" y="331"/>
                  </a:lnTo>
                  <a:lnTo>
                    <a:pt x="990" y="336"/>
                  </a:lnTo>
                  <a:lnTo>
                    <a:pt x="988" y="345"/>
                  </a:lnTo>
                  <a:lnTo>
                    <a:pt x="987" y="356"/>
                  </a:lnTo>
                  <a:lnTo>
                    <a:pt x="987" y="365"/>
                  </a:lnTo>
                  <a:lnTo>
                    <a:pt x="987" y="385"/>
                  </a:lnTo>
                  <a:lnTo>
                    <a:pt x="988" y="404"/>
                  </a:lnTo>
                  <a:lnTo>
                    <a:pt x="989" y="421"/>
                  </a:lnTo>
                  <a:lnTo>
                    <a:pt x="992" y="439"/>
                  </a:lnTo>
                  <a:lnTo>
                    <a:pt x="997" y="472"/>
                  </a:lnTo>
                  <a:lnTo>
                    <a:pt x="1002" y="512"/>
                  </a:lnTo>
                  <a:lnTo>
                    <a:pt x="1009" y="512"/>
                  </a:lnTo>
                  <a:lnTo>
                    <a:pt x="1013" y="513"/>
                  </a:lnTo>
                  <a:lnTo>
                    <a:pt x="1017" y="514"/>
                  </a:lnTo>
                  <a:lnTo>
                    <a:pt x="1023" y="517"/>
                  </a:lnTo>
                  <a:lnTo>
                    <a:pt x="1029" y="520"/>
                  </a:lnTo>
                  <a:lnTo>
                    <a:pt x="1034" y="525"/>
                  </a:lnTo>
                  <a:lnTo>
                    <a:pt x="1037" y="527"/>
                  </a:lnTo>
                  <a:lnTo>
                    <a:pt x="1038" y="531"/>
                  </a:lnTo>
                  <a:lnTo>
                    <a:pt x="1041" y="537"/>
                  </a:lnTo>
                  <a:lnTo>
                    <a:pt x="1041" y="540"/>
                  </a:lnTo>
                  <a:lnTo>
                    <a:pt x="1042" y="544"/>
                  </a:lnTo>
                  <a:lnTo>
                    <a:pt x="1041" y="551"/>
                  </a:lnTo>
                  <a:lnTo>
                    <a:pt x="1039" y="558"/>
                  </a:lnTo>
                  <a:lnTo>
                    <a:pt x="1037" y="563"/>
                  </a:lnTo>
                  <a:lnTo>
                    <a:pt x="1034" y="567"/>
                  </a:lnTo>
                  <a:lnTo>
                    <a:pt x="1033" y="569"/>
                  </a:lnTo>
                  <a:lnTo>
                    <a:pt x="1030" y="572"/>
                  </a:lnTo>
                  <a:lnTo>
                    <a:pt x="1028" y="574"/>
                  </a:lnTo>
                  <a:lnTo>
                    <a:pt x="1023" y="577"/>
                  </a:lnTo>
                  <a:lnTo>
                    <a:pt x="1019" y="579"/>
                  </a:lnTo>
                  <a:lnTo>
                    <a:pt x="1017" y="580"/>
                  </a:lnTo>
                  <a:lnTo>
                    <a:pt x="1009" y="581"/>
                  </a:lnTo>
                  <a:lnTo>
                    <a:pt x="1005" y="581"/>
                  </a:lnTo>
                  <a:lnTo>
                    <a:pt x="1002" y="580"/>
                  </a:lnTo>
                  <a:lnTo>
                    <a:pt x="998" y="577"/>
                  </a:lnTo>
                  <a:lnTo>
                    <a:pt x="995" y="575"/>
                  </a:lnTo>
                  <a:lnTo>
                    <a:pt x="990" y="569"/>
                  </a:lnTo>
                  <a:lnTo>
                    <a:pt x="988" y="562"/>
                  </a:lnTo>
                  <a:lnTo>
                    <a:pt x="983" y="545"/>
                  </a:lnTo>
                  <a:lnTo>
                    <a:pt x="979" y="537"/>
                  </a:lnTo>
                  <a:lnTo>
                    <a:pt x="977" y="532"/>
                  </a:lnTo>
                  <a:lnTo>
                    <a:pt x="974" y="528"/>
                  </a:lnTo>
                  <a:lnTo>
                    <a:pt x="970" y="524"/>
                  </a:lnTo>
                  <a:lnTo>
                    <a:pt x="967" y="520"/>
                  </a:lnTo>
                  <a:lnTo>
                    <a:pt x="963" y="517"/>
                  </a:lnTo>
                  <a:lnTo>
                    <a:pt x="958" y="513"/>
                  </a:lnTo>
                  <a:lnTo>
                    <a:pt x="954" y="511"/>
                  </a:lnTo>
                  <a:lnTo>
                    <a:pt x="949" y="509"/>
                  </a:lnTo>
                  <a:lnTo>
                    <a:pt x="944" y="506"/>
                  </a:lnTo>
                  <a:lnTo>
                    <a:pt x="939" y="505"/>
                  </a:lnTo>
                  <a:lnTo>
                    <a:pt x="928" y="503"/>
                  </a:lnTo>
                  <a:lnTo>
                    <a:pt x="916" y="502"/>
                  </a:lnTo>
                  <a:lnTo>
                    <a:pt x="904" y="500"/>
                  </a:lnTo>
                  <a:lnTo>
                    <a:pt x="891" y="500"/>
                  </a:lnTo>
                  <a:lnTo>
                    <a:pt x="891" y="484"/>
                  </a:lnTo>
                  <a:lnTo>
                    <a:pt x="891" y="477"/>
                  </a:lnTo>
                  <a:lnTo>
                    <a:pt x="893" y="471"/>
                  </a:lnTo>
                  <a:lnTo>
                    <a:pt x="894" y="465"/>
                  </a:lnTo>
                  <a:lnTo>
                    <a:pt x="896" y="460"/>
                  </a:lnTo>
                  <a:lnTo>
                    <a:pt x="901" y="449"/>
                  </a:lnTo>
                  <a:lnTo>
                    <a:pt x="909" y="440"/>
                  </a:lnTo>
                  <a:lnTo>
                    <a:pt x="924" y="420"/>
                  </a:lnTo>
                  <a:lnTo>
                    <a:pt x="933" y="409"/>
                  </a:lnTo>
                  <a:lnTo>
                    <a:pt x="940" y="398"/>
                  </a:lnTo>
                  <a:lnTo>
                    <a:pt x="945" y="386"/>
                  </a:lnTo>
                  <a:lnTo>
                    <a:pt x="950" y="376"/>
                  </a:lnTo>
                  <a:lnTo>
                    <a:pt x="959" y="356"/>
                  </a:lnTo>
                  <a:lnTo>
                    <a:pt x="973" y="317"/>
                  </a:lnTo>
                  <a:lnTo>
                    <a:pt x="980" y="299"/>
                  </a:lnTo>
                  <a:lnTo>
                    <a:pt x="989" y="280"/>
                  </a:lnTo>
                  <a:lnTo>
                    <a:pt x="994" y="270"/>
                  </a:lnTo>
                  <a:lnTo>
                    <a:pt x="1000" y="261"/>
                  </a:lnTo>
                  <a:lnTo>
                    <a:pt x="1007" y="252"/>
                  </a:lnTo>
                  <a:lnTo>
                    <a:pt x="1014" y="241"/>
                  </a:lnTo>
                  <a:lnTo>
                    <a:pt x="1022" y="233"/>
                  </a:lnTo>
                  <a:lnTo>
                    <a:pt x="1029" y="225"/>
                  </a:lnTo>
                  <a:lnTo>
                    <a:pt x="1038" y="218"/>
                  </a:lnTo>
                  <a:lnTo>
                    <a:pt x="1047" y="211"/>
                  </a:lnTo>
                  <a:lnTo>
                    <a:pt x="1063" y="197"/>
                  </a:lnTo>
                  <a:lnTo>
                    <a:pt x="1079" y="184"/>
                  </a:lnTo>
                  <a:lnTo>
                    <a:pt x="1087" y="178"/>
                  </a:lnTo>
                  <a:lnTo>
                    <a:pt x="1094" y="171"/>
                  </a:lnTo>
                  <a:lnTo>
                    <a:pt x="1099" y="164"/>
                  </a:lnTo>
                  <a:lnTo>
                    <a:pt x="1106" y="156"/>
                  </a:lnTo>
                  <a:lnTo>
                    <a:pt x="1109" y="148"/>
                  </a:lnTo>
                  <a:lnTo>
                    <a:pt x="1112" y="143"/>
                  </a:lnTo>
                  <a:lnTo>
                    <a:pt x="1113" y="139"/>
                  </a:lnTo>
                  <a:lnTo>
                    <a:pt x="1114" y="129"/>
                  </a:lnTo>
                  <a:lnTo>
                    <a:pt x="1116" y="119"/>
                  </a:lnTo>
                  <a:lnTo>
                    <a:pt x="1116" y="114"/>
                  </a:lnTo>
                  <a:lnTo>
                    <a:pt x="1114" y="111"/>
                  </a:lnTo>
                  <a:lnTo>
                    <a:pt x="1113" y="107"/>
                  </a:lnTo>
                  <a:lnTo>
                    <a:pt x="1111" y="105"/>
                  </a:lnTo>
                  <a:lnTo>
                    <a:pt x="1108" y="101"/>
                  </a:lnTo>
                  <a:lnTo>
                    <a:pt x="1104" y="99"/>
                  </a:lnTo>
                  <a:lnTo>
                    <a:pt x="1102" y="98"/>
                  </a:lnTo>
                  <a:lnTo>
                    <a:pt x="1098" y="95"/>
                  </a:lnTo>
                  <a:lnTo>
                    <a:pt x="1081" y="88"/>
                  </a:lnTo>
                  <a:lnTo>
                    <a:pt x="1072" y="85"/>
                  </a:lnTo>
                  <a:lnTo>
                    <a:pt x="1064" y="80"/>
                  </a:lnTo>
                  <a:lnTo>
                    <a:pt x="1053" y="74"/>
                  </a:lnTo>
                  <a:lnTo>
                    <a:pt x="1042" y="69"/>
                  </a:lnTo>
                  <a:lnTo>
                    <a:pt x="1030" y="64"/>
                  </a:lnTo>
                  <a:lnTo>
                    <a:pt x="1019" y="59"/>
                  </a:lnTo>
                  <a:lnTo>
                    <a:pt x="997" y="52"/>
                  </a:lnTo>
                  <a:lnTo>
                    <a:pt x="975" y="45"/>
                  </a:lnTo>
                  <a:lnTo>
                    <a:pt x="955" y="38"/>
                  </a:lnTo>
                  <a:lnTo>
                    <a:pt x="950" y="36"/>
                  </a:lnTo>
                  <a:lnTo>
                    <a:pt x="945" y="34"/>
                  </a:lnTo>
                  <a:lnTo>
                    <a:pt x="935" y="29"/>
                  </a:lnTo>
                  <a:lnTo>
                    <a:pt x="925" y="23"/>
                  </a:lnTo>
                  <a:lnTo>
                    <a:pt x="915" y="17"/>
                  </a:lnTo>
                  <a:lnTo>
                    <a:pt x="906" y="9"/>
                  </a:lnTo>
                  <a:lnTo>
                    <a:pt x="898" y="0"/>
                  </a:lnTo>
                  <a:lnTo>
                    <a:pt x="894" y="6"/>
                  </a:lnTo>
                  <a:lnTo>
                    <a:pt x="891" y="10"/>
                  </a:lnTo>
                  <a:lnTo>
                    <a:pt x="889" y="21"/>
                  </a:lnTo>
                  <a:lnTo>
                    <a:pt x="889" y="31"/>
                  </a:lnTo>
                  <a:lnTo>
                    <a:pt x="888" y="44"/>
                  </a:lnTo>
                  <a:lnTo>
                    <a:pt x="879" y="39"/>
                  </a:lnTo>
                  <a:lnTo>
                    <a:pt x="869" y="36"/>
                  </a:lnTo>
                  <a:lnTo>
                    <a:pt x="861" y="50"/>
                  </a:lnTo>
                  <a:lnTo>
                    <a:pt x="853" y="63"/>
                  </a:lnTo>
                  <a:lnTo>
                    <a:pt x="848" y="70"/>
                  </a:lnTo>
                  <a:lnTo>
                    <a:pt x="843" y="74"/>
                  </a:lnTo>
                  <a:lnTo>
                    <a:pt x="833" y="85"/>
                  </a:lnTo>
                  <a:lnTo>
                    <a:pt x="826" y="90"/>
                  </a:lnTo>
                  <a:lnTo>
                    <a:pt x="820" y="94"/>
                  </a:lnTo>
                  <a:lnTo>
                    <a:pt x="808" y="101"/>
                  </a:lnTo>
                  <a:lnTo>
                    <a:pt x="795" y="108"/>
                  </a:lnTo>
                  <a:lnTo>
                    <a:pt x="781" y="115"/>
                  </a:lnTo>
                  <a:lnTo>
                    <a:pt x="767" y="121"/>
                  </a:lnTo>
                  <a:lnTo>
                    <a:pt x="752" y="126"/>
                  </a:lnTo>
                  <a:lnTo>
                    <a:pt x="722" y="136"/>
                  </a:lnTo>
                  <a:lnTo>
                    <a:pt x="690" y="148"/>
                  </a:lnTo>
                  <a:lnTo>
                    <a:pt x="673" y="154"/>
                  </a:lnTo>
                  <a:lnTo>
                    <a:pt x="657" y="161"/>
                  </a:lnTo>
                  <a:lnTo>
                    <a:pt x="618" y="178"/>
                  </a:lnTo>
                  <a:lnTo>
                    <a:pt x="600" y="186"/>
                  </a:lnTo>
                  <a:lnTo>
                    <a:pt x="583" y="197"/>
                  </a:lnTo>
                  <a:lnTo>
                    <a:pt x="576" y="202"/>
                  </a:lnTo>
                  <a:lnTo>
                    <a:pt x="569" y="207"/>
                  </a:lnTo>
                  <a:lnTo>
                    <a:pt x="563" y="214"/>
                  </a:lnTo>
                  <a:lnTo>
                    <a:pt x="558" y="220"/>
                  </a:lnTo>
                  <a:lnTo>
                    <a:pt x="553" y="228"/>
                  </a:lnTo>
                  <a:lnTo>
                    <a:pt x="551" y="237"/>
                  </a:lnTo>
                  <a:lnTo>
                    <a:pt x="548" y="245"/>
                  </a:lnTo>
                  <a:lnTo>
                    <a:pt x="548" y="255"/>
                  </a:lnTo>
                  <a:lnTo>
                    <a:pt x="548" y="260"/>
                  </a:lnTo>
                  <a:lnTo>
                    <a:pt x="549" y="266"/>
                  </a:lnTo>
                  <a:lnTo>
                    <a:pt x="552" y="270"/>
                  </a:lnTo>
                  <a:lnTo>
                    <a:pt x="554" y="274"/>
                  </a:lnTo>
                  <a:lnTo>
                    <a:pt x="557" y="277"/>
                  </a:lnTo>
                  <a:lnTo>
                    <a:pt x="561" y="281"/>
                  </a:lnTo>
                  <a:lnTo>
                    <a:pt x="566" y="284"/>
                  </a:lnTo>
                  <a:lnTo>
                    <a:pt x="571" y="287"/>
                  </a:lnTo>
                  <a:lnTo>
                    <a:pt x="581" y="292"/>
                  </a:lnTo>
                  <a:lnTo>
                    <a:pt x="593" y="295"/>
                  </a:lnTo>
                  <a:lnTo>
                    <a:pt x="606" y="299"/>
                  </a:lnTo>
                  <a:lnTo>
                    <a:pt x="620" y="302"/>
                  </a:lnTo>
                  <a:lnTo>
                    <a:pt x="632" y="304"/>
                  </a:lnTo>
                  <a:lnTo>
                    <a:pt x="646" y="308"/>
                  </a:lnTo>
                  <a:lnTo>
                    <a:pt x="657" y="311"/>
                  </a:lnTo>
                  <a:lnTo>
                    <a:pt x="663" y="314"/>
                  </a:lnTo>
                  <a:lnTo>
                    <a:pt x="668" y="316"/>
                  </a:lnTo>
                  <a:lnTo>
                    <a:pt x="677" y="322"/>
                  </a:lnTo>
                  <a:lnTo>
                    <a:pt x="681" y="325"/>
                  </a:lnTo>
                  <a:lnTo>
                    <a:pt x="685" y="329"/>
                  </a:lnTo>
                  <a:lnTo>
                    <a:pt x="687" y="332"/>
                  </a:lnTo>
                  <a:lnTo>
                    <a:pt x="689" y="337"/>
                  </a:lnTo>
                  <a:lnTo>
                    <a:pt x="690" y="343"/>
                  </a:lnTo>
                  <a:lnTo>
                    <a:pt x="691" y="348"/>
                  </a:lnTo>
                  <a:lnTo>
                    <a:pt x="690" y="358"/>
                  </a:lnTo>
                  <a:lnTo>
                    <a:pt x="689" y="367"/>
                  </a:lnTo>
                  <a:lnTo>
                    <a:pt x="686" y="377"/>
                  </a:lnTo>
                  <a:lnTo>
                    <a:pt x="683" y="385"/>
                  </a:lnTo>
                  <a:lnTo>
                    <a:pt x="680" y="393"/>
                  </a:lnTo>
                  <a:lnTo>
                    <a:pt x="676" y="401"/>
                  </a:lnTo>
                  <a:lnTo>
                    <a:pt x="667" y="416"/>
                  </a:lnTo>
                  <a:lnTo>
                    <a:pt x="657" y="432"/>
                  </a:lnTo>
                  <a:lnTo>
                    <a:pt x="648" y="447"/>
                  </a:lnTo>
                  <a:lnTo>
                    <a:pt x="645" y="455"/>
                  </a:lnTo>
                  <a:lnTo>
                    <a:pt x="641" y="464"/>
                  </a:lnTo>
                  <a:lnTo>
                    <a:pt x="637" y="474"/>
                  </a:lnTo>
                  <a:lnTo>
                    <a:pt x="635" y="484"/>
                  </a:lnTo>
                  <a:lnTo>
                    <a:pt x="631" y="500"/>
                  </a:lnTo>
                  <a:lnTo>
                    <a:pt x="628" y="518"/>
                  </a:lnTo>
                  <a:lnTo>
                    <a:pt x="626" y="534"/>
                  </a:lnTo>
                  <a:lnTo>
                    <a:pt x="621" y="549"/>
                  </a:lnTo>
                  <a:lnTo>
                    <a:pt x="618" y="556"/>
                  </a:lnTo>
                  <a:lnTo>
                    <a:pt x="616" y="563"/>
                  </a:lnTo>
                  <a:lnTo>
                    <a:pt x="612" y="569"/>
                  </a:lnTo>
                  <a:lnTo>
                    <a:pt x="610" y="572"/>
                  </a:lnTo>
                  <a:lnTo>
                    <a:pt x="607" y="574"/>
                  </a:lnTo>
                  <a:lnTo>
                    <a:pt x="602" y="579"/>
                  </a:lnTo>
                  <a:lnTo>
                    <a:pt x="598" y="580"/>
                  </a:lnTo>
                  <a:lnTo>
                    <a:pt x="596" y="581"/>
                  </a:lnTo>
                  <a:lnTo>
                    <a:pt x="592" y="582"/>
                  </a:lnTo>
                  <a:lnTo>
                    <a:pt x="588" y="583"/>
                  </a:lnTo>
                  <a:lnTo>
                    <a:pt x="580" y="583"/>
                  </a:lnTo>
                  <a:lnTo>
                    <a:pt x="573" y="583"/>
                  </a:lnTo>
                  <a:lnTo>
                    <a:pt x="569" y="582"/>
                  </a:lnTo>
                  <a:lnTo>
                    <a:pt x="567" y="582"/>
                  </a:lnTo>
                  <a:lnTo>
                    <a:pt x="561" y="579"/>
                  </a:lnTo>
                  <a:lnTo>
                    <a:pt x="556" y="575"/>
                  </a:lnTo>
                  <a:lnTo>
                    <a:pt x="551" y="572"/>
                  </a:lnTo>
                  <a:lnTo>
                    <a:pt x="547" y="567"/>
                  </a:lnTo>
                  <a:lnTo>
                    <a:pt x="538" y="558"/>
                  </a:lnTo>
                  <a:lnTo>
                    <a:pt x="529" y="548"/>
                  </a:lnTo>
                  <a:lnTo>
                    <a:pt x="526" y="544"/>
                  </a:lnTo>
                  <a:lnTo>
                    <a:pt x="521" y="540"/>
                  </a:lnTo>
                  <a:lnTo>
                    <a:pt x="516" y="537"/>
                  </a:lnTo>
                  <a:lnTo>
                    <a:pt x="509" y="534"/>
                  </a:lnTo>
                  <a:lnTo>
                    <a:pt x="503" y="532"/>
                  </a:lnTo>
                  <a:lnTo>
                    <a:pt x="497" y="532"/>
                  </a:lnTo>
                  <a:lnTo>
                    <a:pt x="493" y="532"/>
                  </a:lnTo>
                  <a:lnTo>
                    <a:pt x="491" y="532"/>
                  </a:lnTo>
                  <a:lnTo>
                    <a:pt x="484" y="534"/>
                  </a:lnTo>
                  <a:lnTo>
                    <a:pt x="479" y="538"/>
                  </a:lnTo>
                  <a:lnTo>
                    <a:pt x="478" y="540"/>
                  </a:lnTo>
                  <a:lnTo>
                    <a:pt x="476" y="542"/>
                  </a:lnTo>
                  <a:lnTo>
                    <a:pt x="472" y="547"/>
                  </a:lnTo>
                  <a:lnTo>
                    <a:pt x="469" y="553"/>
                  </a:lnTo>
                  <a:lnTo>
                    <a:pt x="463" y="565"/>
                  </a:lnTo>
                  <a:lnTo>
                    <a:pt x="458" y="577"/>
                  </a:lnTo>
                  <a:lnTo>
                    <a:pt x="454" y="582"/>
                  </a:lnTo>
                  <a:lnTo>
                    <a:pt x="450" y="588"/>
                  </a:lnTo>
                  <a:lnTo>
                    <a:pt x="447" y="591"/>
                  </a:lnTo>
                  <a:lnTo>
                    <a:pt x="442" y="595"/>
                  </a:lnTo>
                  <a:lnTo>
                    <a:pt x="439" y="596"/>
                  </a:lnTo>
                  <a:lnTo>
                    <a:pt x="437" y="597"/>
                  </a:lnTo>
                  <a:lnTo>
                    <a:pt x="433" y="597"/>
                  </a:lnTo>
                  <a:lnTo>
                    <a:pt x="430" y="599"/>
                  </a:lnTo>
                  <a:lnTo>
                    <a:pt x="423" y="597"/>
                  </a:lnTo>
                  <a:lnTo>
                    <a:pt x="415" y="596"/>
                  </a:lnTo>
                  <a:lnTo>
                    <a:pt x="412" y="595"/>
                  </a:lnTo>
                  <a:lnTo>
                    <a:pt x="409" y="594"/>
                  </a:lnTo>
                  <a:lnTo>
                    <a:pt x="403" y="590"/>
                  </a:lnTo>
                  <a:lnTo>
                    <a:pt x="398" y="586"/>
                  </a:lnTo>
                  <a:lnTo>
                    <a:pt x="393" y="581"/>
                  </a:lnTo>
                  <a:lnTo>
                    <a:pt x="385" y="569"/>
                  </a:lnTo>
                  <a:lnTo>
                    <a:pt x="383" y="563"/>
                  </a:lnTo>
                  <a:lnTo>
                    <a:pt x="380" y="556"/>
                  </a:lnTo>
                  <a:lnTo>
                    <a:pt x="378" y="549"/>
                  </a:lnTo>
                  <a:lnTo>
                    <a:pt x="377" y="542"/>
                  </a:lnTo>
                  <a:lnTo>
                    <a:pt x="375" y="534"/>
                  </a:lnTo>
                  <a:lnTo>
                    <a:pt x="374" y="527"/>
                  </a:lnTo>
                  <a:lnTo>
                    <a:pt x="373" y="519"/>
                  </a:lnTo>
                  <a:lnTo>
                    <a:pt x="373" y="512"/>
                  </a:lnTo>
                  <a:lnTo>
                    <a:pt x="373" y="505"/>
                  </a:lnTo>
                  <a:lnTo>
                    <a:pt x="374" y="500"/>
                  </a:lnTo>
                  <a:lnTo>
                    <a:pt x="375" y="495"/>
                  </a:lnTo>
                  <a:lnTo>
                    <a:pt x="377" y="489"/>
                  </a:lnTo>
                  <a:lnTo>
                    <a:pt x="382" y="479"/>
                  </a:lnTo>
                  <a:lnTo>
                    <a:pt x="387" y="470"/>
                  </a:lnTo>
                  <a:lnTo>
                    <a:pt x="398" y="453"/>
                  </a:lnTo>
                  <a:lnTo>
                    <a:pt x="404" y="442"/>
                  </a:lnTo>
                  <a:lnTo>
                    <a:pt x="408" y="437"/>
                  </a:lnTo>
                  <a:lnTo>
                    <a:pt x="410" y="432"/>
                  </a:lnTo>
                  <a:lnTo>
                    <a:pt x="405" y="429"/>
                  </a:lnTo>
                  <a:lnTo>
                    <a:pt x="402" y="427"/>
                  </a:lnTo>
                  <a:lnTo>
                    <a:pt x="397" y="426"/>
                  </a:lnTo>
                  <a:lnTo>
                    <a:pt x="393" y="425"/>
                  </a:lnTo>
                  <a:lnTo>
                    <a:pt x="383" y="423"/>
                  </a:lnTo>
                  <a:lnTo>
                    <a:pt x="374" y="423"/>
                  </a:lnTo>
                  <a:lnTo>
                    <a:pt x="357" y="422"/>
                  </a:lnTo>
                  <a:lnTo>
                    <a:pt x="347" y="421"/>
                  </a:lnTo>
                  <a:lnTo>
                    <a:pt x="342" y="419"/>
                  </a:lnTo>
                  <a:lnTo>
                    <a:pt x="336" y="418"/>
                  </a:lnTo>
                  <a:lnTo>
                    <a:pt x="330" y="414"/>
                  </a:lnTo>
                  <a:lnTo>
                    <a:pt x="324" y="412"/>
                  </a:lnTo>
                  <a:lnTo>
                    <a:pt x="313" y="405"/>
                  </a:lnTo>
                  <a:lnTo>
                    <a:pt x="293" y="391"/>
                  </a:lnTo>
                  <a:lnTo>
                    <a:pt x="283" y="385"/>
                  </a:lnTo>
                  <a:lnTo>
                    <a:pt x="276" y="383"/>
                  </a:lnTo>
                  <a:lnTo>
                    <a:pt x="271" y="380"/>
                  </a:lnTo>
                  <a:lnTo>
                    <a:pt x="265" y="379"/>
                  </a:lnTo>
                  <a:lnTo>
                    <a:pt x="259" y="378"/>
                  </a:lnTo>
                  <a:lnTo>
                    <a:pt x="253" y="377"/>
                  </a:lnTo>
                  <a:lnTo>
                    <a:pt x="245" y="377"/>
                  </a:lnTo>
                  <a:lnTo>
                    <a:pt x="236" y="377"/>
                  </a:lnTo>
                  <a:lnTo>
                    <a:pt x="233" y="378"/>
                  </a:lnTo>
                  <a:lnTo>
                    <a:pt x="228" y="379"/>
                  </a:lnTo>
                  <a:lnTo>
                    <a:pt x="224" y="380"/>
                  </a:lnTo>
                  <a:lnTo>
                    <a:pt x="221" y="381"/>
                  </a:lnTo>
                  <a:lnTo>
                    <a:pt x="214" y="386"/>
                  </a:lnTo>
                  <a:lnTo>
                    <a:pt x="209" y="391"/>
                  </a:lnTo>
                  <a:lnTo>
                    <a:pt x="204" y="397"/>
                  </a:lnTo>
                  <a:lnTo>
                    <a:pt x="199" y="404"/>
                  </a:lnTo>
                  <a:lnTo>
                    <a:pt x="196" y="407"/>
                  </a:lnTo>
                  <a:lnTo>
                    <a:pt x="195" y="411"/>
                  </a:lnTo>
                  <a:lnTo>
                    <a:pt x="191" y="419"/>
                  </a:lnTo>
                  <a:lnTo>
                    <a:pt x="189" y="427"/>
                  </a:lnTo>
                  <a:lnTo>
                    <a:pt x="185" y="444"/>
                  </a:lnTo>
                  <a:lnTo>
                    <a:pt x="182" y="463"/>
                  </a:lnTo>
                  <a:lnTo>
                    <a:pt x="182" y="481"/>
                  </a:lnTo>
                  <a:lnTo>
                    <a:pt x="182" y="485"/>
                  </a:lnTo>
                  <a:lnTo>
                    <a:pt x="184" y="490"/>
                  </a:lnTo>
                  <a:lnTo>
                    <a:pt x="185" y="495"/>
                  </a:lnTo>
                  <a:lnTo>
                    <a:pt x="187" y="498"/>
                  </a:lnTo>
                  <a:lnTo>
                    <a:pt x="192" y="505"/>
                  </a:lnTo>
                  <a:lnTo>
                    <a:pt x="199" y="512"/>
                  </a:lnTo>
                  <a:lnTo>
                    <a:pt x="205" y="519"/>
                  </a:lnTo>
                  <a:lnTo>
                    <a:pt x="210" y="526"/>
                  </a:lnTo>
                  <a:lnTo>
                    <a:pt x="212" y="530"/>
                  </a:lnTo>
                  <a:lnTo>
                    <a:pt x="214" y="534"/>
                  </a:lnTo>
                  <a:lnTo>
                    <a:pt x="215" y="537"/>
                  </a:lnTo>
                  <a:lnTo>
                    <a:pt x="215" y="539"/>
                  </a:lnTo>
                  <a:lnTo>
                    <a:pt x="215" y="544"/>
                  </a:lnTo>
                  <a:lnTo>
                    <a:pt x="215" y="554"/>
                  </a:lnTo>
                  <a:lnTo>
                    <a:pt x="214" y="565"/>
                  </a:lnTo>
                  <a:lnTo>
                    <a:pt x="211" y="583"/>
                  </a:lnTo>
                  <a:lnTo>
                    <a:pt x="207" y="603"/>
                  </a:lnTo>
                  <a:lnTo>
                    <a:pt x="207" y="613"/>
                  </a:lnTo>
                  <a:lnTo>
                    <a:pt x="206" y="624"/>
                  </a:lnTo>
                  <a:lnTo>
                    <a:pt x="206" y="629"/>
                  </a:lnTo>
                  <a:lnTo>
                    <a:pt x="205" y="635"/>
                  </a:lnTo>
                  <a:lnTo>
                    <a:pt x="202" y="644"/>
                  </a:lnTo>
                  <a:lnTo>
                    <a:pt x="199" y="652"/>
                  </a:lnTo>
                  <a:lnTo>
                    <a:pt x="194" y="660"/>
                  </a:lnTo>
                  <a:lnTo>
                    <a:pt x="189" y="667"/>
                  </a:lnTo>
                  <a:lnTo>
                    <a:pt x="182" y="676"/>
                  </a:lnTo>
                  <a:lnTo>
                    <a:pt x="176" y="684"/>
                  </a:lnTo>
                  <a:lnTo>
                    <a:pt x="170" y="693"/>
                  </a:lnTo>
                  <a:lnTo>
                    <a:pt x="156" y="716"/>
                  </a:lnTo>
                  <a:lnTo>
                    <a:pt x="149" y="727"/>
                  </a:lnTo>
                  <a:lnTo>
                    <a:pt x="141" y="737"/>
                  </a:lnTo>
                  <a:lnTo>
                    <a:pt x="137" y="742"/>
                  </a:lnTo>
                  <a:lnTo>
                    <a:pt x="134" y="746"/>
                  </a:lnTo>
                  <a:lnTo>
                    <a:pt x="129" y="750"/>
                  </a:lnTo>
                  <a:lnTo>
                    <a:pt x="124" y="753"/>
                  </a:lnTo>
                  <a:lnTo>
                    <a:pt x="119" y="755"/>
                  </a:lnTo>
                  <a:lnTo>
                    <a:pt x="115" y="756"/>
                  </a:lnTo>
                  <a:lnTo>
                    <a:pt x="112" y="757"/>
                  </a:lnTo>
                  <a:lnTo>
                    <a:pt x="106" y="758"/>
                  </a:lnTo>
                  <a:lnTo>
                    <a:pt x="98" y="758"/>
                  </a:lnTo>
                  <a:lnTo>
                    <a:pt x="95" y="779"/>
                  </a:lnTo>
                  <a:lnTo>
                    <a:pt x="92" y="789"/>
                  </a:lnTo>
                  <a:lnTo>
                    <a:pt x="88" y="797"/>
                  </a:lnTo>
                  <a:lnTo>
                    <a:pt x="83" y="804"/>
                  </a:lnTo>
                  <a:lnTo>
                    <a:pt x="81" y="807"/>
                  </a:lnTo>
                  <a:lnTo>
                    <a:pt x="78" y="811"/>
                  </a:lnTo>
                  <a:lnTo>
                    <a:pt x="75" y="814"/>
                  </a:lnTo>
                  <a:lnTo>
                    <a:pt x="71" y="817"/>
                  </a:lnTo>
                  <a:lnTo>
                    <a:pt x="66" y="819"/>
                  </a:lnTo>
                  <a:lnTo>
                    <a:pt x="61" y="821"/>
                  </a:lnTo>
                  <a:lnTo>
                    <a:pt x="56" y="824"/>
                  </a:lnTo>
                  <a:lnTo>
                    <a:pt x="52" y="825"/>
                  </a:lnTo>
                  <a:lnTo>
                    <a:pt x="42" y="826"/>
                  </a:lnTo>
                  <a:lnTo>
                    <a:pt x="22" y="828"/>
                  </a:lnTo>
                  <a:lnTo>
                    <a:pt x="13" y="831"/>
                  </a:lnTo>
                  <a:lnTo>
                    <a:pt x="10" y="832"/>
                  </a:lnTo>
                  <a:lnTo>
                    <a:pt x="6" y="834"/>
                  </a:lnTo>
                  <a:lnTo>
                    <a:pt x="3" y="835"/>
                  </a:lnTo>
                  <a:lnTo>
                    <a:pt x="2" y="838"/>
                  </a:lnTo>
                  <a:lnTo>
                    <a:pt x="1" y="839"/>
                  </a:lnTo>
                  <a:lnTo>
                    <a:pt x="0" y="842"/>
                  </a:lnTo>
                  <a:lnTo>
                    <a:pt x="0" y="846"/>
                  </a:lnTo>
                  <a:lnTo>
                    <a:pt x="1" y="858"/>
                  </a:lnTo>
                  <a:lnTo>
                    <a:pt x="2" y="869"/>
                  </a:lnTo>
                  <a:lnTo>
                    <a:pt x="5" y="879"/>
                  </a:lnTo>
                  <a:lnTo>
                    <a:pt x="8" y="888"/>
                  </a:lnTo>
                  <a:lnTo>
                    <a:pt x="12" y="897"/>
                  </a:lnTo>
                  <a:lnTo>
                    <a:pt x="18" y="907"/>
                  </a:lnTo>
                  <a:lnTo>
                    <a:pt x="31" y="927"/>
                  </a:lnTo>
                  <a:lnTo>
                    <a:pt x="32" y="930"/>
                  </a:lnTo>
                  <a:lnTo>
                    <a:pt x="33" y="932"/>
                  </a:lnTo>
                  <a:lnTo>
                    <a:pt x="36" y="939"/>
                  </a:lnTo>
                  <a:lnTo>
                    <a:pt x="36" y="946"/>
                  </a:lnTo>
                  <a:lnTo>
                    <a:pt x="36" y="953"/>
                  </a:lnTo>
                  <a:lnTo>
                    <a:pt x="36" y="960"/>
                  </a:lnTo>
                  <a:lnTo>
                    <a:pt x="37" y="967"/>
                  </a:lnTo>
                  <a:lnTo>
                    <a:pt x="37" y="970"/>
                  </a:lnTo>
                  <a:lnTo>
                    <a:pt x="38" y="973"/>
                  </a:lnTo>
                  <a:lnTo>
                    <a:pt x="41" y="977"/>
                  </a:lnTo>
                  <a:lnTo>
                    <a:pt x="43" y="980"/>
                  </a:lnTo>
                  <a:lnTo>
                    <a:pt x="46" y="979"/>
                  </a:lnTo>
                  <a:lnTo>
                    <a:pt x="50" y="978"/>
                  </a:lnTo>
                  <a:lnTo>
                    <a:pt x="56" y="974"/>
                  </a:lnTo>
                  <a:lnTo>
                    <a:pt x="61" y="972"/>
                  </a:lnTo>
                  <a:lnTo>
                    <a:pt x="65" y="972"/>
                  </a:lnTo>
                  <a:lnTo>
                    <a:pt x="68" y="971"/>
                  </a:lnTo>
                  <a:lnTo>
                    <a:pt x="82" y="972"/>
                  </a:lnTo>
                  <a:lnTo>
                    <a:pt x="95" y="973"/>
                  </a:lnTo>
                  <a:lnTo>
                    <a:pt x="109" y="977"/>
                  </a:lnTo>
                  <a:lnTo>
                    <a:pt x="114" y="978"/>
                  </a:lnTo>
                  <a:lnTo>
                    <a:pt x="120" y="980"/>
                  </a:lnTo>
                  <a:lnTo>
                    <a:pt x="125" y="984"/>
                  </a:lnTo>
                  <a:lnTo>
                    <a:pt x="130" y="986"/>
                  </a:lnTo>
                  <a:lnTo>
                    <a:pt x="134" y="990"/>
                  </a:lnTo>
                  <a:lnTo>
                    <a:pt x="137" y="994"/>
                  </a:lnTo>
                  <a:lnTo>
                    <a:pt x="140" y="999"/>
                  </a:lnTo>
                  <a:lnTo>
                    <a:pt x="142" y="1004"/>
                  </a:lnTo>
                  <a:lnTo>
                    <a:pt x="144" y="1008"/>
                  </a:lnTo>
                  <a:lnTo>
                    <a:pt x="145" y="1014"/>
                  </a:lnTo>
                  <a:lnTo>
                    <a:pt x="145" y="1071"/>
                  </a:lnTo>
                  <a:lnTo>
                    <a:pt x="145" y="1076"/>
                  </a:lnTo>
                  <a:lnTo>
                    <a:pt x="146" y="1081"/>
                  </a:lnTo>
                  <a:lnTo>
                    <a:pt x="149" y="1085"/>
                  </a:lnTo>
                  <a:lnTo>
                    <a:pt x="150" y="1088"/>
                  </a:lnTo>
                  <a:lnTo>
                    <a:pt x="151" y="1089"/>
                  </a:lnTo>
                  <a:lnTo>
                    <a:pt x="154" y="1092"/>
                  </a:lnTo>
                  <a:lnTo>
                    <a:pt x="157" y="1096"/>
                  </a:lnTo>
                  <a:lnTo>
                    <a:pt x="162" y="1098"/>
                  </a:lnTo>
                  <a:lnTo>
                    <a:pt x="166" y="1100"/>
                  </a:lnTo>
                  <a:lnTo>
                    <a:pt x="187" y="1110"/>
                  </a:lnTo>
                  <a:lnTo>
                    <a:pt x="199" y="1116"/>
                  </a:lnTo>
                  <a:lnTo>
                    <a:pt x="210" y="1121"/>
                  </a:lnTo>
                  <a:lnTo>
                    <a:pt x="214" y="1124"/>
                  </a:lnTo>
                  <a:lnTo>
                    <a:pt x="217" y="1126"/>
                  </a:lnTo>
                  <a:lnTo>
                    <a:pt x="224" y="1133"/>
                  </a:lnTo>
                  <a:lnTo>
                    <a:pt x="234" y="1146"/>
                  </a:lnTo>
                  <a:lnTo>
                    <a:pt x="240" y="1152"/>
                  </a:lnTo>
                  <a:lnTo>
                    <a:pt x="243" y="1154"/>
                  </a:lnTo>
                  <a:lnTo>
                    <a:pt x="246" y="1156"/>
                  </a:lnTo>
                  <a:lnTo>
                    <a:pt x="250" y="1159"/>
                  </a:lnTo>
                  <a:lnTo>
                    <a:pt x="254" y="1160"/>
                  </a:lnTo>
                  <a:lnTo>
                    <a:pt x="258" y="1161"/>
                  </a:lnTo>
                  <a:lnTo>
                    <a:pt x="263" y="1161"/>
                  </a:lnTo>
                  <a:lnTo>
                    <a:pt x="266" y="1161"/>
                  </a:lnTo>
                  <a:lnTo>
                    <a:pt x="270" y="1160"/>
                  </a:lnTo>
                  <a:lnTo>
                    <a:pt x="275" y="1156"/>
                  </a:lnTo>
                  <a:lnTo>
                    <a:pt x="280" y="1152"/>
                  </a:lnTo>
                  <a:lnTo>
                    <a:pt x="285" y="1147"/>
                  </a:lnTo>
                  <a:lnTo>
                    <a:pt x="290" y="1141"/>
                  </a:lnTo>
                  <a:lnTo>
                    <a:pt x="295" y="1137"/>
                  </a:lnTo>
                  <a:lnTo>
                    <a:pt x="298" y="1135"/>
                  </a:lnTo>
                  <a:lnTo>
                    <a:pt x="301" y="1133"/>
                  </a:lnTo>
                  <a:lnTo>
                    <a:pt x="304" y="1133"/>
                  </a:lnTo>
                  <a:lnTo>
                    <a:pt x="308" y="1132"/>
                  </a:lnTo>
                  <a:lnTo>
                    <a:pt x="318" y="1133"/>
                  </a:lnTo>
                  <a:lnTo>
                    <a:pt x="328" y="1135"/>
                  </a:lnTo>
                  <a:lnTo>
                    <a:pt x="336" y="1138"/>
                  </a:lnTo>
                  <a:lnTo>
                    <a:pt x="345" y="1142"/>
                  </a:lnTo>
                  <a:lnTo>
                    <a:pt x="353" y="1147"/>
                  </a:lnTo>
                  <a:lnTo>
                    <a:pt x="359" y="1152"/>
                  </a:lnTo>
                  <a:lnTo>
                    <a:pt x="374" y="1163"/>
                  </a:lnTo>
                  <a:lnTo>
                    <a:pt x="388" y="1175"/>
                  </a:lnTo>
                  <a:lnTo>
                    <a:pt x="394" y="1181"/>
                  </a:lnTo>
                  <a:lnTo>
                    <a:pt x="403" y="1186"/>
                  </a:lnTo>
                  <a:lnTo>
                    <a:pt x="410" y="1189"/>
                  </a:lnTo>
                  <a:lnTo>
                    <a:pt x="419" y="1193"/>
                  </a:lnTo>
                  <a:lnTo>
                    <a:pt x="429" y="1195"/>
                  </a:lnTo>
                  <a:lnTo>
                    <a:pt x="434" y="1195"/>
                  </a:lnTo>
                  <a:lnTo>
                    <a:pt x="439" y="1195"/>
                  </a:lnTo>
                  <a:lnTo>
                    <a:pt x="442" y="1195"/>
                  </a:lnTo>
                  <a:lnTo>
                    <a:pt x="444" y="1194"/>
                  </a:lnTo>
                  <a:lnTo>
                    <a:pt x="447" y="1193"/>
                  </a:lnTo>
                  <a:lnTo>
                    <a:pt x="448" y="1191"/>
                  </a:lnTo>
                  <a:lnTo>
                    <a:pt x="449" y="1189"/>
                  </a:lnTo>
                  <a:lnTo>
                    <a:pt x="450" y="1187"/>
                  </a:lnTo>
                  <a:lnTo>
                    <a:pt x="452" y="1181"/>
                  </a:lnTo>
                  <a:lnTo>
                    <a:pt x="454" y="1169"/>
                  </a:lnTo>
                  <a:lnTo>
                    <a:pt x="456" y="1163"/>
                  </a:lnTo>
                  <a:lnTo>
                    <a:pt x="459" y="1159"/>
                  </a:lnTo>
                  <a:lnTo>
                    <a:pt x="463" y="1153"/>
                  </a:lnTo>
                  <a:lnTo>
                    <a:pt x="468" y="1148"/>
                  </a:lnTo>
                  <a:lnTo>
                    <a:pt x="473" y="1144"/>
                  </a:lnTo>
                  <a:lnTo>
                    <a:pt x="478" y="1140"/>
                  </a:lnTo>
                  <a:lnTo>
                    <a:pt x="483" y="1138"/>
                  </a:lnTo>
                  <a:lnTo>
                    <a:pt x="489" y="1134"/>
                  </a:lnTo>
                  <a:lnTo>
                    <a:pt x="501" y="1130"/>
                  </a:lnTo>
                  <a:lnTo>
                    <a:pt x="524" y="1120"/>
                  </a:lnTo>
                  <a:lnTo>
                    <a:pt x="537" y="1114"/>
                  </a:lnTo>
                  <a:lnTo>
                    <a:pt x="548" y="1107"/>
                  </a:lnTo>
                  <a:lnTo>
                    <a:pt x="552" y="1104"/>
                  </a:lnTo>
                  <a:lnTo>
                    <a:pt x="556" y="1100"/>
                  </a:lnTo>
                  <a:lnTo>
                    <a:pt x="562" y="1093"/>
                  </a:lnTo>
                  <a:lnTo>
                    <a:pt x="575" y="1078"/>
                  </a:lnTo>
                  <a:lnTo>
                    <a:pt x="577" y="1076"/>
                  </a:lnTo>
                  <a:lnTo>
                    <a:pt x="580" y="1072"/>
                  </a:lnTo>
                  <a:lnTo>
                    <a:pt x="587" y="1068"/>
                  </a:lnTo>
                  <a:lnTo>
                    <a:pt x="591" y="1065"/>
                  </a:lnTo>
                  <a:lnTo>
                    <a:pt x="595" y="1064"/>
                  </a:lnTo>
                  <a:lnTo>
                    <a:pt x="600" y="1063"/>
                  </a:lnTo>
                  <a:lnTo>
                    <a:pt x="605" y="1063"/>
                  </a:lnTo>
                  <a:lnTo>
                    <a:pt x="657" y="1063"/>
                  </a:lnTo>
                  <a:lnTo>
                    <a:pt x="657" y="1170"/>
                  </a:lnTo>
                  <a:lnTo>
                    <a:pt x="657" y="1174"/>
                  </a:lnTo>
                  <a:lnTo>
                    <a:pt x="658" y="1176"/>
                  </a:lnTo>
                  <a:lnTo>
                    <a:pt x="661" y="1181"/>
                  </a:lnTo>
                  <a:lnTo>
                    <a:pt x="665" y="1186"/>
                  </a:lnTo>
                  <a:lnTo>
                    <a:pt x="670" y="1189"/>
                  </a:lnTo>
                  <a:lnTo>
                    <a:pt x="675" y="1191"/>
                  </a:lnTo>
                  <a:lnTo>
                    <a:pt x="681" y="1194"/>
                  </a:lnTo>
                  <a:lnTo>
                    <a:pt x="689" y="1195"/>
                  </a:lnTo>
                  <a:lnTo>
                    <a:pt x="695" y="1195"/>
                  </a:lnTo>
                  <a:lnTo>
                    <a:pt x="711" y="1195"/>
                  </a:lnTo>
                  <a:lnTo>
                    <a:pt x="726" y="1195"/>
                  </a:lnTo>
                  <a:lnTo>
                    <a:pt x="741" y="1194"/>
                  </a:lnTo>
                  <a:lnTo>
                    <a:pt x="755" y="1191"/>
                  </a:lnTo>
                  <a:lnTo>
                    <a:pt x="767" y="1189"/>
                  </a:lnTo>
                  <a:lnTo>
                    <a:pt x="775" y="1187"/>
                  </a:lnTo>
                  <a:lnTo>
                    <a:pt x="781" y="1184"/>
                  </a:lnTo>
                  <a:lnTo>
                    <a:pt x="787" y="1182"/>
                  </a:lnTo>
                  <a:lnTo>
                    <a:pt x="795" y="1180"/>
                  </a:lnTo>
                  <a:lnTo>
                    <a:pt x="809" y="1173"/>
                  </a:lnTo>
                  <a:lnTo>
                    <a:pt x="816" y="1168"/>
                  </a:lnTo>
                  <a:lnTo>
                    <a:pt x="824" y="1162"/>
                  </a:lnTo>
                  <a:lnTo>
                    <a:pt x="840" y="1148"/>
                  </a:lnTo>
                  <a:lnTo>
                    <a:pt x="849" y="1142"/>
                  </a:lnTo>
                  <a:lnTo>
                    <a:pt x="858" y="1137"/>
                  </a:lnTo>
                  <a:lnTo>
                    <a:pt x="863" y="1134"/>
                  </a:lnTo>
                  <a:lnTo>
                    <a:pt x="866" y="1133"/>
                  </a:lnTo>
                  <a:lnTo>
                    <a:pt x="870" y="1132"/>
                  </a:lnTo>
                  <a:lnTo>
                    <a:pt x="875" y="1132"/>
                  </a:lnTo>
                  <a:lnTo>
                    <a:pt x="883" y="1132"/>
                  </a:lnTo>
                  <a:lnTo>
                    <a:pt x="889" y="1134"/>
                  </a:lnTo>
                  <a:lnTo>
                    <a:pt x="894" y="1138"/>
                  </a:lnTo>
                  <a:lnTo>
                    <a:pt x="899" y="1141"/>
                  </a:lnTo>
                  <a:lnTo>
                    <a:pt x="900" y="1144"/>
                  </a:lnTo>
                  <a:lnTo>
                    <a:pt x="903" y="1146"/>
                  </a:lnTo>
                  <a:lnTo>
                    <a:pt x="905" y="1151"/>
                  </a:lnTo>
                  <a:lnTo>
                    <a:pt x="911" y="1162"/>
                  </a:lnTo>
                  <a:lnTo>
                    <a:pt x="918" y="1173"/>
                  </a:lnTo>
                  <a:lnTo>
                    <a:pt x="922" y="1179"/>
                  </a:lnTo>
                  <a:lnTo>
                    <a:pt x="925" y="1183"/>
                  </a:lnTo>
                  <a:lnTo>
                    <a:pt x="928" y="1184"/>
                  </a:lnTo>
                  <a:lnTo>
                    <a:pt x="930" y="1187"/>
                  </a:lnTo>
                  <a:lnTo>
                    <a:pt x="935" y="1189"/>
                  </a:lnTo>
                  <a:lnTo>
                    <a:pt x="942" y="1191"/>
                  </a:lnTo>
                  <a:lnTo>
                    <a:pt x="945" y="1193"/>
                  </a:lnTo>
                  <a:lnTo>
                    <a:pt x="949" y="1193"/>
                  </a:lnTo>
                  <a:lnTo>
                    <a:pt x="959" y="1191"/>
                  </a:lnTo>
                  <a:lnTo>
                    <a:pt x="969" y="1189"/>
                  </a:lnTo>
                  <a:lnTo>
                    <a:pt x="978" y="1186"/>
                  </a:lnTo>
                  <a:lnTo>
                    <a:pt x="982" y="1184"/>
                  </a:lnTo>
                  <a:lnTo>
                    <a:pt x="985" y="1182"/>
                  </a:lnTo>
                  <a:lnTo>
                    <a:pt x="993" y="1176"/>
                  </a:lnTo>
                  <a:lnTo>
                    <a:pt x="999" y="1170"/>
                  </a:lnTo>
                  <a:lnTo>
                    <a:pt x="1005" y="1163"/>
                  </a:lnTo>
                  <a:lnTo>
                    <a:pt x="1012" y="1156"/>
                  </a:lnTo>
                  <a:lnTo>
                    <a:pt x="1023" y="1142"/>
                  </a:lnTo>
                  <a:lnTo>
                    <a:pt x="1030" y="1134"/>
                  </a:lnTo>
                  <a:lnTo>
                    <a:pt x="1037" y="1127"/>
                  </a:lnTo>
                  <a:lnTo>
                    <a:pt x="1044" y="1120"/>
                  </a:lnTo>
                  <a:lnTo>
                    <a:pt x="1048" y="1118"/>
                  </a:lnTo>
                  <a:lnTo>
                    <a:pt x="1052" y="1114"/>
                  </a:lnTo>
                  <a:lnTo>
                    <a:pt x="1061" y="1109"/>
                  </a:lnTo>
                  <a:lnTo>
                    <a:pt x="1071" y="1104"/>
                  </a:lnTo>
                  <a:lnTo>
                    <a:pt x="1083" y="1119"/>
                  </a:lnTo>
                  <a:lnTo>
                    <a:pt x="1096" y="1134"/>
                  </a:lnTo>
                  <a:lnTo>
                    <a:pt x="1102" y="1140"/>
                  </a:lnTo>
                  <a:lnTo>
                    <a:pt x="1108" y="1147"/>
                  </a:lnTo>
                  <a:lnTo>
                    <a:pt x="1116" y="1153"/>
                  </a:lnTo>
                  <a:lnTo>
                    <a:pt x="1122" y="1158"/>
                  </a:lnTo>
                  <a:lnTo>
                    <a:pt x="1129" y="1163"/>
                  </a:lnTo>
                  <a:lnTo>
                    <a:pt x="1137" y="1167"/>
                  </a:lnTo>
                  <a:lnTo>
                    <a:pt x="1144" y="1172"/>
                  </a:lnTo>
                  <a:lnTo>
                    <a:pt x="1153" y="1174"/>
                  </a:lnTo>
                  <a:lnTo>
                    <a:pt x="1161" y="1177"/>
                  </a:lnTo>
                  <a:lnTo>
                    <a:pt x="1166" y="1177"/>
                  </a:lnTo>
                  <a:lnTo>
                    <a:pt x="1171" y="1179"/>
                  </a:lnTo>
                  <a:lnTo>
                    <a:pt x="1181" y="1180"/>
                  </a:lnTo>
                  <a:lnTo>
                    <a:pt x="1191" y="1180"/>
                  </a:lnTo>
                  <a:lnTo>
                    <a:pt x="1210" y="1180"/>
                  </a:lnTo>
                  <a:lnTo>
                    <a:pt x="1210" y="1177"/>
                  </a:lnTo>
                  <a:lnTo>
                    <a:pt x="1211" y="1175"/>
                  </a:lnTo>
                  <a:lnTo>
                    <a:pt x="1212" y="1170"/>
                  </a:lnTo>
                  <a:lnTo>
                    <a:pt x="1216" y="1166"/>
                  </a:lnTo>
                  <a:lnTo>
                    <a:pt x="1220" y="1162"/>
                  </a:lnTo>
                  <a:lnTo>
                    <a:pt x="1225" y="1159"/>
                  </a:lnTo>
                  <a:lnTo>
                    <a:pt x="1231" y="1158"/>
                  </a:lnTo>
                  <a:lnTo>
                    <a:pt x="1237" y="1156"/>
                  </a:lnTo>
                  <a:lnTo>
                    <a:pt x="1242" y="1155"/>
                  </a:lnTo>
                  <a:lnTo>
                    <a:pt x="1250" y="1156"/>
                  </a:lnTo>
                  <a:lnTo>
                    <a:pt x="1256" y="1158"/>
                  </a:lnTo>
                  <a:lnTo>
                    <a:pt x="1266" y="1162"/>
                  </a:lnTo>
                  <a:lnTo>
                    <a:pt x="1276" y="1167"/>
                  </a:lnTo>
                  <a:lnTo>
                    <a:pt x="1282" y="1169"/>
                  </a:lnTo>
                  <a:lnTo>
                    <a:pt x="1289" y="1169"/>
                  </a:lnTo>
                  <a:lnTo>
                    <a:pt x="1292" y="1169"/>
                  </a:lnTo>
                  <a:lnTo>
                    <a:pt x="1295" y="1167"/>
                  </a:lnTo>
                  <a:lnTo>
                    <a:pt x="1299" y="1166"/>
                  </a:lnTo>
                  <a:lnTo>
                    <a:pt x="1301" y="1165"/>
                  </a:lnTo>
                  <a:lnTo>
                    <a:pt x="1295" y="11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5" name="Freeform 845">
              <a:extLst>
                <a:ext uri="{FF2B5EF4-FFF2-40B4-BE49-F238E27FC236}">
                  <a16:creationId xmlns:a16="http://schemas.microsoft.com/office/drawing/2014/main" id="{251BC6F9-FEBE-4374-81FF-E43E2CFDD0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734" y="3870321"/>
              <a:ext cx="904875" cy="779463"/>
            </a:xfrm>
            <a:custGeom>
              <a:avLst/>
              <a:gdLst/>
              <a:ahLst/>
              <a:cxnLst>
                <a:cxn ang="0">
                  <a:pos x="391" y="86"/>
                </a:cxn>
                <a:cxn ang="0">
                  <a:pos x="309" y="124"/>
                </a:cxn>
                <a:cxn ang="0">
                  <a:pos x="257" y="83"/>
                </a:cxn>
                <a:cxn ang="0">
                  <a:pos x="115" y="79"/>
                </a:cxn>
                <a:cxn ang="0">
                  <a:pos x="42" y="130"/>
                </a:cxn>
                <a:cxn ang="0">
                  <a:pos x="0" y="177"/>
                </a:cxn>
                <a:cxn ang="0">
                  <a:pos x="35" y="232"/>
                </a:cxn>
                <a:cxn ang="0">
                  <a:pos x="132" y="365"/>
                </a:cxn>
                <a:cxn ang="0">
                  <a:pos x="190" y="393"/>
                </a:cxn>
                <a:cxn ang="0">
                  <a:pos x="311" y="373"/>
                </a:cxn>
                <a:cxn ang="0">
                  <a:pos x="368" y="358"/>
                </a:cxn>
                <a:cxn ang="0">
                  <a:pos x="368" y="425"/>
                </a:cxn>
                <a:cxn ang="0">
                  <a:pos x="295" y="477"/>
                </a:cxn>
                <a:cxn ang="0">
                  <a:pos x="196" y="480"/>
                </a:cxn>
                <a:cxn ang="0">
                  <a:pos x="113" y="438"/>
                </a:cxn>
                <a:cxn ang="0">
                  <a:pos x="87" y="476"/>
                </a:cxn>
                <a:cxn ang="0">
                  <a:pos x="111" y="552"/>
                </a:cxn>
                <a:cxn ang="0">
                  <a:pos x="216" y="673"/>
                </a:cxn>
                <a:cxn ang="0">
                  <a:pos x="252" y="769"/>
                </a:cxn>
                <a:cxn ang="0">
                  <a:pos x="351" y="849"/>
                </a:cxn>
                <a:cxn ang="0">
                  <a:pos x="404" y="890"/>
                </a:cxn>
                <a:cxn ang="0">
                  <a:pos x="424" y="853"/>
                </a:cxn>
                <a:cxn ang="0">
                  <a:pos x="447" y="814"/>
                </a:cxn>
                <a:cxn ang="0">
                  <a:pos x="513" y="848"/>
                </a:cxn>
                <a:cxn ang="0">
                  <a:pos x="578" y="805"/>
                </a:cxn>
                <a:cxn ang="0">
                  <a:pos x="658" y="771"/>
                </a:cxn>
                <a:cxn ang="0">
                  <a:pos x="683" y="696"/>
                </a:cxn>
                <a:cxn ang="0">
                  <a:pos x="708" y="628"/>
                </a:cxn>
                <a:cxn ang="0">
                  <a:pos x="686" y="573"/>
                </a:cxn>
                <a:cxn ang="0">
                  <a:pos x="709" y="555"/>
                </a:cxn>
                <a:cxn ang="0">
                  <a:pos x="758" y="583"/>
                </a:cxn>
                <a:cxn ang="0">
                  <a:pos x="758" y="655"/>
                </a:cxn>
                <a:cxn ang="0">
                  <a:pos x="786" y="731"/>
                </a:cxn>
                <a:cxn ang="0">
                  <a:pos x="758" y="800"/>
                </a:cxn>
                <a:cxn ang="0">
                  <a:pos x="750" y="847"/>
                </a:cxn>
                <a:cxn ang="0">
                  <a:pos x="770" y="883"/>
                </a:cxn>
                <a:cxn ang="0">
                  <a:pos x="737" y="926"/>
                </a:cxn>
                <a:cxn ang="0">
                  <a:pos x="762" y="970"/>
                </a:cxn>
                <a:cxn ang="0">
                  <a:pos x="853" y="976"/>
                </a:cxn>
                <a:cxn ang="0">
                  <a:pos x="881" y="910"/>
                </a:cxn>
                <a:cxn ang="0">
                  <a:pos x="931" y="866"/>
                </a:cxn>
                <a:cxn ang="0">
                  <a:pos x="981" y="821"/>
                </a:cxn>
                <a:cxn ang="0">
                  <a:pos x="1056" y="776"/>
                </a:cxn>
                <a:cxn ang="0">
                  <a:pos x="1054" y="743"/>
                </a:cxn>
                <a:cxn ang="0">
                  <a:pos x="991" y="716"/>
                </a:cxn>
                <a:cxn ang="0">
                  <a:pos x="996" y="684"/>
                </a:cxn>
                <a:cxn ang="0">
                  <a:pos x="1076" y="627"/>
                </a:cxn>
                <a:cxn ang="0">
                  <a:pos x="1075" y="576"/>
                </a:cxn>
                <a:cxn ang="0">
                  <a:pos x="1069" y="536"/>
                </a:cxn>
                <a:cxn ang="0">
                  <a:pos x="1051" y="502"/>
                </a:cxn>
                <a:cxn ang="0">
                  <a:pos x="1086" y="488"/>
                </a:cxn>
                <a:cxn ang="0">
                  <a:pos x="1135" y="453"/>
                </a:cxn>
                <a:cxn ang="0">
                  <a:pos x="1133" y="413"/>
                </a:cxn>
                <a:cxn ang="0">
                  <a:pos x="1053" y="374"/>
                </a:cxn>
                <a:cxn ang="0">
                  <a:pos x="1009" y="305"/>
                </a:cxn>
                <a:cxn ang="0">
                  <a:pos x="934" y="198"/>
                </a:cxn>
                <a:cxn ang="0">
                  <a:pos x="860" y="119"/>
                </a:cxn>
                <a:cxn ang="0">
                  <a:pos x="678" y="19"/>
                </a:cxn>
                <a:cxn ang="0">
                  <a:pos x="567" y="1"/>
                </a:cxn>
                <a:cxn ang="0">
                  <a:pos x="539" y="35"/>
                </a:cxn>
                <a:cxn ang="0">
                  <a:pos x="530" y="95"/>
                </a:cxn>
              </a:cxnLst>
              <a:rect l="0" t="0" r="r" b="b"/>
              <a:pathLst>
                <a:path w="1140" h="981">
                  <a:moveTo>
                    <a:pt x="519" y="98"/>
                  </a:moveTo>
                  <a:lnTo>
                    <a:pt x="507" y="98"/>
                  </a:lnTo>
                  <a:lnTo>
                    <a:pt x="493" y="95"/>
                  </a:lnTo>
                  <a:lnTo>
                    <a:pt x="465" y="91"/>
                  </a:lnTo>
                  <a:lnTo>
                    <a:pt x="439" y="85"/>
                  </a:lnTo>
                  <a:lnTo>
                    <a:pt x="425" y="84"/>
                  </a:lnTo>
                  <a:lnTo>
                    <a:pt x="413" y="83"/>
                  </a:lnTo>
                  <a:lnTo>
                    <a:pt x="405" y="83"/>
                  </a:lnTo>
                  <a:lnTo>
                    <a:pt x="399" y="85"/>
                  </a:lnTo>
                  <a:lnTo>
                    <a:pt x="391" y="86"/>
                  </a:lnTo>
                  <a:lnTo>
                    <a:pt x="385" y="90"/>
                  </a:lnTo>
                  <a:lnTo>
                    <a:pt x="374" y="95"/>
                  </a:lnTo>
                  <a:lnTo>
                    <a:pt x="364" y="103"/>
                  </a:lnTo>
                  <a:lnTo>
                    <a:pt x="353" y="111"/>
                  </a:lnTo>
                  <a:lnTo>
                    <a:pt x="341" y="117"/>
                  </a:lnTo>
                  <a:lnTo>
                    <a:pt x="335" y="120"/>
                  </a:lnTo>
                  <a:lnTo>
                    <a:pt x="329" y="121"/>
                  </a:lnTo>
                  <a:lnTo>
                    <a:pt x="321" y="124"/>
                  </a:lnTo>
                  <a:lnTo>
                    <a:pt x="314" y="124"/>
                  </a:lnTo>
                  <a:lnTo>
                    <a:pt x="309" y="124"/>
                  </a:lnTo>
                  <a:lnTo>
                    <a:pt x="304" y="121"/>
                  </a:lnTo>
                  <a:lnTo>
                    <a:pt x="300" y="120"/>
                  </a:lnTo>
                  <a:lnTo>
                    <a:pt x="296" y="117"/>
                  </a:lnTo>
                  <a:lnTo>
                    <a:pt x="290" y="111"/>
                  </a:lnTo>
                  <a:lnTo>
                    <a:pt x="284" y="103"/>
                  </a:lnTo>
                  <a:lnTo>
                    <a:pt x="277" y="95"/>
                  </a:lnTo>
                  <a:lnTo>
                    <a:pt x="270" y="90"/>
                  </a:lnTo>
                  <a:lnTo>
                    <a:pt x="266" y="86"/>
                  </a:lnTo>
                  <a:lnTo>
                    <a:pt x="262" y="85"/>
                  </a:lnTo>
                  <a:lnTo>
                    <a:pt x="257" y="83"/>
                  </a:lnTo>
                  <a:lnTo>
                    <a:pt x="252" y="83"/>
                  </a:lnTo>
                  <a:lnTo>
                    <a:pt x="167" y="83"/>
                  </a:lnTo>
                  <a:lnTo>
                    <a:pt x="161" y="83"/>
                  </a:lnTo>
                  <a:lnTo>
                    <a:pt x="156" y="82"/>
                  </a:lnTo>
                  <a:lnTo>
                    <a:pt x="147" y="80"/>
                  </a:lnTo>
                  <a:lnTo>
                    <a:pt x="137" y="79"/>
                  </a:lnTo>
                  <a:lnTo>
                    <a:pt x="132" y="77"/>
                  </a:lnTo>
                  <a:lnTo>
                    <a:pt x="127" y="77"/>
                  </a:lnTo>
                  <a:lnTo>
                    <a:pt x="121" y="77"/>
                  </a:lnTo>
                  <a:lnTo>
                    <a:pt x="115" y="79"/>
                  </a:lnTo>
                  <a:lnTo>
                    <a:pt x="108" y="80"/>
                  </a:lnTo>
                  <a:lnTo>
                    <a:pt x="103" y="81"/>
                  </a:lnTo>
                  <a:lnTo>
                    <a:pt x="98" y="83"/>
                  </a:lnTo>
                  <a:lnTo>
                    <a:pt x="93" y="86"/>
                  </a:lnTo>
                  <a:lnTo>
                    <a:pt x="90" y="89"/>
                  </a:lnTo>
                  <a:lnTo>
                    <a:pt x="85" y="92"/>
                  </a:lnTo>
                  <a:lnTo>
                    <a:pt x="77" y="99"/>
                  </a:lnTo>
                  <a:lnTo>
                    <a:pt x="68" y="107"/>
                  </a:lnTo>
                  <a:lnTo>
                    <a:pt x="51" y="124"/>
                  </a:lnTo>
                  <a:lnTo>
                    <a:pt x="42" y="130"/>
                  </a:lnTo>
                  <a:lnTo>
                    <a:pt x="33" y="137"/>
                  </a:lnTo>
                  <a:lnTo>
                    <a:pt x="25" y="143"/>
                  </a:lnTo>
                  <a:lnTo>
                    <a:pt x="17" y="150"/>
                  </a:lnTo>
                  <a:lnTo>
                    <a:pt x="13" y="153"/>
                  </a:lnTo>
                  <a:lnTo>
                    <a:pt x="10" y="156"/>
                  </a:lnTo>
                  <a:lnTo>
                    <a:pt x="7" y="160"/>
                  </a:lnTo>
                  <a:lnTo>
                    <a:pt x="5" y="163"/>
                  </a:lnTo>
                  <a:lnTo>
                    <a:pt x="2" y="168"/>
                  </a:lnTo>
                  <a:lnTo>
                    <a:pt x="1" y="172"/>
                  </a:lnTo>
                  <a:lnTo>
                    <a:pt x="0" y="177"/>
                  </a:lnTo>
                  <a:lnTo>
                    <a:pt x="0" y="181"/>
                  </a:lnTo>
                  <a:lnTo>
                    <a:pt x="0" y="187"/>
                  </a:lnTo>
                  <a:lnTo>
                    <a:pt x="1" y="192"/>
                  </a:lnTo>
                  <a:lnTo>
                    <a:pt x="2" y="197"/>
                  </a:lnTo>
                  <a:lnTo>
                    <a:pt x="5" y="202"/>
                  </a:lnTo>
                  <a:lnTo>
                    <a:pt x="7" y="206"/>
                  </a:lnTo>
                  <a:lnTo>
                    <a:pt x="11" y="209"/>
                  </a:lnTo>
                  <a:lnTo>
                    <a:pt x="17" y="217"/>
                  </a:lnTo>
                  <a:lnTo>
                    <a:pt x="26" y="224"/>
                  </a:lnTo>
                  <a:lnTo>
                    <a:pt x="35" y="232"/>
                  </a:lnTo>
                  <a:lnTo>
                    <a:pt x="43" y="239"/>
                  </a:lnTo>
                  <a:lnTo>
                    <a:pt x="47" y="243"/>
                  </a:lnTo>
                  <a:lnTo>
                    <a:pt x="51" y="248"/>
                  </a:lnTo>
                  <a:lnTo>
                    <a:pt x="61" y="259"/>
                  </a:lnTo>
                  <a:lnTo>
                    <a:pt x="70" y="271"/>
                  </a:lnTo>
                  <a:lnTo>
                    <a:pt x="86" y="297"/>
                  </a:lnTo>
                  <a:lnTo>
                    <a:pt x="101" y="321"/>
                  </a:lnTo>
                  <a:lnTo>
                    <a:pt x="116" y="345"/>
                  </a:lnTo>
                  <a:lnTo>
                    <a:pt x="123" y="355"/>
                  </a:lnTo>
                  <a:lnTo>
                    <a:pt x="132" y="365"/>
                  </a:lnTo>
                  <a:lnTo>
                    <a:pt x="137" y="369"/>
                  </a:lnTo>
                  <a:lnTo>
                    <a:pt x="142" y="373"/>
                  </a:lnTo>
                  <a:lnTo>
                    <a:pt x="147" y="378"/>
                  </a:lnTo>
                  <a:lnTo>
                    <a:pt x="152" y="381"/>
                  </a:lnTo>
                  <a:lnTo>
                    <a:pt x="157" y="383"/>
                  </a:lnTo>
                  <a:lnTo>
                    <a:pt x="164" y="387"/>
                  </a:lnTo>
                  <a:lnTo>
                    <a:pt x="170" y="389"/>
                  </a:lnTo>
                  <a:lnTo>
                    <a:pt x="176" y="391"/>
                  </a:lnTo>
                  <a:lnTo>
                    <a:pt x="182" y="392"/>
                  </a:lnTo>
                  <a:lnTo>
                    <a:pt x="190" y="393"/>
                  </a:lnTo>
                  <a:lnTo>
                    <a:pt x="197" y="394"/>
                  </a:lnTo>
                  <a:lnTo>
                    <a:pt x="206" y="394"/>
                  </a:lnTo>
                  <a:lnTo>
                    <a:pt x="271" y="394"/>
                  </a:lnTo>
                  <a:lnTo>
                    <a:pt x="277" y="394"/>
                  </a:lnTo>
                  <a:lnTo>
                    <a:pt x="284" y="393"/>
                  </a:lnTo>
                  <a:lnTo>
                    <a:pt x="290" y="391"/>
                  </a:lnTo>
                  <a:lnTo>
                    <a:pt x="294" y="388"/>
                  </a:lnTo>
                  <a:lnTo>
                    <a:pt x="299" y="384"/>
                  </a:lnTo>
                  <a:lnTo>
                    <a:pt x="304" y="381"/>
                  </a:lnTo>
                  <a:lnTo>
                    <a:pt x="311" y="373"/>
                  </a:lnTo>
                  <a:lnTo>
                    <a:pt x="320" y="365"/>
                  </a:lnTo>
                  <a:lnTo>
                    <a:pt x="325" y="362"/>
                  </a:lnTo>
                  <a:lnTo>
                    <a:pt x="329" y="358"/>
                  </a:lnTo>
                  <a:lnTo>
                    <a:pt x="334" y="356"/>
                  </a:lnTo>
                  <a:lnTo>
                    <a:pt x="340" y="354"/>
                  </a:lnTo>
                  <a:lnTo>
                    <a:pt x="345" y="353"/>
                  </a:lnTo>
                  <a:lnTo>
                    <a:pt x="353" y="352"/>
                  </a:lnTo>
                  <a:lnTo>
                    <a:pt x="359" y="353"/>
                  </a:lnTo>
                  <a:lnTo>
                    <a:pt x="364" y="355"/>
                  </a:lnTo>
                  <a:lnTo>
                    <a:pt x="368" y="358"/>
                  </a:lnTo>
                  <a:lnTo>
                    <a:pt x="371" y="363"/>
                  </a:lnTo>
                  <a:lnTo>
                    <a:pt x="374" y="369"/>
                  </a:lnTo>
                  <a:lnTo>
                    <a:pt x="376" y="374"/>
                  </a:lnTo>
                  <a:lnTo>
                    <a:pt x="378" y="380"/>
                  </a:lnTo>
                  <a:lnTo>
                    <a:pt x="378" y="387"/>
                  </a:lnTo>
                  <a:lnTo>
                    <a:pt x="378" y="392"/>
                  </a:lnTo>
                  <a:lnTo>
                    <a:pt x="376" y="398"/>
                  </a:lnTo>
                  <a:lnTo>
                    <a:pt x="374" y="409"/>
                  </a:lnTo>
                  <a:lnTo>
                    <a:pt x="370" y="420"/>
                  </a:lnTo>
                  <a:lnTo>
                    <a:pt x="368" y="425"/>
                  </a:lnTo>
                  <a:lnTo>
                    <a:pt x="365" y="429"/>
                  </a:lnTo>
                  <a:lnTo>
                    <a:pt x="358" y="438"/>
                  </a:lnTo>
                  <a:lnTo>
                    <a:pt x="350" y="448"/>
                  </a:lnTo>
                  <a:lnTo>
                    <a:pt x="340" y="454"/>
                  </a:lnTo>
                  <a:lnTo>
                    <a:pt x="335" y="459"/>
                  </a:lnTo>
                  <a:lnTo>
                    <a:pt x="330" y="461"/>
                  </a:lnTo>
                  <a:lnTo>
                    <a:pt x="325" y="464"/>
                  </a:lnTo>
                  <a:lnTo>
                    <a:pt x="319" y="468"/>
                  </a:lnTo>
                  <a:lnTo>
                    <a:pt x="308" y="472"/>
                  </a:lnTo>
                  <a:lnTo>
                    <a:pt x="295" y="477"/>
                  </a:lnTo>
                  <a:lnTo>
                    <a:pt x="281" y="481"/>
                  </a:lnTo>
                  <a:lnTo>
                    <a:pt x="269" y="484"/>
                  </a:lnTo>
                  <a:lnTo>
                    <a:pt x="255" y="486"/>
                  </a:lnTo>
                  <a:lnTo>
                    <a:pt x="241" y="487"/>
                  </a:lnTo>
                  <a:lnTo>
                    <a:pt x="227" y="488"/>
                  </a:lnTo>
                  <a:lnTo>
                    <a:pt x="219" y="487"/>
                  </a:lnTo>
                  <a:lnTo>
                    <a:pt x="215" y="486"/>
                  </a:lnTo>
                  <a:lnTo>
                    <a:pt x="210" y="486"/>
                  </a:lnTo>
                  <a:lnTo>
                    <a:pt x="202" y="482"/>
                  </a:lnTo>
                  <a:lnTo>
                    <a:pt x="196" y="480"/>
                  </a:lnTo>
                  <a:lnTo>
                    <a:pt x="189" y="476"/>
                  </a:lnTo>
                  <a:lnTo>
                    <a:pt x="182" y="472"/>
                  </a:lnTo>
                  <a:lnTo>
                    <a:pt x="171" y="463"/>
                  </a:lnTo>
                  <a:lnTo>
                    <a:pt x="159" y="454"/>
                  </a:lnTo>
                  <a:lnTo>
                    <a:pt x="152" y="450"/>
                  </a:lnTo>
                  <a:lnTo>
                    <a:pt x="146" y="446"/>
                  </a:lnTo>
                  <a:lnTo>
                    <a:pt x="139" y="443"/>
                  </a:lnTo>
                  <a:lnTo>
                    <a:pt x="131" y="441"/>
                  </a:lnTo>
                  <a:lnTo>
                    <a:pt x="122" y="438"/>
                  </a:lnTo>
                  <a:lnTo>
                    <a:pt x="113" y="438"/>
                  </a:lnTo>
                  <a:lnTo>
                    <a:pt x="110" y="438"/>
                  </a:lnTo>
                  <a:lnTo>
                    <a:pt x="106" y="440"/>
                  </a:lnTo>
                  <a:lnTo>
                    <a:pt x="103" y="441"/>
                  </a:lnTo>
                  <a:lnTo>
                    <a:pt x="101" y="443"/>
                  </a:lnTo>
                  <a:lnTo>
                    <a:pt x="98" y="445"/>
                  </a:lnTo>
                  <a:lnTo>
                    <a:pt x="96" y="448"/>
                  </a:lnTo>
                  <a:lnTo>
                    <a:pt x="92" y="453"/>
                  </a:lnTo>
                  <a:lnTo>
                    <a:pt x="90" y="460"/>
                  </a:lnTo>
                  <a:lnTo>
                    <a:pt x="87" y="468"/>
                  </a:lnTo>
                  <a:lnTo>
                    <a:pt x="87" y="476"/>
                  </a:lnTo>
                  <a:lnTo>
                    <a:pt x="87" y="484"/>
                  </a:lnTo>
                  <a:lnTo>
                    <a:pt x="87" y="493"/>
                  </a:lnTo>
                  <a:lnTo>
                    <a:pt x="88" y="502"/>
                  </a:lnTo>
                  <a:lnTo>
                    <a:pt x="90" y="510"/>
                  </a:lnTo>
                  <a:lnTo>
                    <a:pt x="92" y="517"/>
                  </a:lnTo>
                  <a:lnTo>
                    <a:pt x="95" y="525"/>
                  </a:lnTo>
                  <a:lnTo>
                    <a:pt x="98" y="532"/>
                  </a:lnTo>
                  <a:lnTo>
                    <a:pt x="102" y="540"/>
                  </a:lnTo>
                  <a:lnTo>
                    <a:pt x="106" y="547"/>
                  </a:lnTo>
                  <a:lnTo>
                    <a:pt x="111" y="552"/>
                  </a:lnTo>
                  <a:lnTo>
                    <a:pt x="116" y="559"/>
                  </a:lnTo>
                  <a:lnTo>
                    <a:pt x="126" y="572"/>
                  </a:lnTo>
                  <a:lnTo>
                    <a:pt x="139" y="584"/>
                  </a:lnTo>
                  <a:lnTo>
                    <a:pt x="150" y="595"/>
                  </a:lnTo>
                  <a:lnTo>
                    <a:pt x="175" y="619"/>
                  </a:lnTo>
                  <a:lnTo>
                    <a:pt x="187" y="631"/>
                  </a:lnTo>
                  <a:lnTo>
                    <a:pt x="197" y="644"/>
                  </a:lnTo>
                  <a:lnTo>
                    <a:pt x="207" y="659"/>
                  </a:lnTo>
                  <a:lnTo>
                    <a:pt x="212" y="665"/>
                  </a:lnTo>
                  <a:lnTo>
                    <a:pt x="216" y="673"/>
                  </a:lnTo>
                  <a:lnTo>
                    <a:pt x="220" y="681"/>
                  </a:lnTo>
                  <a:lnTo>
                    <a:pt x="222" y="689"/>
                  </a:lnTo>
                  <a:lnTo>
                    <a:pt x="225" y="698"/>
                  </a:lnTo>
                  <a:lnTo>
                    <a:pt x="227" y="707"/>
                  </a:lnTo>
                  <a:lnTo>
                    <a:pt x="230" y="719"/>
                  </a:lnTo>
                  <a:lnTo>
                    <a:pt x="234" y="731"/>
                  </a:lnTo>
                  <a:lnTo>
                    <a:pt x="237" y="741"/>
                  </a:lnTo>
                  <a:lnTo>
                    <a:pt x="241" y="751"/>
                  </a:lnTo>
                  <a:lnTo>
                    <a:pt x="247" y="760"/>
                  </a:lnTo>
                  <a:lnTo>
                    <a:pt x="252" y="769"/>
                  </a:lnTo>
                  <a:lnTo>
                    <a:pt x="260" y="777"/>
                  </a:lnTo>
                  <a:lnTo>
                    <a:pt x="266" y="785"/>
                  </a:lnTo>
                  <a:lnTo>
                    <a:pt x="275" y="793"/>
                  </a:lnTo>
                  <a:lnTo>
                    <a:pt x="283" y="801"/>
                  </a:lnTo>
                  <a:lnTo>
                    <a:pt x="291" y="807"/>
                  </a:lnTo>
                  <a:lnTo>
                    <a:pt x="301" y="814"/>
                  </a:lnTo>
                  <a:lnTo>
                    <a:pt x="321" y="829"/>
                  </a:lnTo>
                  <a:lnTo>
                    <a:pt x="343" y="842"/>
                  </a:lnTo>
                  <a:lnTo>
                    <a:pt x="346" y="846"/>
                  </a:lnTo>
                  <a:lnTo>
                    <a:pt x="351" y="849"/>
                  </a:lnTo>
                  <a:lnTo>
                    <a:pt x="358" y="857"/>
                  </a:lnTo>
                  <a:lnTo>
                    <a:pt x="370" y="872"/>
                  </a:lnTo>
                  <a:lnTo>
                    <a:pt x="374" y="875"/>
                  </a:lnTo>
                  <a:lnTo>
                    <a:pt x="376" y="879"/>
                  </a:lnTo>
                  <a:lnTo>
                    <a:pt x="380" y="882"/>
                  </a:lnTo>
                  <a:lnTo>
                    <a:pt x="384" y="884"/>
                  </a:lnTo>
                  <a:lnTo>
                    <a:pt x="389" y="886"/>
                  </a:lnTo>
                  <a:lnTo>
                    <a:pt x="393" y="888"/>
                  </a:lnTo>
                  <a:lnTo>
                    <a:pt x="398" y="889"/>
                  </a:lnTo>
                  <a:lnTo>
                    <a:pt x="404" y="890"/>
                  </a:lnTo>
                  <a:lnTo>
                    <a:pt x="408" y="889"/>
                  </a:lnTo>
                  <a:lnTo>
                    <a:pt x="411" y="888"/>
                  </a:lnTo>
                  <a:lnTo>
                    <a:pt x="415" y="886"/>
                  </a:lnTo>
                  <a:lnTo>
                    <a:pt x="418" y="884"/>
                  </a:lnTo>
                  <a:lnTo>
                    <a:pt x="419" y="881"/>
                  </a:lnTo>
                  <a:lnTo>
                    <a:pt x="420" y="877"/>
                  </a:lnTo>
                  <a:lnTo>
                    <a:pt x="421" y="874"/>
                  </a:lnTo>
                  <a:lnTo>
                    <a:pt x="423" y="871"/>
                  </a:lnTo>
                  <a:lnTo>
                    <a:pt x="423" y="862"/>
                  </a:lnTo>
                  <a:lnTo>
                    <a:pt x="424" y="853"/>
                  </a:lnTo>
                  <a:lnTo>
                    <a:pt x="423" y="835"/>
                  </a:lnTo>
                  <a:lnTo>
                    <a:pt x="423" y="830"/>
                  </a:lnTo>
                  <a:lnTo>
                    <a:pt x="424" y="827"/>
                  </a:lnTo>
                  <a:lnTo>
                    <a:pt x="425" y="823"/>
                  </a:lnTo>
                  <a:lnTo>
                    <a:pt x="428" y="820"/>
                  </a:lnTo>
                  <a:lnTo>
                    <a:pt x="430" y="818"/>
                  </a:lnTo>
                  <a:lnTo>
                    <a:pt x="433" y="815"/>
                  </a:lnTo>
                  <a:lnTo>
                    <a:pt x="437" y="814"/>
                  </a:lnTo>
                  <a:lnTo>
                    <a:pt x="440" y="814"/>
                  </a:lnTo>
                  <a:lnTo>
                    <a:pt x="447" y="814"/>
                  </a:lnTo>
                  <a:lnTo>
                    <a:pt x="453" y="815"/>
                  </a:lnTo>
                  <a:lnTo>
                    <a:pt x="458" y="818"/>
                  </a:lnTo>
                  <a:lnTo>
                    <a:pt x="463" y="820"/>
                  </a:lnTo>
                  <a:lnTo>
                    <a:pt x="472" y="824"/>
                  </a:lnTo>
                  <a:lnTo>
                    <a:pt x="480" y="831"/>
                  </a:lnTo>
                  <a:lnTo>
                    <a:pt x="488" y="838"/>
                  </a:lnTo>
                  <a:lnTo>
                    <a:pt x="498" y="844"/>
                  </a:lnTo>
                  <a:lnTo>
                    <a:pt x="503" y="846"/>
                  </a:lnTo>
                  <a:lnTo>
                    <a:pt x="508" y="847"/>
                  </a:lnTo>
                  <a:lnTo>
                    <a:pt x="513" y="848"/>
                  </a:lnTo>
                  <a:lnTo>
                    <a:pt x="519" y="849"/>
                  </a:lnTo>
                  <a:lnTo>
                    <a:pt x="527" y="848"/>
                  </a:lnTo>
                  <a:lnTo>
                    <a:pt x="533" y="847"/>
                  </a:lnTo>
                  <a:lnTo>
                    <a:pt x="539" y="845"/>
                  </a:lnTo>
                  <a:lnTo>
                    <a:pt x="544" y="842"/>
                  </a:lnTo>
                  <a:lnTo>
                    <a:pt x="549" y="839"/>
                  </a:lnTo>
                  <a:lnTo>
                    <a:pt x="553" y="835"/>
                  </a:lnTo>
                  <a:lnTo>
                    <a:pt x="562" y="826"/>
                  </a:lnTo>
                  <a:lnTo>
                    <a:pt x="569" y="815"/>
                  </a:lnTo>
                  <a:lnTo>
                    <a:pt x="578" y="805"/>
                  </a:lnTo>
                  <a:lnTo>
                    <a:pt x="582" y="801"/>
                  </a:lnTo>
                  <a:lnTo>
                    <a:pt x="587" y="796"/>
                  </a:lnTo>
                  <a:lnTo>
                    <a:pt x="593" y="792"/>
                  </a:lnTo>
                  <a:lnTo>
                    <a:pt x="598" y="788"/>
                  </a:lnTo>
                  <a:lnTo>
                    <a:pt x="604" y="785"/>
                  </a:lnTo>
                  <a:lnTo>
                    <a:pt x="611" y="783"/>
                  </a:lnTo>
                  <a:lnTo>
                    <a:pt x="617" y="780"/>
                  </a:lnTo>
                  <a:lnTo>
                    <a:pt x="624" y="778"/>
                  </a:lnTo>
                  <a:lnTo>
                    <a:pt x="652" y="772"/>
                  </a:lnTo>
                  <a:lnTo>
                    <a:pt x="658" y="771"/>
                  </a:lnTo>
                  <a:lnTo>
                    <a:pt x="663" y="769"/>
                  </a:lnTo>
                  <a:lnTo>
                    <a:pt x="668" y="767"/>
                  </a:lnTo>
                  <a:lnTo>
                    <a:pt x="673" y="765"/>
                  </a:lnTo>
                  <a:lnTo>
                    <a:pt x="677" y="761"/>
                  </a:lnTo>
                  <a:lnTo>
                    <a:pt x="679" y="757"/>
                  </a:lnTo>
                  <a:lnTo>
                    <a:pt x="682" y="752"/>
                  </a:lnTo>
                  <a:lnTo>
                    <a:pt x="682" y="747"/>
                  </a:lnTo>
                  <a:lnTo>
                    <a:pt x="682" y="707"/>
                  </a:lnTo>
                  <a:lnTo>
                    <a:pt x="682" y="700"/>
                  </a:lnTo>
                  <a:lnTo>
                    <a:pt x="683" y="696"/>
                  </a:lnTo>
                  <a:lnTo>
                    <a:pt x="684" y="690"/>
                  </a:lnTo>
                  <a:lnTo>
                    <a:pt x="686" y="686"/>
                  </a:lnTo>
                  <a:lnTo>
                    <a:pt x="691" y="675"/>
                  </a:lnTo>
                  <a:lnTo>
                    <a:pt x="694" y="668"/>
                  </a:lnTo>
                  <a:lnTo>
                    <a:pt x="699" y="659"/>
                  </a:lnTo>
                  <a:lnTo>
                    <a:pt x="703" y="648"/>
                  </a:lnTo>
                  <a:lnTo>
                    <a:pt x="706" y="644"/>
                  </a:lnTo>
                  <a:lnTo>
                    <a:pt x="707" y="639"/>
                  </a:lnTo>
                  <a:lnTo>
                    <a:pt x="707" y="634"/>
                  </a:lnTo>
                  <a:lnTo>
                    <a:pt x="708" y="628"/>
                  </a:lnTo>
                  <a:lnTo>
                    <a:pt x="707" y="624"/>
                  </a:lnTo>
                  <a:lnTo>
                    <a:pt x="707" y="619"/>
                  </a:lnTo>
                  <a:lnTo>
                    <a:pt x="704" y="611"/>
                  </a:lnTo>
                  <a:lnTo>
                    <a:pt x="702" y="608"/>
                  </a:lnTo>
                  <a:lnTo>
                    <a:pt x="701" y="604"/>
                  </a:lnTo>
                  <a:lnTo>
                    <a:pt x="697" y="599"/>
                  </a:lnTo>
                  <a:lnTo>
                    <a:pt x="692" y="592"/>
                  </a:lnTo>
                  <a:lnTo>
                    <a:pt x="688" y="585"/>
                  </a:lnTo>
                  <a:lnTo>
                    <a:pt x="686" y="577"/>
                  </a:lnTo>
                  <a:lnTo>
                    <a:pt x="686" y="573"/>
                  </a:lnTo>
                  <a:lnTo>
                    <a:pt x="686" y="568"/>
                  </a:lnTo>
                  <a:lnTo>
                    <a:pt x="686" y="566"/>
                  </a:lnTo>
                  <a:lnTo>
                    <a:pt x="686" y="564"/>
                  </a:lnTo>
                  <a:lnTo>
                    <a:pt x="688" y="560"/>
                  </a:lnTo>
                  <a:lnTo>
                    <a:pt x="691" y="559"/>
                  </a:lnTo>
                  <a:lnTo>
                    <a:pt x="693" y="558"/>
                  </a:lnTo>
                  <a:lnTo>
                    <a:pt x="694" y="557"/>
                  </a:lnTo>
                  <a:lnTo>
                    <a:pt x="697" y="556"/>
                  </a:lnTo>
                  <a:lnTo>
                    <a:pt x="703" y="555"/>
                  </a:lnTo>
                  <a:lnTo>
                    <a:pt x="709" y="555"/>
                  </a:lnTo>
                  <a:lnTo>
                    <a:pt x="722" y="555"/>
                  </a:lnTo>
                  <a:lnTo>
                    <a:pt x="727" y="555"/>
                  </a:lnTo>
                  <a:lnTo>
                    <a:pt x="733" y="556"/>
                  </a:lnTo>
                  <a:lnTo>
                    <a:pt x="738" y="558"/>
                  </a:lnTo>
                  <a:lnTo>
                    <a:pt x="743" y="560"/>
                  </a:lnTo>
                  <a:lnTo>
                    <a:pt x="747" y="565"/>
                  </a:lnTo>
                  <a:lnTo>
                    <a:pt x="751" y="568"/>
                  </a:lnTo>
                  <a:lnTo>
                    <a:pt x="753" y="573"/>
                  </a:lnTo>
                  <a:lnTo>
                    <a:pt x="756" y="577"/>
                  </a:lnTo>
                  <a:lnTo>
                    <a:pt x="758" y="583"/>
                  </a:lnTo>
                  <a:lnTo>
                    <a:pt x="761" y="589"/>
                  </a:lnTo>
                  <a:lnTo>
                    <a:pt x="763" y="601"/>
                  </a:lnTo>
                  <a:lnTo>
                    <a:pt x="765" y="612"/>
                  </a:lnTo>
                  <a:lnTo>
                    <a:pt x="765" y="625"/>
                  </a:lnTo>
                  <a:lnTo>
                    <a:pt x="765" y="629"/>
                  </a:lnTo>
                  <a:lnTo>
                    <a:pt x="763" y="633"/>
                  </a:lnTo>
                  <a:lnTo>
                    <a:pt x="762" y="639"/>
                  </a:lnTo>
                  <a:lnTo>
                    <a:pt x="760" y="647"/>
                  </a:lnTo>
                  <a:lnTo>
                    <a:pt x="758" y="651"/>
                  </a:lnTo>
                  <a:lnTo>
                    <a:pt x="758" y="655"/>
                  </a:lnTo>
                  <a:lnTo>
                    <a:pt x="758" y="662"/>
                  </a:lnTo>
                  <a:lnTo>
                    <a:pt x="760" y="668"/>
                  </a:lnTo>
                  <a:lnTo>
                    <a:pt x="763" y="679"/>
                  </a:lnTo>
                  <a:lnTo>
                    <a:pt x="765" y="684"/>
                  </a:lnTo>
                  <a:lnTo>
                    <a:pt x="767" y="689"/>
                  </a:lnTo>
                  <a:lnTo>
                    <a:pt x="773" y="699"/>
                  </a:lnTo>
                  <a:lnTo>
                    <a:pt x="778" y="709"/>
                  </a:lnTo>
                  <a:lnTo>
                    <a:pt x="783" y="719"/>
                  </a:lnTo>
                  <a:lnTo>
                    <a:pt x="785" y="725"/>
                  </a:lnTo>
                  <a:lnTo>
                    <a:pt x="786" y="731"/>
                  </a:lnTo>
                  <a:lnTo>
                    <a:pt x="787" y="736"/>
                  </a:lnTo>
                  <a:lnTo>
                    <a:pt x="787" y="743"/>
                  </a:lnTo>
                  <a:lnTo>
                    <a:pt x="787" y="750"/>
                  </a:lnTo>
                  <a:lnTo>
                    <a:pt x="786" y="757"/>
                  </a:lnTo>
                  <a:lnTo>
                    <a:pt x="783" y="762"/>
                  </a:lnTo>
                  <a:lnTo>
                    <a:pt x="782" y="766"/>
                  </a:lnTo>
                  <a:lnTo>
                    <a:pt x="781" y="768"/>
                  </a:lnTo>
                  <a:lnTo>
                    <a:pt x="775" y="779"/>
                  </a:lnTo>
                  <a:lnTo>
                    <a:pt x="767" y="789"/>
                  </a:lnTo>
                  <a:lnTo>
                    <a:pt x="758" y="800"/>
                  </a:lnTo>
                  <a:lnTo>
                    <a:pt x="756" y="805"/>
                  </a:lnTo>
                  <a:lnTo>
                    <a:pt x="752" y="810"/>
                  </a:lnTo>
                  <a:lnTo>
                    <a:pt x="750" y="815"/>
                  </a:lnTo>
                  <a:lnTo>
                    <a:pt x="747" y="822"/>
                  </a:lnTo>
                  <a:lnTo>
                    <a:pt x="746" y="829"/>
                  </a:lnTo>
                  <a:lnTo>
                    <a:pt x="746" y="836"/>
                  </a:lnTo>
                  <a:lnTo>
                    <a:pt x="746" y="839"/>
                  </a:lnTo>
                  <a:lnTo>
                    <a:pt x="747" y="841"/>
                  </a:lnTo>
                  <a:lnTo>
                    <a:pt x="748" y="844"/>
                  </a:lnTo>
                  <a:lnTo>
                    <a:pt x="750" y="847"/>
                  </a:lnTo>
                  <a:lnTo>
                    <a:pt x="753" y="850"/>
                  </a:lnTo>
                  <a:lnTo>
                    <a:pt x="758" y="855"/>
                  </a:lnTo>
                  <a:lnTo>
                    <a:pt x="763" y="858"/>
                  </a:lnTo>
                  <a:lnTo>
                    <a:pt x="767" y="863"/>
                  </a:lnTo>
                  <a:lnTo>
                    <a:pt x="768" y="865"/>
                  </a:lnTo>
                  <a:lnTo>
                    <a:pt x="770" y="867"/>
                  </a:lnTo>
                  <a:lnTo>
                    <a:pt x="771" y="871"/>
                  </a:lnTo>
                  <a:lnTo>
                    <a:pt x="771" y="873"/>
                  </a:lnTo>
                  <a:lnTo>
                    <a:pt x="771" y="879"/>
                  </a:lnTo>
                  <a:lnTo>
                    <a:pt x="770" y="883"/>
                  </a:lnTo>
                  <a:lnTo>
                    <a:pt x="768" y="886"/>
                  </a:lnTo>
                  <a:lnTo>
                    <a:pt x="766" y="891"/>
                  </a:lnTo>
                  <a:lnTo>
                    <a:pt x="763" y="894"/>
                  </a:lnTo>
                  <a:lnTo>
                    <a:pt x="760" y="898"/>
                  </a:lnTo>
                  <a:lnTo>
                    <a:pt x="753" y="905"/>
                  </a:lnTo>
                  <a:lnTo>
                    <a:pt x="747" y="911"/>
                  </a:lnTo>
                  <a:lnTo>
                    <a:pt x="745" y="915"/>
                  </a:lnTo>
                  <a:lnTo>
                    <a:pt x="742" y="918"/>
                  </a:lnTo>
                  <a:lnTo>
                    <a:pt x="740" y="923"/>
                  </a:lnTo>
                  <a:lnTo>
                    <a:pt x="737" y="926"/>
                  </a:lnTo>
                  <a:lnTo>
                    <a:pt x="736" y="930"/>
                  </a:lnTo>
                  <a:lnTo>
                    <a:pt x="736" y="936"/>
                  </a:lnTo>
                  <a:lnTo>
                    <a:pt x="737" y="943"/>
                  </a:lnTo>
                  <a:lnTo>
                    <a:pt x="737" y="946"/>
                  </a:lnTo>
                  <a:lnTo>
                    <a:pt x="738" y="949"/>
                  </a:lnTo>
                  <a:lnTo>
                    <a:pt x="741" y="954"/>
                  </a:lnTo>
                  <a:lnTo>
                    <a:pt x="746" y="959"/>
                  </a:lnTo>
                  <a:lnTo>
                    <a:pt x="750" y="963"/>
                  </a:lnTo>
                  <a:lnTo>
                    <a:pt x="756" y="967"/>
                  </a:lnTo>
                  <a:lnTo>
                    <a:pt x="762" y="970"/>
                  </a:lnTo>
                  <a:lnTo>
                    <a:pt x="770" y="973"/>
                  </a:lnTo>
                  <a:lnTo>
                    <a:pt x="776" y="976"/>
                  </a:lnTo>
                  <a:lnTo>
                    <a:pt x="785" y="977"/>
                  </a:lnTo>
                  <a:lnTo>
                    <a:pt x="792" y="979"/>
                  </a:lnTo>
                  <a:lnTo>
                    <a:pt x="801" y="980"/>
                  </a:lnTo>
                  <a:lnTo>
                    <a:pt x="817" y="981"/>
                  </a:lnTo>
                  <a:lnTo>
                    <a:pt x="833" y="981"/>
                  </a:lnTo>
                  <a:lnTo>
                    <a:pt x="842" y="981"/>
                  </a:lnTo>
                  <a:lnTo>
                    <a:pt x="848" y="979"/>
                  </a:lnTo>
                  <a:lnTo>
                    <a:pt x="853" y="976"/>
                  </a:lnTo>
                  <a:lnTo>
                    <a:pt x="856" y="973"/>
                  </a:lnTo>
                  <a:lnTo>
                    <a:pt x="859" y="971"/>
                  </a:lnTo>
                  <a:lnTo>
                    <a:pt x="862" y="967"/>
                  </a:lnTo>
                  <a:lnTo>
                    <a:pt x="865" y="961"/>
                  </a:lnTo>
                  <a:lnTo>
                    <a:pt x="867" y="954"/>
                  </a:lnTo>
                  <a:lnTo>
                    <a:pt x="870" y="947"/>
                  </a:lnTo>
                  <a:lnTo>
                    <a:pt x="874" y="933"/>
                  </a:lnTo>
                  <a:lnTo>
                    <a:pt x="876" y="925"/>
                  </a:lnTo>
                  <a:lnTo>
                    <a:pt x="877" y="917"/>
                  </a:lnTo>
                  <a:lnTo>
                    <a:pt x="881" y="910"/>
                  </a:lnTo>
                  <a:lnTo>
                    <a:pt x="884" y="902"/>
                  </a:lnTo>
                  <a:lnTo>
                    <a:pt x="887" y="895"/>
                  </a:lnTo>
                  <a:lnTo>
                    <a:pt x="892" y="890"/>
                  </a:lnTo>
                  <a:lnTo>
                    <a:pt x="896" y="886"/>
                  </a:lnTo>
                  <a:lnTo>
                    <a:pt x="899" y="884"/>
                  </a:lnTo>
                  <a:lnTo>
                    <a:pt x="905" y="880"/>
                  </a:lnTo>
                  <a:lnTo>
                    <a:pt x="911" y="876"/>
                  </a:lnTo>
                  <a:lnTo>
                    <a:pt x="919" y="873"/>
                  </a:lnTo>
                  <a:lnTo>
                    <a:pt x="925" y="870"/>
                  </a:lnTo>
                  <a:lnTo>
                    <a:pt x="931" y="866"/>
                  </a:lnTo>
                  <a:lnTo>
                    <a:pt x="936" y="860"/>
                  </a:lnTo>
                  <a:lnTo>
                    <a:pt x="939" y="858"/>
                  </a:lnTo>
                  <a:lnTo>
                    <a:pt x="941" y="855"/>
                  </a:lnTo>
                  <a:lnTo>
                    <a:pt x="944" y="850"/>
                  </a:lnTo>
                  <a:lnTo>
                    <a:pt x="947" y="846"/>
                  </a:lnTo>
                  <a:lnTo>
                    <a:pt x="950" y="841"/>
                  </a:lnTo>
                  <a:lnTo>
                    <a:pt x="954" y="838"/>
                  </a:lnTo>
                  <a:lnTo>
                    <a:pt x="962" y="831"/>
                  </a:lnTo>
                  <a:lnTo>
                    <a:pt x="971" y="826"/>
                  </a:lnTo>
                  <a:lnTo>
                    <a:pt x="981" y="821"/>
                  </a:lnTo>
                  <a:lnTo>
                    <a:pt x="991" y="816"/>
                  </a:lnTo>
                  <a:lnTo>
                    <a:pt x="1011" y="809"/>
                  </a:lnTo>
                  <a:lnTo>
                    <a:pt x="1021" y="804"/>
                  </a:lnTo>
                  <a:lnTo>
                    <a:pt x="1030" y="800"/>
                  </a:lnTo>
                  <a:lnTo>
                    <a:pt x="1039" y="795"/>
                  </a:lnTo>
                  <a:lnTo>
                    <a:pt x="1045" y="789"/>
                  </a:lnTo>
                  <a:lnTo>
                    <a:pt x="1049" y="786"/>
                  </a:lnTo>
                  <a:lnTo>
                    <a:pt x="1051" y="783"/>
                  </a:lnTo>
                  <a:lnTo>
                    <a:pt x="1054" y="779"/>
                  </a:lnTo>
                  <a:lnTo>
                    <a:pt x="1056" y="776"/>
                  </a:lnTo>
                  <a:lnTo>
                    <a:pt x="1058" y="771"/>
                  </a:lnTo>
                  <a:lnTo>
                    <a:pt x="1059" y="767"/>
                  </a:lnTo>
                  <a:lnTo>
                    <a:pt x="1060" y="762"/>
                  </a:lnTo>
                  <a:lnTo>
                    <a:pt x="1060" y="758"/>
                  </a:lnTo>
                  <a:lnTo>
                    <a:pt x="1060" y="754"/>
                  </a:lnTo>
                  <a:lnTo>
                    <a:pt x="1059" y="751"/>
                  </a:lnTo>
                  <a:lnTo>
                    <a:pt x="1059" y="749"/>
                  </a:lnTo>
                  <a:lnTo>
                    <a:pt x="1058" y="747"/>
                  </a:lnTo>
                  <a:lnTo>
                    <a:pt x="1055" y="744"/>
                  </a:lnTo>
                  <a:lnTo>
                    <a:pt x="1054" y="743"/>
                  </a:lnTo>
                  <a:lnTo>
                    <a:pt x="1049" y="740"/>
                  </a:lnTo>
                  <a:lnTo>
                    <a:pt x="1043" y="736"/>
                  </a:lnTo>
                  <a:lnTo>
                    <a:pt x="1036" y="734"/>
                  </a:lnTo>
                  <a:lnTo>
                    <a:pt x="1023" y="730"/>
                  </a:lnTo>
                  <a:lnTo>
                    <a:pt x="1016" y="728"/>
                  </a:lnTo>
                  <a:lnTo>
                    <a:pt x="1010" y="726"/>
                  </a:lnTo>
                  <a:lnTo>
                    <a:pt x="1004" y="724"/>
                  </a:lnTo>
                  <a:lnTo>
                    <a:pt x="997" y="721"/>
                  </a:lnTo>
                  <a:lnTo>
                    <a:pt x="992" y="717"/>
                  </a:lnTo>
                  <a:lnTo>
                    <a:pt x="991" y="716"/>
                  </a:lnTo>
                  <a:lnTo>
                    <a:pt x="989" y="714"/>
                  </a:lnTo>
                  <a:lnTo>
                    <a:pt x="987" y="708"/>
                  </a:lnTo>
                  <a:lnTo>
                    <a:pt x="986" y="706"/>
                  </a:lnTo>
                  <a:lnTo>
                    <a:pt x="986" y="703"/>
                  </a:lnTo>
                  <a:lnTo>
                    <a:pt x="986" y="699"/>
                  </a:lnTo>
                  <a:lnTo>
                    <a:pt x="987" y="696"/>
                  </a:lnTo>
                  <a:lnTo>
                    <a:pt x="989" y="692"/>
                  </a:lnTo>
                  <a:lnTo>
                    <a:pt x="991" y="689"/>
                  </a:lnTo>
                  <a:lnTo>
                    <a:pt x="994" y="687"/>
                  </a:lnTo>
                  <a:lnTo>
                    <a:pt x="996" y="684"/>
                  </a:lnTo>
                  <a:lnTo>
                    <a:pt x="1004" y="680"/>
                  </a:lnTo>
                  <a:lnTo>
                    <a:pt x="1020" y="674"/>
                  </a:lnTo>
                  <a:lnTo>
                    <a:pt x="1029" y="671"/>
                  </a:lnTo>
                  <a:lnTo>
                    <a:pt x="1038" y="666"/>
                  </a:lnTo>
                  <a:lnTo>
                    <a:pt x="1048" y="661"/>
                  </a:lnTo>
                  <a:lnTo>
                    <a:pt x="1058" y="653"/>
                  </a:lnTo>
                  <a:lnTo>
                    <a:pt x="1065" y="645"/>
                  </a:lnTo>
                  <a:lnTo>
                    <a:pt x="1069" y="640"/>
                  </a:lnTo>
                  <a:lnTo>
                    <a:pt x="1071" y="636"/>
                  </a:lnTo>
                  <a:lnTo>
                    <a:pt x="1076" y="627"/>
                  </a:lnTo>
                  <a:lnTo>
                    <a:pt x="1078" y="622"/>
                  </a:lnTo>
                  <a:lnTo>
                    <a:pt x="1080" y="617"/>
                  </a:lnTo>
                  <a:lnTo>
                    <a:pt x="1081" y="605"/>
                  </a:lnTo>
                  <a:lnTo>
                    <a:pt x="1083" y="600"/>
                  </a:lnTo>
                  <a:lnTo>
                    <a:pt x="1083" y="594"/>
                  </a:lnTo>
                  <a:lnTo>
                    <a:pt x="1083" y="591"/>
                  </a:lnTo>
                  <a:lnTo>
                    <a:pt x="1081" y="587"/>
                  </a:lnTo>
                  <a:lnTo>
                    <a:pt x="1079" y="582"/>
                  </a:lnTo>
                  <a:lnTo>
                    <a:pt x="1078" y="578"/>
                  </a:lnTo>
                  <a:lnTo>
                    <a:pt x="1075" y="576"/>
                  </a:lnTo>
                  <a:lnTo>
                    <a:pt x="1071" y="572"/>
                  </a:lnTo>
                  <a:lnTo>
                    <a:pt x="1068" y="566"/>
                  </a:lnTo>
                  <a:lnTo>
                    <a:pt x="1064" y="561"/>
                  </a:lnTo>
                  <a:lnTo>
                    <a:pt x="1061" y="556"/>
                  </a:lnTo>
                  <a:lnTo>
                    <a:pt x="1060" y="552"/>
                  </a:lnTo>
                  <a:lnTo>
                    <a:pt x="1060" y="549"/>
                  </a:lnTo>
                  <a:lnTo>
                    <a:pt x="1060" y="546"/>
                  </a:lnTo>
                  <a:lnTo>
                    <a:pt x="1061" y="543"/>
                  </a:lnTo>
                  <a:lnTo>
                    <a:pt x="1065" y="540"/>
                  </a:lnTo>
                  <a:lnTo>
                    <a:pt x="1069" y="536"/>
                  </a:lnTo>
                  <a:lnTo>
                    <a:pt x="1069" y="533"/>
                  </a:lnTo>
                  <a:lnTo>
                    <a:pt x="1070" y="531"/>
                  </a:lnTo>
                  <a:lnTo>
                    <a:pt x="1069" y="526"/>
                  </a:lnTo>
                  <a:lnTo>
                    <a:pt x="1066" y="522"/>
                  </a:lnTo>
                  <a:lnTo>
                    <a:pt x="1064" y="519"/>
                  </a:lnTo>
                  <a:lnTo>
                    <a:pt x="1060" y="515"/>
                  </a:lnTo>
                  <a:lnTo>
                    <a:pt x="1056" y="512"/>
                  </a:lnTo>
                  <a:lnTo>
                    <a:pt x="1054" y="508"/>
                  </a:lnTo>
                  <a:lnTo>
                    <a:pt x="1051" y="504"/>
                  </a:lnTo>
                  <a:lnTo>
                    <a:pt x="1051" y="502"/>
                  </a:lnTo>
                  <a:lnTo>
                    <a:pt x="1050" y="499"/>
                  </a:lnTo>
                  <a:lnTo>
                    <a:pt x="1051" y="497"/>
                  </a:lnTo>
                  <a:lnTo>
                    <a:pt x="1051" y="495"/>
                  </a:lnTo>
                  <a:lnTo>
                    <a:pt x="1054" y="493"/>
                  </a:lnTo>
                  <a:lnTo>
                    <a:pt x="1056" y="492"/>
                  </a:lnTo>
                  <a:lnTo>
                    <a:pt x="1058" y="490"/>
                  </a:lnTo>
                  <a:lnTo>
                    <a:pt x="1063" y="489"/>
                  </a:lnTo>
                  <a:lnTo>
                    <a:pt x="1069" y="489"/>
                  </a:lnTo>
                  <a:lnTo>
                    <a:pt x="1075" y="489"/>
                  </a:lnTo>
                  <a:lnTo>
                    <a:pt x="1086" y="488"/>
                  </a:lnTo>
                  <a:lnTo>
                    <a:pt x="1096" y="485"/>
                  </a:lnTo>
                  <a:lnTo>
                    <a:pt x="1101" y="482"/>
                  </a:lnTo>
                  <a:lnTo>
                    <a:pt x="1106" y="480"/>
                  </a:lnTo>
                  <a:lnTo>
                    <a:pt x="1116" y="475"/>
                  </a:lnTo>
                  <a:lnTo>
                    <a:pt x="1120" y="472"/>
                  </a:lnTo>
                  <a:lnTo>
                    <a:pt x="1124" y="469"/>
                  </a:lnTo>
                  <a:lnTo>
                    <a:pt x="1128" y="466"/>
                  </a:lnTo>
                  <a:lnTo>
                    <a:pt x="1130" y="461"/>
                  </a:lnTo>
                  <a:lnTo>
                    <a:pt x="1133" y="458"/>
                  </a:lnTo>
                  <a:lnTo>
                    <a:pt x="1135" y="453"/>
                  </a:lnTo>
                  <a:lnTo>
                    <a:pt x="1138" y="449"/>
                  </a:lnTo>
                  <a:lnTo>
                    <a:pt x="1139" y="444"/>
                  </a:lnTo>
                  <a:lnTo>
                    <a:pt x="1139" y="440"/>
                  </a:lnTo>
                  <a:lnTo>
                    <a:pt x="1140" y="434"/>
                  </a:lnTo>
                  <a:lnTo>
                    <a:pt x="1139" y="429"/>
                  </a:lnTo>
                  <a:lnTo>
                    <a:pt x="1139" y="425"/>
                  </a:lnTo>
                  <a:lnTo>
                    <a:pt x="1138" y="422"/>
                  </a:lnTo>
                  <a:lnTo>
                    <a:pt x="1136" y="418"/>
                  </a:lnTo>
                  <a:lnTo>
                    <a:pt x="1135" y="415"/>
                  </a:lnTo>
                  <a:lnTo>
                    <a:pt x="1133" y="413"/>
                  </a:lnTo>
                  <a:lnTo>
                    <a:pt x="1130" y="409"/>
                  </a:lnTo>
                  <a:lnTo>
                    <a:pt x="1128" y="407"/>
                  </a:lnTo>
                  <a:lnTo>
                    <a:pt x="1121" y="402"/>
                  </a:lnTo>
                  <a:lnTo>
                    <a:pt x="1114" y="399"/>
                  </a:lnTo>
                  <a:lnTo>
                    <a:pt x="1106" y="394"/>
                  </a:lnTo>
                  <a:lnTo>
                    <a:pt x="1098" y="392"/>
                  </a:lnTo>
                  <a:lnTo>
                    <a:pt x="1080" y="385"/>
                  </a:lnTo>
                  <a:lnTo>
                    <a:pt x="1070" y="382"/>
                  </a:lnTo>
                  <a:lnTo>
                    <a:pt x="1061" y="379"/>
                  </a:lnTo>
                  <a:lnTo>
                    <a:pt x="1053" y="374"/>
                  </a:lnTo>
                  <a:lnTo>
                    <a:pt x="1045" y="370"/>
                  </a:lnTo>
                  <a:lnTo>
                    <a:pt x="1038" y="364"/>
                  </a:lnTo>
                  <a:lnTo>
                    <a:pt x="1031" y="358"/>
                  </a:lnTo>
                  <a:lnTo>
                    <a:pt x="1026" y="352"/>
                  </a:lnTo>
                  <a:lnTo>
                    <a:pt x="1021" y="345"/>
                  </a:lnTo>
                  <a:lnTo>
                    <a:pt x="1019" y="338"/>
                  </a:lnTo>
                  <a:lnTo>
                    <a:pt x="1016" y="332"/>
                  </a:lnTo>
                  <a:lnTo>
                    <a:pt x="1014" y="326"/>
                  </a:lnTo>
                  <a:lnTo>
                    <a:pt x="1011" y="319"/>
                  </a:lnTo>
                  <a:lnTo>
                    <a:pt x="1009" y="305"/>
                  </a:lnTo>
                  <a:lnTo>
                    <a:pt x="1005" y="293"/>
                  </a:lnTo>
                  <a:lnTo>
                    <a:pt x="1001" y="279"/>
                  </a:lnTo>
                  <a:lnTo>
                    <a:pt x="999" y="273"/>
                  </a:lnTo>
                  <a:lnTo>
                    <a:pt x="995" y="266"/>
                  </a:lnTo>
                  <a:lnTo>
                    <a:pt x="991" y="260"/>
                  </a:lnTo>
                  <a:lnTo>
                    <a:pt x="986" y="253"/>
                  </a:lnTo>
                  <a:lnTo>
                    <a:pt x="967" y="233"/>
                  </a:lnTo>
                  <a:lnTo>
                    <a:pt x="950" y="216"/>
                  </a:lnTo>
                  <a:lnTo>
                    <a:pt x="942" y="207"/>
                  </a:lnTo>
                  <a:lnTo>
                    <a:pt x="934" y="198"/>
                  </a:lnTo>
                  <a:lnTo>
                    <a:pt x="926" y="188"/>
                  </a:lnTo>
                  <a:lnTo>
                    <a:pt x="919" y="176"/>
                  </a:lnTo>
                  <a:lnTo>
                    <a:pt x="912" y="167"/>
                  </a:lnTo>
                  <a:lnTo>
                    <a:pt x="906" y="158"/>
                  </a:lnTo>
                  <a:lnTo>
                    <a:pt x="899" y="150"/>
                  </a:lnTo>
                  <a:lnTo>
                    <a:pt x="892" y="143"/>
                  </a:lnTo>
                  <a:lnTo>
                    <a:pt x="885" y="136"/>
                  </a:lnTo>
                  <a:lnTo>
                    <a:pt x="876" y="130"/>
                  </a:lnTo>
                  <a:lnTo>
                    <a:pt x="869" y="125"/>
                  </a:lnTo>
                  <a:lnTo>
                    <a:pt x="860" y="119"/>
                  </a:lnTo>
                  <a:lnTo>
                    <a:pt x="842" y="109"/>
                  </a:lnTo>
                  <a:lnTo>
                    <a:pt x="822" y="100"/>
                  </a:lnTo>
                  <a:lnTo>
                    <a:pt x="781" y="80"/>
                  </a:lnTo>
                  <a:lnTo>
                    <a:pt x="768" y="74"/>
                  </a:lnTo>
                  <a:lnTo>
                    <a:pt x="757" y="67"/>
                  </a:lnTo>
                  <a:lnTo>
                    <a:pt x="735" y="54"/>
                  </a:lnTo>
                  <a:lnTo>
                    <a:pt x="713" y="40"/>
                  </a:lnTo>
                  <a:lnTo>
                    <a:pt x="693" y="28"/>
                  </a:lnTo>
                  <a:lnTo>
                    <a:pt x="683" y="22"/>
                  </a:lnTo>
                  <a:lnTo>
                    <a:pt x="678" y="19"/>
                  </a:lnTo>
                  <a:lnTo>
                    <a:pt x="672" y="16"/>
                  </a:lnTo>
                  <a:lnTo>
                    <a:pt x="662" y="12"/>
                  </a:lnTo>
                  <a:lnTo>
                    <a:pt x="651" y="9"/>
                  </a:lnTo>
                  <a:lnTo>
                    <a:pt x="638" y="5"/>
                  </a:lnTo>
                  <a:lnTo>
                    <a:pt x="626" y="3"/>
                  </a:lnTo>
                  <a:lnTo>
                    <a:pt x="613" y="1"/>
                  </a:lnTo>
                  <a:lnTo>
                    <a:pt x="598" y="1"/>
                  </a:lnTo>
                  <a:lnTo>
                    <a:pt x="582" y="0"/>
                  </a:lnTo>
                  <a:lnTo>
                    <a:pt x="574" y="1"/>
                  </a:lnTo>
                  <a:lnTo>
                    <a:pt x="567" y="1"/>
                  </a:lnTo>
                  <a:lnTo>
                    <a:pt x="559" y="2"/>
                  </a:lnTo>
                  <a:lnTo>
                    <a:pt x="555" y="3"/>
                  </a:lnTo>
                  <a:lnTo>
                    <a:pt x="553" y="5"/>
                  </a:lnTo>
                  <a:lnTo>
                    <a:pt x="550" y="6"/>
                  </a:lnTo>
                  <a:lnTo>
                    <a:pt x="548" y="9"/>
                  </a:lnTo>
                  <a:lnTo>
                    <a:pt x="547" y="11"/>
                  </a:lnTo>
                  <a:lnTo>
                    <a:pt x="544" y="14"/>
                  </a:lnTo>
                  <a:lnTo>
                    <a:pt x="542" y="21"/>
                  </a:lnTo>
                  <a:lnTo>
                    <a:pt x="540" y="28"/>
                  </a:lnTo>
                  <a:lnTo>
                    <a:pt x="539" y="35"/>
                  </a:lnTo>
                  <a:lnTo>
                    <a:pt x="539" y="41"/>
                  </a:lnTo>
                  <a:lnTo>
                    <a:pt x="540" y="55"/>
                  </a:lnTo>
                  <a:lnTo>
                    <a:pt x="540" y="68"/>
                  </a:lnTo>
                  <a:lnTo>
                    <a:pt x="540" y="80"/>
                  </a:lnTo>
                  <a:lnTo>
                    <a:pt x="539" y="85"/>
                  </a:lnTo>
                  <a:lnTo>
                    <a:pt x="538" y="90"/>
                  </a:lnTo>
                  <a:lnTo>
                    <a:pt x="537" y="91"/>
                  </a:lnTo>
                  <a:lnTo>
                    <a:pt x="534" y="93"/>
                  </a:lnTo>
                  <a:lnTo>
                    <a:pt x="533" y="94"/>
                  </a:lnTo>
                  <a:lnTo>
                    <a:pt x="530" y="95"/>
                  </a:lnTo>
                  <a:lnTo>
                    <a:pt x="528" y="97"/>
                  </a:lnTo>
                  <a:lnTo>
                    <a:pt x="525" y="98"/>
                  </a:lnTo>
                  <a:lnTo>
                    <a:pt x="519" y="9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6" name="Freeform 953">
              <a:extLst>
                <a:ext uri="{FF2B5EF4-FFF2-40B4-BE49-F238E27FC236}">
                  <a16:creationId xmlns:a16="http://schemas.microsoft.com/office/drawing/2014/main" id="{DE96D479-5749-4935-A812-5DB8FED79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93" y="3062287"/>
              <a:ext cx="1265238" cy="1136650"/>
            </a:xfrm>
            <a:custGeom>
              <a:avLst/>
              <a:gdLst/>
              <a:ahLst/>
              <a:cxnLst>
                <a:cxn ang="0">
                  <a:pos x="816" y="18"/>
                </a:cxn>
                <a:cxn ang="0">
                  <a:pos x="753" y="50"/>
                </a:cxn>
                <a:cxn ang="0">
                  <a:pos x="717" y="156"/>
                </a:cxn>
                <a:cxn ang="0">
                  <a:pos x="648" y="213"/>
                </a:cxn>
                <a:cxn ang="0">
                  <a:pos x="540" y="275"/>
                </a:cxn>
                <a:cxn ang="0">
                  <a:pos x="494" y="361"/>
                </a:cxn>
                <a:cxn ang="0">
                  <a:pos x="384" y="416"/>
                </a:cxn>
                <a:cxn ang="0">
                  <a:pos x="292" y="416"/>
                </a:cxn>
                <a:cxn ang="0">
                  <a:pos x="230" y="349"/>
                </a:cxn>
                <a:cxn ang="0">
                  <a:pos x="170" y="348"/>
                </a:cxn>
                <a:cxn ang="0">
                  <a:pos x="107" y="420"/>
                </a:cxn>
                <a:cxn ang="0">
                  <a:pos x="28" y="519"/>
                </a:cxn>
                <a:cxn ang="0">
                  <a:pos x="1" y="575"/>
                </a:cxn>
                <a:cxn ang="0">
                  <a:pos x="46" y="653"/>
                </a:cxn>
                <a:cxn ang="0">
                  <a:pos x="97" y="690"/>
                </a:cxn>
                <a:cxn ang="0">
                  <a:pos x="87" y="797"/>
                </a:cxn>
                <a:cxn ang="0">
                  <a:pos x="138" y="833"/>
                </a:cxn>
                <a:cxn ang="0">
                  <a:pos x="177" y="916"/>
                </a:cxn>
                <a:cxn ang="0">
                  <a:pos x="234" y="1019"/>
                </a:cxn>
                <a:cxn ang="0">
                  <a:pos x="379" y="1038"/>
                </a:cxn>
                <a:cxn ang="0">
                  <a:pos x="471" y="1102"/>
                </a:cxn>
                <a:cxn ang="0">
                  <a:pos x="563" y="1129"/>
                </a:cxn>
                <a:cxn ang="0">
                  <a:pos x="624" y="1217"/>
                </a:cxn>
                <a:cxn ang="0">
                  <a:pos x="670" y="1258"/>
                </a:cxn>
                <a:cxn ang="0">
                  <a:pos x="697" y="1334"/>
                </a:cxn>
                <a:cxn ang="0">
                  <a:pos x="774" y="1406"/>
                </a:cxn>
                <a:cxn ang="0">
                  <a:pos x="881" y="1429"/>
                </a:cxn>
                <a:cxn ang="0">
                  <a:pos x="943" y="1312"/>
                </a:cxn>
                <a:cxn ang="0">
                  <a:pos x="958" y="1221"/>
                </a:cxn>
                <a:cxn ang="0">
                  <a:pos x="912" y="1166"/>
                </a:cxn>
                <a:cxn ang="0">
                  <a:pos x="938" y="1078"/>
                </a:cxn>
                <a:cxn ang="0">
                  <a:pos x="994" y="1063"/>
                </a:cxn>
                <a:cxn ang="0">
                  <a:pos x="1066" y="1103"/>
                </a:cxn>
                <a:cxn ang="0">
                  <a:pos x="1145" y="1114"/>
                </a:cxn>
                <a:cxn ang="0">
                  <a:pos x="1127" y="1165"/>
                </a:cxn>
                <a:cxn ang="0">
                  <a:pos x="1110" y="1230"/>
                </a:cxn>
                <a:cxn ang="0">
                  <a:pos x="1165" y="1278"/>
                </a:cxn>
                <a:cxn ang="0">
                  <a:pos x="1205" y="1221"/>
                </a:cxn>
                <a:cxn ang="0">
                  <a:pos x="1259" y="1224"/>
                </a:cxn>
                <a:cxn ang="0">
                  <a:pos x="1341" y="1261"/>
                </a:cxn>
                <a:cxn ang="0">
                  <a:pos x="1423" y="1049"/>
                </a:cxn>
                <a:cxn ang="0">
                  <a:pos x="1431" y="1019"/>
                </a:cxn>
                <a:cxn ang="0">
                  <a:pos x="1302" y="966"/>
                </a:cxn>
                <a:cxn ang="0">
                  <a:pos x="1290" y="918"/>
                </a:cxn>
                <a:cxn ang="0">
                  <a:pos x="1352" y="876"/>
                </a:cxn>
                <a:cxn ang="0">
                  <a:pos x="1468" y="831"/>
                </a:cxn>
                <a:cxn ang="0">
                  <a:pos x="1564" y="780"/>
                </a:cxn>
                <a:cxn ang="0">
                  <a:pos x="1593" y="715"/>
                </a:cxn>
                <a:cxn ang="0">
                  <a:pos x="1524" y="609"/>
                </a:cxn>
                <a:cxn ang="0">
                  <a:pos x="1455" y="502"/>
                </a:cxn>
                <a:cxn ang="0">
                  <a:pos x="1376" y="478"/>
                </a:cxn>
                <a:cxn ang="0">
                  <a:pos x="1337" y="441"/>
                </a:cxn>
                <a:cxn ang="0">
                  <a:pos x="1265" y="460"/>
                </a:cxn>
                <a:cxn ang="0">
                  <a:pos x="1204" y="453"/>
                </a:cxn>
                <a:cxn ang="0">
                  <a:pos x="1166" y="376"/>
                </a:cxn>
                <a:cxn ang="0">
                  <a:pos x="1145" y="206"/>
                </a:cxn>
                <a:cxn ang="0">
                  <a:pos x="1050" y="133"/>
                </a:cxn>
                <a:cxn ang="0">
                  <a:pos x="987" y="63"/>
                </a:cxn>
                <a:cxn ang="0">
                  <a:pos x="1018" y="43"/>
                </a:cxn>
              </a:cxnLst>
              <a:rect l="0" t="0" r="r" b="b"/>
              <a:pathLst>
                <a:path w="1594" h="1431">
                  <a:moveTo>
                    <a:pt x="903" y="0"/>
                  </a:moveTo>
                  <a:lnTo>
                    <a:pt x="894" y="4"/>
                  </a:lnTo>
                  <a:lnTo>
                    <a:pt x="887" y="8"/>
                  </a:lnTo>
                  <a:lnTo>
                    <a:pt x="879" y="10"/>
                  </a:lnTo>
                  <a:lnTo>
                    <a:pt x="871" y="12"/>
                  </a:lnTo>
                  <a:lnTo>
                    <a:pt x="863" y="13"/>
                  </a:lnTo>
                  <a:lnTo>
                    <a:pt x="856" y="14"/>
                  </a:lnTo>
                  <a:lnTo>
                    <a:pt x="839" y="15"/>
                  </a:lnTo>
                  <a:lnTo>
                    <a:pt x="823" y="17"/>
                  </a:lnTo>
                  <a:lnTo>
                    <a:pt x="816" y="18"/>
                  </a:lnTo>
                  <a:lnTo>
                    <a:pt x="807" y="19"/>
                  </a:lnTo>
                  <a:lnTo>
                    <a:pt x="799" y="20"/>
                  </a:lnTo>
                  <a:lnTo>
                    <a:pt x="790" y="23"/>
                  </a:lnTo>
                  <a:lnTo>
                    <a:pt x="783" y="27"/>
                  </a:lnTo>
                  <a:lnTo>
                    <a:pt x="775" y="30"/>
                  </a:lnTo>
                  <a:lnTo>
                    <a:pt x="769" y="35"/>
                  </a:lnTo>
                  <a:lnTo>
                    <a:pt x="764" y="38"/>
                  </a:lnTo>
                  <a:lnTo>
                    <a:pt x="760" y="41"/>
                  </a:lnTo>
                  <a:lnTo>
                    <a:pt x="757" y="46"/>
                  </a:lnTo>
                  <a:lnTo>
                    <a:pt x="753" y="50"/>
                  </a:lnTo>
                  <a:lnTo>
                    <a:pt x="749" y="55"/>
                  </a:lnTo>
                  <a:lnTo>
                    <a:pt x="744" y="64"/>
                  </a:lnTo>
                  <a:lnTo>
                    <a:pt x="740" y="73"/>
                  </a:lnTo>
                  <a:lnTo>
                    <a:pt x="737" y="83"/>
                  </a:lnTo>
                  <a:lnTo>
                    <a:pt x="734" y="94"/>
                  </a:lnTo>
                  <a:lnTo>
                    <a:pt x="733" y="105"/>
                  </a:lnTo>
                  <a:lnTo>
                    <a:pt x="728" y="126"/>
                  </a:lnTo>
                  <a:lnTo>
                    <a:pt x="725" y="136"/>
                  </a:lnTo>
                  <a:lnTo>
                    <a:pt x="722" y="146"/>
                  </a:lnTo>
                  <a:lnTo>
                    <a:pt x="717" y="156"/>
                  </a:lnTo>
                  <a:lnTo>
                    <a:pt x="714" y="161"/>
                  </a:lnTo>
                  <a:lnTo>
                    <a:pt x="712" y="165"/>
                  </a:lnTo>
                  <a:lnTo>
                    <a:pt x="708" y="170"/>
                  </a:lnTo>
                  <a:lnTo>
                    <a:pt x="704" y="175"/>
                  </a:lnTo>
                  <a:lnTo>
                    <a:pt x="700" y="179"/>
                  </a:lnTo>
                  <a:lnTo>
                    <a:pt x="695" y="184"/>
                  </a:lnTo>
                  <a:lnTo>
                    <a:pt x="685" y="191"/>
                  </a:lnTo>
                  <a:lnTo>
                    <a:pt x="677" y="197"/>
                  </a:lnTo>
                  <a:lnTo>
                    <a:pt x="658" y="208"/>
                  </a:lnTo>
                  <a:lnTo>
                    <a:pt x="648" y="213"/>
                  </a:lnTo>
                  <a:lnTo>
                    <a:pt x="638" y="217"/>
                  </a:lnTo>
                  <a:lnTo>
                    <a:pt x="619" y="225"/>
                  </a:lnTo>
                  <a:lnTo>
                    <a:pt x="600" y="233"/>
                  </a:lnTo>
                  <a:lnTo>
                    <a:pt x="591" y="239"/>
                  </a:lnTo>
                  <a:lnTo>
                    <a:pt x="581" y="243"/>
                  </a:lnTo>
                  <a:lnTo>
                    <a:pt x="573" y="249"/>
                  </a:lnTo>
                  <a:lnTo>
                    <a:pt x="563" y="256"/>
                  </a:lnTo>
                  <a:lnTo>
                    <a:pt x="554" y="262"/>
                  </a:lnTo>
                  <a:lnTo>
                    <a:pt x="545" y="270"/>
                  </a:lnTo>
                  <a:lnTo>
                    <a:pt x="540" y="275"/>
                  </a:lnTo>
                  <a:lnTo>
                    <a:pt x="536" y="281"/>
                  </a:lnTo>
                  <a:lnTo>
                    <a:pt x="531" y="290"/>
                  </a:lnTo>
                  <a:lnTo>
                    <a:pt x="526" y="300"/>
                  </a:lnTo>
                  <a:lnTo>
                    <a:pt x="524" y="310"/>
                  </a:lnTo>
                  <a:lnTo>
                    <a:pt x="520" y="320"/>
                  </a:lnTo>
                  <a:lnTo>
                    <a:pt x="516" y="330"/>
                  </a:lnTo>
                  <a:lnTo>
                    <a:pt x="511" y="340"/>
                  </a:lnTo>
                  <a:lnTo>
                    <a:pt x="508" y="346"/>
                  </a:lnTo>
                  <a:lnTo>
                    <a:pt x="503" y="350"/>
                  </a:lnTo>
                  <a:lnTo>
                    <a:pt x="494" y="361"/>
                  </a:lnTo>
                  <a:lnTo>
                    <a:pt x="484" y="370"/>
                  </a:lnTo>
                  <a:lnTo>
                    <a:pt x="474" y="379"/>
                  </a:lnTo>
                  <a:lnTo>
                    <a:pt x="464" y="385"/>
                  </a:lnTo>
                  <a:lnTo>
                    <a:pt x="454" y="392"/>
                  </a:lnTo>
                  <a:lnTo>
                    <a:pt x="443" y="398"/>
                  </a:lnTo>
                  <a:lnTo>
                    <a:pt x="431" y="402"/>
                  </a:lnTo>
                  <a:lnTo>
                    <a:pt x="420" y="407"/>
                  </a:lnTo>
                  <a:lnTo>
                    <a:pt x="408" y="410"/>
                  </a:lnTo>
                  <a:lnTo>
                    <a:pt x="396" y="414"/>
                  </a:lnTo>
                  <a:lnTo>
                    <a:pt x="384" y="416"/>
                  </a:lnTo>
                  <a:lnTo>
                    <a:pt x="370" y="417"/>
                  </a:lnTo>
                  <a:lnTo>
                    <a:pt x="357" y="419"/>
                  </a:lnTo>
                  <a:lnTo>
                    <a:pt x="342" y="420"/>
                  </a:lnTo>
                  <a:lnTo>
                    <a:pt x="329" y="420"/>
                  </a:lnTo>
                  <a:lnTo>
                    <a:pt x="314" y="420"/>
                  </a:lnTo>
                  <a:lnTo>
                    <a:pt x="309" y="420"/>
                  </a:lnTo>
                  <a:lnTo>
                    <a:pt x="305" y="419"/>
                  </a:lnTo>
                  <a:lnTo>
                    <a:pt x="300" y="418"/>
                  </a:lnTo>
                  <a:lnTo>
                    <a:pt x="296" y="417"/>
                  </a:lnTo>
                  <a:lnTo>
                    <a:pt x="292" y="416"/>
                  </a:lnTo>
                  <a:lnTo>
                    <a:pt x="289" y="414"/>
                  </a:lnTo>
                  <a:lnTo>
                    <a:pt x="285" y="411"/>
                  </a:lnTo>
                  <a:lnTo>
                    <a:pt x="282" y="408"/>
                  </a:lnTo>
                  <a:lnTo>
                    <a:pt x="276" y="402"/>
                  </a:lnTo>
                  <a:lnTo>
                    <a:pt x="270" y="396"/>
                  </a:lnTo>
                  <a:lnTo>
                    <a:pt x="260" y="381"/>
                  </a:lnTo>
                  <a:lnTo>
                    <a:pt x="249" y="367"/>
                  </a:lnTo>
                  <a:lnTo>
                    <a:pt x="244" y="361"/>
                  </a:lnTo>
                  <a:lnTo>
                    <a:pt x="237" y="355"/>
                  </a:lnTo>
                  <a:lnTo>
                    <a:pt x="230" y="349"/>
                  </a:lnTo>
                  <a:lnTo>
                    <a:pt x="222" y="346"/>
                  </a:lnTo>
                  <a:lnTo>
                    <a:pt x="219" y="344"/>
                  </a:lnTo>
                  <a:lnTo>
                    <a:pt x="215" y="344"/>
                  </a:lnTo>
                  <a:lnTo>
                    <a:pt x="205" y="343"/>
                  </a:lnTo>
                  <a:lnTo>
                    <a:pt x="192" y="343"/>
                  </a:lnTo>
                  <a:lnTo>
                    <a:pt x="186" y="344"/>
                  </a:lnTo>
                  <a:lnTo>
                    <a:pt x="181" y="345"/>
                  </a:lnTo>
                  <a:lnTo>
                    <a:pt x="178" y="346"/>
                  </a:lnTo>
                  <a:lnTo>
                    <a:pt x="176" y="347"/>
                  </a:lnTo>
                  <a:lnTo>
                    <a:pt x="170" y="348"/>
                  </a:lnTo>
                  <a:lnTo>
                    <a:pt x="161" y="353"/>
                  </a:lnTo>
                  <a:lnTo>
                    <a:pt x="152" y="358"/>
                  </a:lnTo>
                  <a:lnTo>
                    <a:pt x="148" y="362"/>
                  </a:lnTo>
                  <a:lnTo>
                    <a:pt x="143" y="365"/>
                  </a:lnTo>
                  <a:lnTo>
                    <a:pt x="140" y="370"/>
                  </a:lnTo>
                  <a:lnTo>
                    <a:pt x="137" y="373"/>
                  </a:lnTo>
                  <a:lnTo>
                    <a:pt x="130" y="381"/>
                  </a:lnTo>
                  <a:lnTo>
                    <a:pt x="123" y="390"/>
                  </a:lnTo>
                  <a:lnTo>
                    <a:pt x="118" y="400"/>
                  </a:lnTo>
                  <a:lnTo>
                    <a:pt x="107" y="420"/>
                  </a:lnTo>
                  <a:lnTo>
                    <a:pt x="87" y="464"/>
                  </a:lnTo>
                  <a:lnTo>
                    <a:pt x="82" y="472"/>
                  </a:lnTo>
                  <a:lnTo>
                    <a:pt x="80" y="476"/>
                  </a:lnTo>
                  <a:lnTo>
                    <a:pt x="76" y="479"/>
                  </a:lnTo>
                  <a:lnTo>
                    <a:pt x="70" y="486"/>
                  </a:lnTo>
                  <a:lnTo>
                    <a:pt x="63" y="493"/>
                  </a:lnTo>
                  <a:lnTo>
                    <a:pt x="56" y="498"/>
                  </a:lnTo>
                  <a:lnTo>
                    <a:pt x="50" y="503"/>
                  </a:lnTo>
                  <a:lnTo>
                    <a:pt x="35" y="514"/>
                  </a:lnTo>
                  <a:lnTo>
                    <a:pt x="28" y="519"/>
                  </a:lnTo>
                  <a:lnTo>
                    <a:pt x="21" y="524"/>
                  </a:lnTo>
                  <a:lnTo>
                    <a:pt x="16" y="530"/>
                  </a:lnTo>
                  <a:lnTo>
                    <a:pt x="10" y="536"/>
                  </a:lnTo>
                  <a:lnTo>
                    <a:pt x="6" y="542"/>
                  </a:lnTo>
                  <a:lnTo>
                    <a:pt x="5" y="546"/>
                  </a:lnTo>
                  <a:lnTo>
                    <a:pt x="2" y="549"/>
                  </a:lnTo>
                  <a:lnTo>
                    <a:pt x="1" y="557"/>
                  </a:lnTo>
                  <a:lnTo>
                    <a:pt x="0" y="561"/>
                  </a:lnTo>
                  <a:lnTo>
                    <a:pt x="0" y="566"/>
                  </a:lnTo>
                  <a:lnTo>
                    <a:pt x="1" y="575"/>
                  </a:lnTo>
                  <a:lnTo>
                    <a:pt x="1" y="579"/>
                  </a:lnTo>
                  <a:lnTo>
                    <a:pt x="2" y="584"/>
                  </a:lnTo>
                  <a:lnTo>
                    <a:pt x="5" y="591"/>
                  </a:lnTo>
                  <a:lnTo>
                    <a:pt x="8" y="599"/>
                  </a:lnTo>
                  <a:lnTo>
                    <a:pt x="13" y="613"/>
                  </a:lnTo>
                  <a:lnTo>
                    <a:pt x="15" y="621"/>
                  </a:lnTo>
                  <a:lnTo>
                    <a:pt x="16" y="630"/>
                  </a:lnTo>
                  <a:lnTo>
                    <a:pt x="16" y="649"/>
                  </a:lnTo>
                  <a:lnTo>
                    <a:pt x="31" y="649"/>
                  </a:lnTo>
                  <a:lnTo>
                    <a:pt x="46" y="653"/>
                  </a:lnTo>
                  <a:lnTo>
                    <a:pt x="53" y="654"/>
                  </a:lnTo>
                  <a:lnTo>
                    <a:pt x="60" y="656"/>
                  </a:lnTo>
                  <a:lnTo>
                    <a:pt x="67" y="660"/>
                  </a:lnTo>
                  <a:lnTo>
                    <a:pt x="72" y="663"/>
                  </a:lnTo>
                  <a:lnTo>
                    <a:pt x="78" y="666"/>
                  </a:lnTo>
                  <a:lnTo>
                    <a:pt x="83" y="670"/>
                  </a:lnTo>
                  <a:lnTo>
                    <a:pt x="88" y="674"/>
                  </a:lnTo>
                  <a:lnTo>
                    <a:pt x="92" y="680"/>
                  </a:lnTo>
                  <a:lnTo>
                    <a:pt x="95" y="684"/>
                  </a:lnTo>
                  <a:lnTo>
                    <a:pt x="97" y="690"/>
                  </a:lnTo>
                  <a:lnTo>
                    <a:pt x="98" y="697"/>
                  </a:lnTo>
                  <a:lnTo>
                    <a:pt x="100" y="704"/>
                  </a:lnTo>
                  <a:lnTo>
                    <a:pt x="98" y="715"/>
                  </a:lnTo>
                  <a:lnTo>
                    <a:pt x="97" y="726"/>
                  </a:lnTo>
                  <a:lnTo>
                    <a:pt x="93" y="746"/>
                  </a:lnTo>
                  <a:lnTo>
                    <a:pt x="88" y="767"/>
                  </a:lnTo>
                  <a:lnTo>
                    <a:pt x="87" y="778"/>
                  </a:lnTo>
                  <a:lnTo>
                    <a:pt x="87" y="790"/>
                  </a:lnTo>
                  <a:lnTo>
                    <a:pt x="87" y="794"/>
                  </a:lnTo>
                  <a:lnTo>
                    <a:pt x="87" y="797"/>
                  </a:lnTo>
                  <a:lnTo>
                    <a:pt x="90" y="799"/>
                  </a:lnTo>
                  <a:lnTo>
                    <a:pt x="91" y="802"/>
                  </a:lnTo>
                  <a:lnTo>
                    <a:pt x="93" y="804"/>
                  </a:lnTo>
                  <a:lnTo>
                    <a:pt x="96" y="806"/>
                  </a:lnTo>
                  <a:lnTo>
                    <a:pt x="101" y="811"/>
                  </a:lnTo>
                  <a:lnTo>
                    <a:pt x="115" y="818"/>
                  </a:lnTo>
                  <a:lnTo>
                    <a:pt x="122" y="821"/>
                  </a:lnTo>
                  <a:lnTo>
                    <a:pt x="128" y="825"/>
                  </a:lnTo>
                  <a:lnTo>
                    <a:pt x="133" y="829"/>
                  </a:lnTo>
                  <a:lnTo>
                    <a:pt x="138" y="833"/>
                  </a:lnTo>
                  <a:lnTo>
                    <a:pt x="140" y="836"/>
                  </a:lnTo>
                  <a:lnTo>
                    <a:pt x="142" y="838"/>
                  </a:lnTo>
                  <a:lnTo>
                    <a:pt x="145" y="842"/>
                  </a:lnTo>
                  <a:lnTo>
                    <a:pt x="151" y="851"/>
                  </a:lnTo>
                  <a:lnTo>
                    <a:pt x="155" y="862"/>
                  </a:lnTo>
                  <a:lnTo>
                    <a:pt x="160" y="872"/>
                  </a:lnTo>
                  <a:lnTo>
                    <a:pt x="163" y="883"/>
                  </a:lnTo>
                  <a:lnTo>
                    <a:pt x="167" y="894"/>
                  </a:lnTo>
                  <a:lnTo>
                    <a:pt x="172" y="906"/>
                  </a:lnTo>
                  <a:lnTo>
                    <a:pt x="177" y="916"/>
                  </a:lnTo>
                  <a:lnTo>
                    <a:pt x="181" y="926"/>
                  </a:lnTo>
                  <a:lnTo>
                    <a:pt x="190" y="946"/>
                  </a:lnTo>
                  <a:lnTo>
                    <a:pt x="196" y="966"/>
                  </a:lnTo>
                  <a:lnTo>
                    <a:pt x="200" y="977"/>
                  </a:lnTo>
                  <a:lnTo>
                    <a:pt x="205" y="986"/>
                  </a:lnTo>
                  <a:lnTo>
                    <a:pt x="209" y="994"/>
                  </a:lnTo>
                  <a:lnTo>
                    <a:pt x="214" y="1001"/>
                  </a:lnTo>
                  <a:lnTo>
                    <a:pt x="220" y="1009"/>
                  </a:lnTo>
                  <a:lnTo>
                    <a:pt x="226" y="1015"/>
                  </a:lnTo>
                  <a:lnTo>
                    <a:pt x="234" y="1019"/>
                  </a:lnTo>
                  <a:lnTo>
                    <a:pt x="242" y="1024"/>
                  </a:lnTo>
                  <a:lnTo>
                    <a:pt x="247" y="1025"/>
                  </a:lnTo>
                  <a:lnTo>
                    <a:pt x="252" y="1026"/>
                  </a:lnTo>
                  <a:lnTo>
                    <a:pt x="264" y="1026"/>
                  </a:lnTo>
                  <a:lnTo>
                    <a:pt x="330" y="1026"/>
                  </a:lnTo>
                  <a:lnTo>
                    <a:pt x="341" y="1027"/>
                  </a:lnTo>
                  <a:lnTo>
                    <a:pt x="351" y="1028"/>
                  </a:lnTo>
                  <a:lnTo>
                    <a:pt x="361" y="1031"/>
                  </a:lnTo>
                  <a:lnTo>
                    <a:pt x="370" y="1033"/>
                  </a:lnTo>
                  <a:lnTo>
                    <a:pt x="379" y="1038"/>
                  </a:lnTo>
                  <a:lnTo>
                    <a:pt x="382" y="1039"/>
                  </a:lnTo>
                  <a:lnTo>
                    <a:pt x="386" y="1041"/>
                  </a:lnTo>
                  <a:lnTo>
                    <a:pt x="395" y="1045"/>
                  </a:lnTo>
                  <a:lnTo>
                    <a:pt x="403" y="1051"/>
                  </a:lnTo>
                  <a:lnTo>
                    <a:pt x="418" y="1062"/>
                  </a:lnTo>
                  <a:lnTo>
                    <a:pt x="433" y="1075"/>
                  </a:lnTo>
                  <a:lnTo>
                    <a:pt x="441" y="1080"/>
                  </a:lnTo>
                  <a:lnTo>
                    <a:pt x="450" y="1087"/>
                  </a:lnTo>
                  <a:lnTo>
                    <a:pt x="468" y="1100"/>
                  </a:lnTo>
                  <a:lnTo>
                    <a:pt x="471" y="1102"/>
                  </a:lnTo>
                  <a:lnTo>
                    <a:pt x="475" y="1103"/>
                  </a:lnTo>
                  <a:lnTo>
                    <a:pt x="484" y="1107"/>
                  </a:lnTo>
                  <a:lnTo>
                    <a:pt x="491" y="1110"/>
                  </a:lnTo>
                  <a:lnTo>
                    <a:pt x="499" y="1112"/>
                  </a:lnTo>
                  <a:lnTo>
                    <a:pt x="515" y="1116"/>
                  </a:lnTo>
                  <a:lnTo>
                    <a:pt x="530" y="1119"/>
                  </a:lnTo>
                  <a:lnTo>
                    <a:pt x="545" y="1123"/>
                  </a:lnTo>
                  <a:lnTo>
                    <a:pt x="553" y="1126"/>
                  </a:lnTo>
                  <a:lnTo>
                    <a:pt x="560" y="1128"/>
                  </a:lnTo>
                  <a:lnTo>
                    <a:pt x="563" y="1129"/>
                  </a:lnTo>
                  <a:lnTo>
                    <a:pt x="566" y="1131"/>
                  </a:lnTo>
                  <a:lnTo>
                    <a:pt x="573" y="1135"/>
                  </a:lnTo>
                  <a:lnTo>
                    <a:pt x="580" y="1140"/>
                  </a:lnTo>
                  <a:lnTo>
                    <a:pt x="586" y="1146"/>
                  </a:lnTo>
                  <a:lnTo>
                    <a:pt x="593" y="1154"/>
                  </a:lnTo>
                  <a:lnTo>
                    <a:pt x="599" y="1162"/>
                  </a:lnTo>
                  <a:lnTo>
                    <a:pt x="604" y="1171"/>
                  </a:lnTo>
                  <a:lnTo>
                    <a:pt x="608" y="1180"/>
                  </a:lnTo>
                  <a:lnTo>
                    <a:pt x="617" y="1199"/>
                  </a:lnTo>
                  <a:lnTo>
                    <a:pt x="624" y="1217"/>
                  </a:lnTo>
                  <a:lnTo>
                    <a:pt x="628" y="1225"/>
                  </a:lnTo>
                  <a:lnTo>
                    <a:pt x="632" y="1233"/>
                  </a:lnTo>
                  <a:lnTo>
                    <a:pt x="637" y="1239"/>
                  </a:lnTo>
                  <a:lnTo>
                    <a:pt x="643" y="1246"/>
                  </a:lnTo>
                  <a:lnTo>
                    <a:pt x="649" y="1251"/>
                  </a:lnTo>
                  <a:lnTo>
                    <a:pt x="653" y="1253"/>
                  </a:lnTo>
                  <a:lnTo>
                    <a:pt x="657" y="1255"/>
                  </a:lnTo>
                  <a:lnTo>
                    <a:pt x="662" y="1256"/>
                  </a:lnTo>
                  <a:lnTo>
                    <a:pt x="665" y="1258"/>
                  </a:lnTo>
                  <a:lnTo>
                    <a:pt x="670" y="1258"/>
                  </a:lnTo>
                  <a:lnTo>
                    <a:pt x="677" y="1258"/>
                  </a:lnTo>
                  <a:lnTo>
                    <a:pt x="677" y="1267"/>
                  </a:lnTo>
                  <a:lnTo>
                    <a:pt x="677" y="1276"/>
                  </a:lnTo>
                  <a:lnTo>
                    <a:pt x="678" y="1285"/>
                  </a:lnTo>
                  <a:lnTo>
                    <a:pt x="680" y="1294"/>
                  </a:lnTo>
                  <a:lnTo>
                    <a:pt x="683" y="1301"/>
                  </a:lnTo>
                  <a:lnTo>
                    <a:pt x="685" y="1311"/>
                  </a:lnTo>
                  <a:lnTo>
                    <a:pt x="689" y="1318"/>
                  </a:lnTo>
                  <a:lnTo>
                    <a:pt x="693" y="1326"/>
                  </a:lnTo>
                  <a:lnTo>
                    <a:pt x="697" y="1334"/>
                  </a:lnTo>
                  <a:lnTo>
                    <a:pt x="700" y="1341"/>
                  </a:lnTo>
                  <a:lnTo>
                    <a:pt x="712" y="1356"/>
                  </a:lnTo>
                  <a:lnTo>
                    <a:pt x="717" y="1362"/>
                  </a:lnTo>
                  <a:lnTo>
                    <a:pt x="723" y="1369"/>
                  </a:lnTo>
                  <a:lnTo>
                    <a:pt x="729" y="1375"/>
                  </a:lnTo>
                  <a:lnTo>
                    <a:pt x="737" y="1382"/>
                  </a:lnTo>
                  <a:lnTo>
                    <a:pt x="743" y="1387"/>
                  </a:lnTo>
                  <a:lnTo>
                    <a:pt x="750" y="1392"/>
                  </a:lnTo>
                  <a:lnTo>
                    <a:pt x="767" y="1402"/>
                  </a:lnTo>
                  <a:lnTo>
                    <a:pt x="774" y="1406"/>
                  </a:lnTo>
                  <a:lnTo>
                    <a:pt x="783" y="1411"/>
                  </a:lnTo>
                  <a:lnTo>
                    <a:pt x="792" y="1414"/>
                  </a:lnTo>
                  <a:lnTo>
                    <a:pt x="801" y="1418"/>
                  </a:lnTo>
                  <a:lnTo>
                    <a:pt x="809" y="1421"/>
                  </a:lnTo>
                  <a:lnTo>
                    <a:pt x="819" y="1423"/>
                  </a:lnTo>
                  <a:lnTo>
                    <a:pt x="828" y="1426"/>
                  </a:lnTo>
                  <a:lnTo>
                    <a:pt x="838" y="1428"/>
                  </a:lnTo>
                  <a:lnTo>
                    <a:pt x="858" y="1430"/>
                  </a:lnTo>
                  <a:lnTo>
                    <a:pt x="878" y="1431"/>
                  </a:lnTo>
                  <a:lnTo>
                    <a:pt x="881" y="1429"/>
                  </a:lnTo>
                  <a:lnTo>
                    <a:pt x="883" y="1427"/>
                  </a:lnTo>
                  <a:lnTo>
                    <a:pt x="887" y="1421"/>
                  </a:lnTo>
                  <a:lnTo>
                    <a:pt x="889" y="1417"/>
                  </a:lnTo>
                  <a:lnTo>
                    <a:pt x="892" y="1410"/>
                  </a:lnTo>
                  <a:lnTo>
                    <a:pt x="894" y="1397"/>
                  </a:lnTo>
                  <a:lnTo>
                    <a:pt x="897" y="1391"/>
                  </a:lnTo>
                  <a:lnTo>
                    <a:pt x="901" y="1385"/>
                  </a:lnTo>
                  <a:lnTo>
                    <a:pt x="924" y="1347"/>
                  </a:lnTo>
                  <a:lnTo>
                    <a:pt x="936" y="1330"/>
                  </a:lnTo>
                  <a:lnTo>
                    <a:pt x="943" y="1312"/>
                  </a:lnTo>
                  <a:lnTo>
                    <a:pt x="947" y="1304"/>
                  </a:lnTo>
                  <a:lnTo>
                    <a:pt x="951" y="1295"/>
                  </a:lnTo>
                  <a:lnTo>
                    <a:pt x="953" y="1285"/>
                  </a:lnTo>
                  <a:lnTo>
                    <a:pt x="956" y="1276"/>
                  </a:lnTo>
                  <a:lnTo>
                    <a:pt x="957" y="1265"/>
                  </a:lnTo>
                  <a:lnTo>
                    <a:pt x="959" y="1255"/>
                  </a:lnTo>
                  <a:lnTo>
                    <a:pt x="959" y="1244"/>
                  </a:lnTo>
                  <a:lnTo>
                    <a:pt x="959" y="1233"/>
                  </a:lnTo>
                  <a:lnTo>
                    <a:pt x="959" y="1227"/>
                  </a:lnTo>
                  <a:lnTo>
                    <a:pt x="958" y="1221"/>
                  </a:lnTo>
                  <a:lnTo>
                    <a:pt x="956" y="1217"/>
                  </a:lnTo>
                  <a:lnTo>
                    <a:pt x="952" y="1212"/>
                  </a:lnTo>
                  <a:lnTo>
                    <a:pt x="948" y="1208"/>
                  </a:lnTo>
                  <a:lnTo>
                    <a:pt x="944" y="1203"/>
                  </a:lnTo>
                  <a:lnTo>
                    <a:pt x="936" y="1197"/>
                  </a:lnTo>
                  <a:lnTo>
                    <a:pt x="927" y="1189"/>
                  </a:lnTo>
                  <a:lnTo>
                    <a:pt x="919" y="1181"/>
                  </a:lnTo>
                  <a:lnTo>
                    <a:pt x="916" y="1176"/>
                  </a:lnTo>
                  <a:lnTo>
                    <a:pt x="913" y="1171"/>
                  </a:lnTo>
                  <a:lnTo>
                    <a:pt x="912" y="1166"/>
                  </a:lnTo>
                  <a:lnTo>
                    <a:pt x="912" y="1160"/>
                  </a:lnTo>
                  <a:lnTo>
                    <a:pt x="912" y="1142"/>
                  </a:lnTo>
                  <a:lnTo>
                    <a:pt x="916" y="1126"/>
                  </a:lnTo>
                  <a:lnTo>
                    <a:pt x="917" y="1118"/>
                  </a:lnTo>
                  <a:lnTo>
                    <a:pt x="919" y="1109"/>
                  </a:lnTo>
                  <a:lnTo>
                    <a:pt x="923" y="1101"/>
                  </a:lnTo>
                  <a:lnTo>
                    <a:pt x="927" y="1094"/>
                  </a:lnTo>
                  <a:lnTo>
                    <a:pt x="931" y="1087"/>
                  </a:lnTo>
                  <a:lnTo>
                    <a:pt x="936" y="1080"/>
                  </a:lnTo>
                  <a:lnTo>
                    <a:pt x="938" y="1078"/>
                  </a:lnTo>
                  <a:lnTo>
                    <a:pt x="942" y="1075"/>
                  </a:lnTo>
                  <a:lnTo>
                    <a:pt x="948" y="1070"/>
                  </a:lnTo>
                  <a:lnTo>
                    <a:pt x="954" y="1067"/>
                  </a:lnTo>
                  <a:lnTo>
                    <a:pt x="962" y="1063"/>
                  </a:lnTo>
                  <a:lnTo>
                    <a:pt x="966" y="1062"/>
                  </a:lnTo>
                  <a:lnTo>
                    <a:pt x="971" y="1062"/>
                  </a:lnTo>
                  <a:lnTo>
                    <a:pt x="979" y="1061"/>
                  </a:lnTo>
                  <a:lnTo>
                    <a:pt x="986" y="1061"/>
                  </a:lnTo>
                  <a:lnTo>
                    <a:pt x="992" y="1062"/>
                  </a:lnTo>
                  <a:lnTo>
                    <a:pt x="994" y="1063"/>
                  </a:lnTo>
                  <a:lnTo>
                    <a:pt x="997" y="1065"/>
                  </a:lnTo>
                  <a:lnTo>
                    <a:pt x="1002" y="1067"/>
                  </a:lnTo>
                  <a:lnTo>
                    <a:pt x="1011" y="1072"/>
                  </a:lnTo>
                  <a:lnTo>
                    <a:pt x="1020" y="1078"/>
                  </a:lnTo>
                  <a:lnTo>
                    <a:pt x="1028" y="1085"/>
                  </a:lnTo>
                  <a:lnTo>
                    <a:pt x="1038" y="1092"/>
                  </a:lnTo>
                  <a:lnTo>
                    <a:pt x="1048" y="1097"/>
                  </a:lnTo>
                  <a:lnTo>
                    <a:pt x="1053" y="1100"/>
                  </a:lnTo>
                  <a:lnTo>
                    <a:pt x="1060" y="1102"/>
                  </a:lnTo>
                  <a:lnTo>
                    <a:pt x="1066" y="1103"/>
                  </a:lnTo>
                  <a:lnTo>
                    <a:pt x="1073" y="1104"/>
                  </a:lnTo>
                  <a:lnTo>
                    <a:pt x="1088" y="1105"/>
                  </a:lnTo>
                  <a:lnTo>
                    <a:pt x="1117" y="1105"/>
                  </a:lnTo>
                  <a:lnTo>
                    <a:pt x="1123" y="1106"/>
                  </a:lnTo>
                  <a:lnTo>
                    <a:pt x="1130" y="1106"/>
                  </a:lnTo>
                  <a:lnTo>
                    <a:pt x="1135" y="1109"/>
                  </a:lnTo>
                  <a:lnTo>
                    <a:pt x="1140" y="1110"/>
                  </a:lnTo>
                  <a:lnTo>
                    <a:pt x="1142" y="1112"/>
                  </a:lnTo>
                  <a:lnTo>
                    <a:pt x="1143" y="1113"/>
                  </a:lnTo>
                  <a:lnTo>
                    <a:pt x="1145" y="1114"/>
                  </a:lnTo>
                  <a:lnTo>
                    <a:pt x="1146" y="1116"/>
                  </a:lnTo>
                  <a:lnTo>
                    <a:pt x="1148" y="1121"/>
                  </a:lnTo>
                  <a:lnTo>
                    <a:pt x="1148" y="1127"/>
                  </a:lnTo>
                  <a:lnTo>
                    <a:pt x="1148" y="1132"/>
                  </a:lnTo>
                  <a:lnTo>
                    <a:pt x="1147" y="1138"/>
                  </a:lnTo>
                  <a:lnTo>
                    <a:pt x="1145" y="1144"/>
                  </a:lnTo>
                  <a:lnTo>
                    <a:pt x="1142" y="1148"/>
                  </a:lnTo>
                  <a:lnTo>
                    <a:pt x="1138" y="1153"/>
                  </a:lnTo>
                  <a:lnTo>
                    <a:pt x="1135" y="1157"/>
                  </a:lnTo>
                  <a:lnTo>
                    <a:pt x="1127" y="1165"/>
                  </a:lnTo>
                  <a:lnTo>
                    <a:pt x="1118" y="1173"/>
                  </a:lnTo>
                  <a:lnTo>
                    <a:pt x="1112" y="1182"/>
                  </a:lnTo>
                  <a:lnTo>
                    <a:pt x="1108" y="1186"/>
                  </a:lnTo>
                  <a:lnTo>
                    <a:pt x="1107" y="1192"/>
                  </a:lnTo>
                  <a:lnTo>
                    <a:pt x="1105" y="1198"/>
                  </a:lnTo>
                  <a:lnTo>
                    <a:pt x="1105" y="1203"/>
                  </a:lnTo>
                  <a:lnTo>
                    <a:pt x="1105" y="1210"/>
                  </a:lnTo>
                  <a:lnTo>
                    <a:pt x="1106" y="1217"/>
                  </a:lnTo>
                  <a:lnTo>
                    <a:pt x="1107" y="1224"/>
                  </a:lnTo>
                  <a:lnTo>
                    <a:pt x="1110" y="1230"/>
                  </a:lnTo>
                  <a:lnTo>
                    <a:pt x="1115" y="1243"/>
                  </a:lnTo>
                  <a:lnTo>
                    <a:pt x="1118" y="1250"/>
                  </a:lnTo>
                  <a:lnTo>
                    <a:pt x="1123" y="1254"/>
                  </a:lnTo>
                  <a:lnTo>
                    <a:pt x="1127" y="1260"/>
                  </a:lnTo>
                  <a:lnTo>
                    <a:pt x="1133" y="1264"/>
                  </a:lnTo>
                  <a:lnTo>
                    <a:pt x="1138" y="1269"/>
                  </a:lnTo>
                  <a:lnTo>
                    <a:pt x="1145" y="1272"/>
                  </a:lnTo>
                  <a:lnTo>
                    <a:pt x="1151" y="1274"/>
                  </a:lnTo>
                  <a:lnTo>
                    <a:pt x="1157" y="1277"/>
                  </a:lnTo>
                  <a:lnTo>
                    <a:pt x="1165" y="1278"/>
                  </a:lnTo>
                  <a:lnTo>
                    <a:pt x="1172" y="1278"/>
                  </a:lnTo>
                  <a:lnTo>
                    <a:pt x="1187" y="1278"/>
                  </a:lnTo>
                  <a:lnTo>
                    <a:pt x="1188" y="1267"/>
                  </a:lnTo>
                  <a:lnTo>
                    <a:pt x="1188" y="1261"/>
                  </a:lnTo>
                  <a:lnTo>
                    <a:pt x="1190" y="1255"/>
                  </a:lnTo>
                  <a:lnTo>
                    <a:pt x="1192" y="1244"/>
                  </a:lnTo>
                  <a:lnTo>
                    <a:pt x="1196" y="1234"/>
                  </a:lnTo>
                  <a:lnTo>
                    <a:pt x="1198" y="1229"/>
                  </a:lnTo>
                  <a:lnTo>
                    <a:pt x="1201" y="1225"/>
                  </a:lnTo>
                  <a:lnTo>
                    <a:pt x="1205" y="1221"/>
                  </a:lnTo>
                  <a:lnTo>
                    <a:pt x="1209" y="1218"/>
                  </a:lnTo>
                  <a:lnTo>
                    <a:pt x="1214" y="1216"/>
                  </a:lnTo>
                  <a:lnTo>
                    <a:pt x="1219" y="1214"/>
                  </a:lnTo>
                  <a:lnTo>
                    <a:pt x="1224" y="1212"/>
                  </a:lnTo>
                  <a:lnTo>
                    <a:pt x="1230" y="1212"/>
                  </a:lnTo>
                  <a:lnTo>
                    <a:pt x="1236" y="1212"/>
                  </a:lnTo>
                  <a:lnTo>
                    <a:pt x="1244" y="1215"/>
                  </a:lnTo>
                  <a:lnTo>
                    <a:pt x="1249" y="1217"/>
                  </a:lnTo>
                  <a:lnTo>
                    <a:pt x="1255" y="1220"/>
                  </a:lnTo>
                  <a:lnTo>
                    <a:pt x="1259" y="1224"/>
                  </a:lnTo>
                  <a:lnTo>
                    <a:pt x="1264" y="1227"/>
                  </a:lnTo>
                  <a:lnTo>
                    <a:pt x="1272" y="1236"/>
                  </a:lnTo>
                  <a:lnTo>
                    <a:pt x="1281" y="1245"/>
                  </a:lnTo>
                  <a:lnTo>
                    <a:pt x="1286" y="1250"/>
                  </a:lnTo>
                  <a:lnTo>
                    <a:pt x="1291" y="1253"/>
                  </a:lnTo>
                  <a:lnTo>
                    <a:pt x="1296" y="1256"/>
                  </a:lnTo>
                  <a:lnTo>
                    <a:pt x="1302" y="1259"/>
                  </a:lnTo>
                  <a:lnTo>
                    <a:pt x="1309" y="1260"/>
                  </a:lnTo>
                  <a:lnTo>
                    <a:pt x="1316" y="1261"/>
                  </a:lnTo>
                  <a:lnTo>
                    <a:pt x="1341" y="1261"/>
                  </a:lnTo>
                  <a:lnTo>
                    <a:pt x="1355" y="1223"/>
                  </a:lnTo>
                  <a:lnTo>
                    <a:pt x="1366" y="1186"/>
                  </a:lnTo>
                  <a:lnTo>
                    <a:pt x="1376" y="1153"/>
                  </a:lnTo>
                  <a:lnTo>
                    <a:pt x="1386" y="1123"/>
                  </a:lnTo>
                  <a:lnTo>
                    <a:pt x="1396" y="1096"/>
                  </a:lnTo>
                  <a:lnTo>
                    <a:pt x="1401" y="1084"/>
                  </a:lnTo>
                  <a:lnTo>
                    <a:pt x="1406" y="1074"/>
                  </a:lnTo>
                  <a:lnTo>
                    <a:pt x="1411" y="1063"/>
                  </a:lnTo>
                  <a:lnTo>
                    <a:pt x="1416" y="1056"/>
                  </a:lnTo>
                  <a:lnTo>
                    <a:pt x="1423" y="1049"/>
                  </a:lnTo>
                  <a:lnTo>
                    <a:pt x="1425" y="1045"/>
                  </a:lnTo>
                  <a:lnTo>
                    <a:pt x="1428" y="1042"/>
                  </a:lnTo>
                  <a:lnTo>
                    <a:pt x="1433" y="1039"/>
                  </a:lnTo>
                  <a:lnTo>
                    <a:pt x="1435" y="1035"/>
                  </a:lnTo>
                  <a:lnTo>
                    <a:pt x="1436" y="1031"/>
                  </a:lnTo>
                  <a:lnTo>
                    <a:pt x="1438" y="1028"/>
                  </a:lnTo>
                  <a:lnTo>
                    <a:pt x="1436" y="1025"/>
                  </a:lnTo>
                  <a:lnTo>
                    <a:pt x="1435" y="1023"/>
                  </a:lnTo>
                  <a:lnTo>
                    <a:pt x="1435" y="1022"/>
                  </a:lnTo>
                  <a:lnTo>
                    <a:pt x="1431" y="1019"/>
                  </a:lnTo>
                  <a:lnTo>
                    <a:pt x="1428" y="1016"/>
                  </a:lnTo>
                  <a:lnTo>
                    <a:pt x="1419" y="1012"/>
                  </a:lnTo>
                  <a:lnTo>
                    <a:pt x="1406" y="1007"/>
                  </a:lnTo>
                  <a:lnTo>
                    <a:pt x="1376" y="997"/>
                  </a:lnTo>
                  <a:lnTo>
                    <a:pt x="1360" y="992"/>
                  </a:lnTo>
                  <a:lnTo>
                    <a:pt x="1344" y="987"/>
                  </a:lnTo>
                  <a:lnTo>
                    <a:pt x="1329" y="981"/>
                  </a:lnTo>
                  <a:lnTo>
                    <a:pt x="1321" y="978"/>
                  </a:lnTo>
                  <a:lnTo>
                    <a:pt x="1314" y="974"/>
                  </a:lnTo>
                  <a:lnTo>
                    <a:pt x="1302" y="966"/>
                  </a:lnTo>
                  <a:lnTo>
                    <a:pt x="1296" y="962"/>
                  </a:lnTo>
                  <a:lnTo>
                    <a:pt x="1292" y="957"/>
                  </a:lnTo>
                  <a:lnTo>
                    <a:pt x="1289" y="953"/>
                  </a:lnTo>
                  <a:lnTo>
                    <a:pt x="1286" y="947"/>
                  </a:lnTo>
                  <a:lnTo>
                    <a:pt x="1285" y="942"/>
                  </a:lnTo>
                  <a:lnTo>
                    <a:pt x="1284" y="936"/>
                  </a:lnTo>
                  <a:lnTo>
                    <a:pt x="1285" y="930"/>
                  </a:lnTo>
                  <a:lnTo>
                    <a:pt x="1286" y="926"/>
                  </a:lnTo>
                  <a:lnTo>
                    <a:pt x="1287" y="921"/>
                  </a:lnTo>
                  <a:lnTo>
                    <a:pt x="1290" y="918"/>
                  </a:lnTo>
                  <a:lnTo>
                    <a:pt x="1294" y="915"/>
                  </a:lnTo>
                  <a:lnTo>
                    <a:pt x="1296" y="911"/>
                  </a:lnTo>
                  <a:lnTo>
                    <a:pt x="1301" y="908"/>
                  </a:lnTo>
                  <a:lnTo>
                    <a:pt x="1305" y="906"/>
                  </a:lnTo>
                  <a:lnTo>
                    <a:pt x="1315" y="900"/>
                  </a:lnTo>
                  <a:lnTo>
                    <a:pt x="1325" y="894"/>
                  </a:lnTo>
                  <a:lnTo>
                    <a:pt x="1335" y="889"/>
                  </a:lnTo>
                  <a:lnTo>
                    <a:pt x="1340" y="886"/>
                  </a:lnTo>
                  <a:lnTo>
                    <a:pt x="1345" y="882"/>
                  </a:lnTo>
                  <a:lnTo>
                    <a:pt x="1352" y="876"/>
                  </a:lnTo>
                  <a:lnTo>
                    <a:pt x="1361" y="871"/>
                  </a:lnTo>
                  <a:lnTo>
                    <a:pt x="1370" y="866"/>
                  </a:lnTo>
                  <a:lnTo>
                    <a:pt x="1379" y="863"/>
                  </a:lnTo>
                  <a:lnTo>
                    <a:pt x="1387" y="859"/>
                  </a:lnTo>
                  <a:lnTo>
                    <a:pt x="1396" y="856"/>
                  </a:lnTo>
                  <a:lnTo>
                    <a:pt x="1414" y="850"/>
                  </a:lnTo>
                  <a:lnTo>
                    <a:pt x="1433" y="846"/>
                  </a:lnTo>
                  <a:lnTo>
                    <a:pt x="1450" y="839"/>
                  </a:lnTo>
                  <a:lnTo>
                    <a:pt x="1459" y="836"/>
                  </a:lnTo>
                  <a:lnTo>
                    <a:pt x="1468" y="831"/>
                  </a:lnTo>
                  <a:lnTo>
                    <a:pt x="1478" y="825"/>
                  </a:lnTo>
                  <a:lnTo>
                    <a:pt x="1486" y="820"/>
                  </a:lnTo>
                  <a:lnTo>
                    <a:pt x="1494" y="814"/>
                  </a:lnTo>
                  <a:lnTo>
                    <a:pt x="1503" y="809"/>
                  </a:lnTo>
                  <a:lnTo>
                    <a:pt x="1511" y="804"/>
                  </a:lnTo>
                  <a:lnTo>
                    <a:pt x="1520" y="799"/>
                  </a:lnTo>
                  <a:lnTo>
                    <a:pt x="1539" y="792"/>
                  </a:lnTo>
                  <a:lnTo>
                    <a:pt x="1548" y="788"/>
                  </a:lnTo>
                  <a:lnTo>
                    <a:pt x="1556" y="784"/>
                  </a:lnTo>
                  <a:lnTo>
                    <a:pt x="1564" y="780"/>
                  </a:lnTo>
                  <a:lnTo>
                    <a:pt x="1571" y="776"/>
                  </a:lnTo>
                  <a:lnTo>
                    <a:pt x="1578" y="770"/>
                  </a:lnTo>
                  <a:lnTo>
                    <a:pt x="1584" y="765"/>
                  </a:lnTo>
                  <a:lnTo>
                    <a:pt x="1588" y="759"/>
                  </a:lnTo>
                  <a:lnTo>
                    <a:pt x="1591" y="752"/>
                  </a:lnTo>
                  <a:lnTo>
                    <a:pt x="1594" y="744"/>
                  </a:lnTo>
                  <a:lnTo>
                    <a:pt x="1594" y="740"/>
                  </a:lnTo>
                  <a:lnTo>
                    <a:pt x="1594" y="735"/>
                  </a:lnTo>
                  <a:lnTo>
                    <a:pt x="1594" y="725"/>
                  </a:lnTo>
                  <a:lnTo>
                    <a:pt x="1593" y="715"/>
                  </a:lnTo>
                  <a:lnTo>
                    <a:pt x="1591" y="706"/>
                  </a:lnTo>
                  <a:lnTo>
                    <a:pt x="1589" y="697"/>
                  </a:lnTo>
                  <a:lnTo>
                    <a:pt x="1585" y="689"/>
                  </a:lnTo>
                  <a:lnTo>
                    <a:pt x="1581" y="680"/>
                  </a:lnTo>
                  <a:lnTo>
                    <a:pt x="1578" y="672"/>
                  </a:lnTo>
                  <a:lnTo>
                    <a:pt x="1573" y="664"/>
                  </a:lnTo>
                  <a:lnTo>
                    <a:pt x="1561" y="649"/>
                  </a:lnTo>
                  <a:lnTo>
                    <a:pt x="1550" y="636"/>
                  </a:lnTo>
                  <a:lnTo>
                    <a:pt x="1538" y="622"/>
                  </a:lnTo>
                  <a:lnTo>
                    <a:pt x="1524" y="609"/>
                  </a:lnTo>
                  <a:lnTo>
                    <a:pt x="1498" y="581"/>
                  </a:lnTo>
                  <a:lnTo>
                    <a:pt x="1486" y="567"/>
                  </a:lnTo>
                  <a:lnTo>
                    <a:pt x="1481" y="559"/>
                  </a:lnTo>
                  <a:lnTo>
                    <a:pt x="1475" y="552"/>
                  </a:lnTo>
                  <a:lnTo>
                    <a:pt x="1471" y="545"/>
                  </a:lnTo>
                  <a:lnTo>
                    <a:pt x="1466" y="537"/>
                  </a:lnTo>
                  <a:lnTo>
                    <a:pt x="1463" y="528"/>
                  </a:lnTo>
                  <a:lnTo>
                    <a:pt x="1460" y="520"/>
                  </a:lnTo>
                  <a:lnTo>
                    <a:pt x="1458" y="511"/>
                  </a:lnTo>
                  <a:lnTo>
                    <a:pt x="1455" y="502"/>
                  </a:lnTo>
                  <a:lnTo>
                    <a:pt x="1454" y="492"/>
                  </a:lnTo>
                  <a:lnTo>
                    <a:pt x="1454" y="481"/>
                  </a:lnTo>
                  <a:lnTo>
                    <a:pt x="1441" y="481"/>
                  </a:lnTo>
                  <a:lnTo>
                    <a:pt x="1430" y="482"/>
                  </a:lnTo>
                  <a:lnTo>
                    <a:pt x="1419" y="484"/>
                  </a:lnTo>
                  <a:lnTo>
                    <a:pt x="1408" y="484"/>
                  </a:lnTo>
                  <a:lnTo>
                    <a:pt x="1403" y="484"/>
                  </a:lnTo>
                  <a:lnTo>
                    <a:pt x="1397" y="484"/>
                  </a:lnTo>
                  <a:lnTo>
                    <a:pt x="1387" y="481"/>
                  </a:lnTo>
                  <a:lnTo>
                    <a:pt x="1376" y="478"/>
                  </a:lnTo>
                  <a:lnTo>
                    <a:pt x="1371" y="476"/>
                  </a:lnTo>
                  <a:lnTo>
                    <a:pt x="1367" y="472"/>
                  </a:lnTo>
                  <a:lnTo>
                    <a:pt x="1364" y="470"/>
                  </a:lnTo>
                  <a:lnTo>
                    <a:pt x="1361" y="468"/>
                  </a:lnTo>
                  <a:lnTo>
                    <a:pt x="1356" y="463"/>
                  </a:lnTo>
                  <a:lnTo>
                    <a:pt x="1349" y="451"/>
                  </a:lnTo>
                  <a:lnTo>
                    <a:pt x="1346" y="449"/>
                  </a:lnTo>
                  <a:lnTo>
                    <a:pt x="1345" y="446"/>
                  </a:lnTo>
                  <a:lnTo>
                    <a:pt x="1340" y="442"/>
                  </a:lnTo>
                  <a:lnTo>
                    <a:pt x="1337" y="441"/>
                  </a:lnTo>
                  <a:lnTo>
                    <a:pt x="1334" y="438"/>
                  </a:lnTo>
                  <a:lnTo>
                    <a:pt x="1330" y="438"/>
                  </a:lnTo>
                  <a:lnTo>
                    <a:pt x="1326" y="438"/>
                  </a:lnTo>
                  <a:lnTo>
                    <a:pt x="1320" y="438"/>
                  </a:lnTo>
                  <a:lnTo>
                    <a:pt x="1315" y="440"/>
                  </a:lnTo>
                  <a:lnTo>
                    <a:pt x="1304" y="442"/>
                  </a:lnTo>
                  <a:lnTo>
                    <a:pt x="1294" y="446"/>
                  </a:lnTo>
                  <a:lnTo>
                    <a:pt x="1285" y="451"/>
                  </a:lnTo>
                  <a:lnTo>
                    <a:pt x="1275" y="455"/>
                  </a:lnTo>
                  <a:lnTo>
                    <a:pt x="1265" y="460"/>
                  </a:lnTo>
                  <a:lnTo>
                    <a:pt x="1260" y="462"/>
                  </a:lnTo>
                  <a:lnTo>
                    <a:pt x="1255" y="463"/>
                  </a:lnTo>
                  <a:lnTo>
                    <a:pt x="1249" y="463"/>
                  </a:lnTo>
                  <a:lnTo>
                    <a:pt x="1242" y="464"/>
                  </a:lnTo>
                  <a:lnTo>
                    <a:pt x="1230" y="463"/>
                  </a:lnTo>
                  <a:lnTo>
                    <a:pt x="1224" y="462"/>
                  </a:lnTo>
                  <a:lnTo>
                    <a:pt x="1219" y="460"/>
                  </a:lnTo>
                  <a:lnTo>
                    <a:pt x="1212" y="458"/>
                  </a:lnTo>
                  <a:lnTo>
                    <a:pt x="1209" y="455"/>
                  </a:lnTo>
                  <a:lnTo>
                    <a:pt x="1204" y="453"/>
                  </a:lnTo>
                  <a:lnTo>
                    <a:pt x="1198" y="450"/>
                  </a:lnTo>
                  <a:lnTo>
                    <a:pt x="1195" y="446"/>
                  </a:lnTo>
                  <a:lnTo>
                    <a:pt x="1191" y="442"/>
                  </a:lnTo>
                  <a:lnTo>
                    <a:pt x="1185" y="433"/>
                  </a:lnTo>
                  <a:lnTo>
                    <a:pt x="1180" y="424"/>
                  </a:lnTo>
                  <a:lnTo>
                    <a:pt x="1175" y="413"/>
                  </a:lnTo>
                  <a:lnTo>
                    <a:pt x="1171" y="401"/>
                  </a:lnTo>
                  <a:lnTo>
                    <a:pt x="1170" y="396"/>
                  </a:lnTo>
                  <a:lnTo>
                    <a:pt x="1168" y="389"/>
                  </a:lnTo>
                  <a:lnTo>
                    <a:pt x="1166" y="376"/>
                  </a:lnTo>
                  <a:lnTo>
                    <a:pt x="1165" y="364"/>
                  </a:lnTo>
                  <a:lnTo>
                    <a:pt x="1162" y="338"/>
                  </a:lnTo>
                  <a:lnTo>
                    <a:pt x="1162" y="312"/>
                  </a:lnTo>
                  <a:lnTo>
                    <a:pt x="1162" y="251"/>
                  </a:lnTo>
                  <a:lnTo>
                    <a:pt x="1161" y="242"/>
                  </a:lnTo>
                  <a:lnTo>
                    <a:pt x="1160" y="234"/>
                  </a:lnTo>
                  <a:lnTo>
                    <a:pt x="1157" y="226"/>
                  </a:lnTo>
                  <a:lnTo>
                    <a:pt x="1153" y="220"/>
                  </a:lnTo>
                  <a:lnTo>
                    <a:pt x="1150" y="213"/>
                  </a:lnTo>
                  <a:lnTo>
                    <a:pt x="1145" y="206"/>
                  </a:lnTo>
                  <a:lnTo>
                    <a:pt x="1140" y="200"/>
                  </a:lnTo>
                  <a:lnTo>
                    <a:pt x="1133" y="195"/>
                  </a:lnTo>
                  <a:lnTo>
                    <a:pt x="1127" y="190"/>
                  </a:lnTo>
                  <a:lnTo>
                    <a:pt x="1120" y="185"/>
                  </a:lnTo>
                  <a:lnTo>
                    <a:pt x="1105" y="175"/>
                  </a:lnTo>
                  <a:lnTo>
                    <a:pt x="1072" y="154"/>
                  </a:lnTo>
                  <a:lnTo>
                    <a:pt x="1063" y="147"/>
                  </a:lnTo>
                  <a:lnTo>
                    <a:pt x="1060" y="144"/>
                  </a:lnTo>
                  <a:lnTo>
                    <a:pt x="1056" y="141"/>
                  </a:lnTo>
                  <a:lnTo>
                    <a:pt x="1050" y="133"/>
                  </a:lnTo>
                  <a:lnTo>
                    <a:pt x="1045" y="125"/>
                  </a:lnTo>
                  <a:lnTo>
                    <a:pt x="1033" y="108"/>
                  </a:lnTo>
                  <a:lnTo>
                    <a:pt x="1026" y="100"/>
                  </a:lnTo>
                  <a:lnTo>
                    <a:pt x="1022" y="96"/>
                  </a:lnTo>
                  <a:lnTo>
                    <a:pt x="1018" y="91"/>
                  </a:lnTo>
                  <a:lnTo>
                    <a:pt x="1007" y="83"/>
                  </a:lnTo>
                  <a:lnTo>
                    <a:pt x="997" y="75"/>
                  </a:lnTo>
                  <a:lnTo>
                    <a:pt x="992" y="71"/>
                  </a:lnTo>
                  <a:lnTo>
                    <a:pt x="988" y="65"/>
                  </a:lnTo>
                  <a:lnTo>
                    <a:pt x="987" y="63"/>
                  </a:lnTo>
                  <a:lnTo>
                    <a:pt x="987" y="61"/>
                  </a:lnTo>
                  <a:lnTo>
                    <a:pt x="986" y="57"/>
                  </a:lnTo>
                  <a:lnTo>
                    <a:pt x="986" y="54"/>
                  </a:lnTo>
                  <a:lnTo>
                    <a:pt x="986" y="52"/>
                  </a:lnTo>
                  <a:lnTo>
                    <a:pt x="987" y="49"/>
                  </a:lnTo>
                  <a:lnTo>
                    <a:pt x="988" y="47"/>
                  </a:lnTo>
                  <a:lnTo>
                    <a:pt x="992" y="45"/>
                  </a:lnTo>
                  <a:lnTo>
                    <a:pt x="997" y="44"/>
                  </a:lnTo>
                  <a:lnTo>
                    <a:pt x="1007" y="43"/>
                  </a:lnTo>
                  <a:lnTo>
                    <a:pt x="1018" y="43"/>
                  </a:lnTo>
                  <a:lnTo>
                    <a:pt x="1018" y="19"/>
                  </a:lnTo>
                  <a:lnTo>
                    <a:pt x="988" y="9"/>
                  </a:lnTo>
                  <a:lnTo>
                    <a:pt x="977" y="8"/>
                  </a:lnTo>
                  <a:lnTo>
                    <a:pt x="966" y="8"/>
                  </a:lnTo>
                  <a:lnTo>
                    <a:pt x="946" y="5"/>
                  </a:lnTo>
                  <a:lnTo>
                    <a:pt x="926" y="2"/>
                  </a:lnTo>
                  <a:lnTo>
                    <a:pt x="903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7" name="Freeform 1057">
              <a:extLst>
                <a:ext uri="{FF2B5EF4-FFF2-40B4-BE49-F238E27FC236}">
                  <a16:creationId xmlns:a16="http://schemas.microsoft.com/office/drawing/2014/main" id="{32BDC68F-4ABA-45B6-80A5-778EAA182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556" y="3038476"/>
              <a:ext cx="1144587" cy="1090613"/>
            </a:xfrm>
            <a:custGeom>
              <a:avLst/>
              <a:gdLst/>
              <a:ahLst/>
              <a:cxnLst>
                <a:cxn ang="0">
                  <a:pos x="109" y="207"/>
                </a:cxn>
                <a:cxn ang="0">
                  <a:pos x="76" y="287"/>
                </a:cxn>
                <a:cxn ang="0">
                  <a:pos x="85" y="365"/>
                </a:cxn>
                <a:cxn ang="0">
                  <a:pos x="100" y="428"/>
                </a:cxn>
                <a:cxn ang="0">
                  <a:pos x="12" y="501"/>
                </a:cxn>
                <a:cxn ang="0">
                  <a:pos x="10" y="576"/>
                </a:cxn>
                <a:cxn ang="0">
                  <a:pos x="107" y="679"/>
                </a:cxn>
                <a:cxn ang="0">
                  <a:pos x="159" y="772"/>
                </a:cxn>
                <a:cxn ang="0">
                  <a:pos x="209" y="765"/>
                </a:cxn>
                <a:cxn ang="0">
                  <a:pos x="359" y="822"/>
                </a:cxn>
                <a:cxn ang="0">
                  <a:pos x="399" y="865"/>
                </a:cxn>
                <a:cxn ang="0">
                  <a:pos x="301" y="965"/>
                </a:cxn>
                <a:cxn ang="0">
                  <a:pos x="212" y="1136"/>
                </a:cxn>
                <a:cxn ang="0">
                  <a:pos x="174" y="1211"/>
                </a:cxn>
                <a:cxn ang="0">
                  <a:pos x="234" y="1225"/>
                </a:cxn>
                <a:cxn ang="0">
                  <a:pos x="279" y="1291"/>
                </a:cxn>
                <a:cxn ang="0">
                  <a:pos x="318" y="1281"/>
                </a:cxn>
                <a:cxn ang="0">
                  <a:pos x="276" y="1149"/>
                </a:cxn>
                <a:cxn ang="0">
                  <a:pos x="262" y="1067"/>
                </a:cxn>
                <a:cxn ang="0">
                  <a:pos x="307" y="1032"/>
                </a:cxn>
                <a:cxn ang="0">
                  <a:pos x="359" y="1081"/>
                </a:cxn>
                <a:cxn ang="0">
                  <a:pos x="435" y="1077"/>
                </a:cxn>
                <a:cxn ang="0">
                  <a:pos x="603" y="1078"/>
                </a:cxn>
                <a:cxn ang="0">
                  <a:pos x="653" y="1110"/>
                </a:cxn>
                <a:cxn ang="0">
                  <a:pos x="739" y="1147"/>
                </a:cxn>
                <a:cxn ang="0">
                  <a:pos x="797" y="1128"/>
                </a:cxn>
                <a:cxn ang="0">
                  <a:pos x="845" y="1123"/>
                </a:cxn>
                <a:cxn ang="0">
                  <a:pos x="910" y="1161"/>
                </a:cxn>
                <a:cxn ang="0">
                  <a:pos x="960" y="1190"/>
                </a:cxn>
                <a:cxn ang="0">
                  <a:pos x="1059" y="1226"/>
                </a:cxn>
                <a:cxn ang="0">
                  <a:pos x="1078" y="1263"/>
                </a:cxn>
                <a:cxn ang="0">
                  <a:pos x="1112" y="1355"/>
                </a:cxn>
                <a:cxn ang="0">
                  <a:pos x="1150" y="1372"/>
                </a:cxn>
                <a:cxn ang="0">
                  <a:pos x="1212" y="1288"/>
                </a:cxn>
                <a:cxn ang="0">
                  <a:pos x="1246" y="1196"/>
                </a:cxn>
                <a:cxn ang="0">
                  <a:pos x="1305" y="1093"/>
                </a:cxn>
                <a:cxn ang="0">
                  <a:pos x="1344" y="1050"/>
                </a:cxn>
                <a:cxn ang="0">
                  <a:pos x="1428" y="1049"/>
                </a:cxn>
                <a:cxn ang="0">
                  <a:pos x="1390" y="978"/>
                </a:cxn>
                <a:cxn ang="0">
                  <a:pos x="1353" y="888"/>
                </a:cxn>
                <a:cxn ang="0">
                  <a:pos x="1415" y="822"/>
                </a:cxn>
                <a:cxn ang="0">
                  <a:pos x="1430" y="782"/>
                </a:cxn>
                <a:cxn ang="0">
                  <a:pos x="1354" y="743"/>
                </a:cxn>
                <a:cxn ang="0">
                  <a:pos x="1316" y="697"/>
                </a:cxn>
                <a:cxn ang="0">
                  <a:pos x="1134" y="670"/>
                </a:cxn>
                <a:cxn ang="0">
                  <a:pos x="1055" y="613"/>
                </a:cxn>
                <a:cxn ang="0">
                  <a:pos x="873" y="529"/>
                </a:cxn>
                <a:cxn ang="0">
                  <a:pos x="740" y="429"/>
                </a:cxn>
                <a:cxn ang="0">
                  <a:pos x="662" y="365"/>
                </a:cxn>
                <a:cxn ang="0">
                  <a:pos x="572" y="381"/>
                </a:cxn>
                <a:cxn ang="0">
                  <a:pos x="499" y="323"/>
                </a:cxn>
                <a:cxn ang="0">
                  <a:pos x="392" y="274"/>
                </a:cxn>
                <a:cxn ang="0">
                  <a:pos x="326" y="292"/>
                </a:cxn>
                <a:cxn ang="0">
                  <a:pos x="249" y="224"/>
                </a:cxn>
                <a:cxn ang="0">
                  <a:pos x="261" y="145"/>
                </a:cxn>
                <a:cxn ang="0">
                  <a:pos x="195" y="34"/>
                </a:cxn>
                <a:cxn ang="0">
                  <a:pos x="151" y="11"/>
                </a:cxn>
                <a:cxn ang="0">
                  <a:pos x="92" y="98"/>
                </a:cxn>
              </a:cxnLst>
              <a:rect l="0" t="0" r="r" b="b"/>
              <a:pathLst>
                <a:path w="1443" h="1373">
                  <a:moveTo>
                    <a:pt x="86" y="173"/>
                  </a:moveTo>
                  <a:lnTo>
                    <a:pt x="86" y="177"/>
                  </a:lnTo>
                  <a:lnTo>
                    <a:pt x="87" y="180"/>
                  </a:lnTo>
                  <a:lnTo>
                    <a:pt x="89" y="184"/>
                  </a:lnTo>
                  <a:lnTo>
                    <a:pt x="90" y="186"/>
                  </a:lnTo>
                  <a:lnTo>
                    <a:pt x="94" y="190"/>
                  </a:lnTo>
                  <a:lnTo>
                    <a:pt x="99" y="196"/>
                  </a:lnTo>
                  <a:lnTo>
                    <a:pt x="102" y="200"/>
                  </a:lnTo>
                  <a:lnTo>
                    <a:pt x="105" y="203"/>
                  </a:lnTo>
                  <a:lnTo>
                    <a:pt x="106" y="205"/>
                  </a:lnTo>
                  <a:lnTo>
                    <a:pt x="109" y="207"/>
                  </a:lnTo>
                  <a:lnTo>
                    <a:pt x="110" y="211"/>
                  </a:lnTo>
                  <a:lnTo>
                    <a:pt x="110" y="214"/>
                  </a:lnTo>
                  <a:lnTo>
                    <a:pt x="110" y="217"/>
                  </a:lnTo>
                  <a:lnTo>
                    <a:pt x="110" y="225"/>
                  </a:lnTo>
                  <a:lnTo>
                    <a:pt x="109" y="232"/>
                  </a:lnTo>
                  <a:lnTo>
                    <a:pt x="106" y="239"/>
                  </a:lnTo>
                  <a:lnTo>
                    <a:pt x="104" y="245"/>
                  </a:lnTo>
                  <a:lnTo>
                    <a:pt x="96" y="258"/>
                  </a:lnTo>
                  <a:lnTo>
                    <a:pt x="89" y="269"/>
                  </a:lnTo>
                  <a:lnTo>
                    <a:pt x="80" y="280"/>
                  </a:lnTo>
                  <a:lnTo>
                    <a:pt x="76" y="287"/>
                  </a:lnTo>
                  <a:lnTo>
                    <a:pt x="74" y="293"/>
                  </a:lnTo>
                  <a:lnTo>
                    <a:pt x="71" y="300"/>
                  </a:lnTo>
                  <a:lnTo>
                    <a:pt x="69" y="306"/>
                  </a:lnTo>
                  <a:lnTo>
                    <a:pt x="67" y="313"/>
                  </a:lnTo>
                  <a:lnTo>
                    <a:pt x="66" y="321"/>
                  </a:lnTo>
                  <a:lnTo>
                    <a:pt x="67" y="328"/>
                  </a:lnTo>
                  <a:lnTo>
                    <a:pt x="69" y="334"/>
                  </a:lnTo>
                  <a:lnTo>
                    <a:pt x="70" y="340"/>
                  </a:lnTo>
                  <a:lnTo>
                    <a:pt x="72" y="345"/>
                  </a:lnTo>
                  <a:lnTo>
                    <a:pt x="79" y="355"/>
                  </a:lnTo>
                  <a:lnTo>
                    <a:pt x="85" y="365"/>
                  </a:lnTo>
                  <a:lnTo>
                    <a:pt x="92" y="374"/>
                  </a:lnTo>
                  <a:lnTo>
                    <a:pt x="96" y="378"/>
                  </a:lnTo>
                  <a:lnTo>
                    <a:pt x="99" y="384"/>
                  </a:lnTo>
                  <a:lnTo>
                    <a:pt x="101" y="389"/>
                  </a:lnTo>
                  <a:lnTo>
                    <a:pt x="102" y="394"/>
                  </a:lnTo>
                  <a:lnTo>
                    <a:pt x="104" y="401"/>
                  </a:lnTo>
                  <a:lnTo>
                    <a:pt x="105" y="408"/>
                  </a:lnTo>
                  <a:lnTo>
                    <a:pt x="104" y="413"/>
                  </a:lnTo>
                  <a:lnTo>
                    <a:pt x="104" y="418"/>
                  </a:lnTo>
                  <a:lnTo>
                    <a:pt x="102" y="423"/>
                  </a:lnTo>
                  <a:lnTo>
                    <a:pt x="100" y="428"/>
                  </a:lnTo>
                  <a:lnTo>
                    <a:pt x="95" y="437"/>
                  </a:lnTo>
                  <a:lnTo>
                    <a:pt x="91" y="440"/>
                  </a:lnTo>
                  <a:lnTo>
                    <a:pt x="89" y="445"/>
                  </a:lnTo>
                  <a:lnTo>
                    <a:pt x="80" y="452"/>
                  </a:lnTo>
                  <a:lnTo>
                    <a:pt x="71" y="458"/>
                  </a:lnTo>
                  <a:lnTo>
                    <a:pt x="52" y="471"/>
                  </a:lnTo>
                  <a:lnTo>
                    <a:pt x="42" y="478"/>
                  </a:lnTo>
                  <a:lnTo>
                    <a:pt x="33" y="483"/>
                  </a:lnTo>
                  <a:lnTo>
                    <a:pt x="23" y="490"/>
                  </a:lnTo>
                  <a:lnTo>
                    <a:pt x="16" y="498"/>
                  </a:lnTo>
                  <a:lnTo>
                    <a:pt x="12" y="501"/>
                  </a:lnTo>
                  <a:lnTo>
                    <a:pt x="10" y="506"/>
                  </a:lnTo>
                  <a:lnTo>
                    <a:pt x="7" y="509"/>
                  </a:lnTo>
                  <a:lnTo>
                    <a:pt x="5" y="514"/>
                  </a:lnTo>
                  <a:lnTo>
                    <a:pt x="2" y="519"/>
                  </a:lnTo>
                  <a:lnTo>
                    <a:pt x="1" y="524"/>
                  </a:lnTo>
                  <a:lnTo>
                    <a:pt x="0" y="529"/>
                  </a:lnTo>
                  <a:lnTo>
                    <a:pt x="0" y="535"/>
                  </a:lnTo>
                  <a:lnTo>
                    <a:pt x="1" y="546"/>
                  </a:lnTo>
                  <a:lnTo>
                    <a:pt x="2" y="556"/>
                  </a:lnTo>
                  <a:lnTo>
                    <a:pt x="6" y="567"/>
                  </a:lnTo>
                  <a:lnTo>
                    <a:pt x="10" y="576"/>
                  </a:lnTo>
                  <a:lnTo>
                    <a:pt x="15" y="585"/>
                  </a:lnTo>
                  <a:lnTo>
                    <a:pt x="21" y="592"/>
                  </a:lnTo>
                  <a:lnTo>
                    <a:pt x="27" y="600"/>
                  </a:lnTo>
                  <a:lnTo>
                    <a:pt x="35" y="608"/>
                  </a:lnTo>
                  <a:lnTo>
                    <a:pt x="42" y="615"/>
                  </a:lnTo>
                  <a:lnTo>
                    <a:pt x="51" y="623"/>
                  </a:lnTo>
                  <a:lnTo>
                    <a:pt x="67" y="638"/>
                  </a:lnTo>
                  <a:lnTo>
                    <a:pt x="85" y="653"/>
                  </a:lnTo>
                  <a:lnTo>
                    <a:pt x="94" y="662"/>
                  </a:lnTo>
                  <a:lnTo>
                    <a:pt x="101" y="671"/>
                  </a:lnTo>
                  <a:lnTo>
                    <a:pt x="107" y="679"/>
                  </a:lnTo>
                  <a:lnTo>
                    <a:pt x="111" y="687"/>
                  </a:lnTo>
                  <a:lnTo>
                    <a:pt x="116" y="695"/>
                  </a:lnTo>
                  <a:lnTo>
                    <a:pt x="120" y="703"/>
                  </a:lnTo>
                  <a:lnTo>
                    <a:pt x="131" y="733"/>
                  </a:lnTo>
                  <a:lnTo>
                    <a:pt x="135" y="741"/>
                  </a:lnTo>
                  <a:lnTo>
                    <a:pt x="138" y="748"/>
                  </a:lnTo>
                  <a:lnTo>
                    <a:pt x="141" y="755"/>
                  </a:lnTo>
                  <a:lnTo>
                    <a:pt x="146" y="761"/>
                  </a:lnTo>
                  <a:lnTo>
                    <a:pt x="153" y="767"/>
                  </a:lnTo>
                  <a:lnTo>
                    <a:pt x="155" y="769"/>
                  </a:lnTo>
                  <a:lnTo>
                    <a:pt x="159" y="772"/>
                  </a:lnTo>
                  <a:lnTo>
                    <a:pt x="166" y="777"/>
                  </a:lnTo>
                  <a:lnTo>
                    <a:pt x="175" y="781"/>
                  </a:lnTo>
                  <a:lnTo>
                    <a:pt x="178" y="767"/>
                  </a:lnTo>
                  <a:lnTo>
                    <a:pt x="179" y="756"/>
                  </a:lnTo>
                  <a:lnTo>
                    <a:pt x="178" y="743"/>
                  </a:lnTo>
                  <a:lnTo>
                    <a:pt x="175" y="730"/>
                  </a:lnTo>
                  <a:lnTo>
                    <a:pt x="183" y="741"/>
                  </a:lnTo>
                  <a:lnTo>
                    <a:pt x="187" y="746"/>
                  </a:lnTo>
                  <a:lnTo>
                    <a:pt x="190" y="750"/>
                  </a:lnTo>
                  <a:lnTo>
                    <a:pt x="199" y="758"/>
                  </a:lnTo>
                  <a:lnTo>
                    <a:pt x="209" y="765"/>
                  </a:lnTo>
                  <a:lnTo>
                    <a:pt x="219" y="770"/>
                  </a:lnTo>
                  <a:lnTo>
                    <a:pt x="229" y="775"/>
                  </a:lnTo>
                  <a:lnTo>
                    <a:pt x="241" y="780"/>
                  </a:lnTo>
                  <a:lnTo>
                    <a:pt x="252" y="784"/>
                  </a:lnTo>
                  <a:lnTo>
                    <a:pt x="276" y="791"/>
                  </a:lnTo>
                  <a:lnTo>
                    <a:pt x="301" y="798"/>
                  </a:lnTo>
                  <a:lnTo>
                    <a:pt x="313" y="802"/>
                  </a:lnTo>
                  <a:lnTo>
                    <a:pt x="326" y="807"/>
                  </a:lnTo>
                  <a:lnTo>
                    <a:pt x="338" y="812"/>
                  </a:lnTo>
                  <a:lnTo>
                    <a:pt x="351" y="819"/>
                  </a:lnTo>
                  <a:lnTo>
                    <a:pt x="359" y="822"/>
                  </a:lnTo>
                  <a:lnTo>
                    <a:pt x="366" y="826"/>
                  </a:lnTo>
                  <a:lnTo>
                    <a:pt x="382" y="830"/>
                  </a:lnTo>
                  <a:lnTo>
                    <a:pt x="390" y="834"/>
                  </a:lnTo>
                  <a:lnTo>
                    <a:pt x="392" y="835"/>
                  </a:lnTo>
                  <a:lnTo>
                    <a:pt x="395" y="837"/>
                  </a:lnTo>
                  <a:lnTo>
                    <a:pt x="397" y="839"/>
                  </a:lnTo>
                  <a:lnTo>
                    <a:pt x="399" y="843"/>
                  </a:lnTo>
                  <a:lnTo>
                    <a:pt x="400" y="846"/>
                  </a:lnTo>
                  <a:lnTo>
                    <a:pt x="400" y="849"/>
                  </a:lnTo>
                  <a:lnTo>
                    <a:pt x="400" y="858"/>
                  </a:lnTo>
                  <a:lnTo>
                    <a:pt x="399" y="865"/>
                  </a:lnTo>
                  <a:lnTo>
                    <a:pt x="396" y="873"/>
                  </a:lnTo>
                  <a:lnTo>
                    <a:pt x="394" y="880"/>
                  </a:lnTo>
                  <a:lnTo>
                    <a:pt x="390" y="887"/>
                  </a:lnTo>
                  <a:lnTo>
                    <a:pt x="386" y="892"/>
                  </a:lnTo>
                  <a:lnTo>
                    <a:pt x="381" y="898"/>
                  </a:lnTo>
                  <a:lnTo>
                    <a:pt x="376" y="903"/>
                  </a:lnTo>
                  <a:lnTo>
                    <a:pt x="365" y="915"/>
                  </a:lnTo>
                  <a:lnTo>
                    <a:pt x="351" y="925"/>
                  </a:lnTo>
                  <a:lnTo>
                    <a:pt x="323" y="946"/>
                  </a:lnTo>
                  <a:lnTo>
                    <a:pt x="311" y="955"/>
                  </a:lnTo>
                  <a:lnTo>
                    <a:pt x="301" y="965"/>
                  </a:lnTo>
                  <a:lnTo>
                    <a:pt x="292" y="976"/>
                  </a:lnTo>
                  <a:lnTo>
                    <a:pt x="283" y="986"/>
                  </a:lnTo>
                  <a:lnTo>
                    <a:pt x="276" y="996"/>
                  </a:lnTo>
                  <a:lnTo>
                    <a:pt x="268" y="1006"/>
                  </a:lnTo>
                  <a:lnTo>
                    <a:pt x="263" y="1016"/>
                  </a:lnTo>
                  <a:lnTo>
                    <a:pt x="257" y="1026"/>
                  </a:lnTo>
                  <a:lnTo>
                    <a:pt x="247" y="1049"/>
                  </a:lnTo>
                  <a:lnTo>
                    <a:pt x="238" y="1072"/>
                  </a:lnTo>
                  <a:lnTo>
                    <a:pt x="218" y="1124"/>
                  </a:lnTo>
                  <a:lnTo>
                    <a:pt x="215" y="1131"/>
                  </a:lnTo>
                  <a:lnTo>
                    <a:pt x="212" y="1136"/>
                  </a:lnTo>
                  <a:lnTo>
                    <a:pt x="205" y="1146"/>
                  </a:lnTo>
                  <a:lnTo>
                    <a:pt x="190" y="1163"/>
                  </a:lnTo>
                  <a:lnTo>
                    <a:pt x="183" y="1172"/>
                  </a:lnTo>
                  <a:lnTo>
                    <a:pt x="180" y="1176"/>
                  </a:lnTo>
                  <a:lnTo>
                    <a:pt x="178" y="1181"/>
                  </a:lnTo>
                  <a:lnTo>
                    <a:pt x="175" y="1186"/>
                  </a:lnTo>
                  <a:lnTo>
                    <a:pt x="174" y="1191"/>
                  </a:lnTo>
                  <a:lnTo>
                    <a:pt x="173" y="1196"/>
                  </a:lnTo>
                  <a:lnTo>
                    <a:pt x="171" y="1203"/>
                  </a:lnTo>
                  <a:lnTo>
                    <a:pt x="173" y="1208"/>
                  </a:lnTo>
                  <a:lnTo>
                    <a:pt x="174" y="1211"/>
                  </a:lnTo>
                  <a:lnTo>
                    <a:pt x="177" y="1213"/>
                  </a:lnTo>
                  <a:lnTo>
                    <a:pt x="179" y="1216"/>
                  </a:lnTo>
                  <a:lnTo>
                    <a:pt x="183" y="1217"/>
                  </a:lnTo>
                  <a:lnTo>
                    <a:pt x="187" y="1218"/>
                  </a:lnTo>
                  <a:lnTo>
                    <a:pt x="192" y="1219"/>
                  </a:lnTo>
                  <a:lnTo>
                    <a:pt x="197" y="1220"/>
                  </a:lnTo>
                  <a:lnTo>
                    <a:pt x="208" y="1220"/>
                  </a:lnTo>
                  <a:lnTo>
                    <a:pt x="219" y="1221"/>
                  </a:lnTo>
                  <a:lnTo>
                    <a:pt x="224" y="1221"/>
                  </a:lnTo>
                  <a:lnTo>
                    <a:pt x="229" y="1222"/>
                  </a:lnTo>
                  <a:lnTo>
                    <a:pt x="234" y="1225"/>
                  </a:lnTo>
                  <a:lnTo>
                    <a:pt x="239" y="1227"/>
                  </a:lnTo>
                  <a:lnTo>
                    <a:pt x="246" y="1230"/>
                  </a:lnTo>
                  <a:lnTo>
                    <a:pt x="249" y="1234"/>
                  </a:lnTo>
                  <a:lnTo>
                    <a:pt x="253" y="1239"/>
                  </a:lnTo>
                  <a:lnTo>
                    <a:pt x="257" y="1244"/>
                  </a:lnTo>
                  <a:lnTo>
                    <a:pt x="262" y="1255"/>
                  </a:lnTo>
                  <a:lnTo>
                    <a:pt x="266" y="1267"/>
                  </a:lnTo>
                  <a:lnTo>
                    <a:pt x="269" y="1277"/>
                  </a:lnTo>
                  <a:lnTo>
                    <a:pt x="273" y="1283"/>
                  </a:lnTo>
                  <a:lnTo>
                    <a:pt x="276" y="1288"/>
                  </a:lnTo>
                  <a:lnTo>
                    <a:pt x="279" y="1291"/>
                  </a:lnTo>
                  <a:lnTo>
                    <a:pt x="284" y="1293"/>
                  </a:lnTo>
                  <a:lnTo>
                    <a:pt x="287" y="1294"/>
                  </a:lnTo>
                  <a:lnTo>
                    <a:pt x="289" y="1296"/>
                  </a:lnTo>
                  <a:lnTo>
                    <a:pt x="296" y="1296"/>
                  </a:lnTo>
                  <a:lnTo>
                    <a:pt x="300" y="1296"/>
                  </a:lnTo>
                  <a:lnTo>
                    <a:pt x="302" y="1294"/>
                  </a:lnTo>
                  <a:lnTo>
                    <a:pt x="308" y="1292"/>
                  </a:lnTo>
                  <a:lnTo>
                    <a:pt x="313" y="1289"/>
                  </a:lnTo>
                  <a:lnTo>
                    <a:pt x="315" y="1286"/>
                  </a:lnTo>
                  <a:lnTo>
                    <a:pt x="317" y="1284"/>
                  </a:lnTo>
                  <a:lnTo>
                    <a:pt x="318" y="1281"/>
                  </a:lnTo>
                  <a:lnTo>
                    <a:pt x="320" y="1279"/>
                  </a:lnTo>
                  <a:lnTo>
                    <a:pt x="321" y="1273"/>
                  </a:lnTo>
                  <a:lnTo>
                    <a:pt x="322" y="1266"/>
                  </a:lnTo>
                  <a:lnTo>
                    <a:pt x="323" y="1259"/>
                  </a:lnTo>
                  <a:lnTo>
                    <a:pt x="323" y="1227"/>
                  </a:lnTo>
                  <a:lnTo>
                    <a:pt x="279" y="1227"/>
                  </a:lnTo>
                  <a:lnTo>
                    <a:pt x="279" y="1172"/>
                  </a:lnTo>
                  <a:lnTo>
                    <a:pt x="278" y="1166"/>
                  </a:lnTo>
                  <a:lnTo>
                    <a:pt x="278" y="1160"/>
                  </a:lnTo>
                  <a:lnTo>
                    <a:pt x="277" y="1155"/>
                  </a:lnTo>
                  <a:lnTo>
                    <a:pt x="276" y="1149"/>
                  </a:lnTo>
                  <a:lnTo>
                    <a:pt x="272" y="1139"/>
                  </a:lnTo>
                  <a:lnTo>
                    <a:pt x="268" y="1130"/>
                  </a:lnTo>
                  <a:lnTo>
                    <a:pt x="264" y="1120"/>
                  </a:lnTo>
                  <a:lnTo>
                    <a:pt x="261" y="1111"/>
                  </a:lnTo>
                  <a:lnTo>
                    <a:pt x="258" y="1099"/>
                  </a:lnTo>
                  <a:lnTo>
                    <a:pt x="258" y="1094"/>
                  </a:lnTo>
                  <a:lnTo>
                    <a:pt x="258" y="1088"/>
                  </a:lnTo>
                  <a:lnTo>
                    <a:pt x="258" y="1083"/>
                  </a:lnTo>
                  <a:lnTo>
                    <a:pt x="259" y="1077"/>
                  </a:lnTo>
                  <a:lnTo>
                    <a:pt x="261" y="1072"/>
                  </a:lnTo>
                  <a:lnTo>
                    <a:pt x="262" y="1067"/>
                  </a:lnTo>
                  <a:lnTo>
                    <a:pt x="264" y="1062"/>
                  </a:lnTo>
                  <a:lnTo>
                    <a:pt x="267" y="1058"/>
                  </a:lnTo>
                  <a:lnTo>
                    <a:pt x="269" y="1053"/>
                  </a:lnTo>
                  <a:lnTo>
                    <a:pt x="273" y="1049"/>
                  </a:lnTo>
                  <a:lnTo>
                    <a:pt x="277" y="1045"/>
                  </a:lnTo>
                  <a:lnTo>
                    <a:pt x="281" y="1042"/>
                  </a:lnTo>
                  <a:lnTo>
                    <a:pt x="286" y="1039"/>
                  </a:lnTo>
                  <a:lnTo>
                    <a:pt x="291" y="1036"/>
                  </a:lnTo>
                  <a:lnTo>
                    <a:pt x="296" y="1035"/>
                  </a:lnTo>
                  <a:lnTo>
                    <a:pt x="302" y="1033"/>
                  </a:lnTo>
                  <a:lnTo>
                    <a:pt x="307" y="1032"/>
                  </a:lnTo>
                  <a:lnTo>
                    <a:pt x="313" y="1032"/>
                  </a:lnTo>
                  <a:lnTo>
                    <a:pt x="320" y="1033"/>
                  </a:lnTo>
                  <a:lnTo>
                    <a:pt x="325" y="1034"/>
                  </a:lnTo>
                  <a:lnTo>
                    <a:pt x="330" y="1038"/>
                  </a:lnTo>
                  <a:lnTo>
                    <a:pt x="333" y="1041"/>
                  </a:lnTo>
                  <a:lnTo>
                    <a:pt x="337" y="1045"/>
                  </a:lnTo>
                  <a:lnTo>
                    <a:pt x="341" y="1051"/>
                  </a:lnTo>
                  <a:lnTo>
                    <a:pt x="346" y="1061"/>
                  </a:lnTo>
                  <a:lnTo>
                    <a:pt x="352" y="1072"/>
                  </a:lnTo>
                  <a:lnTo>
                    <a:pt x="355" y="1077"/>
                  </a:lnTo>
                  <a:lnTo>
                    <a:pt x="359" y="1081"/>
                  </a:lnTo>
                  <a:lnTo>
                    <a:pt x="362" y="1085"/>
                  </a:lnTo>
                  <a:lnTo>
                    <a:pt x="367" y="1088"/>
                  </a:lnTo>
                  <a:lnTo>
                    <a:pt x="372" y="1090"/>
                  </a:lnTo>
                  <a:lnTo>
                    <a:pt x="376" y="1090"/>
                  </a:lnTo>
                  <a:lnTo>
                    <a:pt x="379" y="1090"/>
                  </a:lnTo>
                  <a:lnTo>
                    <a:pt x="387" y="1090"/>
                  </a:lnTo>
                  <a:lnTo>
                    <a:pt x="395" y="1088"/>
                  </a:lnTo>
                  <a:lnTo>
                    <a:pt x="407" y="1084"/>
                  </a:lnTo>
                  <a:lnTo>
                    <a:pt x="420" y="1079"/>
                  </a:lnTo>
                  <a:lnTo>
                    <a:pt x="428" y="1078"/>
                  </a:lnTo>
                  <a:lnTo>
                    <a:pt x="435" y="1077"/>
                  </a:lnTo>
                  <a:lnTo>
                    <a:pt x="453" y="1078"/>
                  </a:lnTo>
                  <a:lnTo>
                    <a:pt x="469" y="1079"/>
                  </a:lnTo>
                  <a:lnTo>
                    <a:pt x="498" y="1084"/>
                  </a:lnTo>
                  <a:lnTo>
                    <a:pt x="527" y="1088"/>
                  </a:lnTo>
                  <a:lnTo>
                    <a:pt x="542" y="1090"/>
                  </a:lnTo>
                  <a:lnTo>
                    <a:pt x="559" y="1090"/>
                  </a:lnTo>
                  <a:lnTo>
                    <a:pt x="567" y="1090"/>
                  </a:lnTo>
                  <a:lnTo>
                    <a:pt x="573" y="1088"/>
                  </a:lnTo>
                  <a:lnTo>
                    <a:pt x="584" y="1084"/>
                  </a:lnTo>
                  <a:lnTo>
                    <a:pt x="596" y="1079"/>
                  </a:lnTo>
                  <a:lnTo>
                    <a:pt x="603" y="1078"/>
                  </a:lnTo>
                  <a:lnTo>
                    <a:pt x="610" y="1077"/>
                  </a:lnTo>
                  <a:lnTo>
                    <a:pt x="613" y="1077"/>
                  </a:lnTo>
                  <a:lnTo>
                    <a:pt x="617" y="1078"/>
                  </a:lnTo>
                  <a:lnTo>
                    <a:pt x="623" y="1081"/>
                  </a:lnTo>
                  <a:lnTo>
                    <a:pt x="626" y="1084"/>
                  </a:lnTo>
                  <a:lnTo>
                    <a:pt x="628" y="1086"/>
                  </a:lnTo>
                  <a:lnTo>
                    <a:pt x="632" y="1092"/>
                  </a:lnTo>
                  <a:lnTo>
                    <a:pt x="636" y="1097"/>
                  </a:lnTo>
                  <a:lnTo>
                    <a:pt x="641" y="1103"/>
                  </a:lnTo>
                  <a:lnTo>
                    <a:pt x="646" y="1106"/>
                  </a:lnTo>
                  <a:lnTo>
                    <a:pt x="653" y="1110"/>
                  </a:lnTo>
                  <a:lnTo>
                    <a:pt x="662" y="1112"/>
                  </a:lnTo>
                  <a:lnTo>
                    <a:pt x="670" y="1113"/>
                  </a:lnTo>
                  <a:lnTo>
                    <a:pt x="686" y="1113"/>
                  </a:lnTo>
                  <a:lnTo>
                    <a:pt x="695" y="1114"/>
                  </a:lnTo>
                  <a:lnTo>
                    <a:pt x="702" y="1115"/>
                  </a:lnTo>
                  <a:lnTo>
                    <a:pt x="710" y="1117"/>
                  </a:lnTo>
                  <a:lnTo>
                    <a:pt x="717" y="1122"/>
                  </a:lnTo>
                  <a:lnTo>
                    <a:pt x="722" y="1127"/>
                  </a:lnTo>
                  <a:lnTo>
                    <a:pt x="728" y="1132"/>
                  </a:lnTo>
                  <a:lnTo>
                    <a:pt x="735" y="1142"/>
                  </a:lnTo>
                  <a:lnTo>
                    <a:pt x="739" y="1147"/>
                  </a:lnTo>
                  <a:lnTo>
                    <a:pt x="744" y="1151"/>
                  </a:lnTo>
                  <a:lnTo>
                    <a:pt x="746" y="1152"/>
                  </a:lnTo>
                  <a:lnTo>
                    <a:pt x="750" y="1154"/>
                  </a:lnTo>
                  <a:lnTo>
                    <a:pt x="756" y="1155"/>
                  </a:lnTo>
                  <a:lnTo>
                    <a:pt x="761" y="1155"/>
                  </a:lnTo>
                  <a:lnTo>
                    <a:pt x="766" y="1152"/>
                  </a:lnTo>
                  <a:lnTo>
                    <a:pt x="771" y="1151"/>
                  </a:lnTo>
                  <a:lnTo>
                    <a:pt x="775" y="1149"/>
                  </a:lnTo>
                  <a:lnTo>
                    <a:pt x="783" y="1142"/>
                  </a:lnTo>
                  <a:lnTo>
                    <a:pt x="790" y="1134"/>
                  </a:lnTo>
                  <a:lnTo>
                    <a:pt x="797" y="1128"/>
                  </a:lnTo>
                  <a:lnTo>
                    <a:pt x="800" y="1124"/>
                  </a:lnTo>
                  <a:lnTo>
                    <a:pt x="804" y="1121"/>
                  </a:lnTo>
                  <a:lnTo>
                    <a:pt x="808" y="1119"/>
                  </a:lnTo>
                  <a:lnTo>
                    <a:pt x="813" y="1116"/>
                  </a:lnTo>
                  <a:lnTo>
                    <a:pt x="818" y="1115"/>
                  </a:lnTo>
                  <a:lnTo>
                    <a:pt x="823" y="1115"/>
                  </a:lnTo>
                  <a:lnTo>
                    <a:pt x="829" y="1115"/>
                  </a:lnTo>
                  <a:lnTo>
                    <a:pt x="834" y="1116"/>
                  </a:lnTo>
                  <a:lnTo>
                    <a:pt x="838" y="1119"/>
                  </a:lnTo>
                  <a:lnTo>
                    <a:pt x="842" y="1121"/>
                  </a:lnTo>
                  <a:lnTo>
                    <a:pt x="845" y="1123"/>
                  </a:lnTo>
                  <a:lnTo>
                    <a:pt x="849" y="1127"/>
                  </a:lnTo>
                  <a:lnTo>
                    <a:pt x="856" y="1133"/>
                  </a:lnTo>
                  <a:lnTo>
                    <a:pt x="862" y="1141"/>
                  </a:lnTo>
                  <a:lnTo>
                    <a:pt x="868" y="1148"/>
                  </a:lnTo>
                  <a:lnTo>
                    <a:pt x="876" y="1155"/>
                  </a:lnTo>
                  <a:lnTo>
                    <a:pt x="881" y="1158"/>
                  </a:lnTo>
                  <a:lnTo>
                    <a:pt x="886" y="1160"/>
                  </a:lnTo>
                  <a:lnTo>
                    <a:pt x="892" y="1161"/>
                  </a:lnTo>
                  <a:lnTo>
                    <a:pt x="897" y="1163"/>
                  </a:lnTo>
                  <a:lnTo>
                    <a:pt x="903" y="1163"/>
                  </a:lnTo>
                  <a:lnTo>
                    <a:pt x="910" y="1161"/>
                  </a:lnTo>
                  <a:lnTo>
                    <a:pt x="921" y="1159"/>
                  </a:lnTo>
                  <a:lnTo>
                    <a:pt x="927" y="1159"/>
                  </a:lnTo>
                  <a:lnTo>
                    <a:pt x="935" y="1160"/>
                  </a:lnTo>
                  <a:lnTo>
                    <a:pt x="938" y="1161"/>
                  </a:lnTo>
                  <a:lnTo>
                    <a:pt x="942" y="1163"/>
                  </a:lnTo>
                  <a:lnTo>
                    <a:pt x="946" y="1165"/>
                  </a:lnTo>
                  <a:lnTo>
                    <a:pt x="950" y="1167"/>
                  </a:lnTo>
                  <a:lnTo>
                    <a:pt x="952" y="1170"/>
                  </a:lnTo>
                  <a:lnTo>
                    <a:pt x="953" y="1174"/>
                  </a:lnTo>
                  <a:lnTo>
                    <a:pt x="957" y="1181"/>
                  </a:lnTo>
                  <a:lnTo>
                    <a:pt x="960" y="1190"/>
                  </a:lnTo>
                  <a:lnTo>
                    <a:pt x="961" y="1197"/>
                  </a:lnTo>
                  <a:lnTo>
                    <a:pt x="963" y="1216"/>
                  </a:lnTo>
                  <a:lnTo>
                    <a:pt x="971" y="1217"/>
                  </a:lnTo>
                  <a:lnTo>
                    <a:pt x="979" y="1218"/>
                  </a:lnTo>
                  <a:lnTo>
                    <a:pt x="994" y="1217"/>
                  </a:lnTo>
                  <a:lnTo>
                    <a:pt x="1007" y="1216"/>
                  </a:lnTo>
                  <a:lnTo>
                    <a:pt x="1024" y="1216"/>
                  </a:lnTo>
                  <a:lnTo>
                    <a:pt x="1034" y="1216"/>
                  </a:lnTo>
                  <a:lnTo>
                    <a:pt x="1043" y="1218"/>
                  </a:lnTo>
                  <a:lnTo>
                    <a:pt x="1051" y="1221"/>
                  </a:lnTo>
                  <a:lnTo>
                    <a:pt x="1059" y="1226"/>
                  </a:lnTo>
                  <a:lnTo>
                    <a:pt x="1061" y="1228"/>
                  </a:lnTo>
                  <a:lnTo>
                    <a:pt x="1065" y="1231"/>
                  </a:lnTo>
                  <a:lnTo>
                    <a:pt x="1068" y="1235"/>
                  </a:lnTo>
                  <a:lnTo>
                    <a:pt x="1069" y="1238"/>
                  </a:lnTo>
                  <a:lnTo>
                    <a:pt x="1071" y="1241"/>
                  </a:lnTo>
                  <a:lnTo>
                    <a:pt x="1073" y="1245"/>
                  </a:lnTo>
                  <a:lnTo>
                    <a:pt x="1074" y="1249"/>
                  </a:lnTo>
                  <a:lnTo>
                    <a:pt x="1074" y="1254"/>
                  </a:lnTo>
                  <a:lnTo>
                    <a:pt x="1074" y="1256"/>
                  </a:lnTo>
                  <a:lnTo>
                    <a:pt x="1075" y="1258"/>
                  </a:lnTo>
                  <a:lnTo>
                    <a:pt x="1078" y="1263"/>
                  </a:lnTo>
                  <a:lnTo>
                    <a:pt x="1080" y="1267"/>
                  </a:lnTo>
                  <a:lnTo>
                    <a:pt x="1085" y="1271"/>
                  </a:lnTo>
                  <a:lnTo>
                    <a:pt x="1093" y="1279"/>
                  </a:lnTo>
                  <a:lnTo>
                    <a:pt x="1097" y="1282"/>
                  </a:lnTo>
                  <a:lnTo>
                    <a:pt x="1098" y="1288"/>
                  </a:lnTo>
                  <a:lnTo>
                    <a:pt x="1100" y="1301"/>
                  </a:lnTo>
                  <a:lnTo>
                    <a:pt x="1103" y="1316"/>
                  </a:lnTo>
                  <a:lnTo>
                    <a:pt x="1104" y="1330"/>
                  </a:lnTo>
                  <a:lnTo>
                    <a:pt x="1107" y="1344"/>
                  </a:lnTo>
                  <a:lnTo>
                    <a:pt x="1109" y="1350"/>
                  </a:lnTo>
                  <a:lnTo>
                    <a:pt x="1112" y="1355"/>
                  </a:lnTo>
                  <a:lnTo>
                    <a:pt x="1114" y="1361"/>
                  </a:lnTo>
                  <a:lnTo>
                    <a:pt x="1115" y="1363"/>
                  </a:lnTo>
                  <a:lnTo>
                    <a:pt x="1118" y="1365"/>
                  </a:lnTo>
                  <a:lnTo>
                    <a:pt x="1122" y="1369"/>
                  </a:lnTo>
                  <a:lnTo>
                    <a:pt x="1124" y="1370"/>
                  </a:lnTo>
                  <a:lnTo>
                    <a:pt x="1127" y="1371"/>
                  </a:lnTo>
                  <a:lnTo>
                    <a:pt x="1129" y="1372"/>
                  </a:lnTo>
                  <a:lnTo>
                    <a:pt x="1133" y="1373"/>
                  </a:lnTo>
                  <a:lnTo>
                    <a:pt x="1139" y="1373"/>
                  </a:lnTo>
                  <a:lnTo>
                    <a:pt x="1145" y="1373"/>
                  </a:lnTo>
                  <a:lnTo>
                    <a:pt x="1150" y="1372"/>
                  </a:lnTo>
                  <a:lnTo>
                    <a:pt x="1156" y="1370"/>
                  </a:lnTo>
                  <a:lnTo>
                    <a:pt x="1159" y="1368"/>
                  </a:lnTo>
                  <a:lnTo>
                    <a:pt x="1163" y="1364"/>
                  </a:lnTo>
                  <a:lnTo>
                    <a:pt x="1166" y="1360"/>
                  </a:lnTo>
                  <a:lnTo>
                    <a:pt x="1171" y="1352"/>
                  </a:lnTo>
                  <a:lnTo>
                    <a:pt x="1181" y="1332"/>
                  </a:lnTo>
                  <a:lnTo>
                    <a:pt x="1186" y="1321"/>
                  </a:lnTo>
                  <a:lnTo>
                    <a:pt x="1189" y="1317"/>
                  </a:lnTo>
                  <a:lnTo>
                    <a:pt x="1193" y="1312"/>
                  </a:lnTo>
                  <a:lnTo>
                    <a:pt x="1206" y="1296"/>
                  </a:lnTo>
                  <a:lnTo>
                    <a:pt x="1212" y="1288"/>
                  </a:lnTo>
                  <a:lnTo>
                    <a:pt x="1217" y="1280"/>
                  </a:lnTo>
                  <a:lnTo>
                    <a:pt x="1222" y="1272"/>
                  </a:lnTo>
                  <a:lnTo>
                    <a:pt x="1226" y="1264"/>
                  </a:lnTo>
                  <a:lnTo>
                    <a:pt x="1231" y="1256"/>
                  </a:lnTo>
                  <a:lnTo>
                    <a:pt x="1233" y="1248"/>
                  </a:lnTo>
                  <a:lnTo>
                    <a:pt x="1237" y="1240"/>
                  </a:lnTo>
                  <a:lnTo>
                    <a:pt x="1240" y="1232"/>
                  </a:lnTo>
                  <a:lnTo>
                    <a:pt x="1241" y="1223"/>
                  </a:lnTo>
                  <a:lnTo>
                    <a:pt x="1243" y="1214"/>
                  </a:lnTo>
                  <a:lnTo>
                    <a:pt x="1245" y="1205"/>
                  </a:lnTo>
                  <a:lnTo>
                    <a:pt x="1246" y="1196"/>
                  </a:lnTo>
                  <a:lnTo>
                    <a:pt x="1246" y="1186"/>
                  </a:lnTo>
                  <a:lnTo>
                    <a:pt x="1246" y="1176"/>
                  </a:lnTo>
                  <a:lnTo>
                    <a:pt x="1246" y="1110"/>
                  </a:lnTo>
                  <a:lnTo>
                    <a:pt x="1253" y="1106"/>
                  </a:lnTo>
                  <a:lnTo>
                    <a:pt x="1261" y="1105"/>
                  </a:lnTo>
                  <a:lnTo>
                    <a:pt x="1275" y="1104"/>
                  </a:lnTo>
                  <a:lnTo>
                    <a:pt x="1282" y="1104"/>
                  </a:lnTo>
                  <a:lnTo>
                    <a:pt x="1290" y="1103"/>
                  </a:lnTo>
                  <a:lnTo>
                    <a:pt x="1296" y="1101"/>
                  </a:lnTo>
                  <a:lnTo>
                    <a:pt x="1302" y="1096"/>
                  </a:lnTo>
                  <a:lnTo>
                    <a:pt x="1305" y="1093"/>
                  </a:lnTo>
                  <a:lnTo>
                    <a:pt x="1307" y="1089"/>
                  </a:lnTo>
                  <a:lnTo>
                    <a:pt x="1310" y="1086"/>
                  </a:lnTo>
                  <a:lnTo>
                    <a:pt x="1311" y="1083"/>
                  </a:lnTo>
                  <a:lnTo>
                    <a:pt x="1316" y="1067"/>
                  </a:lnTo>
                  <a:lnTo>
                    <a:pt x="1320" y="1060"/>
                  </a:lnTo>
                  <a:lnTo>
                    <a:pt x="1324" y="1054"/>
                  </a:lnTo>
                  <a:lnTo>
                    <a:pt x="1326" y="1053"/>
                  </a:lnTo>
                  <a:lnTo>
                    <a:pt x="1329" y="1051"/>
                  </a:lnTo>
                  <a:lnTo>
                    <a:pt x="1332" y="1050"/>
                  </a:lnTo>
                  <a:lnTo>
                    <a:pt x="1338" y="1050"/>
                  </a:lnTo>
                  <a:lnTo>
                    <a:pt x="1344" y="1050"/>
                  </a:lnTo>
                  <a:lnTo>
                    <a:pt x="1351" y="1052"/>
                  </a:lnTo>
                  <a:lnTo>
                    <a:pt x="1363" y="1057"/>
                  </a:lnTo>
                  <a:lnTo>
                    <a:pt x="1375" y="1061"/>
                  </a:lnTo>
                  <a:lnTo>
                    <a:pt x="1381" y="1062"/>
                  </a:lnTo>
                  <a:lnTo>
                    <a:pt x="1389" y="1063"/>
                  </a:lnTo>
                  <a:lnTo>
                    <a:pt x="1396" y="1062"/>
                  </a:lnTo>
                  <a:lnTo>
                    <a:pt x="1400" y="1062"/>
                  </a:lnTo>
                  <a:lnTo>
                    <a:pt x="1404" y="1061"/>
                  </a:lnTo>
                  <a:lnTo>
                    <a:pt x="1410" y="1059"/>
                  </a:lnTo>
                  <a:lnTo>
                    <a:pt x="1417" y="1056"/>
                  </a:lnTo>
                  <a:lnTo>
                    <a:pt x="1428" y="1049"/>
                  </a:lnTo>
                  <a:lnTo>
                    <a:pt x="1435" y="1047"/>
                  </a:lnTo>
                  <a:lnTo>
                    <a:pt x="1443" y="1044"/>
                  </a:lnTo>
                  <a:lnTo>
                    <a:pt x="1443" y="1019"/>
                  </a:lnTo>
                  <a:lnTo>
                    <a:pt x="1443" y="1015"/>
                  </a:lnTo>
                  <a:lnTo>
                    <a:pt x="1440" y="1012"/>
                  </a:lnTo>
                  <a:lnTo>
                    <a:pt x="1438" y="1008"/>
                  </a:lnTo>
                  <a:lnTo>
                    <a:pt x="1434" y="1006"/>
                  </a:lnTo>
                  <a:lnTo>
                    <a:pt x="1425" y="1001"/>
                  </a:lnTo>
                  <a:lnTo>
                    <a:pt x="1417" y="997"/>
                  </a:lnTo>
                  <a:lnTo>
                    <a:pt x="1403" y="987"/>
                  </a:lnTo>
                  <a:lnTo>
                    <a:pt x="1390" y="978"/>
                  </a:lnTo>
                  <a:lnTo>
                    <a:pt x="1380" y="968"/>
                  </a:lnTo>
                  <a:lnTo>
                    <a:pt x="1370" y="958"/>
                  </a:lnTo>
                  <a:lnTo>
                    <a:pt x="1363" y="947"/>
                  </a:lnTo>
                  <a:lnTo>
                    <a:pt x="1359" y="941"/>
                  </a:lnTo>
                  <a:lnTo>
                    <a:pt x="1356" y="935"/>
                  </a:lnTo>
                  <a:lnTo>
                    <a:pt x="1354" y="928"/>
                  </a:lnTo>
                  <a:lnTo>
                    <a:pt x="1353" y="923"/>
                  </a:lnTo>
                  <a:lnTo>
                    <a:pt x="1351" y="915"/>
                  </a:lnTo>
                  <a:lnTo>
                    <a:pt x="1351" y="907"/>
                  </a:lnTo>
                  <a:lnTo>
                    <a:pt x="1351" y="897"/>
                  </a:lnTo>
                  <a:lnTo>
                    <a:pt x="1353" y="888"/>
                  </a:lnTo>
                  <a:lnTo>
                    <a:pt x="1354" y="879"/>
                  </a:lnTo>
                  <a:lnTo>
                    <a:pt x="1356" y="871"/>
                  </a:lnTo>
                  <a:lnTo>
                    <a:pt x="1358" y="866"/>
                  </a:lnTo>
                  <a:lnTo>
                    <a:pt x="1360" y="863"/>
                  </a:lnTo>
                  <a:lnTo>
                    <a:pt x="1365" y="855"/>
                  </a:lnTo>
                  <a:lnTo>
                    <a:pt x="1368" y="852"/>
                  </a:lnTo>
                  <a:lnTo>
                    <a:pt x="1371" y="848"/>
                  </a:lnTo>
                  <a:lnTo>
                    <a:pt x="1380" y="841"/>
                  </a:lnTo>
                  <a:lnTo>
                    <a:pt x="1388" y="836"/>
                  </a:lnTo>
                  <a:lnTo>
                    <a:pt x="1396" y="831"/>
                  </a:lnTo>
                  <a:lnTo>
                    <a:pt x="1415" y="822"/>
                  </a:lnTo>
                  <a:lnTo>
                    <a:pt x="1423" y="817"/>
                  </a:lnTo>
                  <a:lnTo>
                    <a:pt x="1429" y="811"/>
                  </a:lnTo>
                  <a:lnTo>
                    <a:pt x="1432" y="808"/>
                  </a:lnTo>
                  <a:lnTo>
                    <a:pt x="1433" y="804"/>
                  </a:lnTo>
                  <a:lnTo>
                    <a:pt x="1433" y="802"/>
                  </a:lnTo>
                  <a:lnTo>
                    <a:pt x="1434" y="800"/>
                  </a:lnTo>
                  <a:lnTo>
                    <a:pt x="1434" y="795"/>
                  </a:lnTo>
                  <a:lnTo>
                    <a:pt x="1434" y="790"/>
                  </a:lnTo>
                  <a:lnTo>
                    <a:pt x="1433" y="787"/>
                  </a:lnTo>
                  <a:lnTo>
                    <a:pt x="1432" y="784"/>
                  </a:lnTo>
                  <a:lnTo>
                    <a:pt x="1430" y="782"/>
                  </a:lnTo>
                  <a:lnTo>
                    <a:pt x="1429" y="781"/>
                  </a:lnTo>
                  <a:lnTo>
                    <a:pt x="1425" y="776"/>
                  </a:lnTo>
                  <a:lnTo>
                    <a:pt x="1420" y="774"/>
                  </a:lnTo>
                  <a:lnTo>
                    <a:pt x="1415" y="770"/>
                  </a:lnTo>
                  <a:lnTo>
                    <a:pt x="1404" y="766"/>
                  </a:lnTo>
                  <a:lnTo>
                    <a:pt x="1390" y="763"/>
                  </a:lnTo>
                  <a:lnTo>
                    <a:pt x="1376" y="758"/>
                  </a:lnTo>
                  <a:lnTo>
                    <a:pt x="1370" y="755"/>
                  </a:lnTo>
                  <a:lnTo>
                    <a:pt x="1364" y="752"/>
                  </a:lnTo>
                  <a:lnTo>
                    <a:pt x="1359" y="748"/>
                  </a:lnTo>
                  <a:lnTo>
                    <a:pt x="1354" y="743"/>
                  </a:lnTo>
                  <a:lnTo>
                    <a:pt x="1350" y="739"/>
                  </a:lnTo>
                  <a:lnTo>
                    <a:pt x="1346" y="733"/>
                  </a:lnTo>
                  <a:lnTo>
                    <a:pt x="1343" y="722"/>
                  </a:lnTo>
                  <a:lnTo>
                    <a:pt x="1341" y="718"/>
                  </a:lnTo>
                  <a:lnTo>
                    <a:pt x="1339" y="712"/>
                  </a:lnTo>
                  <a:lnTo>
                    <a:pt x="1335" y="707"/>
                  </a:lnTo>
                  <a:lnTo>
                    <a:pt x="1332" y="705"/>
                  </a:lnTo>
                  <a:lnTo>
                    <a:pt x="1330" y="703"/>
                  </a:lnTo>
                  <a:lnTo>
                    <a:pt x="1322" y="700"/>
                  </a:lnTo>
                  <a:lnTo>
                    <a:pt x="1320" y="698"/>
                  </a:lnTo>
                  <a:lnTo>
                    <a:pt x="1316" y="697"/>
                  </a:lnTo>
                  <a:lnTo>
                    <a:pt x="1309" y="696"/>
                  </a:lnTo>
                  <a:lnTo>
                    <a:pt x="1301" y="696"/>
                  </a:lnTo>
                  <a:lnTo>
                    <a:pt x="1286" y="696"/>
                  </a:lnTo>
                  <a:lnTo>
                    <a:pt x="1279" y="696"/>
                  </a:lnTo>
                  <a:lnTo>
                    <a:pt x="1270" y="695"/>
                  </a:lnTo>
                  <a:lnTo>
                    <a:pt x="1248" y="691"/>
                  </a:lnTo>
                  <a:lnTo>
                    <a:pt x="1228" y="686"/>
                  </a:lnTo>
                  <a:lnTo>
                    <a:pt x="1191" y="681"/>
                  </a:lnTo>
                  <a:lnTo>
                    <a:pt x="1173" y="678"/>
                  </a:lnTo>
                  <a:lnTo>
                    <a:pt x="1154" y="675"/>
                  </a:lnTo>
                  <a:lnTo>
                    <a:pt x="1134" y="670"/>
                  </a:lnTo>
                  <a:lnTo>
                    <a:pt x="1113" y="663"/>
                  </a:lnTo>
                  <a:lnTo>
                    <a:pt x="1107" y="661"/>
                  </a:lnTo>
                  <a:lnTo>
                    <a:pt x="1102" y="658"/>
                  </a:lnTo>
                  <a:lnTo>
                    <a:pt x="1095" y="654"/>
                  </a:lnTo>
                  <a:lnTo>
                    <a:pt x="1092" y="651"/>
                  </a:lnTo>
                  <a:lnTo>
                    <a:pt x="1083" y="643"/>
                  </a:lnTo>
                  <a:lnTo>
                    <a:pt x="1075" y="634"/>
                  </a:lnTo>
                  <a:lnTo>
                    <a:pt x="1068" y="625"/>
                  </a:lnTo>
                  <a:lnTo>
                    <a:pt x="1064" y="621"/>
                  </a:lnTo>
                  <a:lnTo>
                    <a:pt x="1060" y="617"/>
                  </a:lnTo>
                  <a:lnTo>
                    <a:pt x="1055" y="613"/>
                  </a:lnTo>
                  <a:lnTo>
                    <a:pt x="1050" y="609"/>
                  </a:lnTo>
                  <a:lnTo>
                    <a:pt x="1045" y="605"/>
                  </a:lnTo>
                  <a:lnTo>
                    <a:pt x="1039" y="603"/>
                  </a:lnTo>
                  <a:lnTo>
                    <a:pt x="1021" y="594"/>
                  </a:lnTo>
                  <a:lnTo>
                    <a:pt x="1005" y="587"/>
                  </a:lnTo>
                  <a:lnTo>
                    <a:pt x="974" y="573"/>
                  </a:lnTo>
                  <a:lnTo>
                    <a:pt x="943" y="562"/>
                  </a:lnTo>
                  <a:lnTo>
                    <a:pt x="915" y="550"/>
                  </a:lnTo>
                  <a:lnTo>
                    <a:pt x="901" y="543"/>
                  </a:lnTo>
                  <a:lnTo>
                    <a:pt x="887" y="536"/>
                  </a:lnTo>
                  <a:lnTo>
                    <a:pt x="873" y="529"/>
                  </a:lnTo>
                  <a:lnTo>
                    <a:pt x="861" y="522"/>
                  </a:lnTo>
                  <a:lnTo>
                    <a:pt x="847" y="513"/>
                  </a:lnTo>
                  <a:lnTo>
                    <a:pt x="834" y="502"/>
                  </a:lnTo>
                  <a:lnTo>
                    <a:pt x="820" y="491"/>
                  </a:lnTo>
                  <a:lnTo>
                    <a:pt x="808" y="479"/>
                  </a:lnTo>
                  <a:lnTo>
                    <a:pt x="803" y="473"/>
                  </a:lnTo>
                  <a:lnTo>
                    <a:pt x="797" y="467"/>
                  </a:lnTo>
                  <a:lnTo>
                    <a:pt x="785" y="458"/>
                  </a:lnTo>
                  <a:lnTo>
                    <a:pt x="774" y="451"/>
                  </a:lnTo>
                  <a:lnTo>
                    <a:pt x="763" y="444"/>
                  </a:lnTo>
                  <a:lnTo>
                    <a:pt x="740" y="429"/>
                  </a:lnTo>
                  <a:lnTo>
                    <a:pt x="728" y="421"/>
                  </a:lnTo>
                  <a:lnTo>
                    <a:pt x="714" y="411"/>
                  </a:lnTo>
                  <a:lnTo>
                    <a:pt x="706" y="404"/>
                  </a:lnTo>
                  <a:lnTo>
                    <a:pt x="700" y="396"/>
                  </a:lnTo>
                  <a:lnTo>
                    <a:pt x="687" y="382"/>
                  </a:lnTo>
                  <a:lnTo>
                    <a:pt x="682" y="375"/>
                  </a:lnTo>
                  <a:lnTo>
                    <a:pt x="679" y="372"/>
                  </a:lnTo>
                  <a:lnTo>
                    <a:pt x="675" y="369"/>
                  </a:lnTo>
                  <a:lnTo>
                    <a:pt x="671" y="367"/>
                  </a:lnTo>
                  <a:lnTo>
                    <a:pt x="666" y="366"/>
                  </a:lnTo>
                  <a:lnTo>
                    <a:pt x="662" y="365"/>
                  </a:lnTo>
                  <a:lnTo>
                    <a:pt x="656" y="365"/>
                  </a:lnTo>
                  <a:lnTo>
                    <a:pt x="646" y="365"/>
                  </a:lnTo>
                  <a:lnTo>
                    <a:pt x="636" y="367"/>
                  </a:lnTo>
                  <a:lnTo>
                    <a:pt x="627" y="369"/>
                  </a:lnTo>
                  <a:lnTo>
                    <a:pt x="618" y="373"/>
                  </a:lnTo>
                  <a:lnTo>
                    <a:pt x="610" y="375"/>
                  </a:lnTo>
                  <a:lnTo>
                    <a:pt x="599" y="378"/>
                  </a:lnTo>
                  <a:lnTo>
                    <a:pt x="591" y="380"/>
                  </a:lnTo>
                  <a:lnTo>
                    <a:pt x="586" y="381"/>
                  </a:lnTo>
                  <a:lnTo>
                    <a:pt x="579" y="381"/>
                  </a:lnTo>
                  <a:lnTo>
                    <a:pt x="572" y="381"/>
                  </a:lnTo>
                  <a:lnTo>
                    <a:pt x="566" y="380"/>
                  </a:lnTo>
                  <a:lnTo>
                    <a:pt x="559" y="377"/>
                  </a:lnTo>
                  <a:lnTo>
                    <a:pt x="554" y="375"/>
                  </a:lnTo>
                  <a:lnTo>
                    <a:pt x="549" y="373"/>
                  </a:lnTo>
                  <a:lnTo>
                    <a:pt x="544" y="369"/>
                  </a:lnTo>
                  <a:lnTo>
                    <a:pt x="539" y="365"/>
                  </a:lnTo>
                  <a:lnTo>
                    <a:pt x="535" y="362"/>
                  </a:lnTo>
                  <a:lnTo>
                    <a:pt x="527" y="353"/>
                  </a:lnTo>
                  <a:lnTo>
                    <a:pt x="519" y="342"/>
                  </a:lnTo>
                  <a:lnTo>
                    <a:pt x="509" y="332"/>
                  </a:lnTo>
                  <a:lnTo>
                    <a:pt x="499" y="323"/>
                  </a:lnTo>
                  <a:lnTo>
                    <a:pt x="484" y="312"/>
                  </a:lnTo>
                  <a:lnTo>
                    <a:pt x="470" y="302"/>
                  </a:lnTo>
                  <a:lnTo>
                    <a:pt x="456" y="294"/>
                  </a:lnTo>
                  <a:lnTo>
                    <a:pt x="441" y="286"/>
                  </a:lnTo>
                  <a:lnTo>
                    <a:pt x="434" y="283"/>
                  </a:lnTo>
                  <a:lnTo>
                    <a:pt x="430" y="282"/>
                  </a:lnTo>
                  <a:lnTo>
                    <a:pt x="426" y="280"/>
                  </a:lnTo>
                  <a:lnTo>
                    <a:pt x="419" y="278"/>
                  </a:lnTo>
                  <a:lnTo>
                    <a:pt x="410" y="276"/>
                  </a:lnTo>
                  <a:lnTo>
                    <a:pt x="401" y="275"/>
                  </a:lnTo>
                  <a:lnTo>
                    <a:pt x="392" y="274"/>
                  </a:lnTo>
                  <a:lnTo>
                    <a:pt x="384" y="274"/>
                  </a:lnTo>
                  <a:lnTo>
                    <a:pt x="374" y="273"/>
                  </a:lnTo>
                  <a:lnTo>
                    <a:pt x="366" y="274"/>
                  </a:lnTo>
                  <a:lnTo>
                    <a:pt x="362" y="275"/>
                  </a:lnTo>
                  <a:lnTo>
                    <a:pt x="360" y="276"/>
                  </a:lnTo>
                  <a:lnTo>
                    <a:pt x="353" y="279"/>
                  </a:lnTo>
                  <a:lnTo>
                    <a:pt x="347" y="283"/>
                  </a:lnTo>
                  <a:lnTo>
                    <a:pt x="342" y="286"/>
                  </a:lnTo>
                  <a:lnTo>
                    <a:pt x="336" y="289"/>
                  </a:lnTo>
                  <a:lnTo>
                    <a:pt x="330" y="292"/>
                  </a:lnTo>
                  <a:lnTo>
                    <a:pt x="326" y="292"/>
                  </a:lnTo>
                  <a:lnTo>
                    <a:pt x="322" y="292"/>
                  </a:lnTo>
                  <a:lnTo>
                    <a:pt x="258" y="292"/>
                  </a:lnTo>
                  <a:lnTo>
                    <a:pt x="254" y="279"/>
                  </a:lnTo>
                  <a:lnTo>
                    <a:pt x="251" y="267"/>
                  </a:lnTo>
                  <a:lnTo>
                    <a:pt x="247" y="256"/>
                  </a:lnTo>
                  <a:lnTo>
                    <a:pt x="246" y="249"/>
                  </a:lnTo>
                  <a:lnTo>
                    <a:pt x="246" y="242"/>
                  </a:lnTo>
                  <a:lnTo>
                    <a:pt x="246" y="238"/>
                  </a:lnTo>
                  <a:lnTo>
                    <a:pt x="247" y="233"/>
                  </a:lnTo>
                  <a:lnTo>
                    <a:pt x="248" y="229"/>
                  </a:lnTo>
                  <a:lnTo>
                    <a:pt x="249" y="224"/>
                  </a:lnTo>
                  <a:lnTo>
                    <a:pt x="252" y="216"/>
                  </a:lnTo>
                  <a:lnTo>
                    <a:pt x="257" y="208"/>
                  </a:lnTo>
                  <a:lnTo>
                    <a:pt x="261" y="200"/>
                  </a:lnTo>
                  <a:lnTo>
                    <a:pt x="263" y="193"/>
                  </a:lnTo>
                  <a:lnTo>
                    <a:pt x="266" y="184"/>
                  </a:lnTo>
                  <a:lnTo>
                    <a:pt x="267" y="179"/>
                  </a:lnTo>
                  <a:lnTo>
                    <a:pt x="267" y="173"/>
                  </a:lnTo>
                  <a:lnTo>
                    <a:pt x="267" y="166"/>
                  </a:lnTo>
                  <a:lnTo>
                    <a:pt x="266" y="158"/>
                  </a:lnTo>
                  <a:lnTo>
                    <a:pt x="263" y="151"/>
                  </a:lnTo>
                  <a:lnTo>
                    <a:pt x="261" y="145"/>
                  </a:lnTo>
                  <a:lnTo>
                    <a:pt x="258" y="138"/>
                  </a:lnTo>
                  <a:lnTo>
                    <a:pt x="254" y="133"/>
                  </a:lnTo>
                  <a:lnTo>
                    <a:pt x="246" y="122"/>
                  </a:lnTo>
                  <a:lnTo>
                    <a:pt x="227" y="99"/>
                  </a:lnTo>
                  <a:lnTo>
                    <a:pt x="217" y="87"/>
                  </a:lnTo>
                  <a:lnTo>
                    <a:pt x="213" y="80"/>
                  </a:lnTo>
                  <a:lnTo>
                    <a:pt x="208" y="73"/>
                  </a:lnTo>
                  <a:lnTo>
                    <a:pt x="205" y="67"/>
                  </a:lnTo>
                  <a:lnTo>
                    <a:pt x="203" y="61"/>
                  </a:lnTo>
                  <a:lnTo>
                    <a:pt x="199" y="48"/>
                  </a:lnTo>
                  <a:lnTo>
                    <a:pt x="195" y="34"/>
                  </a:lnTo>
                  <a:lnTo>
                    <a:pt x="192" y="21"/>
                  </a:lnTo>
                  <a:lnTo>
                    <a:pt x="189" y="16"/>
                  </a:lnTo>
                  <a:lnTo>
                    <a:pt x="187" y="11"/>
                  </a:lnTo>
                  <a:lnTo>
                    <a:pt x="184" y="7"/>
                  </a:lnTo>
                  <a:lnTo>
                    <a:pt x="182" y="3"/>
                  </a:lnTo>
                  <a:lnTo>
                    <a:pt x="179" y="2"/>
                  </a:lnTo>
                  <a:lnTo>
                    <a:pt x="178" y="1"/>
                  </a:lnTo>
                  <a:lnTo>
                    <a:pt x="174" y="0"/>
                  </a:lnTo>
                  <a:lnTo>
                    <a:pt x="169" y="1"/>
                  </a:lnTo>
                  <a:lnTo>
                    <a:pt x="164" y="3"/>
                  </a:lnTo>
                  <a:lnTo>
                    <a:pt x="151" y="11"/>
                  </a:lnTo>
                  <a:lnTo>
                    <a:pt x="146" y="15"/>
                  </a:lnTo>
                  <a:lnTo>
                    <a:pt x="140" y="19"/>
                  </a:lnTo>
                  <a:lnTo>
                    <a:pt x="131" y="27"/>
                  </a:lnTo>
                  <a:lnTo>
                    <a:pt x="126" y="31"/>
                  </a:lnTo>
                  <a:lnTo>
                    <a:pt x="123" y="36"/>
                  </a:lnTo>
                  <a:lnTo>
                    <a:pt x="115" y="45"/>
                  </a:lnTo>
                  <a:lnTo>
                    <a:pt x="109" y="55"/>
                  </a:lnTo>
                  <a:lnTo>
                    <a:pt x="104" y="65"/>
                  </a:lnTo>
                  <a:lnTo>
                    <a:pt x="99" y="75"/>
                  </a:lnTo>
                  <a:lnTo>
                    <a:pt x="96" y="87"/>
                  </a:lnTo>
                  <a:lnTo>
                    <a:pt x="92" y="98"/>
                  </a:lnTo>
                  <a:lnTo>
                    <a:pt x="90" y="110"/>
                  </a:lnTo>
                  <a:lnTo>
                    <a:pt x="89" y="123"/>
                  </a:lnTo>
                  <a:lnTo>
                    <a:pt x="87" y="135"/>
                  </a:lnTo>
                  <a:lnTo>
                    <a:pt x="86" y="147"/>
                  </a:lnTo>
                  <a:lnTo>
                    <a:pt x="86" y="17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8" name="Freeform 1191">
              <a:extLst>
                <a:ext uri="{FF2B5EF4-FFF2-40B4-BE49-F238E27FC236}">
                  <a16:creationId xmlns:a16="http://schemas.microsoft.com/office/drawing/2014/main" id="{60686F16-6493-4647-B0EF-78889491A2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3554413"/>
              <a:ext cx="725487" cy="958850"/>
            </a:xfrm>
            <a:custGeom>
              <a:avLst/>
              <a:gdLst/>
              <a:ahLst/>
              <a:cxnLst>
                <a:cxn ang="0">
                  <a:pos x="502" y="136"/>
                </a:cxn>
                <a:cxn ang="0">
                  <a:pos x="484" y="184"/>
                </a:cxn>
                <a:cxn ang="0">
                  <a:pos x="469" y="236"/>
                </a:cxn>
                <a:cxn ang="0">
                  <a:pos x="455" y="277"/>
                </a:cxn>
                <a:cxn ang="0">
                  <a:pos x="438" y="316"/>
                </a:cxn>
                <a:cxn ang="0">
                  <a:pos x="472" y="382"/>
                </a:cxn>
                <a:cxn ang="0">
                  <a:pos x="409" y="422"/>
                </a:cxn>
                <a:cxn ang="0">
                  <a:pos x="415" y="499"/>
                </a:cxn>
                <a:cxn ang="0">
                  <a:pos x="425" y="578"/>
                </a:cxn>
                <a:cxn ang="0">
                  <a:pos x="366" y="644"/>
                </a:cxn>
                <a:cxn ang="0">
                  <a:pos x="278" y="746"/>
                </a:cxn>
                <a:cxn ang="0">
                  <a:pos x="230" y="779"/>
                </a:cxn>
                <a:cxn ang="0">
                  <a:pos x="167" y="791"/>
                </a:cxn>
                <a:cxn ang="0">
                  <a:pos x="131" y="812"/>
                </a:cxn>
                <a:cxn ang="0">
                  <a:pos x="53" y="786"/>
                </a:cxn>
                <a:cxn ang="0">
                  <a:pos x="6" y="809"/>
                </a:cxn>
                <a:cxn ang="0">
                  <a:pos x="15" y="848"/>
                </a:cxn>
                <a:cxn ang="0">
                  <a:pos x="70" y="886"/>
                </a:cxn>
                <a:cxn ang="0">
                  <a:pos x="99" y="934"/>
                </a:cxn>
                <a:cxn ang="0">
                  <a:pos x="160" y="902"/>
                </a:cxn>
                <a:cxn ang="0">
                  <a:pos x="190" y="964"/>
                </a:cxn>
                <a:cxn ang="0">
                  <a:pos x="191" y="1018"/>
                </a:cxn>
                <a:cxn ang="0">
                  <a:pos x="255" y="1071"/>
                </a:cxn>
                <a:cxn ang="0">
                  <a:pos x="332" y="1150"/>
                </a:cxn>
                <a:cxn ang="0">
                  <a:pos x="399" y="1206"/>
                </a:cxn>
                <a:cxn ang="0">
                  <a:pos x="453" y="1160"/>
                </a:cxn>
                <a:cxn ang="0">
                  <a:pos x="507" y="1154"/>
                </a:cxn>
                <a:cxn ang="0">
                  <a:pos x="575" y="1187"/>
                </a:cxn>
                <a:cxn ang="0">
                  <a:pos x="613" y="1149"/>
                </a:cxn>
                <a:cxn ang="0">
                  <a:pos x="669" y="1143"/>
                </a:cxn>
                <a:cxn ang="0">
                  <a:pos x="702" y="1125"/>
                </a:cxn>
                <a:cxn ang="0">
                  <a:pos x="696" y="1052"/>
                </a:cxn>
                <a:cxn ang="0">
                  <a:pos x="710" y="978"/>
                </a:cxn>
                <a:cxn ang="0">
                  <a:pos x="648" y="850"/>
                </a:cxn>
                <a:cxn ang="0">
                  <a:pos x="637" y="770"/>
                </a:cxn>
                <a:cxn ang="0">
                  <a:pos x="650" y="707"/>
                </a:cxn>
                <a:cxn ang="0">
                  <a:pos x="579" y="668"/>
                </a:cxn>
                <a:cxn ang="0">
                  <a:pos x="561" y="614"/>
                </a:cxn>
                <a:cxn ang="0">
                  <a:pos x="544" y="535"/>
                </a:cxn>
                <a:cxn ang="0">
                  <a:pos x="584" y="473"/>
                </a:cxn>
                <a:cxn ang="0">
                  <a:pos x="673" y="451"/>
                </a:cxn>
                <a:cxn ang="0">
                  <a:pos x="667" y="397"/>
                </a:cxn>
                <a:cxn ang="0">
                  <a:pos x="591" y="349"/>
                </a:cxn>
                <a:cxn ang="0">
                  <a:pos x="528" y="325"/>
                </a:cxn>
                <a:cxn ang="0">
                  <a:pos x="554" y="228"/>
                </a:cxn>
                <a:cxn ang="0">
                  <a:pos x="627" y="218"/>
                </a:cxn>
                <a:cxn ang="0">
                  <a:pos x="737" y="291"/>
                </a:cxn>
                <a:cxn ang="0">
                  <a:pos x="813" y="286"/>
                </a:cxn>
                <a:cxn ang="0">
                  <a:pos x="848" y="179"/>
                </a:cxn>
                <a:cxn ang="0">
                  <a:pos x="902" y="134"/>
                </a:cxn>
                <a:cxn ang="0">
                  <a:pos x="911" y="99"/>
                </a:cxn>
                <a:cxn ang="0">
                  <a:pos x="861" y="99"/>
                </a:cxn>
                <a:cxn ang="0">
                  <a:pos x="788" y="125"/>
                </a:cxn>
                <a:cxn ang="0">
                  <a:pos x="721" y="90"/>
                </a:cxn>
                <a:cxn ang="0">
                  <a:pos x="658" y="0"/>
                </a:cxn>
                <a:cxn ang="0">
                  <a:pos x="608" y="42"/>
                </a:cxn>
                <a:cxn ang="0">
                  <a:pos x="551" y="95"/>
                </a:cxn>
                <a:cxn ang="0">
                  <a:pos x="493" y="120"/>
                </a:cxn>
                <a:cxn ang="0">
                  <a:pos x="494" y="181"/>
                </a:cxn>
                <a:cxn ang="0">
                  <a:pos x="463" y="219"/>
                </a:cxn>
              </a:cxnLst>
              <a:rect l="0" t="0" r="r" b="b"/>
              <a:pathLst>
                <a:path w="916" h="1206">
                  <a:moveTo>
                    <a:pt x="503" y="88"/>
                  </a:moveTo>
                  <a:lnTo>
                    <a:pt x="497" y="99"/>
                  </a:lnTo>
                  <a:lnTo>
                    <a:pt x="494" y="104"/>
                  </a:lnTo>
                  <a:lnTo>
                    <a:pt x="493" y="108"/>
                  </a:lnTo>
                  <a:lnTo>
                    <a:pt x="493" y="111"/>
                  </a:lnTo>
                  <a:lnTo>
                    <a:pt x="493" y="117"/>
                  </a:lnTo>
                  <a:lnTo>
                    <a:pt x="496" y="122"/>
                  </a:lnTo>
                  <a:lnTo>
                    <a:pt x="497" y="127"/>
                  </a:lnTo>
                  <a:lnTo>
                    <a:pt x="500" y="131"/>
                  </a:lnTo>
                  <a:lnTo>
                    <a:pt x="502" y="136"/>
                  </a:lnTo>
                  <a:lnTo>
                    <a:pt x="505" y="142"/>
                  </a:lnTo>
                  <a:lnTo>
                    <a:pt x="506" y="146"/>
                  </a:lnTo>
                  <a:lnTo>
                    <a:pt x="507" y="153"/>
                  </a:lnTo>
                  <a:lnTo>
                    <a:pt x="507" y="157"/>
                  </a:lnTo>
                  <a:lnTo>
                    <a:pt x="505" y="162"/>
                  </a:lnTo>
                  <a:lnTo>
                    <a:pt x="503" y="166"/>
                  </a:lnTo>
                  <a:lnTo>
                    <a:pt x="500" y="171"/>
                  </a:lnTo>
                  <a:lnTo>
                    <a:pt x="497" y="174"/>
                  </a:lnTo>
                  <a:lnTo>
                    <a:pt x="493" y="178"/>
                  </a:lnTo>
                  <a:lnTo>
                    <a:pt x="484" y="184"/>
                  </a:lnTo>
                  <a:lnTo>
                    <a:pt x="477" y="191"/>
                  </a:lnTo>
                  <a:lnTo>
                    <a:pt x="469" y="199"/>
                  </a:lnTo>
                  <a:lnTo>
                    <a:pt x="467" y="202"/>
                  </a:lnTo>
                  <a:lnTo>
                    <a:pt x="464" y="207"/>
                  </a:lnTo>
                  <a:lnTo>
                    <a:pt x="463" y="211"/>
                  </a:lnTo>
                  <a:lnTo>
                    <a:pt x="462" y="217"/>
                  </a:lnTo>
                  <a:lnTo>
                    <a:pt x="463" y="223"/>
                  </a:lnTo>
                  <a:lnTo>
                    <a:pt x="464" y="227"/>
                  </a:lnTo>
                  <a:lnTo>
                    <a:pt x="467" y="232"/>
                  </a:lnTo>
                  <a:lnTo>
                    <a:pt x="469" y="236"/>
                  </a:lnTo>
                  <a:lnTo>
                    <a:pt x="472" y="241"/>
                  </a:lnTo>
                  <a:lnTo>
                    <a:pt x="474" y="245"/>
                  </a:lnTo>
                  <a:lnTo>
                    <a:pt x="476" y="250"/>
                  </a:lnTo>
                  <a:lnTo>
                    <a:pt x="476" y="255"/>
                  </a:lnTo>
                  <a:lnTo>
                    <a:pt x="476" y="259"/>
                  </a:lnTo>
                  <a:lnTo>
                    <a:pt x="474" y="262"/>
                  </a:lnTo>
                  <a:lnTo>
                    <a:pt x="472" y="266"/>
                  </a:lnTo>
                  <a:lnTo>
                    <a:pt x="469" y="268"/>
                  </a:lnTo>
                  <a:lnTo>
                    <a:pt x="463" y="273"/>
                  </a:lnTo>
                  <a:lnTo>
                    <a:pt x="455" y="277"/>
                  </a:lnTo>
                  <a:lnTo>
                    <a:pt x="447" y="281"/>
                  </a:lnTo>
                  <a:lnTo>
                    <a:pt x="444" y="284"/>
                  </a:lnTo>
                  <a:lnTo>
                    <a:pt x="440" y="286"/>
                  </a:lnTo>
                  <a:lnTo>
                    <a:pt x="438" y="289"/>
                  </a:lnTo>
                  <a:lnTo>
                    <a:pt x="435" y="293"/>
                  </a:lnTo>
                  <a:lnTo>
                    <a:pt x="434" y="296"/>
                  </a:lnTo>
                  <a:lnTo>
                    <a:pt x="434" y="299"/>
                  </a:lnTo>
                  <a:lnTo>
                    <a:pt x="434" y="305"/>
                  </a:lnTo>
                  <a:lnTo>
                    <a:pt x="435" y="311"/>
                  </a:lnTo>
                  <a:lnTo>
                    <a:pt x="438" y="316"/>
                  </a:lnTo>
                  <a:lnTo>
                    <a:pt x="440" y="321"/>
                  </a:lnTo>
                  <a:lnTo>
                    <a:pt x="447" y="330"/>
                  </a:lnTo>
                  <a:lnTo>
                    <a:pt x="453" y="338"/>
                  </a:lnTo>
                  <a:lnTo>
                    <a:pt x="461" y="346"/>
                  </a:lnTo>
                  <a:lnTo>
                    <a:pt x="467" y="355"/>
                  </a:lnTo>
                  <a:lnTo>
                    <a:pt x="469" y="359"/>
                  </a:lnTo>
                  <a:lnTo>
                    <a:pt x="471" y="365"/>
                  </a:lnTo>
                  <a:lnTo>
                    <a:pt x="472" y="370"/>
                  </a:lnTo>
                  <a:lnTo>
                    <a:pt x="473" y="376"/>
                  </a:lnTo>
                  <a:lnTo>
                    <a:pt x="472" y="382"/>
                  </a:lnTo>
                  <a:lnTo>
                    <a:pt x="469" y="387"/>
                  </a:lnTo>
                  <a:lnTo>
                    <a:pt x="466" y="392"/>
                  </a:lnTo>
                  <a:lnTo>
                    <a:pt x="462" y="395"/>
                  </a:lnTo>
                  <a:lnTo>
                    <a:pt x="457" y="399"/>
                  </a:lnTo>
                  <a:lnTo>
                    <a:pt x="450" y="402"/>
                  </a:lnTo>
                  <a:lnTo>
                    <a:pt x="438" y="406"/>
                  </a:lnTo>
                  <a:lnTo>
                    <a:pt x="425" y="412"/>
                  </a:lnTo>
                  <a:lnTo>
                    <a:pt x="419" y="415"/>
                  </a:lnTo>
                  <a:lnTo>
                    <a:pt x="414" y="419"/>
                  </a:lnTo>
                  <a:lnTo>
                    <a:pt x="409" y="422"/>
                  </a:lnTo>
                  <a:lnTo>
                    <a:pt x="406" y="427"/>
                  </a:lnTo>
                  <a:lnTo>
                    <a:pt x="404" y="431"/>
                  </a:lnTo>
                  <a:lnTo>
                    <a:pt x="403" y="435"/>
                  </a:lnTo>
                  <a:lnTo>
                    <a:pt x="403" y="438"/>
                  </a:lnTo>
                  <a:lnTo>
                    <a:pt x="403" y="447"/>
                  </a:lnTo>
                  <a:lnTo>
                    <a:pt x="404" y="455"/>
                  </a:lnTo>
                  <a:lnTo>
                    <a:pt x="405" y="463"/>
                  </a:lnTo>
                  <a:lnTo>
                    <a:pt x="406" y="471"/>
                  </a:lnTo>
                  <a:lnTo>
                    <a:pt x="410" y="485"/>
                  </a:lnTo>
                  <a:lnTo>
                    <a:pt x="415" y="499"/>
                  </a:lnTo>
                  <a:lnTo>
                    <a:pt x="419" y="513"/>
                  </a:lnTo>
                  <a:lnTo>
                    <a:pt x="422" y="520"/>
                  </a:lnTo>
                  <a:lnTo>
                    <a:pt x="423" y="528"/>
                  </a:lnTo>
                  <a:lnTo>
                    <a:pt x="425" y="536"/>
                  </a:lnTo>
                  <a:lnTo>
                    <a:pt x="425" y="544"/>
                  </a:lnTo>
                  <a:lnTo>
                    <a:pt x="427" y="552"/>
                  </a:lnTo>
                  <a:lnTo>
                    <a:pt x="427" y="561"/>
                  </a:lnTo>
                  <a:lnTo>
                    <a:pt x="427" y="566"/>
                  </a:lnTo>
                  <a:lnTo>
                    <a:pt x="427" y="572"/>
                  </a:lnTo>
                  <a:lnTo>
                    <a:pt x="425" y="578"/>
                  </a:lnTo>
                  <a:lnTo>
                    <a:pt x="424" y="583"/>
                  </a:lnTo>
                  <a:lnTo>
                    <a:pt x="422" y="588"/>
                  </a:lnTo>
                  <a:lnTo>
                    <a:pt x="420" y="592"/>
                  </a:lnTo>
                  <a:lnTo>
                    <a:pt x="415" y="601"/>
                  </a:lnTo>
                  <a:lnTo>
                    <a:pt x="409" y="609"/>
                  </a:lnTo>
                  <a:lnTo>
                    <a:pt x="401" y="617"/>
                  </a:lnTo>
                  <a:lnTo>
                    <a:pt x="394" y="624"/>
                  </a:lnTo>
                  <a:lnTo>
                    <a:pt x="385" y="632"/>
                  </a:lnTo>
                  <a:lnTo>
                    <a:pt x="376" y="637"/>
                  </a:lnTo>
                  <a:lnTo>
                    <a:pt x="366" y="644"/>
                  </a:lnTo>
                  <a:lnTo>
                    <a:pt x="346" y="658"/>
                  </a:lnTo>
                  <a:lnTo>
                    <a:pt x="327" y="672"/>
                  </a:lnTo>
                  <a:lnTo>
                    <a:pt x="317" y="681"/>
                  </a:lnTo>
                  <a:lnTo>
                    <a:pt x="308" y="689"/>
                  </a:lnTo>
                  <a:lnTo>
                    <a:pt x="303" y="695"/>
                  </a:lnTo>
                  <a:lnTo>
                    <a:pt x="299" y="701"/>
                  </a:lnTo>
                  <a:lnTo>
                    <a:pt x="293" y="712"/>
                  </a:lnTo>
                  <a:lnTo>
                    <a:pt x="288" y="723"/>
                  </a:lnTo>
                  <a:lnTo>
                    <a:pt x="283" y="734"/>
                  </a:lnTo>
                  <a:lnTo>
                    <a:pt x="278" y="746"/>
                  </a:lnTo>
                  <a:lnTo>
                    <a:pt x="276" y="751"/>
                  </a:lnTo>
                  <a:lnTo>
                    <a:pt x="272" y="756"/>
                  </a:lnTo>
                  <a:lnTo>
                    <a:pt x="268" y="760"/>
                  </a:lnTo>
                  <a:lnTo>
                    <a:pt x="263" y="766"/>
                  </a:lnTo>
                  <a:lnTo>
                    <a:pt x="258" y="769"/>
                  </a:lnTo>
                  <a:lnTo>
                    <a:pt x="252" y="774"/>
                  </a:lnTo>
                  <a:lnTo>
                    <a:pt x="248" y="776"/>
                  </a:lnTo>
                  <a:lnTo>
                    <a:pt x="243" y="777"/>
                  </a:lnTo>
                  <a:lnTo>
                    <a:pt x="234" y="779"/>
                  </a:lnTo>
                  <a:lnTo>
                    <a:pt x="230" y="779"/>
                  </a:lnTo>
                  <a:lnTo>
                    <a:pt x="225" y="779"/>
                  </a:lnTo>
                  <a:lnTo>
                    <a:pt x="216" y="779"/>
                  </a:lnTo>
                  <a:lnTo>
                    <a:pt x="208" y="778"/>
                  </a:lnTo>
                  <a:lnTo>
                    <a:pt x="198" y="778"/>
                  </a:lnTo>
                  <a:lnTo>
                    <a:pt x="189" y="779"/>
                  </a:lnTo>
                  <a:lnTo>
                    <a:pt x="184" y="781"/>
                  </a:lnTo>
                  <a:lnTo>
                    <a:pt x="179" y="783"/>
                  </a:lnTo>
                  <a:lnTo>
                    <a:pt x="175" y="784"/>
                  </a:lnTo>
                  <a:lnTo>
                    <a:pt x="172" y="786"/>
                  </a:lnTo>
                  <a:lnTo>
                    <a:pt x="167" y="791"/>
                  </a:lnTo>
                  <a:lnTo>
                    <a:pt x="164" y="795"/>
                  </a:lnTo>
                  <a:lnTo>
                    <a:pt x="161" y="801"/>
                  </a:lnTo>
                  <a:lnTo>
                    <a:pt x="157" y="805"/>
                  </a:lnTo>
                  <a:lnTo>
                    <a:pt x="154" y="810"/>
                  </a:lnTo>
                  <a:lnTo>
                    <a:pt x="151" y="811"/>
                  </a:lnTo>
                  <a:lnTo>
                    <a:pt x="148" y="812"/>
                  </a:lnTo>
                  <a:lnTo>
                    <a:pt x="146" y="813"/>
                  </a:lnTo>
                  <a:lnTo>
                    <a:pt x="142" y="813"/>
                  </a:lnTo>
                  <a:lnTo>
                    <a:pt x="136" y="813"/>
                  </a:lnTo>
                  <a:lnTo>
                    <a:pt x="131" y="812"/>
                  </a:lnTo>
                  <a:lnTo>
                    <a:pt x="121" y="810"/>
                  </a:lnTo>
                  <a:lnTo>
                    <a:pt x="112" y="805"/>
                  </a:lnTo>
                  <a:lnTo>
                    <a:pt x="103" y="800"/>
                  </a:lnTo>
                  <a:lnTo>
                    <a:pt x="94" y="795"/>
                  </a:lnTo>
                  <a:lnTo>
                    <a:pt x="86" y="791"/>
                  </a:lnTo>
                  <a:lnTo>
                    <a:pt x="81" y="788"/>
                  </a:lnTo>
                  <a:lnTo>
                    <a:pt x="76" y="787"/>
                  </a:lnTo>
                  <a:lnTo>
                    <a:pt x="69" y="786"/>
                  </a:lnTo>
                  <a:lnTo>
                    <a:pt x="64" y="786"/>
                  </a:lnTo>
                  <a:lnTo>
                    <a:pt x="53" y="786"/>
                  </a:lnTo>
                  <a:lnTo>
                    <a:pt x="47" y="787"/>
                  </a:lnTo>
                  <a:lnTo>
                    <a:pt x="42" y="788"/>
                  </a:lnTo>
                  <a:lnTo>
                    <a:pt x="30" y="792"/>
                  </a:lnTo>
                  <a:lnTo>
                    <a:pt x="25" y="793"/>
                  </a:lnTo>
                  <a:lnTo>
                    <a:pt x="20" y="796"/>
                  </a:lnTo>
                  <a:lnTo>
                    <a:pt x="16" y="799"/>
                  </a:lnTo>
                  <a:lnTo>
                    <a:pt x="13" y="802"/>
                  </a:lnTo>
                  <a:lnTo>
                    <a:pt x="9" y="804"/>
                  </a:lnTo>
                  <a:lnTo>
                    <a:pt x="8" y="806"/>
                  </a:lnTo>
                  <a:lnTo>
                    <a:pt x="6" y="809"/>
                  </a:lnTo>
                  <a:lnTo>
                    <a:pt x="4" y="812"/>
                  </a:lnTo>
                  <a:lnTo>
                    <a:pt x="1" y="817"/>
                  </a:lnTo>
                  <a:lnTo>
                    <a:pt x="0" y="821"/>
                  </a:lnTo>
                  <a:lnTo>
                    <a:pt x="0" y="826"/>
                  </a:lnTo>
                  <a:lnTo>
                    <a:pt x="1" y="831"/>
                  </a:lnTo>
                  <a:lnTo>
                    <a:pt x="3" y="836"/>
                  </a:lnTo>
                  <a:lnTo>
                    <a:pt x="4" y="839"/>
                  </a:lnTo>
                  <a:lnTo>
                    <a:pt x="8" y="843"/>
                  </a:lnTo>
                  <a:lnTo>
                    <a:pt x="11" y="845"/>
                  </a:lnTo>
                  <a:lnTo>
                    <a:pt x="15" y="848"/>
                  </a:lnTo>
                  <a:lnTo>
                    <a:pt x="25" y="853"/>
                  </a:lnTo>
                  <a:lnTo>
                    <a:pt x="35" y="856"/>
                  </a:lnTo>
                  <a:lnTo>
                    <a:pt x="45" y="861"/>
                  </a:lnTo>
                  <a:lnTo>
                    <a:pt x="50" y="864"/>
                  </a:lnTo>
                  <a:lnTo>
                    <a:pt x="55" y="866"/>
                  </a:lnTo>
                  <a:lnTo>
                    <a:pt x="60" y="870"/>
                  </a:lnTo>
                  <a:lnTo>
                    <a:pt x="64" y="874"/>
                  </a:lnTo>
                  <a:lnTo>
                    <a:pt x="67" y="877"/>
                  </a:lnTo>
                  <a:lnTo>
                    <a:pt x="69" y="882"/>
                  </a:lnTo>
                  <a:lnTo>
                    <a:pt x="70" y="886"/>
                  </a:lnTo>
                  <a:lnTo>
                    <a:pt x="73" y="892"/>
                  </a:lnTo>
                  <a:lnTo>
                    <a:pt x="77" y="911"/>
                  </a:lnTo>
                  <a:lnTo>
                    <a:pt x="79" y="916"/>
                  </a:lnTo>
                  <a:lnTo>
                    <a:pt x="81" y="920"/>
                  </a:lnTo>
                  <a:lnTo>
                    <a:pt x="82" y="924"/>
                  </a:lnTo>
                  <a:lnTo>
                    <a:pt x="84" y="927"/>
                  </a:lnTo>
                  <a:lnTo>
                    <a:pt x="87" y="930"/>
                  </a:lnTo>
                  <a:lnTo>
                    <a:pt x="91" y="932"/>
                  </a:lnTo>
                  <a:lnTo>
                    <a:pt x="94" y="934"/>
                  </a:lnTo>
                  <a:lnTo>
                    <a:pt x="99" y="934"/>
                  </a:lnTo>
                  <a:lnTo>
                    <a:pt x="106" y="934"/>
                  </a:lnTo>
                  <a:lnTo>
                    <a:pt x="109" y="933"/>
                  </a:lnTo>
                  <a:lnTo>
                    <a:pt x="115" y="932"/>
                  </a:lnTo>
                  <a:lnTo>
                    <a:pt x="118" y="930"/>
                  </a:lnTo>
                  <a:lnTo>
                    <a:pt x="126" y="926"/>
                  </a:lnTo>
                  <a:lnTo>
                    <a:pt x="133" y="920"/>
                  </a:lnTo>
                  <a:lnTo>
                    <a:pt x="147" y="909"/>
                  </a:lnTo>
                  <a:lnTo>
                    <a:pt x="151" y="907"/>
                  </a:lnTo>
                  <a:lnTo>
                    <a:pt x="155" y="904"/>
                  </a:lnTo>
                  <a:lnTo>
                    <a:pt x="160" y="902"/>
                  </a:lnTo>
                  <a:lnTo>
                    <a:pt x="165" y="900"/>
                  </a:lnTo>
                  <a:lnTo>
                    <a:pt x="175" y="912"/>
                  </a:lnTo>
                  <a:lnTo>
                    <a:pt x="180" y="919"/>
                  </a:lnTo>
                  <a:lnTo>
                    <a:pt x="184" y="925"/>
                  </a:lnTo>
                  <a:lnTo>
                    <a:pt x="187" y="932"/>
                  </a:lnTo>
                  <a:lnTo>
                    <a:pt x="190" y="938"/>
                  </a:lnTo>
                  <a:lnTo>
                    <a:pt x="191" y="946"/>
                  </a:lnTo>
                  <a:lnTo>
                    <a:pt x="193" y="954"/>
                  </a:lnTo>
                  <a:lnTo>
                    <a:pt x="191" y="960"/>
                  </a:lnTo>
                  <a:lnTo>
                    <a:pt x="190" y="964"/>
                  </a:lnTo>
                  <a:lnTo>
                    <a:pt x="187" y="973"/>
                  </a:lnTo>
                  <a:lnTo>
                    <a:pt x="184" y="981"/>
                  </a:lnTo>
                  <a:lnTo>
                    <a:pt x="182" y="987"/>
                  </a:lnTo>
                  <a:lnTo>
                    <a:pt x="181" y="991"/>
                  </a:lnTo>
                  <a:lnTo>
                    <a:pt x="182" y="997"/>
                  </a:lnTo>
                  <a:lnTo>
                    <a:pt x="182" y="1001"/>
                  </a:lnTo>
                  <a:lnTo>
                    <a:pt x="184" y="1006"/>
                  </a:lnTo>
                  <a:lnTo>
                    <a:pt x="186" y="1010"/>
                  </a:lnTo>
                  <a:lnTo>
                    <a:pt x="189" y="1014"/>
                  </a:lnTo>
                  <a:lnTo>
                    <a:pt x="191" y="1018"/>
                  </a:lnTo>
                  <a:lnTo>
                    <a:pt x="194" y="1022"/>
                  </a:lnTo>
                  <a:lnTo>
                    <a:pt x="198" y="1025"/>
                  </a:lnTo>
                  <a:lnTo>
                    <a:pt x="205" y="1032"/>
                  </a:lnTo>
                  <a:lnTo>
                    <a:pt x="214" y="1037"/>
                  </a:lnTo>
                  <a:lnTo>
                    <a:pt x="232" y="1050"/>
                  </a:lnTo>
                  <a:lnTo>
                    <a:pt x="235" y="1053"/>
                  </a:lnTo>
                  <a:lnTo>
                    <a:pt x="238" y="1055"/>
                  </a:lnTo>
                  <a:lnTo>
                    <a:pt x="244" y="1061"/>
                  </a:lnTo>
                  <a:lnTo>
                    <a:pt x="250" y="1066"/>
                  </a:lnTo>
                  <a:lnTo>
                    <a:pt x="255" y="1071"/>
                  </a:lnTo>
                  <a:lnTo>
                    <a:pt x="264" y="1083"/>
                  </a:lnTo>
                  <a:lnTo>
                    <a:pt x="273" y="1093"/>
                  </a:lnTo>
                  <a:lnTo>
                    <a:pt x="282" y="1104"/>
                  </a:lnTo>
                  <a:lnTo>
                    <a:pt x="286" y="1110"/>
                  </a:lnTo>
                  <a:lnTo>
                    <a:pt x="291" y="1114"/>
                  </a:lnTo>
                  <a:lnTo>
                    <a:pt x="302" y="1124"/>
                  </a:lnTo>
                  <a:lnTo>
                    <a:pt x="315" y="1134"/>
                  </a:lnTo>
                  <a:lnTo>
                    <a:pt x="321" y="1139"/>
                  </a:lnTo>
                  <a:lnTo>
                    <a:pt x="327" y="1145"/>
                  </a:lnTo>
                  <a:lnTo>
                    <a:pt x="332" y="1150"/>
                  </a:lnTo>
                  <a:lnTo>
                    <a:pt x="337" y="1156"/>
                  </a:lnTo>
                  <a:lnTo>
                    <a:pt x="346" y="1167"/>
                  </a:lnTo>
                  <a:lnTo>
                    <a:pt x="354" y="1179"/>
                  </a:lnTo>
                  <a:lnTo>
                    <a:pt x="362" y="1190"/>
                  </a:lnTo>
                  <a:lnTo>
                    <a:pt x="367" y="1194"/>
                  </a:lnTo>
                  <a:lnTo>
                    <a:pt x="372" y="1199"/>
                  </a:lnTo>
                  <a:lnTo>
                    <a:pt x="377" y="1202"/>
                  </a:lnTo>
                  <a:lnTo>
                    <a:pt x="384" y="1204"/>
                  </a:lnTo>
                  <a:lnTo>
                    <a:pt x="391" y="1206"/>
                  </a:lnTo>
                  <a:lnTo>
                    <a:pt x="399" y="1206"/>
                  </a:lnTo>
                  <a:lnTo>
                    <a:pt x="406" y="1206"/>
                  </a:lnTo>
                  <a:lnTo>
                    <a:pt x="413" y="1204"/>
                  </a:lnTo>
                  <a:lnTo>
                    <a:pt x="416" y="1203"/>
                  </a:lnTo>
                  <a:lnTo>
                    <a:pt x="419" y="1201"/>
                  </a:lnTo>
                  <a:lnTo>
                    <a:pt x="424" y="1197"/>
                  </a:lnTo>
                  <a:lnTo>
                    <a:pt x="429" y="1193"/>
                  </a:lnTo>
                  <a:lnTo>
                    <a:pt x="433" y="1187"/>
                  </a:lnTo>
                  <a:lnTo>
                    <a:pt x="442" y="1176"/>
                  </a:lnTo>
                  <a:lnTo>
                    <a:pt x="449" y="1166"/>
                  </a:lnTo>
                  <a:lnTo>
                    <a:pt x="453" y="1160"/>
                  </a:lnTo>
                  <a:lnTo>
                    <a:pt x="458" y="1156"/>
                  </a:lnTo>
                  <a:lnTo>
                    <a:pt x="463" y="1152"/>
                  </a:lnTo>
                  <a:lnTo>
                    <a:pt x="469" y="1149"/>
                  </a:lnTo>
                  <a:lnTo>
                    <a:pt x="476" y="1147"/>
                  </a:lnTo>
                  <a:lnTo>
                    <a:pt x="479" y="1147"/>
                  </a:lnTo>
                  <a:lnTo>
                    <a:pt x="483" y="1147"/>
                  </a:lnTo>
                  <a:lnTo>
                    <a:pt x="489" y="1147"/>
                  </a:lnTo>
                  <a:lnTo>
                    <a:pt x="496" y="1148"/>
                  </a:lnTo>
                  <a:lnTo>
                    <a:pt x="502" y="1150"/>
                  </a:lnTo>
                  <a:lnTo>
                    <a:pt x="507" y="1154"/>
                  </a:lnTo>
                  <a:lnTo>
                    <a:pt x="517" y="1159"/>
                  </a:lnTo>
                  <a:lnTo>
                    <a:pt x="526" y="1167"/>
                  </a:lnTo>
                  <a:lnTo>
                    <a:pt x="536" y="1175"/>
                  </a:lnTo>
                  <a:lnTo>
                    <a:pt x="541" y="1178"/>
                  </a:lnTo>
                  <a:lnTo>
                    <a:pt x="546" y="1182"/>
                  </a:lnTo>
                  <a:lnTo>
                    <a:pt x="551" y="1184"/>
                  </a:lnTo>
                  <a:lnTo>
                    <a:pt x="556" y="1186"/>
                  </a:lnTo>
                  <a:lnTo>
                    <a:pt x="562" y="1187"/>
                  </a:lnTo>
                  <a:lnTo>
                    <a:pt x="570" y="1188"/>
                  </a:lnTo>
                  <a:lnTo>
                    <a:pt x="575" y="1187"/>
                  </a:lnTo>
                  <a:lnTo>
                    <a:pt x="579" y="1186"/>
                  </a:lnTo>
                  <a:lnTo>
                    <a:pt x="583" y="1185"/>
                  </a:lnTo>
                  <a:lnTo>
                    <a:pt x="586" y="1183"/>
                  </a:lnTo>
                  <a:lnTo>
                    <a:pt x="589" y="1181"/>
                  </a:lnTo>
                  <a:lnTo>
                    <a:pt x="591" y="1177"/>
                  </a:lnTo>
                  <a:lnTo>
                    <a:pt x="596" y="1170"/>
                  </a:lnTo>
                  <a:lnTo>
                    <a:pt x="601" y="1164"/>
                  </a:lnTo>
                  <a:lnTo>
                    <a:pt x="606" y="1156"/>
                  </a:lnTo>
                  <a:lnTo>
                    <a:pt x="609" y="1152"/>
                  </a:lnTo>
                  <a:lnTo>
                    <a:pt x="613" y="1149"/>
                  </a:lnTo>
                  <a:lnTo>
                    <a:pt x="615" y="1146"/>
                  </a:lnTo>
                  <a:lnTo>
                    <a:pt x="618" y="1145"/>
                  </a:lnTo>
                  <a:lnTo>
                    <a:pt x="619" y="1143"/>
                  </a:lnTo>
                  <a:lnTo>
                    <a:pt x="624" y="1141"/>
                  </a:lnTo>
                  <a:lnTo>
                    <a:pt x="628" y="1140"/>
                  </a:lnTo>
                  <a:lnTo>
                    <a:pt x="635" y="1139"/>
                  </a:lnTo>
                  <a:lnTo>
                    <a:pt x="644" y="1140"/>
                  </a:lnTo>
                  <a:lnTo>
                    <a:pt x="653" y="1141"/>
                  </a:lnTo>
                  <a:lnTo>
                    <a:pt x="661" y="1143"/>
                  </a:lnTo>
                  <a:lnTo>
                    <a:pt x="669" y="1143"/>
                  </a:lnTo>
                  <a:lnTo>
                    <a:pt x="673" y="1143"/>
                  </a:lnTo>
                  <a:lnTo>
                    <a:pt x="677" y="1143"/>
                  </a:lnTo>
                  <a:lnTo>
                    <a:pt x="682" y="1142"/>
                  </a:lnTo>
                  <a:lnTo>
                    <a:pt x="686" y="1140"/>
                  </a:lnTo>
                  <a:lnTo>
                    <a:pt x="690" y="1139"/>
                  </a:lnTo>
                  <a:lnTo>
                    <a:pt x="693" y="1137"/>
                  </a:lnTo>
                  <a:lnTo>
                    <a:pt x="696" y="1133"/>
                  </a:lnTo>
                  <a:lnTo>
                    <a:pt x="698" y="1131"/>
                  </a:lnTo>
                  <a:lnTo>
                    <a:pt x="700" y="1129"/>
                  </a:lnTo>
                  <a:lnTo>
                    <a:pt x="702" y="1125"/>
                  </a:lnTo>
                  <a:lnTo>
                    <a:pt x="705" y="1119"/>
                  </a:lnTo>
                  <a:lnTo>
                    <a:pt x="706" y="1112"/>
                  </a:lnTo>
                  <a:lnTo>
                    <a:pt x="706" y="1104"/>
                  </a:lnTo>
                  <a:lnTo>
                    <a:pt x="707" y="1088"/>
                  </a:lnTo>
                  <a:lnTo>
                    <a:pt x="706" y="1084"/>
                  </a:lnTo>
                  <a:lnTo>
                    <a:pt x="705" y="1079"/>
                  </a:lnTo>
                  <a:lnTo>
                    <a:pt x="701" y="1070"/>
                  </a:lnTo>
                  <a:lnTo>
                    <a:pt x="698" y="1061"/>
                  </a:lnTo>
                  <a:lnTo>
                    <a:pt x="697" y="1057"/>
                  </a:lnTo>
                  <a:lnTo>
                    <a:pt x="696" y="1052"/>
                  </a:lnTo>
                  <a:lnTo>
                    <a:pt x="697" y="1043"/>
                  </a:lnTo>
                  <a:lnTo>
                    <a:pt x="698" y="1036"/>
                  </a:lnTo>
                  <a:lnTo>
                    <a:pt x="701" y="1030"/>
                  </a:lnTo>
                  <a:lnTo>
                    <a:pt x="703" y="1023"/>
                  </a:lnTo>
                  <a:lnTo>
                    <a:pt x="706" y="1016"/>
                  </a:lnTo>
                  <a:lnTo>
                    <a:pt x="708" y="1009"/>
                  </a:lnTo>
                  <a:lnTo>
                    <a:pt x="710" y="1001"/>
                  </a:lnTo>
                  <a:lnTo>
                    <a:pt x="710" y="994"/>
                  </a:lnTo>
                  <a:lnTo>
                    <a:pt x="710" y="986"/>
                  </a:lnTo>
                  <a:lnTo>
                    <a:pt x="710" y="978"/>
                  </a:lnTo>
                  <a:lnTo>
                    <a:pt x="708" y="971"/>
                  </a:lnTo>
                  <a:lnTo>
                    <a:pt x="707" y="964"/>
                  </a:lnTo>
                  <a:lnTo>
                    <a:pt x="703" y="951"/>
                  </a:lnTo>
                  <a:lnTo>
                    <a:pt x="698" y="937"/>
                  </a:lnTo>
                  <a:lnTo>
                    <a:pt x="692" y="926"/>
                  </a:lnTo>
                  <a:lnTo>
                    <a:pt x="686" y="914"/>
                  </a:lnTo>
                  <a:lnTo>
                    <a:pt x="672" y="891"/>
                  </a:lnTo>
                  <a:lnTo>
                    <a:pt x="658" y="868"/>
                  </a:lnTo>
                  <a:lnTo>
                    <a:pt x="652" y="857"/>
                  </a:lnTo>
                  <a:lnTo>
                    <a:pt x="648" y="850"/>
                  </a:lnTo>
                  <a:lnTo>
                    <a:pt x="645" y="845"/>
                  </a:lnTo>
                  <a:lnTo>
                    <a:pt x="640" y="831"/>
                  </a:lnTo>
                  <a:lnTo>
                    <a:pt x="638" y="826"/>
                  </a:lnTo>
                  <a:lnTo>
                    <a:pt x="637" y="819"/>
                  </a:lnTo>
                  <a:lnTo>
                    <a:pt x="634" y="804"/>
                  </a:lnTo>
                  <a:lnTo>
                    <a:pt x="634" y="796"/>
                  </a:lnTo>
                  <a:lnTo>
                    <a:pt x="633" y="788"/>
                  </a:lnTo>
                  <a:lnTo>
                    <a:pt x="634" y="784"/>
                  </a:lnTo>
                  <a:lnTo>
                    <a:pt x="634" y="779"/>
                  </a:lnTo>
                  <a:lnTo>
                    <a:pt x="637" y="770"/>
                  </a:lnTo>
                  <a:lnTo>
                    <a:pt x="640" y="763"/>
                  </a:lnTo>
                  <a:lnTo>
                    <a:pt x="644" y="756"/>
                  </a:lnTo>
                  <a:lnTo>
                    <a:pt x="650" y="740"/>
                  </a:lnTo>
                  <a:lnTo>
                    <a:pt x="652" y="735"/>
                  </a:lnTo>
                  <a:lnTo>
                    <a:pt x="653" y="731"/>
                  </a:lnTo>
                  <a:lnTo>
                    <a:pt x="654" y="726"/>
                  </a:lnTo>
                  <a:lnTo>
                    <a:pt x="654" y="722"/>
                  </a:lnTo>
                  <a:lnTo>
                    <a:pt x="653" y="715"/>
                  </a:lnTo>
                  <a:lnTo>
                    <a:pt x="652" y="710"/>
                  </a:lnTo>
                  <a:lnTo>
                    <a:pt x="650" y="707"/>
                  </a:lnTo>
                  <a:lnTo>
                    <a:pt x="649" y="705"/>
                  </a:lnTo>
                  <a:lnTo>
                    <a:pt x="645" y="702"/>
                  </a:lnTo>
                  <a:lnTo>
                    <a:pt x="640" y="697"/>
                  </a:lnTo>
                  <a:lnTo>
                    <a:pt x="635" y="695"/>
                  </a:lnTo>
                  <a:lnTo>
                    <a:pt x="624" y="689"/>
                  </a:lnTo>
                  <a:lnTo>
                    <a:pt x="610" y="684"/>
                  </a:lnTo>
                  <a:lnTo>
                    <a:pt x="598" y="678"/>
                  </a:lnTo>
                  <a:lnTo>
                    <a:pt x="590" y="676"/>
                  </a:lnTo>
                  <a:lnTo>
                    <a:pt x="584" y="672"/>
                  </a:lnTo>
                  <a:lnTo>
                    <a:pt x="579" y="668"/>
                  </a:lnTo>
                  <a:lnTo>
                    <a:pt x="574" y="663"/>
                  </a:lnTo>
                  <a:lnTo>
                    <a:pt x="570" y="659"/>
                  </a:lnTo>
                  <a:lnTo>
                    <a:pt x="569" y="654"/>
                  </a:lnTo>
                  <a:lnTo>
                    <a:pt x="569" y="650"/>
                  </a:lnTo>
                  <a:lnTo>
                    <a:pt x="570" y="645"/>
                  </a:lnTo>
                  <a:lnTo>
                    <a:pt x="571" y="636"/>
                  </a:lnTo>
                  <a:lnTo>
                    <a:pt x="571" y="632"/>
                  </a:lnTo>
                  <a:lnTo>
                    <a:pt x="570" y="626"/>
                  </a:lnTo>
                  <a:lnTo>
                    <a:pt x="566" y="619"/>
                  </a:lnTo>
                  <a:lnTo>
                    <a:pt x="561" y="614"/>
                  </a:lnTo>
                  <a:lnTo>
                    <a:pt x="556" y="609"/>
                  </a:lnTo>
                  <a:lnTo>
                    <a:pt x="551" y="605"/>
                  </a:lnTo>
                  <a:lnTo>
                    <a:pt x="546" y="599"/>
                  </a:lnTo>
                  <a:lnTo>
                    <a:pt x="542" y="595"/>
                  </a:lnTo>
                  <a:lnTo>
                    <a:pt x="540" y="588"/>
                  </a:lnTo>
                  <a:lnTo>
                    <a:pt x="539" y="584"/>
                  </a:lnTo>
                  <a:lnTo>
                    <a:pt x="539" y="581"/>
                  </a:lnTo>
                  <a:lnTo>
                    <a:pt x="540" y="564"/>
                  </a:lnTo>
                  <a:lnTo>
                    <a:pt x="541" y="550"/>
                  </a:lnTo>
                  <a:lnTo>
                    <a:pt x="544" y="535"/>
                  </a:lnTo>
                  <a:lnTo>
                    <a:pt x="545" y="527"/>
                  </a:lnTo>
                  <a:lnTo>
                    <a:pt x="547" y="520"/>
                  </a:lnTo>
                  <a:lnTo>
                    <a:pt x="550" y="513"/>
                  </a:lnTo>
                  <a:lnTo>
                    <a:pt x="552" y="508"/>
                  </a:lnTo>
                  <a:lnTo>
                    <a:pt x="556" y="501"/>
                  </a:lnTo>
                  <a:lnTo>
                    <a:pt x="561" y="495"/>
                  </a:lnTo>
                  <a:lnTo>
                    <a:pt x="565" y="490"/>
                  </a:lnTo>
                  <a:lnTo>
                    <a:pt x="571" y="484"/>
                  </a:lnTo>
                  <a:lnTo>
                    <a:pt x="576" y="479"/>
                  </a:lnTo>
                  <a:lnTo>
                    <a:pt x="584" y="473"/>
                  </a:lnTo>
                  <a:lnTo>
                    <a:pt x="590" y="470"/>
                  </a:lnTo>
                  <a:lnTo>
                    <a:pt x="596" y="466"/>
                  </a:lnTo>
                  <a:lnTo>
                    <a:pt x="604" y="464"/>
                  </a:lnTo>
                  <a:lnTo>
                    <a:pt x="611" y="463"/>
                  </a:lnTo>
                  <a:lnTo>
                    <a:pt x="628" y="461"/>
                  </a:lnTo>
                  <a:lnTo>
                    <a:pt x="643" y="459"/>
                  </a:lnTo>
                  <a:lnTo>
                    <a:pt x="657" y="458"/>
                  </a:lnTo>
                  <a:lnTo>
                    <a:pt x="663" y="456"/>
                  </a:lnTo>
                  <a:lnTo>
                    <a:pt x="668" y="454"/>
                  </a:lnTo>
                  <a:lnTo>
                    <a:pt x="673" y="451"/>
                  </a:lnTo>
                  <a:lnTo>
                    <a:pt x="676" y="447"/>
                  </a:lnTo>
                  <a:lnTo>
                    <a:pt x="678" y="442"/>
                  </a:lnTo>
                  <a:lnTo>
                    <a:pt x="679" y="439"/>
                  </a:lnTo>
                  <a:lnTo>
                    <a:pt x="679" y="436"/>
                  </a:lnTo>
                  <a:lnTo>
                    <a:pt x="678" y="429"/>
                  </a:lnTo>
                  <a:lnTo>
                    <a:pt x="678" y="422"/>
                  </a:lnTo>
                  <a:lnTo>
                    <a:pt x="676" y="415"/>
                  </a:lnTo>
                  <a:lnTo>
                    <a:pt x="673" y="409"/>
                  </a:lnTo>
                  <a:lnTo>
                    <a:pt x="671" y="403"/>
                  </a:lnTo>
                  <a:lnTo>
                    <a:pt x="667" y="397"/>
                  </a:lnTo>
                  <a:lnTo>
                    <a:pt x="663" y="392"/>
                  </a:lnTo>
                  <a:lnTo>
                    <a:pt x="659" y="387"/>
                  </a:lnTo>
                  <a:lnTo>
                    <a:pt x="654" y="382"/>
                  </a:lnTo>
                  <a:lnTo>
                    <a:pt x="648" y="377"/>
                  </a:lnTo>
                  <a:lnTo>
                    <a:pt x="637" y="368"/>
                  </a:lnTo>
                  <a:lnTo>
                    <a:pt x="623" y="361"/>
                  </a:lnTo>
                  <a:lnTo>
                    <a:pt x="609" y="353"/>
                  </a:lnTo>
                  <a:lnTo>
                    <a:pt x="604" y="351"/>
                  </a:lnTo>
                  <a:lnTo>
                    <a:pt x="598" y="350"/>
                  </a:lnTo>
                  <a:lnTo>
                    <a:pt x="591" y="349"/>
                  </a:lnTo>
                  <a:lnTo>
                    <a:pt x="584" y="348"/>
                  </a:lnTo>
                  <a:lnTo>
                    <a:pt x="557" y="346"/>
                  </a:lnTo>
                  <a:lnTo>
                    <a:pt x="552" y="346"/>
                  </a:lnTo>
                  <a:lnTo>
                    <a:pt x="546" y="344"/>
                  </a:lnTo>
                  <a:lnTo>
                    <a:pt x="541" y="343"/>
                  </a:lnTo>
                  <a:lnTo>
                    <a:pt x="537" y="341"/>
                  </a:lnTo>
                  <a:lnTo>
                    <a:pt x="533" y="339"/>
                  </a:lnTo>
                  <a:lnTo>
                    <a:pt x="531" y="335"/>
                  </a:lnTo>
                  <a:lnTo>
                    <a:pt x="528" y="331"/>
                  </a:lnTo>
                  <a:lnTo>
                    <a:pt x="528" y="325"/>
                  </a:lnTo>
                  <a:lnTo>
                    <a:pt x="528" y="316"/>
                  </a:lnTo>
                  <a:lnTo>
                    <a:pt x="528" y="307"/>
                  </a:lnTo>
                  <a:lnTo>
                    <a:pt x="531" y="287"/>
                  </a:lnTo>
                  <a:lnTo>
                    <a:pt x="532" y="278"/>
                  </a:lnTo>
                  <a:lnTo>
                    <a:pt x="535" y="268"/>
                  </a:lnTo>
                  <a:lnTo>
                    <a:pt x="537" y="259"/>
                  </a:lnTo>
                  <a:lnTo>
                    <a:pt x="540" y="251"/>
                  </a:lnTo>
                  <a:lnTo>
                    <a:pt x="544" y="243"/>
                  </a:lnTo>
                  <a:lnTo>
                    <a:pt x="549" y="235"/>
                  </a:lnTo>
                  <a:lnTo>
                    <a:pt x="554" y="228"/>
                  </a:lnTo>
                  <a:lnTo>
                    <a:pt x="560" y="224"/>
                  </a:lnTo>
                  <a:lnTo>
                    <a:pt x="566" y="219"/>
                  </a:lnTo>
                  <a:lnTo>
                    <a:pt x="570" y="217"/>
                  </a:lnTo>
                  <a:lnTo>
                    <a:pt x="575" y="215"/>
                  </a:lnTo>
                  <a:lnTo>
                    <a:pt x="584" y="214"/>
                  </a:lnTo>
                  <a:lnTo>
                    <a:pt x="593" y="213"/>
                  </a:lnTo>
                  <a:lnTo>
                    <a:pt x="608" y="214"/>
                  </a:lnTo>
                  <a:lnTo>
                    <a:pt x="614" y="215"/>
                  </a:lnTo>
                  <a:lnTo>
                    <a:pt x="620" y="216"/>
                  </a:lnTo>
                  <a:lnTo>
                    <a:pt x="627" y="218"/>
                  </a:lnTo>
                  <a:lnTo>
                    <a:pt x="633" y="220"/>
                  </a:lnTo>
                  <a:lnTo>
                    <a:pt x="644" y="226"/>
                  </a:lnTo>
                  <a:lnTo>
                    <a:pt x="656" y="233"/>
                  </a:lnTo>
                  <a:lnTo>
                    <a:pt x="666" y="240"/>
                  </a:lnTo>
                  <a:lnTo>
                    <a:pt x="676" y="248"/>
                  </a:lnTo>
                  <a:lnTo>
                    <a:pt x="684" y="257"/>
                  </a:lnTo>
                  <a:lnTo>
                    <a:pt x="705" y="272"/>
                  </a:lnTo>
                  <a:lnTo>
                    <a:pt x="715" y="279"/>
                  </a:lnTo>
                  <a:lnTo>
                    <a:pt x="726" y="286"/>
                  </a:lnTo>
                  <a:lnTo>
                    <a:pt x="737" y="291"/>
                  </a:lnTo>
                  <a:lnTo>
                    <a:pt x="750" y="296"/>
                  </a:lnTo>
                  <a:lnTo>
                    <a:pt x="756" y="297"/>
                  </a:lnTo>
                  <a:lnTo>
                    <a:pt x="762" y="298"/>
                  </a:lnTo>
                  <a:lnTo>
                    <a:pt x="778" y="299"/>
                  </a:lnTo>
                  <a:lnTo>
                    <a:pt x="788" y="299"/>
                  </a:lnTo>
                  <a:lnTo>
                    <a:pt x="796" y="297"/>
                  </a:lnTo>
                  <a:lnTo>
                    <a:pt x="800" y="295"/>
                  </a:lnTo>
                  <a:lnTo>
                    <a:pt x="804" y="293"/>
                  </a:lnTo>
                  <a:lnTo>
                    <a:pt x="810" y="288"/>
                  </a:lnTo>
                  <a:lnTo>
                    <a:pt x="813" y="286"/>
                  </a:lnTo>
                  <a:lnTo>
                    <a:pt x="815" y="282"/>
                  </a:lnTo>
                  <a:lnTo>
                    <a:pt x="820" y="276"/>
                  </a:lnTo>
                  <a:lnTo>
                    <a:pt x="824" y="268"/>
                  </a:lnTo>
                  <a:lnTo>
                    <a:pt x="827" y="259"/>
                  </a:lnTo>
                  <a:lnTo>
                    <a:pt x="833" y="241"/>
                  </a:lnTo>
                  <a:lnTo>
                    <a:pt x="837" y="220"/>
                  </a:lnTo>
                  <a:lnTo>
                    <a:pt x="842" y="201"/>
                  </a:lnTo>
                  <a:lnTo>
                    <a:pt x="844" y="191"/>
                  </a:lnTo>
                  <a:lnTo>
                    <a:pt x="847" y="182"/>
                  </a:lnTo>
                  <a:lnTo>
                    <a:pt x="848" y="179"/>
                  </a:lnTo>
                  <a:lnTo>
                    <a:pt x="849" y="175"/>
                  </a:lnTo>
                  <a:lnTo>
                    <a:pt x="852" y="173"/>
                  </a:lnTo>
                  <a:lnTo>
                    <a:pt x="853" y="170"/>
                  </a:lnTo>
                  <a:lnTo>
                    <a:pt x="858" y="165"/>
                  </a:lnTo>
                  <a:lnTo>
                    <a:pt x="863" y="161"/>
                  </a:lnTo>
                  <a:lnTo>
                    <a:pt x="868" y="156"/>
                  </a:lnTo>
                  <a:lnTo>
                    <a:pt x="874" y="153"/>
                  </a:lnTo>
                  <a:lnTo>
                    <a:pt x="886" y="145"/>
                  </a:lnTo>
                  <a:lnTo>
                    <a:pt x="897" y="138"/>
                  </a:lnTo>
                  <a:lnTo>
                    <a:pt x="902" y="134"/>
                  </a:lnTo>
                  <a:lnTo>
                    <a:pt x="907" y="130"/>
                  </a:lnTo>
                  <a:lnTo>
                    <a:pt x="911" y="126"/>
                  </a:lnTo>
                  <a:lnTo>
                    <a:pt x="913" y="120"/>
                  </a:lnTo>
                  <a:lnTo>
                    <a:pt x="915" y="117"/>
                  </a:lnTo>
                  <a:lnTo>
                    <a:pt x="915" y="115"/>
                  </a:lnTo>
                  <a:lnTo>
                    <a:pt x="916" y="108"/>
                  </a:lnTo>
                  <a:lnTo>
                    <a:pt x="916" y="106"/>
                  </a:lnTo>
                  <a:lnTo>
                    <a:pt x="915" y="103"/>
                  </a:lnTo>
                  <a:lnTo>
                    <a:pt x="912" y="100"/>
                  </a:lnTo>
                  <a:lnTo>
                    <a:pt x="911" y="99"/>
                  </a:lnTo>
                  <a:lnTo>
                    <a:pt x="908" y="97"/>
                  </a:lnTo>
                  <a:lnTo>
                    <a:pt x="906" y="97"/>
                  </a:lnTo>
                  <a:lnTo>
                    <a:pt x="903" y="95"/>
                  </a:lnTo>
                  <a:lnTo>
                    <a:pt x="898" y="94"/>
                  </a:lnTo>
                  <a:lnTo>
                    <a:pt x="892" y="93"/>
                  </a:lnTo>
                  <a:lnTo>
                    <a:pt x="879" y="93"/>
                  </a:lnTo>
                  <a:lnTo>
                    <a:pt x="874" y="93"/>
                  </a:lnTo>
                  <a:lnTo>
                    <a:pt x="869" y="94"/>
                  </a:lnTo>
                  <a:lnTo>
                    <a:pt x="866" y="97"/>
                  </a:lnTo>
                  <a:lnTo>
                    <a:pt x="861" y="99"/>
                  </a:lnTo>
                  <a:lnTo>
                    <a:pt x="854" y="104"/>
                  </a:lnTo>
                  <a:lnTo>
                    <a:pt x="847" y="110"/>
                  </a:lnTo>
                  <a:lnTo>
                    <a:pt x="840" y="117"/>
                  </a:lnTo>
                  <a:lnTo>
                    <a:pt x="833" y="122"/>
                  </a:lnTo>
                  <a:lnTo>
                    <a:pt x="829" y="125"/>
                  </a:lnTo>
                  <a:lnTo>
                    <a:pt x="825" y="126"/>
                  </a:lnTo>
                  <a:lnTo>
                    <a:pt x="820" y="127"/>
                  </a:lnTo>
                  <a:lnTo>
                    <a:pt x="815" y="128"/>
                  </a:lnTo>
                  <a:lnTo>
                    <a:pt x="801" y="127"/>
                  </a:lnTo>
                  <a:lnTo>
                    <a:pt x="788" y="125"/>
                  </a:lnTo>
                  <a:lnTo>
                    <a:pt x="781" y="124"/>
                  </a:lnTo>
                  <a:lnTo>
                    <a:pt x="775" y="121"/>
                  </a:lnTo>
                  <a:lnTo>
                    <a:pt x="762" y="118"/>
                  </a:lnTo>
                  <a:lnTo>
                    <a:pt x="756" y="115"/>
                  </a:lnTo>
                  <a:lnTo>
                    <a:pt x="751" y="112"/>
                  </a:lnTo>
                  <a:lnTo>
                    <a:pt x="740" y="106"/>
                  </a:lnTo>
                  <a:lnTo>
                    <a:pt x="735" y="102"/>
                  </a:lnTo>
                  <a:lnTo>
                    <a:pt x="730" y="98"/>
                  </a:lnTo>
                  <a:lnTo>
                    <a:pt x="726" y="94"/>
                  </a:lnTo>
                  <a:lnTo>
                    <a:pt x="721" y="90"/>
                  </a:lnTo>
                  <a:lnTo>
                    <a:pt x="712" y="81"/>
                  </a:lnTo>
                  <a:lnTo>
                    <a:pt x="708" y="75"/>
                  </a:lnTo>
                  <a:lnTo>
                    <a:pt x="705" y="71"/>
                  </a:lnTo>
                  <a:lnTo>
                    <a:pt x="698" y="60"/>
                  </a:lnTo>
                  <a:lnTo>
                    <a:pt x="692" y="49"/>
                  </a:lnTo>
                  <a:lnTo>
                    <a:pt x="687" y="37"/>
                  </a:lnTo>
                  <a:lnTo>
                    <a:pt x="683" y="26"/>
                  </a:lnTo>
                  <a:lnTo>
                    <a:pt x="681" y="13"/>
                  </a:lnTo>
                  <a:lnTo>
                    <a:pt x="678" y="0"/>
                  </a:lnTo>
                  <a:lnTo>
                    <a:pt x="658" y="0"/>
                  </a:lnTo>
                  <a:lnTo>
                    <a:pt x="650" y="1"/>
                  </a:lnTo>
                  <a:lnTo>
                    <a:pt x="647" y="1"/>
                  </a:lnTo>
                  <a:lnTo>
                    <a:pt x="643" y="2"/>
                  </a:lnTo>
                  <a:lnTo>
                    <a:pt x="637" y="5"/>
                  </a:lnTo>
                  <a:lnTo>
                    <a:pt x="632" y="9"/>
                  </a:lnTo>
                  <a:lnTo>
                    <a:pt x="627" y="13"/>
                  </a:lnTo>
                  <a:lnTo>
                    <a:pt x="623" y="18"/>
                  </a:lnTo>
                  <a:lnTo>
                    <a:pt x="619" y="23"/>
                  </a:lnTo>
                  <a:lnTo>
                    <a:pt x="615" y="29"/>
                  </a:lnTo>
                  <a:lnTo>
                    <a:pt x="608" y="42"/>
                  </a:lnTo>
                  <a:lnTo>
                    <a:pt x="601" y="56"/>
                  </a:lnTo>
                  <a:lnTo>
                    <a:pt x="594" y="69"/>
                  </a:lnTo>
                  <a:lnTo>
                    <a:pt x="589" y="75"/>
                  </a:lnTo>
                  <a:lnTo>
                    <a:pt x="584" y="82"/>
                  </a:lnTo>
                  <a:lnTo>
                    <a:pt x="579" y="86"/>
                  </a:lnTo>
                  <a:lnTo>
                    <a:pt x="575" y="88"/>
                  </a:lnTo>
                  <a:lnTo>
                    <a:pt x="572" y="90"/>
                  </a:lnTo>
                  <a:lnTo>
                    <a:pt x="566" y="92"/>
                  </a:lnTo>
                  <a:lnTo>
                    <a:pt x="559" y="94"/>
                  </a:lnTo>
                  <a:lnTo>
                    <a:pt x="551" y="95"/>
                  </a:lnTo>
                  <a:lnTo>
                    <a:pt x="544" y="97"/>
                  </a:lnTo>
                  <a:lnTo>
                    <a:pt x="528" y="98"/>
                  </a:lnTo>
                  <a:lnTo>
                    <a:pt x="515" y="100"/>
                  </a:lnTo>
                  <a:lnTo>
                    <a:pt x="510" y="101"/>
                  </a:lnTo>
                  <a:lnTo>
                    <a:pt x="503" y="103"/>
                  </a:lnTo>
                  <a:lnTo>
                    <a:pt x="500" y="106"/>
                  </a:lnTo>
                  <a:lnTo>
                    <a:pt x="496" y="110"/>
                  </a:lnTo>
                  <a:lnTo>
                    <a:pt x="494" y="115"/>
                  </a:lnTo>
                  <a:lnTo>
                    <a:pt x="493" y="117"/>
                  </a:lnTo>
                  <a:lnTo>
                    <a:pt x="493" y="120"/>
                  </a:lnTo>
                  <a:lnTo>
                    <a:pt x="493" y="127"/>
                  </a:lnTo>
                  <a:lnTo>
                    <a:pt x="494" y="133"/>
                  </a:lnTo>
                  <a:lnTo>
                    <a:pt x="497" y="144"/>
                  </a:lnTo>
                  <a:lnTo>
                    <a:pt x="500" y="154"/>
                  </a:lnTo>
                  <a:lnTo>
                    <a:pt x="501" y="161"/>
                  </a:lnTo>
                  <a:lnTo>
                    <a:pt x="501" y="168"/>
                  </a:lnTo>
                  <a:lnTo>
                    <a:pt x="501" y="171"/>
                  </a:lnTo>
                  <a:lnTo>
                    <a:pt x="500" y="174"/>
                  </a:lnTo>
                  <a:lnTo>
                    <a:pt x="497" y="178"/>
                  </a:lnTo>
                  <a:lnTo>
                    <a:pt x="494" y="181"/>
                  </a:lnTo>
                  <a:lnTo>
                    <a:pt x="488" y="186"/>
                  </a:lnTo>
                  <a:lnTo>
                    <a:pt x="482" y="190"/>
                  </a:lnTo>
                  <a:lnTo>
                    <a:pt x="474" y="195"/>
                  </a:lnTo>
                  <a:lnTo>
                    <a:pt x="471" y="197"/>
                  </a:lnTo>
                  <a:lnTo>
                    <a:pt x="468" y="200"/>
                  </a:lnTo>
                  <a:lnTo>
                    <a:pt x="466" y="202"/>
                  </a:lnTo>
                  <a:lnTo>
                    <a:pt x="464" y="206"/>
                  </a:lnTo>
                  <a:lnTo>
                    <a:pt x="463" y="209"/>
                  </a:lnTo>
                  <a:lnTo>
                    <a:pt x="462" y="214"/>
                  </a:lnTo>
                  <a:lnTo>
                    <a:pt x="463" y="219"/>
                  </a:lnTo>
                  <a:lnTo>
                    <a:pt x="463" y="225"/>
                  </a:lnTo>
                  <a:lnTo>
                    <a:pt x="466" y="237"/>
                  </a:lnTo>
                  <a:lnTo>
                    <a:pt x="503" y="88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19" name="Freeform 1299">
              <a:extLst>
                <a:ext uri="{FF2B5EF4-FFF2-40B4-BE49-F238E27FC236}">
                  <a16:creationId xmlns:a16="http://schemas.microsoft.com/office/drawing/2014/main" id="{FF29F4D3-4B0F-495A-BE1C-8C7F96FD4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3525" y="3897313"/>
              <a:ext cx="708025" cy="544513"/>
            </a:xfrm>
            <a:custGeom>
              <a:avLst/>
              <a:gdLst/>
              <a:ahLst/>
              <a:cxnLst>
                <a:cxn ang="0">
                  <a:pos x="7" y="233"/>
                </a:cxn>
                <a:cxn ang="0">
                  <a:pos x="53" y="255"/>
                </a:cxn>
                <a:cxn ang="0">
                  <a:pos x="98" y="334"/>
                </a:cxn>
                <a:cxn ang="0">
                  <a:pos x="140" y="367"/>
                </a:cxn>
                <a:cxn ang="0">
                  <a:pos x="164" y="414"/>
                </a:cxn>
                <a:cxn ang="0">
                  <a:pos x="164" y="472"/>
                </a:cxn>
                <a:cxn ang="0">
                  <a:pos x="153" y="515"/>
                </a:cxn>
                <a:cxn ang="0">
                  <a:pos x="192" y="552"/>
                </a:cxn>
                <a:cxn ang="0">
                  <a:pos x="288" y="587"/>
                </a:cxn>
                <a:cxn ang="0">
                  <a:pos x="345" y="674"/>
                </a:cxn>
                <a:cxn ang="0">
                  <a:pos x="394" y="675"/>
                </a:cxn>
                <a:cxn ang="0">
                  <a:pos x="430" y="630"/>
                </a:cxn>
                <a:cxn ang="0">
                  <a:pos x="457" y="627"/>
                </a:cxn>
                <a:cxn ang="0">
                  <a:pos x="478" y="664"/>
                </a:cxn>
                <a:cxn ang="0">
                  <a:pos x="509" y="666"/>
                </a:cxn>
                <a:cxn ang="0">
                  <a:pos x="524" y="630"/>
                </a:cxn>
                <a:cxn ang="0">
                  <a:pos x="588" y="615"/>
                </a:cxn>
                <a:cxn ang="0">
                  <a:pos x="648" y="637"/>
                </a:cxn>
                <a:cxn ang="0">
                  <a:pos x="653" y="583"/>
                </a:cxn>
                <a:cxn ang="0">
                  <a:pos x="655" y="537"/>
                </a:cxn>
                <a:cxn ang="0">
                  <a:pos x="657" y="485"/>
                </a:cxn>
                <a:cxn ang="0">
                  <a:pos x="624" y="467"/>
                </a:cxn>
                <a:cxn ang="0">
                  <a:pos x="592" y="496"/>
                </a:cxn>
                <a:cxn ang="0">
                  <a:pos x="565" y="503"/>
                </a:cxn>
                <a:cxn ang="0">
                  <a:pos x="543" y="482"/>
                </a:cxn>
                <a:cxn ang="0">
                  <a:pos x="532" y="431"/>
                </a:cxn>
                <a:cxn ang="0">
                  <a:pos x="479" y="405"/>
                </a:cxn>
                <a:cxn ang="0">
                  <a:pos x="475" y="375"/>
                </a:cxn>
                <a:cxn ang="0">
                  <a:pos x="515" y="358"/>
                </a:cxn>
                <a:cxn ang="0">
                  <a:pos x="565" y="364"/>
                </a:cxn>
                <a:cxn ang="0">
                  <a:pos x="610" y="381"/>
                </a:cxn>
                <a:cxn ang="0">
                  <a:pos x="629" y="367"/>
                </a:cxn>
                <a:cxn ang="0">
                  <a:pos x="664" y="350"/>
                </a:cxn>
                <a:cxn ang="0">
                  <a:pos x="738" y="333"/>
                </a:cxn>
                <a:cxn ang="0">
                  <a:pos x="753" y="297"/>
                </a:cxn>
                <a:cxn ang="0">
                  <a:pos x="787" y="249"/>
                </a:cxn>
                <a:cxn ang="0">
                  <a:pos x="867" y="178"/>
                </a:cxn>
                <a:cxn ang="0">
                  <a:pos x="892" y="124"/>
                </a:cxn>
                <a:cxn ang="0">
                  <a:pos x="878" y="54"/>
                </a:cxn>
                <a:cxn ang="0">
                  <a:pos x="822" y="0"/>
                </a:cxn>
                <a:cxn ang="0">
                  <a:pos x="788" y="10"/>
                </a:cxn>
                <a:cxn ang="0">
                  <a:pos x="759" y="71"/>
                </a:cxn>
                <a:cxn ang="0">
                  <a:pos x="732" y="153"/>
                </a:cxn>
                <a:cxn ang="0">
                  <a:pos x="695" y="174"/>
                </a:cxn>
                <a:cxn ang="0">
                  <a:pos x="610" y="177"/>
                </a:cxn>
                <a:cxn ang="0">
                  <a:pos x="549" y="152"/>
                </a:cxn>
                <a:cxn ang="0">
                  <a:pos x="495" y="141"/>
                </a:cxn>
                <a:cxn ang="0">
                  <a:pos x="473" y="169"/>
                </a:cxn>
                <a:cxn ang="0">
                  <a:pos x="445" y="181"/>
                </a:cxn>
                <a:cxn ang="0">
                  <a:pos x="388" y="179"/>
                </a:cxn>
                <a:cxn ang="0">
                  <a:pos x="342" y="209"/>
                </a:cxn>
                <a:cxn ang="0">
                  <a:pos x="295" y="198"/>
                </a:cxn>
                <a:cxn ang="0">
                  <a:pos x="259" y="198"/>
                </a:cxn>
                <a:cxn ang="0">
                  <a:pos x="237" y="223"/>
                </a:cxn>
                <a:cxn ang="0">
                  <a:pos x="210" y="218"/>
                </a:cxn>
                <a:cxn ang="0">
                  <a:pos x="175" y="189"/>
                </a:cxn>
                <a:cxn ang="0">
                  <a:pos x="113" y="181"/>
                </a:cxn>
                <a:cxn ang="0">
                  <a:pos x="28" y="200"/>
                </a:cxn>
              </a:cxnLst>
              <a:rect l="0" t="0" r="r" b="b"/>
              <a:pathLst>
                <a:path w="893" h="684">
                  <a:moveTo>
                    <a:pt x="45" y="171"/>
                  </a:moveTo>
                  <a:lnTo>
                    <a:pt x="42" y="183"/>
                  </a:lnTo>
                  <a:lnTo>
                    <a:pt x="37" y="192"/>
                  </a:lnTo>
                  <a:lnTo>
                    <a:pt x="32" y="201"/>
                  </a:lnTo>
                  <a:lnTo>
                    <a:pt x="25" y="209"/>
                  </a:lnTo>
                  <a:lnTo>
                    <a:pt x="13" y="224"/>
                  </a:lnTo>
                  <a:lnTo>
                    <a:pt x="7" y="233"/>
                  </a:lnTo>
                  <a:lnTo>
                    <a:pt x="0" y="244"/>
                  </a:lnTo>
                  <a:lnTo>
                    <a:pt x="15" y="239"/>
                  </a:lnTo>
                  <a:lnTo>
                    <a:pt x="28" y="236"/>
                  </a:lnTo>
                  <a:lnTo>
                    <a:pt x="40" y="232"/>
                  </a:lnTo>
                  <a:lnTo>
                    <a:pt x="48" y="231"/>
                  </a:lnTo>
                  <a:lnTo>
                    <a:pt x="55" y="231"/>
                  </a:lnTo>
                  <a:lnTo>
                    <a:pt x="53" y="255"/>
                  </a:lnTo>
                  <a:lnTo>
                    <a:pt x="50" y="276"/>
                  </a:lnTo>
                  <a:lnTo>
                    <a:pt x="49" y="299"/>
                  </a:lnTo>
                  <a:lnTo>
                    <a:pt x="48" y="323"/>
                  </a:lnTo>
                  <a:lnTo>
                    <a:pt x="62" y="324"/>
                  </a:lnTo>
                  <a:lnTo>
                    <a:pt x="74" y="326"/>
                  </a:lnTo>
                  <a:lnTo>
                    <a:pt x="87" y="329"/>
                  </a:lnTo>
                  <a:lnTo>
                    <a:pt x="98" y="334"/>
                  </a:lnTo>
                  <a:lnTo>
                    <a:pt x="108" y="340"/>
                  </a:lnTo>
                  <a:lnTo>
                    <a:pt x="114" y="342"/>
                  </a:lnTo>
                  <a:lnTo>
                    <a:pt x="118" y="345"/>
                  </a:lnTo>
                  <a:lnTo>
                    <a:pt x="123" y="350"/>
                  </a:lnTo>
                  <a:lnTo>
                    <a:pt x="128" y="353"/>
                  </a:lnTo>
                  <a:lnTo>
                    <a:pt x="137" y="362"/>
                  </a:lnTo>
                  <a:lnTo>
                    <a:pt x="140" y="367"/>
                  </a:lnTo>
                  <a:lnTo>
                    <a:pt x="144" y="371"/>
                  </a:lnTo>
                  <a:lnTo>
                    <a:pt x="147" y="376"/>
                  </a:lnTo>
                  <a:lnTo>
                    <a:pt x="150" y="381"/>
                  </a:lnTo>
                  <a:lnTo>
                    <a:pt x="157" y="392"/>
                  </a:lnTo>
                  <a:lnTo>
                    <a:pt x="160" y="403"/>
                  </a:lnTo>
                  <a:lnTo>
                    <a:pt x="163" y="409"/>
                  </a:lnTo>
                  <a:lnTo>
                    <a:pt x="164" y="414"/>
                  </a:lnTo>
                  <a:lnTo>
                    <a:pt x="168" y="425"/>
                  </a:lnTo>
                  <a:lnTo>
                    <a:pt x="169" y="438"/>
                  </a:lnTo>
                  <a:lnTo>
                    <a:pt x="169" y="450"/>
                  </a:lnTo>
                  <a:lnTo>
                    <a:pt x="169" y="458"/>
                  </a:lnTo>
                  <a:lnTo>
                    <a:pt x="168" y="462"/>
                  </a:lnTo>
                  <a:lnTo>
                    <a:pt x="167" y="465"/>
                  </a:lnTo>
                  <a:lnTo>
                    <a:pt x="164" y="472"/>
                  </a:lnTo>
                  <a:lnTo>
                    <a:pt x="160" y="479"/>
                  </a:lnTo>
                  <a:lnTo>
                    <a:pt x="158" y="484"/>
                  </a:lnTo>
                  <a:lnTo>
                    <a:pt x="155" y="491"/>
                  </a:lnTo>
                  <a:lnTo>
                    <a:pt x="154" y="494"/>
                  </a:lnTo>
                  <a:lnTo>
                    <a:pt x="153" y="498"/>
                  </a:lnTo>
                  <a:lnTo>
                    <a:pt x="153" y="506"/>
                  </a:lnTo>
                  <a:lnTo>
                    <a:pt x="153" y="515"/>
                  </a:lnTo>
                  <a:lnTo>
                    <a:pt x="155" y="523"/>
                  </a:lnTo>
                  <a:lnTo>
                    <a:pt x="159" y="529"/>
                  </a:lnTo>
                  <a:lnTo>
                    <a:pt x="164" y="535"/>
                  </a:lnTo>
                  <a:lnTo>
                    <a:pt x="169" y="540"/>
                  </a:lnTo>
                  <a:lnTo>
                    <a:pt x="177" y="544"/>
                  </a:lnTo>
                  <a:lnTo>
                    <a:pt x="184" y="549"/>
                  </a:lnTo>
                  <a:lnTo>
                    <a:pt x="192" y="552"/>
                  </a:lnTo>
                  <a:lnTo>
                    <a:pt x="210" y="559"/>
                  </a:lnTo>
                  <a:lnTo>
                    <a:pt x="229" y="564"/>
                  </a:lnTo>
                  <a:lnTo>
                    <a:pt x="249" y="570"/>
                  </a:lnTo>
                  <a:lnTo>
                    <a:pt x="259" y="573"/>
                  </a:lnTo>
                  <a:lnTo>
                    <a:pt x="268" y="577"/>
                  </a:lnTo>
                  <a:lnTo>
                    <a:pt x="278" y="581"/>
                  </a:lnTo>
                  <a:lnTo>
                    <a:pt x="288" y="587"/>
                  </a:lnTo>
                  <a:lnTo>
                    <a:pt x="305" y="597"/>
                  </a:lnTo>
                  <a:lnTo>
                    <a:pt x="314" y="601"/>
                  </a:lnTo>
                  <a:lnTo>
                    <a:pt x="323" y="605"/>
                  </a:lnTo>
                  <a:lnTo>
                    <a:pt x="333" y="607"/>
                  </a:lnTo>
                  <a:lnTo>
                    <a:pt x="339" y="609"/>
                  </a:lnTo>
                  <a:lnTo>
                    <a:pt x="345" y="610"/>
                  </a:lnTo>
                  <a:lnTo>
                    <a:pt x="345" y="674"/>
                  </a:lnTo>
                  <a:lnTo>
                    <a:pt x="357" y="681"/>
                  </a:lnTo>
                  <a:lnTo>
                    <a:pt x="363" y="683"/>
                  </a:lnTo>
                  <a:lnTo>
                    <a:pt x="370" y="684"/>
                  </a:lnTo>
                  <a:lnTo>
                    <a:pt x="378" y="684"/>
                  </a:lnTo>
                  <a:lnTo>
                    <a:pt x="383" y="682"/>
                  </a:lnTo>
                  <a:lnTo>
                    <a:pt x="389" y="679"/>
                  </a:lnTo>
                  <a:lnTo>
                    <a:pt x="394" y="675"/>
                  </a:lnTo>
                  <a:lnTo>
                    <a:pt x="398" y="671"/>
                  </a:lnTo>
                  <a:lnTo>
                    <a:pt x="402" y="665"/>
                  </a:lnTo>
                  <a:lnTo>
                    <a:pt x="409" y="655"/>
                  </a:lnTo>
                  <a:lnTo>
                    <a:pt x="417" y="644"/>
                  </a:lnTo>
                  <a:lnTo>
                    <a:pt x="420" y="639"/>
                  </a:lnTo>
                  <a:lnTo>
                    <a:pt x="425" y="635"/>
                  </a:lnTo>
                  <a:lnTo>
                    <a:pt x="430" y="630"/>
                  </a:lnTo>
                  <a:lnTo>
                    <a:pt x="433" y="629"/>
                  </a:lnTo>
                  <a:lnTo>
                    <a:pt x="435" y="628"/>
                  </a:lnTo>
                  <a:lnTo>
                    <a:pt x="442" y="625"/>
                  </a:lnTo>
                  <a:lnTo>
                    <a:pt x="444" y="625"/>
                  </a:lnTo>
                  <a:lnTo>
                    <a:pt x="448" y="624"/>
                  </a:lnTo>
                  <a:lnTo>
                    <a:pt x="453" y="625"/>
                  </a:lnTo>
                  <a:lnTo>
                    <a:pt x="457" y="627"/>
                  </a:lnTo>
                  <a:lnTo>
                    <a:pt x="460" y="629"/>
                  </a:lnTo>
                  <a:lnTo>
                    <a:pt x="463" y="632"/>
                  </a:lnTo>
                  <a:lnTo>
                    <a:pt x="467" y="639"/>
                  </a:lnTo>
                  <a:lnTo>
                    <a:pt x="470" y="648"/>
                  </a:lnTo>
                  <a:lnTo>
                    <a:pt x="474" y="657"/>
                  </a:lnTo>
                  <a:lnTo>
                    <a:pt x="475" y="660"/>
                  </a:lnTo>
                  <a:lnTo>
                    <a:pt x="478" y="664"/>
                  </a:lnTo>
                  <a:lnTo>
                    <a:pt x="480" y="667"/>
                  </a:lnTo>
                  <a:lnTo>
                    <a:pt x="484" y="670"/>
                  </a:lnTo>
                  <a:lnTo>
                    <a:pt x="488" y="671"/>
                  </a:lnTo>
                  <a:lnTo>
                    <a:pt x="493" y="671"/>
                  </a:lnTo>
                  <a:lnTo>
                    <a:pt x="499" y="671"/>
                  </a:lnTo>
                  <a:lnTo>
                    <a:pt x="504" y="670"/>
                  </a:lnTo>
                  <a:lnTo>
                    <a:pt x="509" y="666"/>
                  </a:lnTo>
                  <a:lnTo>
                    <a:pt x="512" y="665"/>
                  </a:lnTo>
                  <a:lnTo>
                    <a:pt x="513" y="663"/>
                  </a:lnTo>
                  <a:lnTo>
                    <a:pt x="517" y="659"/>
                  </a:lnTo>
                  <a:lnTo>
                    <a:pt x="519" y="654"/>
                  </a:lnTo>
                  <a:lnTo>
                    <a:pt x="520" y="649"/>
                  </a:lnTo>
                  <a:lnTo>
                    <a:pt x="522" y="644"/>
                  </a:lnTo>
                  <a:lnTo>
                    <a:pt x="524" y="630"/>
                  </a:lnTo>
                  <a:lnTo>
                    <a:pt x="524" y="616"/>
                  </a:lnTo>
                  <a:lnTo>
                    <a:pt x="524" y="603"/>
                  </a:lnTo>
                  <a:lnTo>
                    <a:pt x="525" y="589"/>
                  </a:lnTo>
                  <a:lnTo>
                    <a:pt x="555" y="589"/>
                  </a:lnTo>
                  <a:lnTo>
                    <a:pt x="567" y="598"/>
                  </a:lnTo>
                  <a:lnTo>
                    <a:pt x="578" y="607"/>
                  </a:lnTo>
                  <a:lnTo>
                    <a:pt x="588" y="615"/>
                  </a:lnTo>
                  <a:lnTo>
                    <a:pt x="598" y="622"/>
                  </a:lnTo>
                  <a:lnTo>
                    <a:pt x="609" y="629"/>
                  </a:lnTo>
                  <a:lnTo>
                    <a:pt x="620" y="633"/>
                  </a:lnTo>
                  <a:lnTo>
                    <a:pt x="627" y="635"/>
                  </a:lnTo>
                  <a:lnTo>
                    <a:pt x="633" y="636"/>
                  </a:lnTo>
                  <a:lnTo>
                    <a:pt x="640" y="637"/>
                  </a:lnTo>
                  <a:lnTo>
                    <a:pt x="648" y="637"/>
                  </a:lnTo>
                  <a:lnTo>
                    <a:pt x="685" y="637"/>
                  </a:lnTo>
                  <a:lnTo>
                    <a:pt x="685" y="610"/>
                  </a:lnTo>
                  <a:lnTo>
                    <a:pt x="672" y="602"/>
                  </a:lnTo>
                  <a:lnTo>
                    <a:pt x="665" y="597"/>
                  </a:lnTo>
                  <a:lnTo>
                    <a:pt x="660" y="593"/>
                  </a:lnTo>
                  <a:lnTo>
                    <a:pt x="657" y="588"/>
                  </a:lnTo>
                  <a:lnTo>
                    <a:pt x="653" y="583"/>
                  </a:lnTo>
                  <a:lnTo>
                    <a:pt x="650" y="576"/>
                  </a:lnTo>
                  <a:lnTo>
                    <a:pt x="650" y="572"/>
                  </a:lnTo>
                  <a:lnTo>
                    <a:pt x="650" y="569"/>
                  </a:lnTo>
                  <a:lnTo>
                    <a:pt x="650" y="560"/>
                  </a:lnTo>
                  <a:lnTo>
                    <a:pt x="652" y="552"/>
                  </a:lnTo>
                  <a:lnTo>
                    <a:pt x="653" y="545"/>
                  </a:lnTo>
                  <a:lnTo>
                    <a:pt x="655" y="537"/>
                  </a:lnTo>
                  <a:lnTo>
                    <a:pt x="658" y="531"/>
                  </a:lnTo>
                  <a:lnTo>
                    <a:pt x="659" y="523"/>
                  </a:lnTo>
                  <a:lnTo>
                    <a:pt x="660" y="515"/>
                  </a:lnTo>
                  <a:lnTo>
                    <a:pt x="662" y="506"/>
                  </a:lnTo>
                  <a:lnTo>
                    <a:pt x="660" y="499"/>
                  </a:lnTo>
                  <a:lnTo>
                    <a:pt x="659" y="492"/>
                  </a:lnTo>
                  <a:lnTo>
                    <a:pt x="657" y="485"/>
                  </a:lnTo>
                  <a:lnTo>
                    <a:pt x="653" y="480"/>
                  </a:lnTo>
                  <a:lnTo>
                    <a:pt x="648" y="474"/>
                  </a:lnTo>
                  <a:lnTo>
                    <a:pt x="643" y="471"/>
                  </a:lnTo>
                  <a:lnTo>
                    <a:pt x="640" y="470"/>
                  </a:lnTo>
                  <a:lnTo>
                    <a:pt x="637" y="468"/>
                  </a:lnTo>
                  <a:lnTo>
                    <a:pt x="629" y="467"/>
                  </a:lnTo>
                  <a:lnTo>
                    <a:pt x="624" y="467"/>
                  </a:lnTo>
                  <a:lnTo>
                    <a:pt x="620" y="468"/>
                  </a:lnTo>
                  <a:lnTo>
                    <a:pt x="617" y="471"/>
                  </a:lnTo>
                  <a:lnTo>
                    <a:pt x="613" y="473"/>
                  </a:lnTo>
                  <a:lnTo>
                    <a:pt x="607" y="479"/>
                  </a:lnTo>
                  <a:lnTo>
                    <a:pt x="600" y="485"/>
                  </a:lnTo>
                  <a:lnTo>
                    <a:pt x="594" y="492"/>
                  </a:lnTo>
                  <a:lnTo>
                    <a:pt x="592" y="496"/>
                  </a:lnTo>
                  <a:lnTo>
                    <a:pt x="588" y="499"/>
                  </a:lnTo>
                  <a:lnTo>
                    <a:pt x="584" y="501"/>
                  </a:lnTo>
                  <a:lnTo>
                    <a:pt x="583" y="502"/>
                  </a:lnTo>
                  <a:lnTo>
                    <a:pt x="580" y="502"/>
                  </a:lnTo>
                  <a:lnTo>
                    <a:pt x="577" y="503"/>
                  </a:lnTo>
                  <a:lnTo>
                    <a:pt x="572" y="505"/>
                  </a:lnTo>
                  <a:lnTo>
                    <a:pt x="565" y="503"/>
                  </a:lnTo>
                  <a:lnTo>
                    <a:pt x="562" y="502"/>
                  </a:lnTo>
                  <a:lnTo>
                    <a:pt x="557" y="500"/>
                  </a:lnTo>
                  <a:lnTo>
                    <a:pt x="553" y="498"/>
                  </a:lnTo>
                  <a:lnTo>
                    <a:pt x="550" y="494"/>
                  </a:lnTo>
                  <a:lnTo>
                    <a:pt x="548" y="491"/>
                  </a:lnTo>
                  <a:lnTo>
                    <a:pt x="545" y="486"/>
                  </a:lnTo>
                  <a:lnTo>
                    <a:pt x="543" y="482"/>
                  </a:lnTo>
                  <a:lnTo>
                    <a:pt x="540" y="472"/>
                  </a:lnTo>
                  <a:lnTo>
                    <a:pt x="540" y="461"/>
                  </a:lnTo>
                  <a:lnTo>
                    <a:pt x="540" y="455"/>
                  </a:lnTo>
                  <a:lnTo>
                    <a:pt x="540" y="449"/>
                  </a:lnTo>
                  <a:lnTo>
                    <a:pt x="542" y="439"/>
                  </a:lnTo>
                  <a:lnTo>
                    <a:pt x="538" y="435"/>
                  </a:lnTo>
                  <a:lnTo>
                    <a:pt x="532" y="431"/>
                  </a:lnTo>
                  <a:lnTo>
                    <a:pt x="527" y="428"/>
                  </a:lnTo>
                  <a:lnTo>
                    <a:pt x="520" y="425"/>
                  </a:lnTo>
                  <a:lnTo>
                    <a:pt x="498" y="416"/>
                  </a:lnTo>
                  <a:lnTo>
                    <a:pt x="493" y="414"/>
                  </a:lnTo>
                  <a:lnTo>
                    <a:pt x="488" y="411"/>
                  </a:lnTo>
                  <a:lnTo>
                    <a:pt x="483" y="409"/>
                  </a:lnTo>
                  <a:lnTo>
                    <a:pt x="479" y="405"/>
                  </a:lnTo>
                  <a:lnTo>
                    <a:pt x="477" y="402"/>
                  </a:lnTo>
                  <a:lnTo>
                    <a:pt x="474" y="397"/>
                  </a:lnTo>
                  <a:lnTo>
                    <a:pt x="473" y="393"/>
                  </a:lnTo>
                  <a:lnTo>
                    <a:pt x="472" y="387"/>
                  </a:lnTo>
                  <a:lnTo>
                    <a:pt x="473" y="383"/>
                  </a:lnTo>
                  <a:lnTo>
                    <a:pt x="474" y="378"/>
                  </a:lnTo>
                  <a:lnTo>
                    <a:pt x="475" y="375"/>
                  </a:lnTo>
                  <a:lnTo>
                    <a:pt x="478" y="371"/>
                  </a:lnTo>
                  <a:lnTo>
                    <a:pt x="482" y="369"/>
                  </a:lnTo>
                  <a:lnTo>
                    <a:pt x="485" y="366"/>
                  </a:lnTo>
                  <a:lnTo>
                    <a:pt x="494" y="362"/>
                  </a:lnTo>
                  <a:lnTo>
                    <a:pt x="504" y="360"/>
                  </a:lnTo>
                  <a:lnTo>
                    <a:pt x="509" y="359"/>
                  </a:lnTo>
                  <a:lnTo>
                    <a:pt x="515" y="358"/>
                  </a:lnTo>
                  <a:lnTo>
                    <a:pt x="527" y="357"/>
                  </a:lnTo>
                  <a:lnTo>
                    <a:pt x="537" y="357"/>
                  </a:lnTo>
                  <a:lnTo>
                    <a:pt x="543" y="357"/>
                  </a:lnTo>
                  <a:lnTo>
                    <a:pt x="548" y="358"/>
                  </a:lnTo>
                  <a:lnTo>
                    <a:pt x="553" y="359"/>
                  </a:lnTo>
                  <a:lnTo>
                    <a:pt x="557" y="361"/>
                  </a:lnTo>
                  <a:lnTo>
                    <a:pt x="565" y="364"/>
                  </a:lnTo>
                  <a:lnTo>
                    <a:pt x="574" y="369"/>
                  </a:lnTo>
                  <a:lnTo>
                    <a:pt x="582" y="374"/>
                  </a:lnTo>
                  <a:lnTo>
                    <a:pt x="590" y="378"/>
                  </a:lnTo>
                  <a:lnTo>
                    <a:pt x="595" y="379"/>
                  </a:lnTo>
                  <a:lnTo>
                    <a:pt x="600" y="380"/>
                  </a:lnTo>
                  <a:lnTo>
                    <a:pt x="605" y="381"/>
                  </a:lnTo>
                  <a:lnTo>
                    <a:pt x="610" y="381"/>
                  </a:lnTo>
                  <a:lnTo>
                    <a:pt x="613" y="381"/>
                  </a:lnTo>
                  <a:lnTo>
                    <a:pt x="615" y="380"/>
                  </a:lnTo>
                  <a:lnTo>
                    <a:pt x="619" y="378"/>
                  </a:lnTo>
                  <a:lnTo>
                    <a:pt x="622" y="377"/>
                  </a:lnTo>
                  <a:lnTo>
                    <a:pt x="623" y="375"/>
                  </a:lnTo>
                  <a:lnTo>
                    <a:pt x="625" y="371"/>
                  </a:lnTo>
                  <a:lnTo>
                    <a:pt x="629" y="367"/>
                  </a:lnTo>
                  <a:lnTo>
                    <a:pt x="632" y="362"/>
                  </a:lnTo>
                  <a:lnTo>
                    <a:pt x="633" y="361"/>
                  </a:lnTo>
                  <a:lnTo>
                    <a:pt x="635" y="359"/>
                  </a:lnTo>
                  <a:lnTo>
                    <a:pt x="638" y="358"/>
                  </a:lnTo>
                  <a:lnTo>
                    <a:pt x="639" y="357"/>
                  </a:lnTo>
                  <a:lnTo>
                    <a:pt x="653" y="353"/>
                  </a:lnTo>
                  <a:lnTo>
                    <a:pt x="664" y="350"/>
                  </a:lnTo>
                  <a:lnTo>
                    <a:pt x="675" y="349"/>
                  </a:lnTo>
                  <a:lnTo>
                    <a:pt x="687" y="348"/>
                  </a:lnTo>
                  <a:lnTo>
                    <a:pt x="698" y="345"/>
                  </a:lnTo>
                  <a:lnTo>
                    <a:pt x="709" y="343"/>
                  </a:lnTo>
                  <a:lnTo>
                    <a:pt x="720" y="340"/>
                  </a:lnTo>
                  <a:lnTo>
                    <a:pt x="733" y="335"/>
                  </a:lnTo>
                  <a:lnTo>
                    <a:pt x="738" y="333"/>
                  </a:lnTo>
                  <a:lnTo>
                    <a:pt x="742" y="329"/>
                  </a:lnTo>
                  <a:lnTo>
                    <a:pt x="744" y="326"/>
                  </a:lnTo>
                  <a:lnTo>
                    <a:pt x="747" y="323"/>
                  </a:lnTo>
                  <a:lnTo>
                    <a:pt x="748" y="318"/>
                  </a:lnTo>
                  <a:lnTo>
                    <a:pt x="749" y="315"/>
                  </a:lnTo>
                  <a:lnTo>
                    <a:pt x="752" y="306"/>
                  </a:lnTo>
                  <a:lnTo>
                    <a:pt x="753" y="297"/>
                  </a:lnTo>
                  <a:lnTo>
                    <a:pt x="755" y="287"/>
                  </a:lnTo>
                  <a:lnTo>
                    <a:pt x="758" y="282"/>
                  </a:lnTo>
                  <a:lnTo>
                    <a:pt x="759" y="277"/>
                  </a:lnTo>
                  <a:lnTo>
                    <a:pt x="762" y="273"/>
                  </a:lnTo>
                  <a:lnTo>
                    <a:pt x="765" y="270"/>
                  </a:lnTo>
                  <a:lnTo>
                    <a:pt x="775" y="259"/>
                  </a:lnTo>
                  <a:lnTo>
                    <a:pt x="787" y="249"/>
                  </a:lnTo>
                  <a:lnTo>
                    <a:pt x="798" y="240"/>
                  </a:lnTo>
                  <a:lnTo>
                    <a:pt x="809" y="231"/>
                  </a:lnTo>
                  <a:lnTo>
                    <a:pt x="830" y="213"/>
                  </a:lnTo>
                  <a:lnTo>
                    <a:pt x="840" y="205"/>
                  </a:lnTo>
                  <a:lnTo>
                    <a:pt x="850" y="196"/>
                  </a:lnTo>
                  <a:lnTo>
                    <a:pt x="859" y="187"/>
                  </a:lnTo>
                  <a:lnTo>
                    <a:pt x="867" y="178"/>
                  </a:lnTo>
                  <a:lnTo>
                    <a:pt x="874" y="169"/>
                  </a:lnTo>
                  <a:lnTo>
                    <a:pt x="880" y="159"/>
                  </a:lnTo>
                  <a:lnTo>
                    <a:pt x="883" y="153"/>
                  </a:lnTo>
                  <a:lnTo>
                    <a:pt x="885" y="148"/>
                  </a:lnTo>
                  <a:lnTo>
                    <a:pt x="888" y="142"/>
                  </a:lnTo>
                  <a:lnTo>
                    <a:pt x="889" y="136"/>
                  </a:lnTo>
                  <a:lnTo>
                    <a:pt x="892" y="124"/>
                  </a:lnTo>
                  <a:lnTo>
                    <a:pt x="893" y="117"/>
                  </a:lnTo>
                  <a:lnTo>
                    <a:pt x="893" y="109"/>
                  </a:lnTo>
                  <a:lnTo>
                    <a:pt x="893" y="101"/>
                  </a:lnTo>
                  <a:lnTo>
                    <a:pt x="892" y="94"/>
                  </a:lnTo>
                  <a:lnTo>
                    <a:pt x="888" y="80"/>
                  </a:lnTo>
                  <a:lnTo>
                    <a:pt x="883" y="67"/>
                  </a:lnTo>
                  <a:lnTo>
                    <a:pt x="878" y="54"/>
                  </a:lnTo>
                  <a:lnTo>
                    <a:pt x="872" y="41"/>
                  </a:lnTo>
                  <a:lnTo>
                    <a:pt x="867" y="29"/>
                  </a:lnTo>
                  <a:lnTo>
                    <a:pt x="865" y="22"/>
                  </a:lnTo>
                  <a:lnTo>
                    <a:pt x="863" y="14"/>
                  </a:lnTo>
                  <a:lnTo>
                    <a:pt x="863" y="7"/>
                  </a:lnTo>
                  <a:lnTo>
                    <a:pt x="862" y="0"/>
                  </a:lnTo>
                  <a:lnTo>
                    <a:pt x="822" y="0"/>
                  </a:lnTo>
                  <a:lnTo>
                    <a:pt x="815" y="0"/>
                  </a:lnTo>
                  <a:lnTo>
                    <a:pt x="810" y="0"/>
                  </a:lnTo>
                  <a:lnTo>
                    <a:pt x="804" y="1"/>
                  </a:lnTo>
                  <a:lnTo>
                    <a:pt x="799" y="3"/>
                  </a:lnTo>
                  <a:lnTo>
                    <a:pt x="795" y="5"/>
                  </a:lnTo>
                  <a:lnTo>
                    <a:pt x="792" y="7"/>
                  </a:lnTo>
                  <a:lnTo>
                    <a:pt x="788" y="10"/>
                  </a:lnTo>
                  <a:lnTo>
                    <a:pt x="784" y="13"/>
                  </a:lnTo>
                  <a:lnTo>
                    <a:pt x="778" y="21"/>
                  </a:lnTo>
                  <a:lnTo>
                    <a:pt x="773" y="29"/>
                  </a:lnTo>
                  <a:lnTo>
                    <a:pt x="769" y="38"/>
                  </a:lnTo>
                  <a:lnTo>
                    <a:pt x="765" y="48"/>
                  </a:lnTo>
                  <a:lnTo>
                    <a:pt x="763" y="59"/>
                  </a:lnTo>
                  <a:lnTo>
                    <a:pt x="759" y="71"/>
                  </a:lnTo>
                  <a:lnTo>
                    <a:pt x="754" y="94"/>
                  </a:lnTo>
                  <a:lnTo>
                    <a:pt x="752" y="107"/>
                  </a:lnTo>
                  <a:lnTo>
                    <a:pt x="748" y="118"/>
                  </a:lnTo>
                  <a:lnTo>
                    <a:pt x="744" y="129"/>
                  </a:lnTo>
                  <a:lnTo>
                    <a:pt x="739" y="141"/>
                  </a:lnTo>
                  <a:lnTo>
                    <a:pt x="735" y="146"/>
                  </a:lnTo>
                  <a:lnTo>
                    <a:pt x="732" y="153"/>
                  </a:lnTo>
                  <a:lnTo>
                    <a:pt x="727" y="158"/>
                  </a:lnTo>
                  <a:lnTo>
                    <a:pt x="724" y="160"/>
                  </a:lnTo>
                  <a:lnTo>
                    <a:pt x="722" y="162"/>
                  </a:lnTo>
                  <a:lnTo>
                    <a:pt x="715" y="166"/>
                  </a:lnTo>
                  <a:lnTo>
                    <a:pt x="709" y="169"/>
                  </a:lnTo>
                  <a:lnTo>
                    <a:pt x="702" y="171"/>
                  </a:lnTo>
                  <a:lnTo>
                    <a:pt x="695" y="174"/>
                  </a:lnTo>
                  <a:lnTo>
                    <a:pt x="688" y="175"/>
                  </a:lnTo>
                  <a:lnTo>
                    <a:pt x="679" y="176"/>
                  </a:lnTo>
                  <a:lnTo>
                    <a:pt x="663" y="178"/>
                  </a:lnTo>
                  <a:lnTo>
                    <a:pt x="647" y="178"/>
                  </a:lnTo>
                  <a:lnTo>
                    <a:pt x="629" y="178"/>
                  </a:lnTo>
                  <a:lnTo>
                    <a:pt x="620" y="178"/>
                  </a:lnTo>
                  <a:lnTo>
                    <a:pt x="610" y="177"/>
                  </a:lnTo>
                  <a:lnTo>
                    <a:pt x="602" y="175"/>
                  </a:lnTo>
                  <a:lnTo>
                    <a:pt x="598" y="174"/>
                  </a:lnTo>
                  <a:lnTo>
                    <a:pt x="594" y="172"/>
                  </a:lnTo>
                  <a:lnTo>
                    <a:pt x="587" y="169"/>
                  </a:lnTo>
                  <a:lnTo>
                    <a:pt x="579" y="167"/>
                  </a:lnTo>
                  <a:lnTo>
                    <a:pt x="564" y="159"/>
                  </a:lnTo>
                  <a:lnTo>
                    <a:pt x="549" y="152"/>
                  </a:lnTo>
                  <a:lnTo>
                    <a:pt x="542" y="149"/>
                  </a:lnTo>
                  <a:lnTo>
                    <a:pt x="534" y="146"/>
                  </a:lnTo>
                  <a:lnTo>
                    <a:pt x="525" y="144"/>
                  </a:lnTo>
                  <a:lnTo>
                    <a:pt x="518" y="142"/>
                  </a:lnTo>
                  <a:lnTo>
                    <a:pt x="508" y="141"/>
                  </a:lnTo>
                  <a:lnTo>
                    <a:pt x="499" y="141"/>
                  </a:lnTo>
                  <a:lnTo>
                    <a:pt x="495" y="141"/>
                  </a:lnTo>
                  <a:lnTo>
                    <a:pt x="492" y="142"/>
                  </a:lnTo>
                  <a:lnTo>
                    <a:pt x="489" y="143"/>
                  </a:lnTo>
                  <a:lnTo>
                    <a:pt x="488" y="144"/>
                  </a:lnTo>
                  <a:lnTo>
                    <a:pt x="484" y="149"/>
                  </a:lnTo>
                  <a:lnTo>
                    <a:pt x="480" y="154"/>
                  </a:lnTo>
                  <a:lnTo>
                    <a:pt x="474" y="166"/>
                  </a:lnTo>
                  <a:lnTo>
                    <a:pt x="473" y="169"/>
                  </a:lnTo>
                  <a:lnTo>
                    <a:pt x="470" y="171"/>
                  </a:lnTo>
                  <a:lnTo>
                    <a:pt x="468" y="174"/>
                  </a:lnTo>
                  <a:lnTo>
                    <a:pt x="465" y="175"/>
                  </a:lnTo>
                  <a:lnTo>
                    <a:pt x="460" y="178"/>
                  </a:lnTo>
                  <a:lnTo>
                    <a:pt x="455" y="179"/>
                  </a:lnTo>
                  <a:lnTo>
                    <a:pt x="450" y="180"/>
                  </a:lnTo>
                  <a:lnTo>
                    <a:pt x="445" y="181"/>
                  </a:lnTo>
                  <a:lnTo>
                    <a:pt x="440" y="181"/>
                  </a:lnTo>
                  <a:lnTo>
                    <a:pt x="434" y="180"/>
                  </a:lnTo>
                  <a:lnTo>
                    <a:pt x="424" y="179"/>
                  </a:lnTo>
                  <a:lnTo>
                    <a:pt x="414" y="178"/>
                  </a:lnTo>
                  <a:lnTo>
                    <a:pt x="404" y="177"/>
                  </a:lnTo>
                  <a:lnTo>
                    <a:pt x="393" y="178"/>
                  </a:lnTo>
                  <a:lnTo>
                    <a:pt x="388" y="179"/>
                  </a:lnTo>
                  <a:lnTo>
                    <a:pt x="383" y="181"/>
                  </a:lnTo>
                  <a:lnTo>
                    <a:pt x="375" y="185"/>
                  </a:lnTo>
                  <a:lnTo>
                    <a:pt x="369" y="189"/>
                  </a:lnTo>
                  <a:lnTo>
                    <a:pt x="359" y="198"/>
                  </a:lnTo>
                  <a:lnTo>
                    <a:pt x="354" y="203"/>
                  </a:lnTo>
                  <a:lnTo>
                    <a:pt x="348" y="206"/>
                  </a:lnTo>
                  <a:lnTo>
                    <a:pt x="342" y="209"/>
                  </a:lnTo>
                  <a:lnTo>
                    <a:pt x="334" y="210"/>
                  </a:lnTo>
                  <a:lnTo>
                    <a:pt x="325" y="209"/>
                  </a:lnTo>
                  <a:lnTo>
                    <a:pt x="320" y="207"/>
                  </a:lnTo>
                  <a:lnTo>
                    <a:pt x="317" y="206"/>
                  </a:lnTo>
                  <a:lnTo>
                    <a:pt x="309" y="204"/>
                  </a:lnTo>
                  <a:lnTo>
                    <a:pt x="303" y="202"/>
                  </a:lnTo>
                  <a:lnTo>
                    <a:pt x="295" y="198"/>
                  </a:lnTo>
                  <a:lnTo>
                    <a:pt x="288" y="196"/>
                  </a:lnTo>
                  <a:lnTo>
                    <a:pt x="280" y="194"/>
                  </a:lnTo>
                  <a:lnTo>
                    <a:pt x="272" y="194"/>
                  </a:lnTo>
                  <a:lnTo>
                    <a:pt x="268" y="194"/>
                  </a:lnTo>
                  <a:lnTo>
                    <a:pt x="264" y="195"/>
                  </a:lnTo>
                  <a:lnTo>
                    <a:pt x="262" y="196"/>
                  </a:lnTo>
                  <a:lnTo>
                    <a:pt x="259" y="198"/>
                  </a:lnTo>
                  <a:lnTo>
                    <a:pt x="257" y="201"/>
                  </a:lnTo>
                  <a:lnTo>
                    <a:pt x="254" y="204"/>
                  </a:lnTo>
                  <a:lnTo>
                    <a:pt x="250" y="210"/>
                  </a:lnTo>
                  <a:lnTo>
                    <a:pt x="247" y="215"/>
                  </a:lnTo>
                  <a:lnTo>
                    <a:pt x="242" y="220"/>
                  </a:lnTo>
                  <a:lnTo>
                    <a:pt x="239" y="222"/>
                  </a:lnTo>
                  <a:lnTo>
                    <a:pt x="237" y="223"/>
                  </a:lnTo>
                  <a:lnTo>
                    <a:pt x="233" y="224"/>
                  </a:lnTo>
                  <a:lnTo>
                    <a:pt x="229" y="224"/>
                  </a:lnTo>
                  <a:lnTo>
                    <a:pt x="225" y="224"/>
                  </a:lnTo>
                  <a:lnTo>
                    <a:pt x="222" y="223"/>
                  </a:lnTo>
                  <a:lnTo>
                    <a:pt x="219" y="222"/>
                  </a:lnTo>
                  <a:lnTo>
                    <a:pt x="215" y="221"/>
                  </a:lnTo>
                  <a:lnTo>
                    <a:pt x="210" y="218"/>
                  </a:lnTo>
                  <a:lnTo>
                    <a:pt x="205" y="212"/>
                  </a:lnTo>
                  <a:lnTo>
                    <a:pt x="202" y="207"/>
                  </a:lnTo>
                  <a:lnTo>
                    <a:pt x="197" y="202"/>
                  </a:lnTo>
                  <a:lnTo>
                    <a:pt x="192" y="197"/>
                  </a:lnTo>
                  <a:lnTo>
                    <a:pt x="188" y="195"/>
                  </a:lnTo>
                  <a:lnTo>
                    <a:pt x="185" y="194"/>
                  </a:lnTo>
                  <a:lnTo>
                    <a:pt x="175" y="189"/>
                  </a:lnTo>
                  <a:lnTo>
                    <a:pt x="167" y="186"/>
                  </a:lnTo>
                  <a:lnTo>
                    <a:pt x="158" y="184"/>
                  </a:lnTo>
                  <a:lnTo>
                    <a:pt x="148" y="183"/>
                  </a:lnTo>
                  <a:lnTo>
                    <a:pt x="139" y="181"/>
                  </a:lnTo>
                  <a:lnTo>
                    <a:pt x="130" y="180"/>
                  </a:lnTo>
                  <a:lnTo>
                    <a:pt x="122" y="181"/>
                  </a:lnTo>
                  <a:lnTo>
                    <a:pt x="113" y="181"/>
                  </a:lnTo>
                  <a:lnTo>
                    <a:pt x="77" y="185"/>
                  </a:lnTo>
                  <a:lnTo>
                    <a:pt x="67" y="185"/>
                  </a:lnTo>
                  <a:lnTo>
                    <a:pt x="57" y="185"/>
                  </a:lnTo>
                  <a:lnTo>
                    <a:pt x="47" y="185"/>
                  </a:lnTo>
                  <a:lnTo>
                    <a:pt x="35" y="185"/>
                  </a:lnTo>
                  <a:lnTo>
                    <a:pt x="32" y="193"/>
                  </a:lnTo>
                  <a:lnTo>
                    <a:pt x="28" y="200"/>
                  </a:lnTo>
                  <a:lnTo>
                    <a:pt x="24" y="206"/>
                  </a:lnTo>
                  <a:lnTo>
                    <a:pt x="19" y="212"/>
                  </a:lnTo>
                  <a:lnTo>
                    <a:pt x="10" y="224"/>
                  </a:lnTo>
                  <a:lnTo>
                    <a:pt x="0" y="237"/>
                  </a:lnTo>
                  <a:lnTo>
                    <a:pt x="45" y="171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0" name="Freeform 1481">
              <a:extLst>
                <a:ext uri="{FF2B5EF4-FFF2-40B4-BE49-F238E27FC236}">
                  <a16:creationId xmlns:a16="http://schemas.microsoft.com/office/drawing/2014/main" id="{626C00FF-C92F-4EDE-B233-D0591194E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862" y="3830537"/>
              <a:ext cx="288925" cy="277813"/>
            </a:xfrm>
            <a:custGeom>
              <a:avLst/>
              <a:gdLst/>
              <a:ahLst/>
              <a:cxnLst>
                <a:cxn ang="0">
                  <a:pos x="129" y="55"/>
                </a:cxn>
                <a:cxn ang="0">
                  <a:pos x="146" y="50"/>
                </a:cxn>
                <a:cxn ang="0">
                  <a:pos x="170" y="37"/>
                </a:cxn>
                <a:cxn ang="0">
                  <a:pos x="198" y="17"/>
                </a:cxn>
                <a:cxn ang="0">
                  <a:pos x="213" y="8"/>
                </a:cxn>
                <a:cxn ang="0">
                  <a:pos x="225" y="4"/>
                </a:cxn>
                <a:cxn ang="0">
                  <a:pos x="239" y="1"/>
                </a:cxn>
                <a:cxn ang="0">
                  <a:pos x="262" y="1"/>
                </a:cxn>
                <a:cxn ang="0">
                  <a:pos x="274" y="3"/>
                </a:cxn>
                <a:cxn ang="0">
                  <a:pos x="285" y="7"/>
                </a:cxn>
                <a:cxn ang="0">
                  <a:pos x="306" y="17"/>
                </a:cxn>
                <a:cxn ang="0">
                  <a:pos x="325" y="31"/>
                </a:cxn>
                <a:cxn ang="0">
                  <a:pos x="340" y="49"/>
                </a:cxn>
                <a:cxn ang="0">
                  <a:pos x="351" y="69"/>
                </a:cxn>
                <a:cxn ang="0">
                  <a:pos x="359" y="91"/>
                </a:cxn>
                <a:cxn ang="0">
                  <a:pos x="362" y="115"/>
                </a:cxn>
                <a:cxn ang="0">
                  <a:pos x="364" y="132"/>
                </a:cxn>
                <a:cxn ang="0">
                  <a:pos x="361" y="142"/>
                </a:cxn>
                <a:cxn ang="0">
                  <a:pos x="357" y="151"/>
                </a:cxn>
                <a:cxn ang="0">
                  <a:pos x="349" y="163"/>
                </a:cxn>
                <a:cxn ang="0">
                  <a:pos x="327" y="187"/>
                </a:cxn>
                <a:cxn ang="0">
                  <a:pos x="318" y="205"/>
                </a:cxn>
                <a:cxn ang="0">
                  <a:pos x="308" y="226"/>
                </a:cxn>
                <a:cxn ang="0">
                  <a:pos x="291" y="265"/>
                </a:cxn>
                <a:cxn ang="0">
                  <a:pos x="280" y="284"/>
                </a:cxn>
                <a:cxn ang="0">
                  <a:pos x="270" y="297"/>
                </a:cxn>
                <a:cxn ang="0">
                  <a:pos x="254" y="311"/>
                </a:cxn>
                <a:cxn ang="0">
                  <a:pos x="237" y="325"/>
                </a:cxn>
                <a:cxn ang="0">
                  <a:pos x="217" y="335"/>
                </a:cxn>
                <a:cxn ang="0">
                  <a:pos x="197" y="341"/>
                </a:cxn>
                <a:cxn ang="0">
                  <a:pos x="176" y="346"/>
                </a:cxn>
                <a:cxn ang="0">
                  <a:pos x="153" y="348"/>
                </a:cxn>
                <a:cxn ang="0">
                  <a:pos x="117" y="349"/>
                </a:cxn>
                <a:cxn ang="0">
                  <a:pos x="87" y="349"/>
                </a:cxn>
                <a:cxn ang="0">
                  <a:pos x="80" y="347"/>
                </a:cxn>
                <a:cxn ang="0">
                  <a:pos x="75" y="343"/>
                </a:cxn>
                <a:cxn ang="0">
                  <a:pos x="69" y="335"/>
                </a:cxn>
                <a:cxn ang="0">
                  <a:pos x="61" y="320"/>
                </a:cxn>
                <a:cxn ang="0">
                  <a:pos x="53" y="307"/>
                </a:cxn>
                <a:cxn ang="0">
                  <a:pos x="40" y="291"/>
                </a:cxn>
                <a:cxn ang="0">
                  <a:pos x="14" y="266"/>
                </a:cxn>
                <a:cxn ang="0">
                  <a:pos x="0" y="253"/>
                </a:cxn>
                <a:cxn ang="0">
                  <a:pos x="23" y="239"/>
                </a:cxn>
                <a:cxn ang="0">
                  <a:pos x="38" y="228"/>
                </a:cxn>
                <a:cxn ang="0">
                  <a:pos x="46" y="219"/>
                </a:cxn>
                <a:cxn ang="0">
                  <a:pos x="53" y="210"/>
                </a:cxn>
                <a:cxn ang="0">
                  <a:pos x="56" y="199"/>
                </a:cxn>
                <a:cxn ang="0">
                  <a:pos x="59" y="188"/>
                </a:cxn>
                <a:cxn ang="0">
                  <a:pos x="59" y="176"/>
                </a:cxn>
                <a:cxn ang="0">
                  <a:pos x="56" y="165"/>
                </a:cxn>
                <a:cxn ang="0">
                  <a:pos x="53" y="153"/>
                </a:cxn>
                <a:cxn ang="0">
                  <a:pos x="54" y="139"/>
                </a:cxn>
                <a:cxn ang="0">
                  <a:pos x="58" y="122"/>
                </a:cxn>
                <a:cxn ang="0">
                  <a:pos x="65" y="106"/>
                </a:cxn>
                <a:cxn ang="0">
                  <a:pos x="75" y="92"/>
                </a:cxn>
                <a:cxn ang="0">
                  <a:pos x="89" y="80"/>
                </a:cxn>
                <a:cxn ang="0">
                  <a:pos x="104" y="70"/>
                </a:cxn>
                <a:cxn ang="0">
                  <a:pos x="130" y="55"/>
                </a:cxn>
                <a:cxn ang="0">
                  <a:pos x="119" y="56"/>
                </a:cxn>
              </a:cxnLst>
              <a:rect l="0" t="0" r="r" b="b"/>
              <a:pathLst>
                <a:path w="364" h="349">
                  <a:moveTo>
                    <a:pt x="119" y="56"/>
                  </a:moveTo>
                  <a:lnTo>
                    <a:pt x="129" y="55"/>
                  </a:lnTo>
                  <a:lnTo>
                    <a:pt x="137" y="53"/>
                  </a:lnTo>
                  <a:lnTo>
                    <a:pt x="146" y="50"/>
                  </a:lnTo>
                  <a:lnTo>
                    <a:pt x="155" y="46"/>
                  </a:lnTo>
                  <a:lnTo>
                    <a:pt x="170" y="37"/>
                  </a:lnTo>
                  <a:lnTo>
                    <a:pt x="183" y="27"/>
                  </a:lnTo>
                  <a:lnTo>
                    <a:pt x="198" y="17"/>
                  </a:lnTo>
                  <a:lnTo>
                    <a:pt x="206" y="13"/>
                  </a:lnTo>
                  <a:lnTo>
                    <a:pt x="213" y="8"/>
                  </a:lnTo>
                  <a:lnTo>
                    <a:pt x="222" y="5"/>
                  </a:lnTo>
                  <a:lnTo>
                    <a:pt x="225" y="4"/>
                  </a:lnTo>
                  <a:lnTo>
                    <a:pt x="229" y="3"/>
                  </a:lnTo>
                  <a:lnTo>
                    <a:pt x="239" y="1"/>
                  </a:lnTo>
                  <a:lnTo>
                    <a:pt x="249" y="0"/>
                  </a:lnTo>
                  <a:lnTo>
                    <a:pt x="262" y="1"/>
                  </a:lnTo>
                  <a:lnTo>
                    <a:pt x="268" y="1"/>
                  </a:lnTo>
                  <a:lnTo>
                    <a:pt x="274" y="3"/>
                  </a:lnTo>
                  <a:lnTo>
                    <a:pt x="280" y="5"/>
                  </a:lnTo>
                  <a:lnTo>
                    <a:pt x="285" y="7"/>
                  </a:lnTo>
                  <a:lnTo>
                    <a:pt x="296" y="12"/>
                  </a:lnTo>
                  <a:lnTo>
                    <a:pt x="306" y="17"/>
                  </a:lnTo>
                  <a:lnTo>
                    <a:pt x="316" y="24"/>
                  </a:lnTo>
                  <a:lnTo>
                    <a:pt x="325" y="31"/>
                  </a:lnTo>
                  <a:lnTo>
                    <a:pt x="332" y="40"/>
                  </a:lnTo>
                  <a:lnTo>
                    <a:pt x="340" y="49"/>
                  </a:lnTo>
                  <a:lnTo>
                    <a:pt x="346" y="59"/>
                  </a:lnTo>
                  <a:lnTo>
                    <a:pt x="351" y="69"/>
                  </a:lnTo>
                  <a:lnTo>
                    <a:pt x="355" y="80"/>
                  </a:lnTo>
                  <a:lnTo>
                    <a:pt x="359" y="91"/>
                  </a:lnTo>
                  <a:lnTo>
                    <a:pt x="361" y="102"/>
                  </a:lnTo>
                  <a:lnTo>
                    <a:pt x="362" y="115"/>
                  </a:lnTo>
                  <a:lnTo>
                    <a:pt x="364" y="126"/>
                  </a:lnTo>
                  <a:lnTo>
                    <a:pt x="364" y="132"/>
                  </a:lnTo>
                  <a:lnTo>
                    <a:pt x="362" y="137"/>
                  </a:lnTo>
                  <a:lnTo>
                    <a:pt x="361" y="142"/>
                  </a:lnTo>
                  <a:lnTo>
                    <a:pt x="359" y="146"/>
                  </a:lnTo>
                  <a:lnTo>
                    <a:pt x="357" y="151"/>
                  </a:lnTo>
                  <a:lnTo>
                    <a:pt x="355" y="155"/>
                  </a:lnTo>
                  <a:lnTo>
                    <a:pt x="349" y="163"/>
                  </a:lnTo>
                  <a:lnTo>
                    <a:pt x="335" y="179"/>
                  </a:lnTo>
                  <a:lnTo>
                    <a:pt x="327" y="187"/>
                  </a:lnTo>
                  <a:lnTo>
                    <a:pt x="321" y="197"/>
                  </a:lnTo>
                  <a:lnTo>
                    <a:pt x="318" y="205"/>
                  </a:lnTo>
                  <a:lnTo>
                    <a:pt x="314" y="211"/>
                  </a:lnTo>
                  <a:lnTo>
                    <a:pt x="308" y="226"/>
                  </a:lnTo>
                  <a:lnTo>
                    <a:pt x="296" y="253"/>
                  </a:lnTo>
                  <a:lnTo>
                    <a:pt x="291" y="265"/>
                  </a:lnTo>
                  <a:lnTo>
                    <a:pt x="284" y="279"/>
                  </a:lnTo>
                  <a:lnTo>
                    <a:pt x="280" y="284"/>
                  </a:lnTo>
                  <a:lnTo>
                    <a:pt x="275" y="291"/>
                  </a:lnTo>
                  <a:lnTo>
                    <a:pt x="270" y="297"/>
                  </a:lnTo>
                  <a:lnTo>
                    <a:pt x="264" y="303"/>
                  </a:lnTo>
                  <a:lnTo>
                    <a:pt x="254" y="311"/>
                  </a:lnTo>
                  <a:lnTo>
                    <a:pt x="245" y="319"/>
                  </a:lnTo>
                  <a:lnTo>
                    <a:pt x="237" y="325"/>
                  </a:lnTo>
                  <a:lnTo>
                    <a:pt x="227" y="330"/>
                  </a:lnTo>
                  <a:lnTo>
                    <a:pt x="217" y="335"/>
                  </a:lnTo>
                  <a:lnTo>
                    <a:pt x="207" y="338"/>
                  </a:lnTo>
                  <a:lnTo>
                    <a:pt x="197" y="341"/>
                  </a:lnTo>
                  <a:lnTo>
                    <a:pt x="186" y="344"/>
                  </a:lnTo>
                  <a:lnTo>
                    <a:pt x="176" y="346"/>
                  </a:lnTo>
                  <a:lnTo>
                    <a:pt x="165" y="347"/>
                  </a:lnTo>
                  <a:lnTo>
                    <a:pt x="153" y="348"/>
                  </a:lnTo>
                  <a:lnTo>
                    <a:pt x="141" y="348"/>
                  </a:lnTo>
                  <a:lnTo>
                    <a:pt x="117" y="349"/>
                  </a:lnTo>
                  <a:lnTo>
                    <a:pt x="92" y="349"/>
                  </a:lnTo>
                  <a:lnTo>
                    <a:pt x="87" y="349"/>
                  </a:lnTo>
                  <a:lnTo>
                    <a:pt x="84" y="348"/>
                  </a:lnTo>
                  <a:lnTo>
                    <a:pt x="80" y="347"/>
                  </a:lnTo>
                  <a:lnTo>
                    <a:pt x="78" y="345"/>
                  </a:lnTo>
                  <a:lnTo>
                    <a:pt x="75" y="343"/>
                  </a:lnTo>
                  <a:lnTo>
                    <a:pt x="73" y="340"/>
                  </a:lnTo>
                  <a:lnTo>
                    <a:pt x="69" y="335"/>
                  </a:lnTo>
                  <a:lnTo>
                    <a:pt x="65" y="328"/>
                  </a:lnTo>
                  <a:lnTo>
                    <a:pt x="61" y="320"/>
                  </a:lnTo>
                  <a:lnTo>
                    <a:pt x="58" y="313"/>
                  </a:lnTo>
                  <a:lnTo>
                    <a:pt x="53" y="307"/>
                  </a:lnTo>
                  <a:lnTo>
                    <a:pt x="46" y="299"/>
                  </a:lnTo>
                  <a:lnTo>
                    <a:pt x="40" y="291"/>
                  </a:lnTo>
                  <a:lnTo>
                    <a:pt x="28" y="279"/>
                  </a:lnTo>
                  <a:lnTo>
                    <a:pt x="14" y="266"/>
                  </a:lnTo>
                  <a:lnTo>
                    <a:pt x="8" y="260"/>
                  </a:lnTo>
                  <a:lnTo>
                    <a:pt x="0" y="253"/>
                  </a:lnTo>
                  <a:lnTo>
                    <a:pt x="12" y="246"/>
                  </a:lnTo>
                  <a:lnTo>
                    <a:pt x="23" y="239"/>
                  </a:lnTo>
                  <a:lnTo>
                    <a:pt x="34" y="233"/>
                  </a:lnTo>
                  <a:lnTo>
                    <a:pt x="38" y="228"/>
                  </a:lnTo>
                  <a:lnTo>
                    <a:pt x="43" y="224"/>
                  </a:lnTo>
                  <a:lnTo>
                    <a:pt x="46" y="219"/>
                  </a:lnTo>
                  <a:lnTo>
                    <a:pt x="50" y="215"/>
                  </a:lnTo>
                  <a:lnTo>
                    <a:pt x="53" y="210"/>
                  </a:lnTo>
                  <a:lnTo>
                    <a:pt x="55" y="205"/>
                  </a:lnTo>
                  <a:lnTo>
                    <a:pt x="56" y="199"/>
                  </a:lnTo>
                  <a:lnTo>
                    <a:pt x="59" y="193"/>
                  </a:lnTo>
                  <a:lnTo>
                    <a:pt x="59" y="188"/>
                  </a:lnTo>
                  <a:lnTo>
                    <a:pt x="60" y="181"/>
                  </a:lnTo>
                  <a:lnTo>
                    <a:pt x="59" y="176"/>
                  </a:lnTo>
                  <a:lnTo>
                    <a:pt x="59" y="173"/>
                  </a:lnTo>
                  <a:lnTo>
                    <a:pt x="56" y="165"/>
                  </a:lnTo>
                  <a:lnTo>
                    <a:pt x="54" y="157"/>
                  </a:lnTo>
                  <a:lnTo>
                    <a:pt x="53" y="153"/>
                  </a:lnTo>
                  <a:lnTo>
                    <a:pt x="53" y="148"/>
                  </a:lnTo>
                  <a:lnTo>
                    <a:pt x="54" y="139"/>
                  </a:lnTo>
                  <a:lnTo>
                    <a:pt x="55" y="130"/>
                  </a:lnTo>
                  <a:lnTo>
                    <a:pt x="58" y="122"/>
                  </a:lnTo>
                  <a:lnTo>
                    <a:pt x="60" y="114"/>
                  </a:lnTo>
                  <a:lnTo>
                    <a:pt x="65" y="106"/>
                  </a:lnTo>
                  <a:lnTo>
                    <a:pt x="70" y="99"/>
                  </a:lnTo>
                  <a:lnTo>
                    <a:pt x="75" y="92"/>
                  </a:lnTo>
                  <a:lnTo>
                    <a:pt x="81" y="87"/>
                  </a:lnTo>
                  <a:lnTo>
                    <a:pt x="89" y="80"/>
                  </a:lnTo>
                  <a:lnTo>
                    <a:pt x="96" y="74"/>
                  </a:lnTo>
                  <a:lnTo>
                    <a:pt x="104" y="70"/>
                  </a:lnTo>
                  <a:lnTo>
                    <a:pt x="112" y="64"/>
                  </a:lnTo>
                  <a:lnTo>
                    <a:pt x="130" y="55"/>
                  </a:lnTo>
                  <a:lnTo>
                    <a:pt x="148" y="47"/>
                  </a:lnTo>
                  <a:lnTo>
                    <a:pt x="119" y="56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1" name="Freeform 1507">
              <a:extLst>
                <a:ext uri="{FF2B5EF4-FFF2-40B4-BE49-F238E27FC236}">
                  <a16:creationId xmlns:a16="http://schemas.microsoft.com/office/drawing/2014/main" id="{3954A62B-F573-4020-882F-AFD3B82DA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3062" y="4035004"/>
              <a:ext cx="223838" cy="366712"/>
            </a:xfrm>
            <a:custGeom>
              <a:avLst/>
              <a:gdLst/>
              <a:ahLst/>
              <a:cxnLst>
                <a:cxn ang="0">
                  <a:pos x="53" y="8"/>
                </a:cxn>
                <a:cxn ang="0">
                  <a:pos x="58" y="27"/>
                </a:cxn>
                <a:cxn ang="0">
                  <a:pos x="61" y="42"/>
                </a:cxn>
                <a:cxn ang="0">
                  <a:pos x="63" y="53"/>
                </a:cxn>
                <a:cxn ang="0">
                  <a:pos x="61" y="62"/>
                </a:cxn>
                <a:cxn ang="0">
                  <a:pos x="56" y="78"/>
                </a:cxn>
                <a:cxn ang="0">
                  <a:pos x="41" y="99"/>
                </a:cxn>
                <a:cxn ang="0">
                  <a:pos x="31" y="115"/>
                </a:cxn>
                <a:cxn ang="0">
                  <a:pos x="27" y="126"/>
                </a:cxn>
                <a:cxn ang="0">
                  <a:pos x="20" y="147"/>
                </a:cxn>
                <a:cxn ang="0">
                  <a:pos x="15" y="167"/>
                </a:cxn>
                <a:cxn ang="0">
                  <a:pos x="12" y="177"/>
                </a:cxn>
                <a:cxn ang="0">
                  <a:pos x="0" y="199"/>
                </a:cxn>
                <a:cxn ang="0">
                  <a:pos x="13" y="205"/>
                </a:cxn>
                <a:cxn ang="0">
                  <a:pos x="23" y="213"/>
                </a:cxn>
                <a:cxn ang="0">
                  <a:pos x="35" y="227"/>
                </a:cxn>
                <a:cxn ang="0">
                  <a:pos x="45" y="240"/>
                </a:cxn>
                <a:cxn ang="0">
                  <a:pos x="55" y="260"/>
                </a:cxn>
                <a:cxn ang="0">
                  <a:pos x="66" y="294"/>
                </a:cxn>
                <a:cxn ang="0">
                  <a:pos x="80" y="341"/>
                </a:cxn>
                <a:cxn ang="0">
                  <a:pos x="90" y="365"/>
                </a:cxn>
                <a:cxn ang="0">
                  <a:pos x="101" y="387"/>
                </a:cxn>
                <a:cxn ang="0">
                  <a:pos x="115" y="404"/>
                </a:cxn>
                <a:cxn ang="0">
                  <a:pos x="131" y="420"/>
                </a:cxn>
                <a:cxn ang="0">
                  <a:pos x="148" y="433"/>
                </a:cxn>
                <a:cxn ang="0">
                  <a:pos x="169" y="445"/>
                </a:cxn>
                <a:cxn ang="0">
                  <a:pos x="192" y="452"/>
                </a:cxn>
                <a:cxn ang="0">
                  <a:pos x="215" y="458"/>
                </a:cxn>
                <a:cxn ang="0">
                  <a:pos x="241" y="461"/>
                </a:cxn>
                <a:cxn ang="0">
                  <a:pos x="238" y="440"/>
                </a:cxn>
                <a:cxn ang="0">
                  <a:pos x="231" y="411"/>
                </a:cxn>
                <a:cxn ang="0">
                  <a:pos x="229" y="391"/>
                </a:cxn>
                <a:cxn ang="0">
                  <a:pos x="229" y="370"/>
                </a:cxn>
                <a:cxn ang="0">
                  <a:pos x="230" y="361"/>
                </a:cxn>
                <a:cxn ang="0">
                  <a:pos x="236" y="343"/>
                </a:cxn>
                <a:cxn ang="0">
                  <a:pos x="245" y="327"/>
                </a:cxn>
                <a:cxn ang="0">
                  <a:pos x="266" y="297"/>
                </a:cxn>
                <a:cxn ang="0">
                  <a:pos x="275" y="281"/>
                </a:cxn>
                <a:cxn ang="0">
                  <a:pos x="281" y="265"/>
                </a:cxn>
                <a:cxn ang="0">
                  <a:pos x="284" y="245"/>
                </a:cxn>
                <a:cxn ang="0">
                  <a:pos x="281" y="194"/>
                </a:cxn>
                <a:cxn ang="0">
                  <a:pos x="279" y="172"/>
                </a:cxn>
                <a:cxn ang="0">
                  <a:pos x="274" y="151"/>
                </a:cxn>
                <a:cxn ang="0">
                  <a:pos x="267" y="129"/>
                </a:cxn>
                <a:cxn ang="0">
                  <a:pos x="257" y="109"/>
                </a:cxn>
                <a:cxn ang="0">
                  <a:pos x="245" y="88"/>
                </a:cxn>
                <a:cxn ang="0">
                  <a:pos x="228" y="68"/>
                </a:cxn>
                <a:cxn ang="0">
                  <a:pos x="220" y="57"/>
                </a:cxn>
                <a:cxn ang="0">
                  <a:pos x="207" y="34"/>
                </a:cxn>
                <a:cxn ang="0">
                  <a:pos x="197" y="20"/>
                </a:cxn>
                <a:cxn ang="0">
                  <a:pos x="188" y="11"/>
                </a:cxn>
                <a:cxn ang="0">
                  <a:pos x="179" y="5"/>
                </a:cxn>
                <a:cxn ang="0">
                  <a:pos x="167" y="2"/>
                </a:cxn>
                <a:cxn ang="0">
                  <a:pos x="152" y="2"/>
                </a:cxn>
                <a:cxn ang="0">
                  <a:pos x="131" y="5"/>
                </a:cxn>
                <a:cxn ang="0">
                  <a:pos x="111" y="8"/>
                </a:cxn>
                <a:cxn ang="0">
                  <a:pos x="90" y="8"/>
                </a:cxn>
                <a:cxn ang="0">
                  <a:pos x="55" y="5"/>
                </a:cxn>
                <a:cxn ang="0">
                  <a:pos x="53" y="0"/>
                </a:cxn>
              </a:cxnLst>
              <a:rect l="0" t="0" r="r" b="b"/>
              <a:pathLst>
                <a:path w="284" h="461">
                  <a:moveTo>
                    <a:pt x="53" y="0"/>
                  </a:moveTo>
                  <a:lnTo>
                    <a:pt x="53" y="8"/>
                  </a:lnTo>
                  <a:lnTo>
                    <a:pt x="54" y="14"/>
                  </a:lnTo>
                  <a:lnTo>
                    <a:pt x="58" y="27"/>
                  </a:lnTo>
                  <a:lnTo>
                    <a:pt x="61" y="39"/>
                  </a:lnTo>
                  <a:lnTo>
                    <a:pt x="61" y="42"/>
                  </a:lnTo>
                  <a:lnTo>
                    <a:pt x="63" y="46"/>
                  </a:lnTo>
                  <a:lnTo>
                    <a:pt x="63" y="53"/>
                  </a:lnTo>
                  <a:lnTo>
                    <a:pt x="63" y="59"/>
                  </a:lnTo>
                  <a:lnTo>
                    <a:pt x="61" y="62"/>
                  </a:lnTo>
                  <a:lnTo>
                    <a:pt x="59" y="71"/>
                  </a:lnTo>
                  <a:lnTo>
                    <a:pt x="56" y="78"/>
                  </a:lnTo>
                  <a:lnTo>
                    <a:pt x="51" y="86"/>
                  </a:lnTo>
                  <a:lnTo>
                    <a:pt x="41" y="99"/>
                  </a:lnTo>
                  <a:lnTo>
                    <a:pt x="36" y="107"/>
                  </a:lnTo>
                  <a:lnTo>
                    <a:pt x="31" y="115"/>
                  </a:lnTo>
                  <a:lnTo>
                    <a:pt x="29" y="120"/>
                  </a:lnTo>
                  <a:lnTo>
                    <a:pt x="27" y="126"/>
                  </a:lnTo>
                  <a:lnTo>
                    <a:pt x="23" y="137"/>
                  </a:lnTo>
                  <a:lnTo>
                    <a:pt x="20" y="147"/>
                  </a:lnTo>
                  <a:lnTo>
                    <a:pt x="18" y="157"/>
                  </a:lnTo>
                  <a:lnTo>
                    <a:pt x="15" y="167"/>
                  </a:lnTo>
                  <a:lnTo>
                    <a:pt x="13" y="173"/>
                  </a:lnTo>
                  <a:lnTo>
                    <a:pt x="12" y="177"/>
                  </a:lnTo>
                  <a:lnTo>
                    <a:pt x="7" y="188"/>
                  </a:lnTo>
                  <a:lnTo>
                    <a:pt x="0" y="199"/>
                  </a:lnTo>
                  <a:lnTo>
                    <a:pt x="7" y="202"/>
                  </a:lnTo>
                  <a:lnTo>
                    <a:pt x="13" y="205"/>
                  </a:lnTo>
                  <a:lnTo>
                    <a:pt x="18" y="210"/>
                  </a:lnTo>
                  <a:lnTo>
                    <a:pt x="23" y="213"/>
                  </a:lnTo>
                  <a:lnTo>
                    <a:pt x="31" y="222"/>
                  </a:lnTo>
                  <a:lnTo>
                    <a:pt x="35" y="227"/>
                  </a:lnTo>
                  <a:lnTo>
                    <a:pt x="39" y="231"/>
                  </a:lnTo>
                  <a:lnTo>
                    <a:pt x="45" y="240"/>
                  </a:lnTo>
                  <a:lnTo>
                    <a:pt x="51" y="250"/>
                  </a:lnTo>
                  <a:lnTo>
                    <a:pt x="55" y="260"/>
                  </a:lnTo>
                  <a:lnTo>
                    <a:pt x="59" y="271"/>
                  </a:lnTo>
                  <a:lnTo>
                    <a:pt x="66" y="294"/>
                  </a:lnTo>
                  <a:lnTo>
                    <a:pt x="72" y="317"/>
                  </a:lnTo>
                  <a:lnTo>
                    <a:pt x="80" y="341"/>
                  </a:lnTo>
                  <a:lnTo>
                    <a:pt x="84" y="353"/>
                  </a:lnTo>
                  <a:lnTo>
                    <a:pt x="90" y="365"/>
                  </a:lnTo>
                  <a:lnTo>
                    <a:pt x="95" y="376"/>
                  </a:lnTo>
                  <a:lnTo>
                    <a:pt x="101" y="387"/>
                  </a:lnTo>
                  <a:lnTo>
                    <a:pt x="107" y="397"/>
                  </a:lnTo>
                  <a:lnTo>
                    <a:pt x="115" y="404"/>
                  </a:lnTo>
                  <a:lnTo>
                    <a:pt x="122" y="413"/>
                  </a:lnTo>
                  <a:lnTo>
                    <a:pt x="131" y="420"/>
                  </a:lnTo>
                  <a:lnTo>
                    <a:pt x="140" y="427"/>
                  </a:lnTo>
                  <a:lnTo>
                    <a:pt x="148" y="433"/>
                  </a:lnTo>
                  <a:lnTo>
                    <a:pt x="158" y="439"/>
                  </a:lnTo>
                  <a:lnTo>
                    <a:pt x="169" y="445"/>
                  </a:lnTo>
                  <a:lnTo>
                    <a:pt x="179" y="448"/>
                  </a:lnTo>
                  <a:lnTo>
                    <a:pt x="192" y="452"/>
                  </a:lnTo>
                  <a:lnTo>
                    <a:pt x="203" y="456"/>
                  </a:lnTo>
                  <a:lnTo>
                    <a:pt x="215" y="458"/>
                  </a:lnTo>
                  <a:lnTo>
                    <a:pt x="228" y="460"/>
                  </a:lnTo>
                  <a:lnTo>
                    <a:pt x="241" y="461"/>
                  </a:lnTo>
                  <a:lnTo>
                    <a:pt x="240" y="450"/>
                  </a:lnTo>
                  <a:lnTo>
                    <a:pt x="238" y="440"/>
                  </a:lnTo>
                  <a:lnTo>
                    <a:pt x="234" y="421"/>
                  </a:lnTo>
                  <a:lnTo>
                    <a:pt x="231" y="411"/>
                  </a:lnTo>
                  <a:lnTo>
                    <a:pt x="230" y="402"/>
                  </a:lnTo>
                  <a:lnTo>
                    <a:pt x="229" y="391"/>
                  </a:lnTo>
                  <a:lnTo>
                    <a:pt x="228" y="380"/>
                  </a:lnTo>
                  <a:lnTo>
                    <a:pt x="229" y="370"/>
                  </a:lnTo>
                  <a:lnTo>
                    <a:pt x="229" y="365"/>
                  </a:lnTo>
                  <a:lnTo>
                    <a:pt x="230" y="361"/>
                  </a:lnTo>
                  <a:lnTo>
                    <a:pt x="233" y="352"/>
                  </a:lnTo>
                  <a:lnTo>
                    <a:pt x="236" y="343"/>
                  </a:lnTo>
                  <a:lnTo>
                    <a:pt x="241" y="335"/>
                  </a:lnTo>
                  <a:lnTo>
                    <a:pt x="245" y="327"/>
                  </a:lnTo>
                  <a:lnTo>
                    <a:pt x="255" y="313"/>
                  </a:lnTo>
                  <a:lnTo>
                    <a:pt x="266" y="297"/>
                  </a:lnTo>
                  <a:lnTo>
                    <a:pt x="270" y="289"/>
                  </a:lnTo>
                  <a:lnTo>
                    <a:pt x="275" y="281"/>
                  </a:lnTo>
                  <a:lnTo>
                    <a:pt x="279" y="274"/>
                  </a:lnTo>
                  <a:lnTo>
                    <a:pt x="281" y="265"/>
                  </a:lnTo>
                  <a:lnTo>
                    <a:pt x="282" y="255"/>
                  </a:lnTo>
                  <a:lnTo>
                    <a:pt x="284" y="245"/>
                  </a:lnTo>
                  <a:lnTo>
                    <a:pt x="282" y="219"/>
                  </a:lnTo>
                  <a:lnTo>
                    <a:pt x="281" y="194"/>
                  </a:lnTo>
                  <a:lnTo>
                    <a:pt x="280" y="183"/>
                  </a:lnTo>
                  <a:lnTo>
                    <a:pt x="279" y="172"/>
                  </a:lnTo>
                  <a:lnTo>
                    <a:pt x="276" y="161"/>
                  </a:lnTo>
                  <a:lnTo>
                    <a:pt x="274" y="151"/>
                  </a:lnTo>
                  <a:lnTo>
                    <a:pt x="271" y="139"/>
                  </a:lnTo>
                  <a:lnTo>
                    <a:pt x="267" y="129"/>
                  </a:lnTo>
                  <a:lnTo>
                    <a:pt x="262" y="119"/>
                  </a:lnTo>
                  <a:lnTo>
                    <a:pt x="257" y="109"/>
                  </a:lnTo>
                  <a:lnTo>
                    <a:pt x="251" y="99"/>
                  </a:lnTo>
                  <a:lnTo>
                    <a:pt x="245" y="88"/>
                  </a:lnTo>
                  <a:lnTo>
                    <a:pt x="236" y="78"/>
                  </a:lnTo>
                  <a:lnTo>
                    <a:pt x="228" y="68"/>
                  </a:lnTo>
                  <a:lnTo>
                    <a:pt x="224" y="62"/>
                  </a:lnTo>
                  <a:lnTo>
                    <a:pt x="220" y="57"/>
                  </a:lnTo>
                  <a:lnTo>
                    <a:pt x="213" y="46"/>
                  </a:lnTo>
                  <a:lnTo>
                    <a:pt x="207" y="34"/>
                  </a:lnTo>
                  <a:lnTo>
                    <a:pt x="199" y="24"/>
                  </a:lnTo>
                  <a:lnTo>
                    <a:pt x="197" y="20"/>
                  </a:lnTo>
                  <a:lnTo>
                    <a:pt x="193" y="15"/>
                  </a:lnTo>
                  <a:lnTo>
                    <a:pt x="188" y="11"/>
                  </a:lnTo>
                  <a:lnTo>
                    <a:pt x="184" y="9"/>
                  </a:lnTo>
                  <a:lnTo>
                    <a:pt x="179" y="5"/>
                  </a:lnTo>
                  <a:lnTo>
                    <a:pt x="173" y="3"/>
                  </a:lnTo>
                  <a:lnTo>
                    <a:pt x="167" y="2"/>
                  </a:lnTo>
                  <a:lnTo>
                    <a:pt x="161" y="2"/>
                  </a:lnTo>
                  <a:lnTo>
                    <a:pt x="152" y="2"/>
                  </a:lnTo>
                  <a:lnTo>
                    <a:pt x="144" y="3"/>
                  </a:lnTo>
                  <a:lnTo>
                    <a:pt x="131" y="5"/>
                  </a:lnTo>
                  <a:lnTo>
                    <a:pt x="117" y="6"/>
                  </a:lnTo>
                  <a:lnTo>
                    <a:pt x="111" y="8"/>
                  </a:lnTo>
                  <a:lnTo>
                    <a:pt x="102" y="8"/>
                  </a:lnTo>
                  <a:lnTo>
                    <a:pt x="90" y="8"/>
                  </a:lnTo>
                  <a:lnTo>
                    <a:pt x="79" y="6"/>
                  </a:lnTo>
                  <a:lnTo>
                    <a:pt x="55" y="5"/>
                  </a:lnTo>
                  <a:lnTo>
                    <a:pt x="49" y="12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2" name="Freeform 1537">
              <a:extLst>
                <a:ext uri="{FF2B5EF4-FFF2-40B4-BE49-F238E27FC236}">
                  <a16:creationId xmlns:a16="http://schemas.microsoft.com/office/drawing/2014/main" id="{5EFBF7D3-7939-48F7-918E-1685D9729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831" y="3617914"/>
              <a:ext cx="288925" cy="273050"/>
            </a:xfrm>
            <a:custGeom>
              <a:avLst/>
              <a:gdLst/>
              <a:ahLst/>
              <a:cxnLst>
                <a:cxn ang="0">
                  <a:pos x="20" y="318"/>
                </a:cxn>
                <a:cxn ang="0">
                  <a:pos x="18" y="303"/>
                </a:cxn>
                <a:cxn ang="0">
                  <a:pos x="6" y="276"/>
                </a:cxn>
                <a:cxn ang="0">
                  <a:pos x="4" y="256"/>
                </a:cxn>
                <a:cxn ang="0">
                  <a:pos x="9" y="245"/>
                </a:cxn>
                <a:cxn ang="0">
                  <a:pos x="23" y="235"/>
                </a:cxn>
                <a:cxn ang="0">
                  <a:pos x="48" y="221"/>
                </a:cxn>
                <a:cxn ang="0">
                  <a:pos x="77" y="198"/>
                </a:cxn>
                <a:cxn ang="0">
                  <a:pos x="101" y="173"/>
                </a:cxn>
                <a:cxn ang="0">
                  <a:pos x="112" y="152"/>
                </a:cxn>
                <a:cxn ang="0">
                  <a:pos x="119" y="129"/>
                </a:cxn>
                <a:cxn ang="0">
                  <a:pos x="122" y="103"/>
                </a:cxn>
                <a:cxn ang="0">
                  <a:pos x="141" y="38"/>
                </a:cxn>
                <a:cxn ang="0">
                  <a:pos x="157" y="39"/>
                </a:cxn>
                <a:cxn ang="0">
                  <a:pos x="166" y="47"/>
                </a:cxn>
                <a:cxn ang="0">
                  <a:pos x="180" y="65"/>
                </a:cxn>
                <a:cxn ang="0">
                  <a:pos x="189" y="75"/>
                </a:cxn>
                <a:cxn ang="0">
                  <a:pos x="201" y="79"/>
                </a:cxn>
                <a:cxn ang="0">
                  <a:pos x="220" y="75"/>
                </a:cxn>
                <a:cxn ang="0">
                  <a:pos x="235" y="66"/>
                </a:cxn>
                <a:cxn ang="0">
                  <a:pos x="259" y="39"/>
                </a:cxn>
                <a:cxn ang="0">
                  <a:pos x="283" y="12"/>
                </a:cxn>
                <a:cxn ang="0">
                  <a:pos x="298" y="3"/>
                </a:cxn>
                <a:cxn ang="0">
                  <a:pos x="317" y="0"/>
                </a:cxn>
                <a:cxn ang="0">
                  <a:pos x="334" y="3"/>
                </a:cxn>
                <a:cxn ang="0">
                  <a:pos x="349" y="11"/>
                </a:cxn>
                <a:cxn ang="0">
                  <a:pos x="359" y="25"/>
                </a:cxn>
                <a:cxn ang="0">
                  <a:pos x="363" y="40"/>
                </a:cxn>
                <a:cxn ang="0">
                  <a:pos x="361" y="55"/>
                </a:cxn>
                <a:cxn ang="0">
                  <a:pos x="352" y="68"/>
                </a:cxn>
                <a:cxn ang="0">
                  <a:pos x="331" y="89"/>
                </a:cxn>
                <a:cxn ang="0">
                  <a:pos x="317" y="107"/>
                </a:cxn>
                <a:cxn ang="0">
                  <a:pos x="309" y="126"/>
                </a:cxn>
                <a:cxn ang="0">
                  <a:pos x="310" y="158"/>
                </a:cxn>
                <a:cxn ang="0">
                  <a:pos x="312" y="190"/>
                </a:cxn>
                <a:cxn ang="0">
                  <a:pos x="307" y="210"/>
                </a:cxn>
                <a:cxn ang="0">
                  <a:pos x="293" y="234"/>
                </a:cxn>
                <a:cxn ang="0">
                  <a:pos x="265" y="267"/>
                </a:cxn>
                <a:cxn ang="0">
                  <a:pos x="245" y="293"/>
                </a:cxn>
                <a:cxn ang="0">
                  <a:pos x="235" y="318"/>
                </a:cxn>
                <a:cxn ang="0">
                  <a:pos x="217" y="312"/>
                </a:cxn>
                <a:cxn ang="0">
                  <a:pos x="201" y="302"/>
                </a:cxn>
                <a:cxn ang="0">
                  <a:pos x="172" y="293"/>
                </a:cxn>
                <a:cxn ang="0">
                  <a:pos x="137" y="293"/>
                </a:cxn>
                <a:cxn ang="0">
                  <a:pos x="107" y="298"/>
                </a:cxn>
                <a:cxn ang="0">
                  <a:pos x="43" y="322"/>
                </a:cxn>
                <a:cxn ang="0">
                  <a:pos x="0" y="336"/>
                </a:cxn>
              </a:cxnLst>
              <a:rect l="0" t="0" r="r" b="b"/>
              <a:pathLst>
                <a:path w="363" h="345">
                  <a:moveTo>
                    <a:pt x="18" y="345"/>
                  </a:moveTo>
                  <a:lnTo>
                    <a:pt x="20" y="331"/>
                  </a:lnTo>
                  <a:lnTo>
                    <a:pt x="20" y="318"/>
                  </a:lnTo>
                  <a:lnTo>
                    <a:pt x="20" y="310"/>
                  </a:lnTo>
                  <a:lnTo>
                    <a:pt x="19" y="306"/>
                  </a:lnTo>
                  <a:lnTo>
                    <a:pt x="18" y="303"/>
                  </a:lnTo>
                  <a:lnTo>
                    <a:pt x="13" y="289"/>
                  </a:lnTo>
                  <a:lnTo>
                    <a:pt x="9" y="282"/>
                  </a:lnTo>
                  <a:lnTo>
                    <a:pt x="6" y="276"/>
                  </a:lnTo>
                  <a:lnTo>
                    <a:pt x="5" y="269"/>
                  </a:lnTo>
                  <a:lnTo>
                    <a:pt x="4" y="261"/>
                  </a:lnTo>
                  <a:lnTo>
                    <a:pt x="4" y="256"/>
                  </a:lnTo>
                  <a:lnTo>
                    <a:pt x="5" y="252"/>
                  </a:lnTo>
                  <a:lnTo>
                    <a:pt x="8" y="249"/>
                  </a:lnTo>
                  <a:lnTo>
                    <a:pt x="9" y="245"/>
                  </a:lnTo>
                  <a:lnTo>
                    <a:pt x="11" y="243"/>
                  </a:lnTo>
                  <a:lnTo>
                    <a:pt x="15" y="239"/>
                  </a:lnTo>
                  <a:lnTo>
                    <a:pt x="23" y="235"/>
                  </a:lnTo>
                  <a:lnTo>
                    <a:pt x="30" y="230"/>
                  </a:lnTo>
                  <a:lnTo>
                    <a:pt x="39" y="226"/>
                  </a:lnTo>
                  <a:lnTo>
                    <a:pt x="48" y="221"/>
                  </a:lnTo>
                  <a:lnTo>
                    <a:pt x="55" y="216"/>
                  </a:lnTo>
                  <a:lnTo>
                    <a:pt x="70" y="204"/>
                  </a:lnTo>
                  <a:lnTo>
                    <a:pt x="77" y="198"/>
                  </a:lnTo>
                  <a:lnTo>
                    <a:pt x="84" y="192"/>
                  </a:lnTo>
                  <a:lnTo>
                    <a:pt x="96" y="180"/>
                  </a:lnTo>
                  <a:lnTo>
                    <a:pt x="101" y="173"/>
                  </a:lnTo>
                  <a:lnTo>
                    <a:pt x="104" y="166"/>
                  </a:lnTo>
                  <a:lnTo>
                    <a:pt x="108" y="159"/>
                  </a:lnTo>
                  <a:lnTo>
                    <a:pt x="112" y="152"/>
                  </a:lnTo>
                  <a:lnTo>
                    <a:pt x="114" y="144"/>
                  </a:lnTo>
                  <a:lnTo>
                    <a:pt x="117" y="137"/>
                  </a:lnTo>
                  <a:lnTo>
                    <a:pt x="119" y="129"/>
                  </a:lnTo>
                  <a:lnTo>
                    <a:pt x="121" y="121"/>
                  </a:lnTo>
                  <a:lnTo>
                    <a:pt x="122" y="112"/>
                  </a:lnTo>
                  <a:lnTo>
                    <a:pt x="122" y="103"/>
                  </a:lnTo>
                  <a:lnTo>
                    <a:pt x="122" y="46"/>
                  </a:lnTo>
                  <a:lnTo>
                    <a:pt x="135" y="40"/>
                  </a:lnTo>
                  <a:lnTo>
                    <a:pt x="141" y="38"/>
                  </a:lnTo>
                  <a:lnTo>
                    <a:pt x="147" y="37"/>
                  </a:lnTo>
                  <a:lnTo>
                    <a:pt x="152" y="38"/>
                  </a:lnTo>
                  <a:lnTo>
                    <a:pt x="157" y="39"/>
                  </a:lnTo>
                  <a:lnTo>
                    <a:pt x="161" y="42"/>
                  </a:lnTo>
                  <a:lnTo>
                    <a:pt x="163" y="44"/>
                  </a:lnTo>
                  <a:lnTo>
                    <a:pt x="166" y="47"/>
                  </a:lnTo>
                  <a:lnTo>
                    <a:pt x="170" y="51"/>
                  </a:lnTo>
                  <a:lnTo>
                    <a:pt x="175" y="58"/>
                  </a:lnTo>
                  <a:lnTo>
                    <a:pt x="180" y="65"/>
                  </a:lnTo>
                  <a:lnTo>
                    <a:pt x="182" y="70"/>
                  </a:lnTo>
                  <a:lnTo>
                    <a:pt x="185" y="72"/>
                  </a:lnTo>
                  <a:lnTo>
                    <a:pt x="189" y="75"/>
                  </a:lnTo>
                  <a:lnTo>
                    <a:pt x="192" y="77"/>
                  </a:lnTo>
                  <a:lnTo>
                    <a:pt x="196" y="79"/>
                  </a:lnTo>
                  <a:lnTo>
                    <a:pt x="201" y="79"/>
                  </a:lnTo>
                  <a:lnTo>
                    <a:pt x="211" y="78"/>
                  </a:lnTo>
                  <a:lnTo>
                    <a:pt x="215" y="77"/>
                  </a:lnTo>
                  <a:lnTo>
                    <a:pt x="220" y="75"/>
                  </a:lnTo>
                  <a:lnTo>
                    <a:pt x="228" y="72"/>
                  </a:lnTo>
                  <a:lnTo>
                    <a:pt x="231" y="69"/>
                  </a:lnTo>
                  <a:lnTo>
                    <a:pt x="235" y="66"/>
                  </a:lnTo>
                  <a:lnTo>
                    <a:pt x="241" y="61"/>
                  </a:lnTo>
                  <a:lnTo>
                    <a:pt x="248" y="54"/>
                  </a:lnTo>
                  <a:lnTo>
                    <a:pt x="259" y="39"/>
                  </a:lnTo>
                  <a:lnTo>
                    <a:pt x="270" y="25"/>
                  </a:lnTo>
                  <a:lnTo>
                    <a:pt x="277" y="18"/>
                  </a:lnTo>
                  <a:lnTo>
                    <a:pt x="283" y="12"/>
                  </a:lnTo>
                  <a:lnTo>
                    <a:pt x="287" y="9"/>
                  </a:lnTo>
                  <a:lnTo>
                    <a:pt x="290" y="6"/>
                  </a:lnTo>
                  <a:lnTo>
                    <a:pt x="298" y="3"/>
                  </a:lnTo>
                  <a:lnTo>
                    <a:pt x="302" y="1"/>
                  </a:lnTo>
                  <a:lnTo>
                    <a:pt x="307" y="0"/>
                  </a:lnTo>
                  <a:lnTo>
                    <a:pt x="317" y="0"/>
                  </a:lnTo>
                  <a:lnTo>
                    <a:pt x="326" y="0"/>
                  </a:lnTo>
                  <a:lnTo>
                    <a:pt x="331" y="1"/>
                  </a:lnTo>
                  <a:lnTo>
                    <a:pt x="334" y="3"/>
                  </a:lnTo>
                  <a:lnTo>
                    <a:pt x="342" y="6"/>
                  </a:lnTo>
                  <a:lnTo>
                    <a:pt x="346" y="9"/>
                  </a:lnTo>
                  <a:lnTo>
                    <a:pt x="349" y="11"/>
                  </a:lnTo>
                  <a:lnTo>
                    <a:pt x="352" y="14"/>
                  </a:lnTo>
                  <a:lnTo>
                    <a:pt x="356" y="18"/>
                  </a:lnTo>
                  <a:lnTo>
                    <a:pt x="359" y="25"/>
                  </a:lnTo>
                  <a:lnTo>
                    <a:pt x="362" y="32"/>
                  </a:lnTo>
                  <a:lnTo>
                    <a:pt x="363" y="36"/>
                  </a:lnTo>
                  <a:lnTo>
                    <a:pt x="363" y="40"/>
                  </a:lnTo>
                  <a:lnTo>
                    <a:pt x="363" y="46"/>
                  </a:lnTo>
                  <a:lnTo>
                    <a:pt x="362" y="51"/>
                  </a:lnTo>
                  <a:lnTo>
                    <a:pt x="361" y="55"/>
                  </a:lnTo>
                  <a:lnTo>
                    <a:pt x="358" y="60"/>
                  </a:lnTo>
                  <a:lnTo>
                    <a:pt x="356" y="64"/>
                  </a:lnTo>
                  <a:lnTo>
                    <a:pt x="352" y="68"/>
                  </a:lnTo>
                  <a:lnTo>
                    <a:pt x="346" y="75"/>
                  </a:lnTo>
                  <a:lnTo>
                    <a:pt x="338" y="82"/>
                  </a:lnTo>
                  <a:lnTo>
                    <a:pt x="331" y="89"/>
                  </a:lnTo>
                  <a:lnTo>
                    <a:pt x="327" y="94"/>
                  </a:lnTo>
                  <a:lnTo>
                    <a:pt x="323" y="98"/>
                  </a:lnTo>
                  <a:lnTo>
                    <a:pt x="317" y="107"/>
                  </a:lnTo>
                  <a:lnTo>
                    <a:pt x="313" y="114"/>
                  </a:lnTo>
                  <a:lnTo>
                    <a:pt x="312" y="120"/>
                  </a:lnTo>
                  <a:lnTo>
                    <a:pt x="309" y="126"/>
                  </a:lnTo>
                  <a:lnTo>
                    <a:pt x="309" y="133"/>
                  </a:lnTo>
                  <a:lnTo>
                    <a:pt x="309" y="146"/>
                  </a:lnTo>
                  <a:lnTo>
                    <a:pt x="310" y="158"/>
                  </a:lnTo>
                  <a:lnTo>
                    <a:pt x="312" y="170"/>
                  </a:lnTo>
                  <a:lnTo>
                    <a:pt x="312" y="183"/>
                  </a:lnTo>
                  <a:lnTo>
                    <a:pt x="312" y="190"/>
                  </a:lnTo>
                  <a:lnTo>
                    <a:pt x="310" y="196"/>
                  </a:lnTo>
                  <a:lnTo>
                    <a:pt x="309" y="203"/>
                  </a:lnTo>
                  <a:lnTo>
                    <a:pt x="307" y="210"/>
                  </a:lnTo>
                  <a:lnTo>
                    <a:pt x="303" y="218"/>
                  </a:lnTo>
                  <a:lnTo>
                    <a:pt x="298" y="226"/>
                  </a:lnTo>
                  <a:lnTo>
                    <a:pt x="293" y="234"/>
                  </a:lnTo>
                  <a:lnTo>
                    <a:pt x="288" y="241"/>
                  </a:lnTo>
                  <a:lnTo>
                    <a:pt x="277" y="254"/>
                  </a:lnTo>
                  <a:lnTo>
                    <a:pt x="265" y="267"/>
                  </a:lnTo>
                  <a:lnTo>
                    <a:pt x="254" y="279"/>
                  </a:lnTo>
                  <a:lnTo>
                    <a:pt x="249" y="286"/>
                  </a:lnTo>
                  <a:lnTo>
                    <a:pt x="245" y="293"/>
                  </a:lnTo>
                  <a:lnTo>
                    <a:pt x="241" y="301"/>
                  </a:lnTo>
                  <a:lnTo>
                    <a:pt x="238" y="308"/>
                  </a:lnTo>
                  <a:lnTo>
                    <a:pt x="235" y="318"/>
                  </a:lnTo>
                  <a:lnTo>
                    <a:pt x="234" y="327"/>
                  </a:lnTo>
                  <a:lnTo>
                    <a:pt x="226" y="319"/>
                  </a:lnTo>
                  <a:lnTo>
                    <a:pt x="217" y="312"/>
                  </a:lnTo>
                  <a:lnTo>
                    <a:pt x="214" y="310"/>
                  </a:lnTo>
                  <a:lnTo>
                    <a:pt x="210" y="306"/>
                  </a:lnTo>
                  <a:lnTo>
                    <a:pt x="201" y="302"/>
                  </a:lnTo>
                  <a:lnTo>
                    <a:pt x="192" y="297"/>
                  </a:lnTo>
                  <a:lnTo>
                    <a:pt x="182" y="294"/>
                  </a:lnTo>
                  <a:lnTo>
                    <a:pt x="172" y="293"/>
                  </a:lnTo>
                  <a:lnTo>
                    <a:pt x="161" y="292"/>
                  </a:lnTo>
                  <a:lnTo>
                    <a:pt x="148" y="292"/>
                  </a:lnTo>
                  <a:lnTo>
                    <a:pt x="137" y="293"/>
                  </a:lnTo>
                  <a:lnTo>
                    <a:pt x="127" y="294"/>
                  </a:lnTo>
                  <a:lnTo>
                    <a:pt x="117" y="296"/>
                  </a:lnTo>
                  <a:lnTo>
                    <a:pt x="107" y="298"/>
                  </a:lnTo>
                  <a:lnTo>
                    <a:pt x="98" y="302"/>
                  </a:lnTo>
                  <a:lnTo>
                    <a:pt x="79" y="307"/>
                  </a:lnTo>
                  <a:lnTo>
                    <a:pt x="43" y="322"/>
                  </a:lnTo>
                  <a:lnTo>
                    <a:pt x="23" y="329"/>
                  </a:lnTo>
                  <a:lnTo>
                    <a:pt x="11" y="332"/>
                  </a:lnTo>
                  <a:lnTo>
                    <a:pt x="0" y="336"/>
                  </a:lnTo>
                  <a:lnTo>
                    <a:pt x="18" y="345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3" name="Freeform 1571">
              <a:extLst>
                <a:ext uri="{FF2B5EF4-FFF2-40B4-BE49-F238E27FC236}">
                  <a16:creationId xmlns:a16="http://schemas.microsoft.com/office/drawing/2014/main" id="{15171CC9-9E27-4F9D-92B1-291305159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7648" y="3168653"/>
              <a:ext cx="987425" cy="504825"/>
            </a:xfrm>
            <a:custGeom>
              <a:avLst/>
              <a:gdLst/>
              <a:ahLst/>
              <a:cxnLst>
                <a:cxn ang="0">
                  <a:pos x="19" y="287"/>
                </a:cxn>
                <a:cxn ang="0">
                  <a:pos x="46" y="268"/>
                </a:cxn>
                <a:cxn ang="0">
                  <a:pos x="99" y="250"/>
                </a:cxn>
                <a:cxn ang="0">
                  <a:pos x="108" y="233"/>
                </a:cxn>
                <a:cxn ang="0">
                  <a:pos x="92" y="207"/>
                </a:cxn>
                <a:cxn ang="0">
                  <a:pos x="79" y="188"/>
                </a:cxn>
                <a:cxn ang="0">
                  <a:pos x="82" y="169"/>
                </a:cxn>
                <a:cxn ang="0">
                  <a:pos x="96" y="165"/>
                </a:cxn>
                <a:cxn ang="0">
                  <a:pos x="132" y="166"/>
                </a:cxn>
                <a:cxn ang="0">
                  <a:pos x="167" y="145"/>
                </a:cxn>
                <a:cxn ang="0">
                  <a:pos x="212" y="110"/>
                </a:cxn>
                <a:cxn ang="0">
                  <a:pos x="251" y="99"/>
                </a:cxn>
                <a:cxn ang="0">
                  <a:pos x="268" y="82"/>
                </a:cxn>
                <a:cxn ang="0">
                  <a:pos x="278" y="53"/>
                </a:cxn>
                <a:cxn ang="0">
                  <a:pos x="295" y="39"/>
                </a:cxn>
                <a:cxn ang="0">
                  <a:pos x="323" y="33"/>
                </a:cxn>
                <a:cxn ang="0">
                  <a:pos x="356" y="41"/>
                </a:cxn>
                <a:cxn ang="0">
                  <a:pos x="392" y="57"/>
                </a:cxn>
                <a:cxn ang="0">
                  <a:pos x="411" y="51"/>
                </a:cxn>
                <a:cxn ang="0">
                  <a:pos x="429" y="26"/>
                </a:cxn>
                <a:cxn ang="0">
                  <a:pos x="453" y="24"/>
                </a:cxn>
                <a:cxn ang="0">
                  <a:pos x="471" y="18"/>
                </a:cxn>
                <a:cxn ang="0">
                  <a:pos x="478" y="3"/>
                </a:cxn>
                <a:cxn ang="0">
                  <a:pos x="498" y="0"/>
                </a:cxn>
                <a:cxn ang="0">
                  <a:pos x="505" y="10"/>
                </a:cxn>
                <a:cxn ang="0">
                  <a:pos x="504" y="45"/>
                </a:cxn>
                <a:cxn ang="0">
                  <a:pos x="514" y="96"/>
                </a:cxn>
                <a:cxn ang="0">
                  <a:pos x="519" y="131"/>
                </a:cxn>
                <a:cxn ang="0">
                  <a:pos x="528" y="139"/>
                </a:cxn>
                <a:cxn ang="0">
                  <a:pos x="565" y="135"/>
                </a:cxn>
                <a:cxn ang="0">
                  <a:pos x="605" y="131"/>
                </a:cxn>
                <a:cxn ang="0">
                  <a:pos x="620" y="139"/>
                </a:cxn>
                <a:cxn ang="0">
                  <a:pos x="620" y="155"/>
                </a:cxn>
                <a:cxn ang="0">
                  <a:pos x="593" y="185"/>
                </a:cxn>
                <a:cxn ang="0">
                  <a:pos x="580" y="207"/>
                </a:cxn>
                <a:cxn ang="0">
                  <a:pos x="586" y="235"/>
                </a:cxn>
                <a:cxn ang="0">
                  <a:pos x="585" y="259"/>
                </a:cxn>
                <a:cxn ang="0">
                  <a:pos x="571" y="266"/>
                </a:cxn>
                <a:cxn ang="0">
                  <a:pos x="550" y="260"/>
                </a:cxn>
                <a:cxn ang="0">
                  <a:pos x="525" y="254"/>
                </a:cxn>
                <a:cxn ang="0">
                  <a:pos x="493" y="260"/>
                </a:cxn>
                <a:cxn ang="0">
                  <a:pos x="441" y="295"/>
                </a:cxn>
                <a:cxn ang="0">
                  <a:pos x="398" y="313"/>
                </a:cxn>
                <a:cxn ang="0">
                  <a:pos x="382" y="299"/>
                </a:cxn>
                <a:cxn ang="0">
                  <a:pos x="374" y="282"/>
                </a:cxn>
                <a:cxn ang="0">
                  <a:pos x="394" y="266"/>
                </a:cxn>
                <a:cxn ang="0">
                  <a:pos x="439" y="249"/>
                </a:cxn>
                <a:cxn ang="0">
                  <a:pos x="449" y="235"/>
                </a:cxn>
                <a:cxn ang="0">
                  <a:pos x="460" y="176"/>
                </a:cxn>
                <a:cxn ang="0">
                  <a:pos x="396" y="164"/>
                </a:cxn>
                <a:cxn ang="0">
                  <a:pos x="333" y="190"/>
                </a:cxn>
                <a:cxn ang="0">
                  <a:pos x="271" y="212"/>
                </a:cxn>
                <a:cxn ang="0">
                  <a:pos x="238" y="234"/>
                </a:cxn>
                <a:cxn ang="0">
                  <a:pos x="200" y="270"/>
                </a:cxn>
                <a:cxn ang="0">
                  <a:pos x="176" y="278"/>
                </a:cxn>
                <a:cxn ang="0">
                  <a:pos x="96" y="282"/>
                </a:cxn>
                <a:cxn ang="0">
                  <a:pos x="62" y="301"/>
                </a:cxn>
                <a:cxn ang="0">
                  <a:pos x="32" y="312"/>
                </a:cxn>
                <a:cxn ang="0">
                  <a:pos x="7" y="300"/>
                </a:cxn>
              </a:cxnLst>
              <a:rect l="0" t="0" r="r" b="b"/>
              <a:pathLst>
                <a:path w="622" h="318">
                  <a:moveTo>
                    <a:pt x="0" y="294"/>
                  </a:moveTo>
                  <a:lnTo>
                    <a:pt x="4" y="293"/>
                  </a:lnTo>
                  <a:lnTo>
                    <a:pt x="8" y="293"/>
                  </a:lnTo>
                  <a:lnTo>
                    <a:pt x="10" y="292"/>
                  </a:lnTo>
                  <a:lnTo>
                    <a:pt x="14" y="290"/>
                  </a:lnTo>
                  <a:lnTo>
                    <a:pt x="16" y="288"/>
                  </a:lnTo>
                  <a:lnTo>
                    <a:pt x="19" y="287"/>
                  </a:lnTo>
                  <a:lnTo>
                    <a:pt x="24" y="283"/>
                  </a:lnTo>
                  <a:lnTo>
                    <a:pt x="28" y="278"/>
                  </a:lnTo>
                  <a:lnTo>
                    <a:pt x="33" y="274"/>
                  </a:lnTo>
                  <a:lnTo>
                    <a:pt x="36" y="272"/>
                  </a:lnTo>
                  <a:lnTo>
                    <a:pt x="39" y="271"/>
                  </a:lnTo>
                  <a:lnTo>
                    <a:pt x="42" y="269"/>
                  </a:lnTo>
                  <a:lnTo>
                    <a:pt x="46" y="268"/>
                  </a:lnTo>
                  <a:lnTo>
                    <a:pt x="56" y="265"/>
                  </a:lnTo>
                  <a:lnTo>
                    <a:pt x="67" y="263"/>
                  </a:lnTo>
                  <a:lnTo>
                    <a:pt x="77" y="260"/>
                  </a:lnTo>
                  <a:lnTo>
                    <a:pt x="87" y="256"/>
                  </a:lnTo>
                  <a:lnTo>
                    <a:pt x="91" y="255"/>
                  </a:lnTo>
                  <a:lnTo>
                    <a:pt x="95" y="253"/>
                  </a:lnTo>
                  <a:lnTo>
                    <a:pt x="99" y="250"/>
                  </a:lnTo>
                  <a:lnTo>
                    <a:pt x="102" y="247"/>
                  </a:lnTo>
                  <a:lnTo>
                    <a:pt x="104" y="244"/>
                  </a:lnTo>
                  <a:lnTo>
                    <a:pt x="106" y="241"/>
                  </a:lnTo>
                  <a:lnTo>
                    <a:pt x="106" y="239"/>
                  </a:lnTo>
                  <a:lnTo>
                    <a:pt x="107" y="237"/>
                  </a:lnTo>
                  <a:lnTo>
                    <a:pt x="108" y="235"/>
                  </a:lnTo>
                  <a:lnTo>
                    <a:pt x="108" y="233"/>
                  </a:lnTo>
                  <a:lnTo>
                    <a:pt x="107" y="229"/>
                  </a:lnTo>
                  <a:lnTo>
                    <a:pt x="106" y="225"/>
                  </a:lnTo>
                  <a:lnTo>
                    <a:pt x="104" y="221"/>
                  </a:lnTo>
                  <a:lnTo>
                    <a:pt x="102" y="218"/>
                  </a:lnTo>
                  <a:lnTo>
                    <a:pt x="101" y="215"/>
                  </a:lnTo>
                  <a:lnTo>
                    <a:pt x="98" y="213"/>
                  </a:lnTo>
                  <a:lnTo>
                    <a:pt x="92" y="207"/>
                  </a:lnTo>
                  <a:lnTo>
                    <a:pt x="87" y="202"/>
                  </a:lnTo>
                  <a:lnTo>
                    <a:pt x="85" y="199"/>
                  </a:lnTo>
                  <a:lnTo>
                    <a:pt x="82" y="196"/>
                  </a:lnTo>
                  <a:lnTo>
                    <a:pt x="80" y="193"/>
                  </a:lnTo>
                  <a:lnTo>
                    <a:pt x="80" y="191"/>
                  </a:lnTo>
                  <a:lnTo>
                    <a:pt x="79" y="189"/>
                  </a:lnTo>
                  <a:lnTo>
                    <a:pt x="79" y="188"/>
                  </a:lnTo>
                  <a:lnTo>
                    <a:pt x="78" y="186"/>
                  </a:lnTo>
                  <a:lnTo>
                    <a:pt x="78" y="182"/>
                  </a:lnTo>
                  <a:lnTo>
                    <a:pt x="78" y="178"/>
                  </a:lnTo>
                  <a:lnTo>
                    <a:pt x="79" y="176"/>
                  </a:lnTo>
                  <a:lnTo>
                    <a:pt x="79" y="173"/>
                  </a:lnTo>
                  <a:lnTo>
                    <a:pt x="81" y="170"/>
                  </a:lnTo>
                  <a:lnTo>
                    <a:pt x="82" y="169"/>
                  </a:lnTo>
                  <a:lnTo>
                    <a:pt x="83" y="168"/>
                  </a:lnTo>
                  <a:lnTo>
                    <a:pt x="84" y="167"/>
                  </a:lnTo>
                  <a:lnTo>
                    <a:pt x="85" y="167"/>
                  </a:lnTo>
                  <a:lnTo>
                    <a:pt x="87" y="165"/>
                  </a:lnTo>
                  <a:lnTo>
                    <a:pt x="91" y="165"/>
                  </a:lnTo>
                  <a:lnTo>
                    <a:pt x="94" y="165"/>
                  </a:lnTo>
                  <a:lnTo>
                    <a:pt x="96" y="165"/>
                  </a:lnTo>
                  <a:lnTo>
                    <a:pt x="101" y="167"/>
                  </a:lnTo>
                  <a:lnTo>
                    <a:pt x="106" y="168"/>
                  </a:lnTo>
                  <a:lnTo>
                    <a:pt x="109" y="168"/>
                  </a:lnTo>
                  <a:lnTo>
                    <a:pt x="112" y="168"/>
                  </a:lnTo>
                  <a:lnTo>
                    <a:pt x="119" y="168"/>
                  </a:lnTo>
                  <a:lnTo>
                    <a:pt x="125" y="167"/>
                  </a:lnTo>
                  <a:lnTo>
                    <a:pt x="132" y="166"/>
                  </a:lnTo>
                  <a:lnTo>
                    <a:pt x="137" y="164"/>
                  </a:lnTo>
                  <a:lnTo>
                    <a:pt x="143" y="162"/>
                  </a:lnTo>
                  <a:lnTo>
                    <a:pt x="148" y="159"/>
                  </a:lnTo>
                  <a:lnTo>
                    <a:pt x="153" y="156"/>
                  </a:lnTo>
                  <a:lnTo>
                    <a:pt x="158" y="153"/>
                  </a:lnTo>
                  <a:lnTo>
                    <a:pt x="162" y="149"/>
                  </a:lnTo>
                  <a:lnTo>
                    <a:pt x="167" y="145"/>
                  </a:lnTo>
                  <a:lnTo>
                    <a:pt x="176" y="137"/>
                  </a:lnTo>
                  <a:lnTo>
                    <a:pt x="195" y="119"/>
                  </a:lnTo>
                  <a:lnTo>
                    <a:pt x="199" y="116"/>
                  </a:lnTo>
                  <a:lnTo>
                    <a:pt x="201" y="115"/>
                  </a:lnTo>
                  <a:lnTo>
                    <a:pt x="203" y="114"/>
                  </a:lnTo>
                  <a:lnTo>
                    <a:pt x="207" y="111"/>
                  </a:lnTo>
                  <a:lnTo>
                    <a:pt x="212" y="110"/>
                  </a:lnTo>
                  <a:lnTo>
                    <a:pt x="216" y="108"/>
                  </a:lnTo>
                  <a:lnTo>
                    <a:pt x="220" y="107"/>
                  </a:lnTo>
                  <a:lnTo>
                    <a:pt x="229" y="106"/>
                  </a:lnTo>
                  <a:lnTo>
                    <a:pt x="239" y="104"/>
                  </a:lnTo>
                  <a:lnTo>
                    <a:pt x="243" y="103"/>
                  </a:lnTo>
                  <a:lnTo>
                    <a:pt x="247" y="101"/>
                  </a:lnTo>
                  <a:lnTo>
                    <a:pt x="251" y="99"/>
                  </a:lnTo>
                  <a:lnTo>
                    <a:pt x="255" y="97"/>
                  </a:lnTo>
                  <a:lnTo>
                    <a:pt x="259" y="94"/>
                  </a:lnTo>
                  <a:lnTo>
                    <a:pt x="261" y="93"/>
                  </a:lnTo>
                  <a:lnTo>
                    <a:pt x="262" y="91"/>
                  </a:lnTo>
                  <a:lnTo>
                    <a:pt x="265" y="88"/>
                  </a:lnTo>
                  <a:lnTo>
                    <a:pt x="266" y="85"/>
                  </a:lnTo>
                  <a:lnTo>
                    <a:pt x="268" y="82"/>
                  </a:lnTo>
                  <a:lnTo>
                    <a:pt x="268" y="79"/>
                  </a:lnTo>
                  <a:lnTo>
                    <a:pt x="270" y="74"/>
                  </a:lnTo>
                  <a:lnTo>
                    <a:pt x="272" y="69"/>
                  </a:lnTo>
                  <a:lnTo>
                    <a:pt x="273" y="63"/>
                  </a:lnTo>
                  <a:lnTo>
                    <a:pt x="276" y="58"/>
                  </a:lnTo>
                  <a:lnTo>
                    <a:pt x="277" y="55"/>
                  </a:lnTo>
                  <a:lnTo>
                    <a:pt x="278" y="53"/>
                  </a:lnTo>
                  <a:lnTo>
                    <a:pt x="280" y="50"/>
                  </a:lnTo>
                  <a:lnTo>
                    <a:pt x="282" y="49"/>
                  </a:lnTo>
                  <a:lnTo>
                    <a:pt x="283" y="48"/>
                  </a:lnTo>
                  <a:lnTo>
                    <a:pt x="288" y="44"/>
                  </a:lnTo>
                  <a:lnTo>
                    <a:pt x="290" y="42"/>
                  </a:lnTo>
                  <a:lnTo>
                    <a:pt x="293" y="40"/>
                  </a:lnTo>
                  <a:lnTo>
                    <a:pt x="295" y="39"/>
                  </a:lnTo>
                  <a:lnTo>
                    <a:pt x="299" y="38"/>
                  </a:lnTo>
                  <a:lnTo>
                    <a:pt x="301" y="37"/>
                  </a:lnTo>
                  <a:lnTo>
                    <a:pt x="304" y="36"/>
                  </a:lnTo>
                  <a:lnTo>
                    <a:pt x="307" y="35"/>
                  </a:lnTo>
                  <a:lnTo>
                    <a:pt x="310" y="34"/>
                  </a:lnTo>
                  <a:lnTo>
                    <a:pt x="316" y="33"/>
                  </a:lnTo>
                  <a:lnTo>
                    <a:pt x="323" y="33"/>
                  </a:lnTo>
                  <a:lnTo>
                    <a:pt x="330" y="33"/>
                  </a:lnTo>
                  <a:lnTo>
                    <a:pt x="335" y="33"/>
                  </a:lnTo>
                  <a:lnTo>
                    <a:pt x="340" y="34"/>
                  </a:lnTo>
                  <a:lnTo>
                    <a:pt x="344" y="35"/>
                  </a:lnTo>
                  <a:lnTo>
                    <a:pt x="348" y="37"/>
                  </a:lnTo>
                  <a:lnTo>
                    <a:pt x="352" y="38"/>
                  </a:lnTo>
                  <a:lnTo>
                    <a:pt x="356" y="41"/>
                  </a:lnTo>
                  <a:lnTo>
                    <a:pt x="364" y="45"/>
                  </a:lnTo>
                  <a:lnTo>
                    <a:pt x="371" y="49"/>
                  </a:lnTo>
                  <a:lnTo>
                    <a:pt x="374" y="52"/>
                  </a:lnTo>
                  <a:lnTo>
                    <a:pt x="379" y="53"/>
                  </a:lnTo>
                  <a:lnTo>
                    <a:pt x="383" y="55"/>
                  </a:lnTo>
                  <a:lnTo>
                    <a:pt x="387" y="56"/>
                  </a:lnTo>
                  <a:lnTo>
                    <a:pt x="392" y="57"/>
                  </a:lnTo>
                  <a:lnTo>
                    <a:pt x="397" y="57"/>
                  </a:lnTo>
                  <a:lnTo>
                    <a:pt x="400" y="57"/>
                  </a:lnTo>
                  <a:lnTo>
                    <a:pt x="403" y="56"/>
                  </a:lnTo>
                  <a:lnTo>
                    <a:pt x="405" y="55"/>
                  </a:lnTo>
                  <a:lnTo>
                    <a:pt x="407" y="54"/>
                  </a:lnTo>
                  <a:lnTo>
                    <a:pt x="409" y="53"/>
                  </a:lnTo>
                  <a:lnTo>
                    <a:pt x="411" y="51"/>
                  </a:lnTo>
                  <a:lnTo>
                    <a:pt x="412" y="49"/>
                  </a:lnTo>
                  <a:lnTo>
                    <a:pt x="414" y="47"/>
                  </a:lnTo>
                  <a:lnTo>
                    <a:pt x="420" y="37"/>
                  </a:lnTo>
                  <a:lnTo>
                    <a:pt x="423" y="33"/>
                  </a:lnTo>
                  <a:lnTo>
                    <a:pt x="425" y="30"/>
                  </a:lnTo>
                  <a:lnTo>
                    <a:pt x="427" y="28"/>
                  </a:lnTo>
                  <a:lnTo>
                    <a:pt x="429" y="26"/>
                  </a:lnTo>
                  <a:lnTo>
                    <a:pt x="432" y="25"/>
                  </a:lnTo>
                  <a:lnTo>
                    <a:pt x="434" y="24"/>
                  </a:lnTo>
                  <a:lnTo>
                    <a:pt x="436" y="24"/>
                  </a:lnTo>
                  <a:lnTo>
                    <a:pt x="439" y="24"/>
                  </a:lnTo>
                  <a:lnTo>
                    <a:pt x="442" y="24"/>
                  </a:lnTo>
                  <a:lnTo>
                    <a:pt x="448" y="24"/>
                  </a:lnTo>
                  <a:lnTo>
                    <a:pt x="453" y="24"/>
                  </a:lnTo>
                  <a:lnTo>
                    <a:pt x="459" y="24"/>
                  </a:lnTo>
                  <a:lnTo>
                    <a:pt x="461" y="24"/>
                  </a:lnTo>
                  <a:lnTo>
                    <a:pt x="464" y="23"/>
                  </a:lnTo>
                  <a:lnTo>
                    <a:pt x="466" y="22"/>
                  </a:lnTo>
                  <a:lnTo>
                    <a:pt x="469" y="21"/>
                  </a:lnTo>
                  <a:lnTo>
                    <a:pt x="471" y="20"/>
                  </a:lnTo>
                  <a:lnTo>
                    <a:pt x="471" y="18"/>
                  </a:lnTo>
                  <a:lnTo>
                    <a:pt x="473" y="17"/>
                  </a:lnTo>
                  <a:lnTo>
                    <a:pt x="473" y="15"/>
                  </a:lnTo>
                  <a:lnTo>
                    <a:pt x="475" y="12"/>
                  </a:lnTo>
                  <a:lnTo>
                    <a:pt x="475" y="8"/>
                  </a:lnTo>
                  <a:lnTo>
                    <a:pt x="477" y="5"/>
                  </a:lnTo>
                  <a:lnTo>
                    <a:pt x="477" y="4"/>
                  </a:lnTo>
                  <a:lnTo>
                    <a:pt x="478" y="3"/>
                  </a:lnTo>
                  <a:lnTo>
                    <a:pt x="478" y="1"/>
                  </a:lnTo>
                  <a:lnTo>
                    <a:pt x="480" y="0"/>
                  </a:lnTo>
                  <a:lnTo>
                    <a:pt x="482" y="0"/>
                  </a:lnTo>
                  <a:lnTo>
                    <a:pt x="483" y="0"/>
                  </a:lnTo>
                  <a:lnTo>
                    <a:pt x="494" y="0"/>
                  </a:lnTo>
                  <a:lnTo>
                    <a:pt x="497" y="0"/>
                  </a:lnTo>
                  <a:lnTo>
                    <a:pt x="498" y="0"/>
                  </a:lnTo>
                  <a:lnTo>
                    <a:pt x="499" y="1"/>
                  </a:lnTo>
                  <a:lnTo>
                    <a:pt x="500" y="1"/>
                  </a:lnTo>
                  <a:lnTo>
                    <a:pt x="501" y="2"/>
                  </a:lnTo>
                  <a:lnTo>
                    <a:pt x="503" y="4"/>
                  </a:lnTo>
                  <a:lnTo>
                    <a:pt x="504" y="6"/>
                  </a:lnTo>
                  <a:lnTo>
                    <a:pt x="505" y="8"/>
                  </a:lnTo>
                  <a:lnTo>
                    <a:pt x="505" y="10"/>
                  </a:lnTo>
                  <a:lnTo>
                    <a:pt x="506" y="11"/>
                  </a:lnTo>
                  <a:lnTo>
                    <a:pt x="506" y="14"/>
                  </a:lnTo>
                  <a:lnTo>
                    <a:pt x="506" y="21"/>
                  </a:lnTo>
                  <a:lnTo>
                    <a:pt x="505" y="28"/>
                  </a:lnTo>
                  <a:lnTo>
                    <a:pt x="504" y="34"/>
                  </a:lnTo>
                  <a:lnTo>
                    <a:pt x="504" y="41"/>
                  </a:lnTo>
                  <a:lnTo>
                    <a:pt x="504" y="45"/>
                  </a:lnTo>
                  <a:lnTo>
                    <a:pt x="505" y="50"/>
                  </a:lnTo>
                  <a:lnTo>
                    <a:pt x="506" y="58"/>
                  </a:lnTo>
                  <a:lnTo>
                    <a:pt x="507" y="66"/>
                  </a:lnTo>
                  <a:lnTo>
                    <a:pt x="509" y="73"/>
                  </a:lnTo>
                  <a:lnTo>
                    <a:pt x="513" y="89"/>
                  </a:lnTo>
                  <a:lnTo>
                    <a:pt x="514" y="93"/>
                  </a:lnTo>
                  <a:lnTo>
                    <a:pt x="514" y="96"/>
                  </a:lnTo>
                  <a:lnTo>
                    <a:pt x="514" y="101"/>
                  </a:lnTo>
                  <a:lnTo>
                    <a:pt x="514" y="106"/>
                  </a:lnTo>
                  <a:lnTo>
                    <a:pt x="515" y="111"/>
                  </a:lnTo>
                  <a:lnTo>
                    <a:pt x="515" y="117"/>
                  </a:lnTo>
                  <a:lnTo>
                    <a:pt x="516" y="123"/>
                  </a:lnTo>
                  <a:lnTo>
                    <a:pt x="518" y="128"/>
                  </a:lnTo>
                  <a:lnTo>
                    <a:pt x="519" y="131"/>
                  </a:lnTo>
                  <a:lnTo>
                    <a:pt x="521" y="132"/>
                  </a:lnTo>
                  <a:lnTo>
                    <a:pt x="522" y="135"/>
                  </a:lnTo>
                  <a:lnTo>
                    <a:pt x="523" y="135"/>
                  </a:lnTo>
                  <a:lnTo>
                    <a:pt x="524" y="136"/>
                  </a:lnTo>
                  <a:lnTo>
                    <a:pt x="525" y="137"/>
                  </a:lnTo>
                  <a:lnTo>
                    <a:pt x="526" y="137"/>
                  </a:lnTo>
                  <a:lnTo>
                    <a:pt x="528" y="139"/>
                  </a:lnTo>
                  <a:lnTo>
                    <a:pt x="531" y="139"/>
                  </a:lnTo>
                  <a:lnTo>
                    <a:pt x="534" y="139"/>
                  </a:lnTo>
                  <a:lnTo>
                    <a:pt x="538" y="139"/>
                  </a:lnTo>
                  <a:lnTo>
                    <a:pt x="543" y="139"/>
                  </a:lnTo>
                  <a:lnTo>
                    <a:pt x="550" y="138"/>
                  </a:lnTo>
                  <a:lnTo>
                    <a:pt x="558" y="136"/>
                  </a:lnTo>
                  <a:lnTo>
                    <a:pt x="565" y="135"/>
                  </a:lnTo>
                  <a:lnTo>
                    <a:pt x="579" y="131"/>
                  </a:lnTo>
                  <a:lnTo>
                    <a:pt x="582" y="131"/>
                  </a:lnTo>
                  <a:lnTo>
                    <a:pt x="587" y="130"/>
                  </a:lnTo>
                  <a:lnTo>
                    <a:pt x="591" y="130"/>
                  </a:lnTo>
                  <a:lnTo>
                    <a:pt x="595" y="130"/>
                  </a:lnTo>
                  <a:lnTo>
                    <a:pt x="600" y="130"/>
                  </a:lnTo>
                  <a:lnTo>
                    <a:pt x="605" y="131"/>
                  </a:lnTo>
                  <a:lnTo>
                    <a:pt x="609" y="132"/>
                  </a:lnTo>
                  <a:lnTo>
                    <a:pt x="611" y="132"/>
                  </a:lnTo>
                  <a:lnTo>
                    <a:pt x="613" y="133"/>
                  </a:lnTo>
                  <a:lnTo>
                    <a:pt x="617" y="135"/>
                  </a:lnTo>
                  <a:lnTo>
                    <a:pt x="618" y="136"/>
                  </a:lnTo>
                  <a:lnTo>
                    <a:pt x="620" y="138"/>
                  </a:lnTo>
                  <a:lnTo>
                    <a:pt x="620" y="139"/>
                  </a:lnTo>
                  <a:lnTo>
                    <a:pt x="622" y="141"/>
                  </a:lnTo>
                  <a:lnTo>
                    <a:pt x="622" y="143"/>
                  </a:lnTo>
                  <a:lnTo>
                    <a:pt x="622" y="145"/>
                  </a:lnTo>
                  <a:lnTo>
                    <a:pt x="622" y="148"/>
                  </a:lnTo>
                  <a:lnTo>
                    <a:pt x="622" y="150"/>
                  </a:lnTo>
                  <a:lnTo>
                    <a:pt x="621" y="153"/>
                  </a:lnTo>
                  <a:lnTo>
                    <a:pt x="620" y="155"/>
                  </a:lnTo>
                  <a:lnTo>
                    <a:pt x="618" y="160"/>
                  </a:lnTo>
                  <a:lnTo>
                    <a:pt x="615" y="164"/>
                  </a:lnTo>
                  <a:lnTo>
                    <a:pt x="612" y="168"/>
                  </a:lnTo>
                  <a:lnTo>
                    <a:pt x="608" y="171"/>
                  </a:lnTo>
                  <a:lnTo>
                    <a:pt x="601" y="178"/>
                  </a:lnTo>
                  <a:lnTo>
                    <a:pt x="597" y="182"/>
                  </a:lnTo>
                  <a:lnTo>
                    <a:pt x="593" y="185"/>
                  </a:lnTo>
                  <a:lnTo>
                    <a:pt x="589" y="189"/>
                  </a:lnTo>
                  <a:lnTo>
                    <a:pt x="586" y="193"/>
                  </a:lnTo>
                  <a:lnTo>
                    <a:pt x="584" y="197"/>
                  </a:lnTo>
                  <a:lnTo>
                    <a:pt x="582" y="200"/>
                  </a:lnTo>
                  <a:lnTo>
                    <a:pt x="581" y="202"/>
                  </a:lnTo>
                  <a:lnTo>
                    <a:pt x="581" y="204"/>
                  </a:lnTo>
                  <a:lnTo>
                    <a:pt x="580" y="207"/>
                  </a:lnTo>
                  <a:lnTo>
                    <a:pt x="580" y="209"/>
                  </a:lnTo>
                  <a:lnTo>
                    <a:pt x="580" y="212"/>
                  </a:lnTo>
                  <a:lnTo>
                    <a:pt x="580" y="217"/>
                  </a:lnTo>
                  <a:lnTo>
                    <a:pt x="581" y="222"/>
                  </a:lnTo>
                  <a:lnTo>
                    <a:pt x="582" y="226"/>
                  </a:lnTo>
                  <a:lnTo>
                    <a:pt x="584" y="230"/>
                  </a:lnTo>
                  <a:lnTo>
                    <a:pt x="586" y="235"/>
                  </a:lnTo>
                  <a:lnTo>
                    <a:pt x="587" y="239"/>
                  </a:lnTo>
                  <a:lnTo>
                    <a:pt x="588" y="241"/>
                  </a:lnTo>
                  <a:lnTo>
                    <a:pt x="588" y="243"/>
                  </a:lnTo>
                  <a:lnTo>
                    <a:pt x="588" y="248"/>
                  </a:lnTo>
                  <a:lnTo>
                    <a:pt x="588" y="252"/>
                  </a:lnTo>
                  <a:lnTo>
                    <a:pt x="587" y="255"/>
                  </a:lnTo>
                  <a:lnTo>
                    <a:pt x="585" y="259"/>
                  </a:lnTo>
                  <a:lnTo>
                    <a:pt x="584" y="260"/>
                  </a:lnTo>
                  <a:lnTo>
                    <a:pt x="582" y="261"/>
                  </a:lnTo>
                  <a:lnTo>
                    <a:pt x="580" y="263"/>
                  </a:lnTo>
                  <a:lnTo>
                    <a:pt x="576" y="265"/>
                  </a:lnTo>
                  <a:lnTo>
                    <a:pt x="575" y="266"/>
                  </a:lnTo>
                  <a:lnTo>
                    <a:pt x="573" y="266"/>
                  </a:lnTo>
                  <a:lnTo>
                    <a:pt x="571" y="266"/>
                  </a:lnTo>
                  <a:lnTo>
                    <a:pt x="569" y="266"/>
                  </a:lnTo>
                  <a:lnTo>
                    <a:pt x="566" y="266"/>
                  </a:lnTo>
                  <a:lnTo>
                    <a:pt x="564" y="266"/>
                  </a:lnTo>
                  <a:lnTo>
                    <a:pt x="561" y="265"/>
                  </a:lnTo>
                  <a:lnTo>
                    <a:pt x="559" y="264"/>
                  </a:lnTo>
                  <a:lnTo>
                    <a:pt x="554" y="262"/>
                  </a:lnTo>
                  <a:lnTo>
                    <a:pt x="550" y="260"/>
                  </a:lnTo>
                  <a:lnTo>
                    <a:pt x="545" y="258"/>
                  </a:lnTo>
                  <a:lnTo>
                    <a:pt x="541" y="255"/>
                  </a:lnTo>
                  <a:lnTo>
                    <a:pt x="538" y="255"/>
                  </a:lnTo>
                  <a:lnTo>
                    <a:pt x="536" y="254"/>
                  </a:lnTo>
                  <a:lnTo>
                    <a:pt x="533" y="254"/>
                  </a:lnTo>
                  <a:lnTo>
                    <a:pt x="531" y="254"/>
                  </a:lnTo>
                  <a:lnTo>
                    <a:pt x="525" y="254"/>
                  </a:lnTo>
                  <a:lnTo>
                    <a:pt x="520" y="254"/>
                  </a:lnTo>
                  <a:lnTo>
                    <a:pt x="515" y="254"/>
                  </a:lnTo>
                  <a:lnTo>
                    <a:pt x="510" y="255"/>
                  </a:lnTo>
                  <a:lnTo>
                    <a:pt x="506" y="256"/>
                  </a:lnTo>
                  <a:lnTo>
                    <a:pt x="501" y="258"/>
                  </a:lnTo>
                  <a:lnTo>
                    <a:pt x="497" y="259"/>
                  </a:lnTo>
                  <a:lnTo>
                    <a:pt x="493" y="260"/>
                  </a:lnTo>
                  <a:lnTo>
                    <a:pt x="485" y="264"/>
                  </a:lnTo>
                  <a:lnTo>
                    <a:pt x="477" y="268"/>
                  </a:lnTo>
                  <a:lnTo>
                    <a:pt x="473" y="271"/>
                  </a:lnTo>
                  <a:lnTo>
                    <a:pt x="470" y="274"/>
                  </a:lnTo>
                  <a:lnTo>
                    <a:pt x="463" y="278"/>
                  </a:lnTo>
                  <a:lnTo>
                    <a:pt x="449" y="289"/>
                  </a:lnTo>
                  <a:lnTo>
                    <a:pt x="441" y="295"/>
                  </a:lnTo>
                  <a:lnTo>
                    <a:pt x="434" y="300"/>
                  </a:lnTo>
                  <a:lnTo>
                    <a:pt x="426" y="305"/>
                  </a:lnTo>
                  <a:lnTo>
                    <a:pt x="417" y="309"/>
                  </a:lnTo>
                  <a:lnTo>
                    <a:pt x="408" y="314"/>
                  </a:lnTo>
                  <a:lnTo>
                    <a:pt x="398" y="318"/>
                  </a:lnTo>
                  <a:lnTo>
                    <a:pt x="398" y="316"/>
                  </a:lnTo>
                  <a:lnTo>
                    <a:pt x="398" y="313"/>
                  </a:lnTo>
                  <a:lnTo>
                    <a:pt x="397" y="312"/>
                  </a:lnTo>
                  <a:lnTo>
                    <a:pt x="396" y="309"/>
                  </a:lnTo>
                  <a:lnTo>
                    <a:pt x="394" y="306"/>
                  </a:lnTo>
                  <a:lnTo>
                    <a:pt x="392" y="304"/>
                  </a:lnTo>
                  <a:lnTo>
                    <a:pt x="390" y="303"/>
                  </a:lnTo>
                  <a:lnTo>
                    <a:pt x="386" y="301"/>
                  </a:lnTo>
                  <a:lnTo>
                    <a:pt x="382" y="299"/>
                  </a:lnTo>
                  <a:lnTo>
                    <a:pt x="377" y="297"/>
                  </a:lnTo>
                  <a:lnTo>
                    <a:pt x="372" y="297"/>
                  </a:lnTo>
                  <a:lnTo>
                    <a:pt x="372" y="290"/>
                  </a:lnTo>
                  <a:lnTo>
                    <a:pt x="372" y="287"/>
                  </a:lnTo>
                  <a:lnTo>
                    <a:pt x="373" y="284"/>
                  </a:lnTo>
                  <a:lnTo>
                    <a:pt x="373" y="283"/>
                  </a:lnTo>
                  <a:lnTo>
                    <a:pt x="374" y="282"/>
                  </a:lnTo>
                  <a:lnTo>
                    <a:pt x="375" y="279"/>
                  </a:lnTo>
                  <a:lnTo>
                    <a:pt x="377" y="277"/>
                  </a:lnTo>
                  <a:lnTo>
                    <a:pt x="379" y="275"/>
                  </a:lnTo>
                  <a:lnTo>
                    <a:pt x="381" y="273"/>
                  </a:lnTo>
                  <a:lnTo>
                    <a:pt x="383" y="271"/>
                  </a:lnTo>
                  <a:lnTo>
                    <a:pt x="388" y="268"/>
                  </a:lnTo>
                  <a:lnTo>
                    <a:pt x="394" y="266"/>
                  </a:lnTo>
                  <a:lnTo>
                    <a:pt x="400" y="264"/>
                  </a:lnTo>
                  <a:lnTo>
                    <a:pt x="407" y="262"/>
                  </a:lnTo>
                  <a:lnTo>
                    <a:pt x="420" y="258"/>
                  </a:lnTo>
                  <a:lnTo>
                    <a:pt x="427" y="255"/>
                  </a:lnTo>
                  <a:lnTo>
                    <a:pt x="430" y="254"/>
                  </a:lnTo>
                  <a:lnTo>
                    <a:pt x="433" y="252"/>
                  </a:lnTo>
                  <a:lnTo>
                    <a:pt x="439" y="249"/>
                  </a:lnTo>
                  <a:lnTo>
                    <a:pt x="441" y="247"/>
                  </a:lnTo>
                  <a:lnTo>
                    <a:pt x="442" y="246"/>
                  </a:lnTo>
                  <a:lnTo>
                    <a:pt x="443" y="245"/>
                  </a:lnTo>
                  <a:lnTo>
                    <a:pt x="445" y="243"/>
                  </a:lnTo>
                  <a:lnTo>
                    <a:pt x="447" y="241"/>
                  </a:lnTo>
                  <a:lnTo>
                    <a:pt x="448" y="238"/>
                  </a:lnTo>
                  <a:lnTo>
                    <a:pt x="449" y="235"/>
                  </a:lnTo>
                  <a:lnTo>
                    <a:pt x="453" y="225"/>
                  </a:lnTo>
                  <a:lnTo>
                    <a:pt x="454" y="215"/>
                  </a:lnTo>
                  <a:lnTo>
                    <a:pt x="456" y="206"/>
                  </a:lnTo>
                  <a:lnTo>
                    <a:pt x="457" y="198"/>
                  </a:lnTo>
                  <a:lnTo>
                    <a:pt x="458" y="189"/>
                  </a:lnTo>
                  <a:lnTo>
                    <a:pt x="459" y="181"/>
                  </a:lnTo>
                  <a:lnTo>
                    <a:pt x="460" y="176"/>
                  </a:lnTo>
                  <a:lnTo>
                    <a:pt x="461" y="171"/>
                  </a:lnTo>
                  <a:lnTo>
                    <a:pt x="464" y="161"/>
                  </a:lnTo>
                  <a:lnTo>
                    <a:pt x="425" y="161"/>
                  </a:lnTo>
                  <a:lnTo>
                    <a:pt x="418" y="161"/>
                  </a:lnTo>
                  <a:lnTo>
                    <a:pt x="410" y="162"/>
                  </a:lnTo>
                  <a:lnTo>
                    <a:pt x="403" y="163"/>
                  </a:lnTo>
                  <a:lnTo>
                    <a:pt x="396" y="164"/>
                  </a:lnTo>
                  <a:lnTo>
                    <a:pt x="389" y="165"/>
                  </a:lnTo>
                  <a:lnTo>
                    <a:pt x="383" y="168"/>
                  </a:lnTo>
                  <a:lnTo>
                    <a:pt x="377" y="169"/>
                  </a:lnTo>
                  <a:lnTo>
                    <a:pt x="371" y="172"/>
                  </a:lnTo>
                  <a:lnTo>
                    <a:pt x="359" y="177"/>
                  </a:lnTo>
                  <a:lnTo>
                    <a:pt x="347" y="183"/>
                  </a:lnTo>
                  <a:lnTo>
                    <a:pt x="333" y="190"/>
                  </a:lnTo>
                  <a:lnTo>
                    <a:pt x="319" y="197"/>
                  </a:lnTo>
                  <a:lnTo>
                    <a:pt x="315" y="198"/>
                  </a:lnTo>
                  <a:lnTo>
                    <a:pt x="311" y="200"/>
                  </a:lnTo>
                  <a:lnTo>
                    <a:pt x="302" y="203"/>
                  </a:lnTo>
                  <a:lnTo>
                    <a:pt x="287" y="207"/>
                  </a:lnTo>
                  <a:lnTo>
                    <a:pt x="279" y="209"/>
                  </a:lnTo>
                  <a:lnTo>
                    <a:pt x="271" y="212"/>
                  </a:lnTo>
                  <a:lnTo>
                    <a:pt x="263" y="215"/>
                  </a:lnTo>
                  <a:lnTo>
                    <a:pt x="260" y="217"/>
                  </a:lnTo>
                  <a:lnTo>
                    <a:pt x="255" y="220"/>
                  </a:lnTo>
                  <a:lnTo>
                    <a:pt x="249" y="224"/>
                  </a:lnTo>
                  <a:lnTo>
                    <a:pt x="244" y="229"/>
                  </a:lnTo>
                  <a:lnTo>
                    <a:pt x="241" y="231"/>
                  </a:lnTo>
                  <a:lnTo>
                    <a:pt x="238" y="234"/>
                  </a:lnTo>
                  <a:lnTo>
                    <a:pt x="233" y="239"/>
                  </a:lnTo>
                  <a:lnTo>
                    <a:pt x="224" y="248"/>
                  </a:lnTo>
                  <a:lnTo>
                    <a:pt x="219" y="253"/>
                  </a:lnTo>
                  <a:lnTo>
                    <a:pt x="215" y="258"/>
                  </a:lnTo>
                  <a:lnTo>
                    <a:pt x="210" y="262"/>
                  </a:lnTo>
                  <a:lnTo>
                    <a:pt x="205" y="266"/>
                  </a:lnTo>
                  <a:lnTo>
                    <a:pt x="200" y="270"/>
                  </a:lnTo>
                  <a:lnTo>
                    <a:pt x="195" y="272"/>
                  </a:lnTo>
                  <a:lnTo>
                    <a:pt x="192" y="274"/>
                  </a:lnTo>
                  <a:lnTo>
                    <a:pt x="189" y="275"/>
                  </a:lnTo>
                  <a:lnTo>
                    <a:pt x="186" y="276"/>
                  </a:lnTo>
                  <a:lnTo>
                    <a:pt x="183" y="277"/>
                  </a:lnTo>
                  <a:lnTo>
                    <a:pt x="179" y="278"/>
                  </a:lnTo>
                  <a:lnTo>
                    <a:pt x="176" y="278"/>
                  </a:lnTo>
                  <a:lnTo>
                    <a:pt x="172" y="279"/>
                  </a:lnTo>
                  <a:lnTo>
                    <a:pt x="168" y="279"/>
                  </a:lnTo>
                  <a:lnTo>
                    <a:pt x="114" y="279"/>
                  </a:lnTo>
                  <a:lnTo>
                    <a:pt x="111" y="279"/>
                  </a:lnTo>
                  <a:lnTo>
                    <a:pt x="108" y="279"/>
                  </a:lnTo>
                  <a:lnTo>
                    <a:pt x="102" y="280"/>
                  </a:lnTo>
                  <a:lnTo>
                    <a:pt x="96" y="282"/>
                  </a:lnTo>
                  <a:lnTo>
                    <a:pt x="94" y="283"/>
                  </a:lnTo>
                  <a:lnTo>
                    <a:pt x="91" y="284"/>
                  </a:lnTo>
                  <a:lnTo>
                    <a:pt x="89" y="285"/>
                  </a:lnTo>
                  <a:lnTo>
                    <a:pt x="86" y="286"/>
                  </a:lnTo>
                  <a:lnTo>
                    <a:pt x="81" y="289"/>
                  </a:lnTo>
                  <a:lnTo>
                    <a:pt x="72" y="295"/>
                  </a:lnTo>
                  <a:lnTo>
                    <a:pt x="62" y="301"/>
                  </a:lnTo>
                  <a:lnTo>
                    <a:pt x="57" y="304"/>
                  </a:lnTo>
                  <a:lnTo>
                    <a:pt x="52" y="307"/>
                  </a:lnTo>
                  <a:lnTo>
                    <a:pt x="47" y="309"/>
                  </a:lnTo>
                  <a:lnTo>
                    <a:pt x="41" y="311"/>
                  </a:lnTo>
                  <a:lnTo>
                    <a:pt x="38" y="311"/>
                  </a:lnTo>
                  <a:lnTo>
                    <a:pt x="35" y="311"/>
                  </a:lnTo>
                  <a:lnTo>
                    <a:pt x="32" y="312"/>
                  </a:lnTo>
                  <a:lnTo>
                    <a:pt x="29" y="312"/>
                  </a:lnTo>
                  <a:lnTo>
                    <a:pt x="24" y="311"/>
                  </a:lnTo>
                  <a:lnTo>
                    <a:pt x="20" y="310"/>
                  </a:lnTo>
                  <a:lnTo>
                    <a:pt x="17" y="308"/>
                  </a:lnTo>
                  <a:lnTo>
                    <a:pt x="15" y="307"/>
                  </a:lnTo>
                  <a:lnTo>
                    <a:pt x="14" y="305"/>
                  </a:lnTo>
                  <a:lnTo>
                    <a:pt x="7" y="300"/>
                  </a:lnTo>
                  <a:lnTo>
                    <a:pt x="0" y="294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4" name="Freeform 1645">
              <a:extLst>
                <a:ext uri="{FF2B5EF4-FFF2-40B4-BE49-F238E27FC236}">
                  <a16:creationId xmlns:a16="http://schemas.microsoft.com/office/drawing/2014/main" id="{E578E63C-6EFB-4B18-9774-535CEB9A4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691" y="3546475"/>
              <a:ext cx="714375" cy="525463"/>
            </a:xfrm>
            <a:custGeom>
              <a:avLst/>
              <a:gdLst/>
              <a:ahLst/>
              <a:cxnLst>
                <a:cxn ang="0">
                  <a:pos x="114" y="25"/>
                </a:cxn>
                <a:cxn ang="0">
                  <a:pos x="144" y="4"/>
                </a:cxn>
                <a:cxn ang="0">
                  <a:pos x="180" y="1"/>
                </a:cxn>
                <a:cxn ang="0">
                  <a:pos x="204" y="15"/>
                </a:cxn>
                <a:cxn ang="0">
                  <a:pos x="249" y="60"/>
                </a:cxn>
                <a:cxn ang="0">
                  <a:pos x="312" y="108"/>
                </a:cxn>
                <a:cxn ang="0">
                  <a:pos x="339" y="147"/>
                </a:cxn>
                <a:cxn ang="0">
                  <a:pos x="426" y="143"/>
                </a:cxn>
                <a:cxn ang="0">
                  <a:pos x="508" y="202"/>
                </a:cxn>
                <a:cxn ang="0">
                  <a:pos x="570" y="221"/>
                </a:cxn>
                <a:cxn ang="0">
                  <a:pos x="678" y="213"/>
                </a:cxn>
                <a:cxn ang="0">
                  <a:pos x="723" y="222"/>
                </a:cxn>
                <a:cxn ang="0">
                  <a:pos x="768" y="242"/>
                </a:cxn>
                <a:cxn ang="0">
                  <a:pos x="853" y="224"/>
                </a:cxn>
                <a:cxn ang="0">
                  <a:pos x="893" y="258"/>
                </a:cxn>
                <a:cxn ang="0">
                  <a:pos x="888" y="285"/>
                </a:cxn>
                <a:cxn ang="0">
                  <a:pos x="850" y="297"/>
                </a:cxn>
                <a:cxn ang="0">
                  <a:pos x="850" y="324"/>
                </a:cxn>
                <a:cxn ang="0">
                  <a:pos x="887" y="358"/>
                </a:cxn>
                <a:cxn ang="0">
                  <a:pos x="899" y="390"/>
                </a:cxn>
                <a:cxn ang="0">
                  <a:pos x="880" y="408"/>
                </a:cxn>
                <a:cxn ang="0">
                  <a:pos x="764" y="452"/>
                </a:cxn>
                <a:cxn ang="0">
                  <a:pos x="716" y="485"/>
                </a:cxn>
                <a:cxn ang="0">
                  <a:pos x="699" y="527"/>
                </a:cxn>
                <a:cxn ang="0">
                  <a:pos x="696" y="585"/>
                </a:cxn>
                <a:cxn ang="0">
                  <a:pos x="672" y="603"/>
                </a:cxn>
                <a:cxn ang="0">
                  <a:pos x="620" y="608"/>
                </a:cxn>
                <a:cxn ang="0">
                  <a:pos x="584" y="618"/>
                </a:cxn>
                <a:cxn ang="0">
                  <a:pos x="526" y="609"/>
                </a:cxn>
                <a:cxn ang="0">
                  <a:pos x="486" y="587"/>
                </a:cxn>
                <a:cxn ang="0">
                  <a:pos x="450" y="582"/>
                </a:cxn>
                <a:cxn ang="0">
                  <a:pos x="426" y="608"/>
                </a:cxn>
                <a:cxn ang="0">
                  <a:pos x="403" y="621"/>
                </a:cxn>
                <a:cxn ang="0">
                  <a:pos x="353" y="614"/>
                </a:cxn>
                <a:cxn ang="0">
                  <a:pos x="319" y="643"/>
                </a:cxn>
                <a:cxn ang="0">
                  <a:pos x="283" y="648"/>
                </a:cxn>
                <a:cxn ang="0">
                  <a:pos x="240" y="634"/>
                </a:cxn>
                <a:cxn ang="0">
                  <a:pos x="214" y="643"/>
                </a:cxn>
                <a:cxn ang="0">
                  <a:pos x="189" y="660"/>
                </a:cxn>
                <a:cxn ang="0">
                  <a:pos x="168" y="657"/>
                </a:cxn>
                <a:cxn ang="0">
                  <a:pos x="145" y="636"/>
                </a:cxn>
                <a:cxn ang="0">
                  <a:pos x="116" y="636"/>
                </a:cxn>
                <a:cxn ang="0">
                  <a:pos x="44" y="638"/>
                </a:cxn>
                <a:cxn ang="0">
                  <a:pos x="5" y="621"/>
                </a:cxn>
                <a:cxn ang="0">
                  <a:pos x="12" y="469"/>
                </a:cxn>
                <a:cxn ang="0">
                  <a:pos x="54" y="457"/>
                </a:cxn>
                <a:cxn ang="0">
                  <a:pos x="70" y="443"/>
                </a:cxn>
                <a:cxn ang="0">
                  <a:pos x="86" y="408"/>
                </a:cxn>
                <a:cxn ang="0">
                  <a:pos x="119" y="404"/>
                </a:cxn>
                <a:cxn ang="0">
                  <a:pos x="161" y="418"/>
                </a:cxn>
                <a:cxn ang="0">
                  <a:pos x="189" y="413"/>
                </a:cxn>
                <a:cxn ang="0">
                  <a:pos x="206" y="386"/>
                </a:cxn>
                <a:cxn ang="0">
                  <a:pos x="195" y="351"/>
                </a:cxn>
                <a:cxn ang="0">
                  <a:pos x="150" y="323"/>
                </a:cxn>
                <a:cxn ang="0">
                  <a:pos x="123" y="287"/>
                </a:cxn>
                <a:cxn ang="0">
                  <a:pos x="120" y="238"/>
                </a:cxn>
                <a:cxn ang="0">
                  <a:pos x="139" y="208"/>
                </a:cxn>
                <a:cxn ang="0">
                  <a:pos x="196" y="161"/>
                </a:cxn>
                <a:cxn ang="0">
                  <a:pos x="204" y="136"/>
                </a:cxn>
                <a:cxn ang="0">
                  <a:pos x="190" y="119"/>
                </a:cxn>
                <a:cxn ang="0">
                  <a:pos x="140" y="107"/>
                </a:cxn>
                <a:cxn ang="0">
                  <a:pos x="113" y="74"/>
                </a:cxn>
              </a:cxnLst>
              <a:rect l="0" t="0" r="r" b="b"/>
              <a:pathLst>
                <a:path w="899" h="661">
                  <a:moveTo>
                    <a:pt x="97" y="57"/>
                  </a:moveTo>
                  <a:lnTo>
                    <a:pt x="99" y="52"/>
                  </a:lnTo>
                  <a:lnTo>
                    <a:pt x="101" y="45"/>
                  </a:lnTo>
                  <a:lnTo>
                    <a:pt x="104" y="39"/>
                  </a:lnTo>
                  <a:lnTo>
                    <a:pt x="108" y="35"/>
                  </a:lnTo>
                  <a:lnTo>
                    <a:pt x="114" y="25"/>
                  </a:lnTo>
                  <a:lnTo>
                    <a:pt x="118" y="20"/>
                  </a:lnTo>
                  <a:lnTo>
                    <a:pt x="123" y="16"/>
                  </a:lnTo>
                  <a:lnTo>
                    <a:pt x="128" y="12"/>
                  </a:lnTo>
                  <a:lnTo>
                    <a:pt x="133" y="9"/>
                  </a:lnTo>
                  <a:lnTo>
                    <a:pt x="138" y="7"/>
                  </a:lnTo>
                  <a:lnTo>
                    <a:pt x="144" y="4"/>
                  </a:lnTo>
                  <a:lnTo>
                    <a:pt x="149" y="2"/>
                  </a:lnTo>
                  <a:lnTo>
                    <a:pt x="156" y="1"/>
                  </a:lnTo>
                  <a:lnTo>
                    <a:pt x="163" y="0"/>
                  </a:lnTo>
                  <a:lnTo>
                    <a:pt x="169" y="0"/>
                  </a:lnTo>
                  <a:lnTo>
                    <a:pt x="175" y="0"/>
                  </a:lnTo>
                  <a:lnTo>
                    <a:pt x="180" y="1"/>
                  </a:lnTo>
                  <a:lnTo>
                    <a:pt x="185" y="2"/>
                  </a:lnTo>
                  <a:lnTo>
                    <a:pt x="189" y="4"/>
                  </a:lnTo>
                  <a:lnTo>
                    <a:pt x="193" y="7"/>
                  </a:lnTo>
                  <a:lnTo>
                    <a:pt x="196" y="9"/>
                  </a:lnTo>
                  <a:lnTo>
                    <a:pt x="200" y="11"/>
                  </a:lnTo>
                  <a:lnTo>
                    <a:pt x="204" y="15"/>
                  </a:lnTo>
                  <a:lnTo>
                    <a:pt x="210" y="21"/>
                  </a:lnTo>
                  <a:lnTo>
                    <a:pt x="216" y="29"/>
                  </a:lnTo>
                  <a:lnTo>
                    <a:pt x="223" y="37"/>
                  </a:lnTo>
                  <a:lnTo>
                    <a:pt x="230" y="44"/>
                  </a:lnTo>
                  <a:lnTo>
                    <a:pt x="239" y="53"/>
                  </a:lnTo>
                  <a:lnTo>
                    <a:pt x="249" y="60"/>
                  </a:lnTo>
                  <a:lnTo>
                    <a:pt x="268" y="71"/>
                  </a:lnTo>
                  <a:lnTo>
                    <a:pt x="277" y="77"/>
                  </a:lnTo>
                  <a:lnTo>
                    <a:pt x="287" y="83"/>
                  </a:lnTo>
                  <a:lnTo>
                    <a:pt x="295" y="90"/>
                  </a:lnTo>
                  <a:lnTo>
                    <a:pt x="304" y="99"/>
                  </a:lnTo>
                  <a:lnTo>
                    <a:pt x="312" y="108"/>
                  </a:lnTo>
                  <a:lnTo>
                    <a:pt x="318" y="117"/>
                  </a:lnTo>
                  <a:lnTo>
                    <a:pt x="324" y="126"/>
                  </a:lnTo>
                  <a:lnTo>
                    <a:pt x="329" y="135"/>
                  </a:lnTo>
                  <a:lnTo>
                    <a:pt x="333" y="140"/>
                  </a:lnTo>
                  <a:lnTo>
                    <a:pt x="337" y="143"/>
                  </a:lnTo>
                  <a:lnTo>
                    <a:pt x="339" y="147"/>
                  </a:lnTo>
                  <a:lnTo>
                    <a:pt x="344" y="150"/>
                  </a:lnTo>
                  <a:lnTo>
                    <a:pt x="348" y="153"/>
                  </a:lnTo>
                  <a:lnTo>
                    <a:pt x="353" y="155"/>
                  </a:lnTo>
                  <a:lnTo>
                    <a:pt x="359" y="158"/>
                  </a:lnTo>
                  <a:lnTo>
                    <a:pt x="364" y="159"/>
                  </a:lnTo>
                  <a:lnTo>
                    <a:pt x="426" y="143"/>
                  </a:lnTo>
                  <a:lnTo>
                    <a:pt x="438" y="150"/>
                  </a:lnTo>
                  <a:lnTo>
                    <a:pt x="448" y="158"/>
                  </a:lnTo>
                  <a:lnTo>
                    <a:pt x="468" y="171"/>
                  </a:lnTo>
                  <a:lnTo>
                    <a:pt x="485" y="185"/>
                  </a:lnTo>
                  <a:lnTo>
                    <a:pt x="500" y="197"/>
                  </a:lnTo>
                  <a:lnTo>
                    <a:pt x="508" y="202"/>
                  </a:lnTo>
                  <a:lnTo>
                    <a:pt x="516" y="206"/>
                  </a:lnTo>
                  <a:lnTo>
                    <a:pt x="526" y="211"/>
                  </a:lnTo>
                  <a:lnTo>
                    <a:pt x="535" y="214"/>
                  </a:lnTo>
                  <a:lnTo>
                    <a:pt x="546" y="217"/>
                  </a:lnTo>
                  <a:lnTo>
                    <a:pt x="557" y="220"/>
                  </a:lnTo>
                  <a:lnTo>
                    <a:pt x="570" y="221"/>
                  </a:lnTo>
                  <a:lnTo>
                    <a:pt x="585" y="221"/>
                  </a:lnTo>
                  <a:lnTo>
                    <a:pt x="596" y="221"/>
                  </a:lnTo>
                  <a:lnTo>
                    <a:pt x="609" y="220"/>
                  </a:lnTo>
                  <a:lnTo>
                    <a:pt x="637" y="216"/>
                  </a:lnTo>
                  <a:lnTo>
                    <a:pt x="665" y="214"/>
                  </a:lnTo>
                  <a:lnTo>
                    <a:pt x="678" y="213"/>
                  </a:lnTo>
                  <a:lnTo>
                    <a:pt x="689" y="213"/>
                  </a:lnTo>
                  <a:lnTo>
                    <a:pt x="695" y="213"/>
                  </a:lnTo>
                  <a:lnTo>
                    <a:pt x="701" y="214"/>
                  </a:lnTo>
                  <a:lnTo>
                    <a:pt x="708" y="215"/>
                  </a:lnTo>
                  <a:lnTo>
                    <a:pt x="713" y="217"/>
                  </a:lnTo>
                  <a:lnTo>
                    <a:pt x="723" y="222"/>
                  </a:lnTo>
                  <a:lnTo>
                    <a:pt x="731" y="227"/>
                  </a:lnTo>
                  <a:lnTo>
                    <a:pt x="741" y="233"/>
                  </a:lnTo>
                  <a:lnTo>
                    <a:pt x="750" y="238"/>
                  </a:lnTo>
                  <a:lnTo>
                    <a:pt x="756" y="240"/>
                  </a:lnTo>
                  <a:lnTo>
                    <a:pt x="761" y="241"/>
                  </a:lnTo>
                  <a:lnTo>
                    <a:pt x="768" y="242"/>
                  </a:lnTo>
                  <a:lnTo>
                    <a:pt x="774" y="242"/>
                  </a:lnTo>
                  <a:lnTo>
                    <a:pt x="789" y="242"/>
                  </a:lnTo>
                  <a:lnTo>
                    <a:pt x="803" y="240"/>
                  </a:lnTo>
                  <a:lnTo>
                    <a:pt x="815" y="236"/>
                  </a:lnTo>
                  <a:lnTo>
                    <a:pt x="828" y="233"/>
                  </a:lnTo>
                  <a:lnTo>
                    <a:pt x="853" y="224"/>
                  </a:lnTo>
                  <a:lnTo>
                    <a:pt x="865" y="220"/>
                  </a:lnTo>
                  <a:lnTo>
                    <a:pt x="880" y="215"/>
                  </a:lnTo>
                  <a:lnTo>
                    <a:pt x="882" y="223"/>
                  </a:lnTo>
                  <a:lnTo>
                    <a:pt x="883" y="231"/>
                  </a:lnTo>
                  <a:lnTo>
                    <a:pt x="888" y="244"/>
                  </a:lnTo>
                  <a:lnTo>
                    <a:pt x="893" y="258"/>
                  </a:lnTo>
                  <a:lnTo>
                    <a:pt x="895" y="266"/>
                  </a:lnTo>
                  <a:lnTo>
                    <a:pt x="895" y="274"/>
                  </a:lnTo>
                  <a:lnTo>
                    <a:pt x="895" y="277"/>
                  </a:lnTo>
                  <a:lnTo>
                    <a:pt x="894" y="280"/>
                  </a:lnTo>
                  <a:lnTo>
                    <a:pt x="892" y="283"/>
                  </a:lnTo>
                  <a:lnTo>
                    <a:pt x="888" y="285"/>
                  </a:lnTo>
                  <a:lnTo>
                    <a:pt x="884" y="286"/>
                  </a:lnTo>
                  <a:lnTo>
                    <a:pt x="880" y="288"/>
                  </a:lnTo>
                  <a:lnTo>
                    <a:pt x="870" y="291"/>
                  </a:lnTo>
                  <a:lnTo>
                    <a:pt x="862" y="292"/>
                  </a:lnTo>
                  <a:lnTo>
                    <a:pt x="854" y="295"/>
                  </a:lnTo>
                  <a:lnTo>
                    <a:pt x="850" y="297"/>
                  </a:lnTo>
                  <a:lnTo>
                    <a:pt x="848" y="300"/>
                  </a:lnTo>
                  <a:lnTo>
                    <a:pt x="847" y="303"/>
                  </a:lnTo>
                  <a:lnTo>
                    <a:pt x="845" y="306"/>
                  </a:lnTo>
                  <a:lnTo>
                    <a:pt x="847" y="313"/>
                  </a:lnTo>
                  <a:lnTo>
                    <a:pt x="848" y="319"/>
                  </a:lnTo>
                  <a:lnTo>
                    <a:pt x="850" y="324"/>
                  </a:lnTo>
                  <a:lnTo>
                    <a:pt x="854" y="329"/>
                  </a:lnTo>
                  <a:lnTo>
                    <a:pt x="858" y="333"/>
                  </a:lnTo>
                  <a:lnTo>
                    <a:pt x="863" y="338"/>
                  </a:lnTo>
                  <a:lnTo>
                    <a:pt x="873" y="346"/>
                  </a:lnTo>
                  <a:lnTo>
                    <a:pt x="882" y="354"/>
                  </a:lnTo>
                  <a:lnTo>
                    <a:pt x="887" y="358"/>
                  </a:lnTo>
                  <a:lnTo>
                    <a:pt x="890" y="363"/>
                  </a:lnTo>
                  <a:lnTo>
                    <a:pt x="894" y="368"/>
                  </a:lnTo>
                  <a:lnTo>
                    <a:pt x="897" y="373"/>
                  </a:lnTo>
                  <a:lnTo>
                    <a:pt x="898" y="378"/>
                  </a:lnTo>
                  <a:lnTo>
                    <a:pt x="899" y="385"/>
                  </a:lnTo>
                  <a:lnTo>
                    <a:pt x="899" y="390"/>
                  </a:lnTo>
                  <a:lnTo>
                    <a:pt x="898" y="393"/>
                  </a:lnTo>
                  <a:lnTo>
                    <a:pt x="895" y="396"/>
                  </a:lnTo>
                  <a:lnTo>
                    <a:pt x="894" y="400"/>
                  </a:lnTo>
                  <a:lnTo>
                    <a:pt x="892" y="402"/>
                  </a:lnTo>
                  <a:lnTo>
                    <a:pt x="888" y="404"/>
                  </a:lnTo>
                  <a:lnTo>
                    <a:pt x="880" y="408"/>
                  </a:lnTo>
                  <a:lnTo>
                    <a:pt x="864" y="415"/>
                  </a:lnTo>
                  <a:lnTo>
                    <a:pt x="845" y="421"/>
                  </a:lnTo>
                  <a:lnTo>
                    <a:pt x="824" y="429"/>
                  </a:lnTo>
                  <a:lnTo>
                    <a:pt x="803" y="437"/>
                  </a:lnTo>
                  <a:lnTo>
                    <a:pt x="783" y="444"/>
                  </a:lnTo>
                  <a:lnTo>
                    <a:pt x="764" y="452"/>
                  </a:lnTo>
                  <a:lnTo>
                    <a:pt x="755" y="456"/>
                  </a:lnTo>
                  <a:lnTo>
                    <a:pt x="746" y="461"/>
                  </a:lnTo>
                  <a:lnTo>
                    <a:pt x="739" y="466"/>
                  </a:lnTo>
                  <a:lnTo>
                    <a:pt x="731" y="472"/>
                  </a:lnTo>
                  <a:lnTo>
                    <a:pt x="724" y="479"/>
                  </a:lnTo>
                  <a:lnTo>
                    <a:pt x="716" y="485"/>
                  </a:lnTo>
                  <a:lnTo>
                    <a:pt x="711" y="494"/>
                  </a:lnTo>
                  <a:lnTo>
                    <a:pt x="705" y="504"/>
                  </a:lnTo>
                  <a:lnTo>
                    <a:pt x="703" y="509"/>
                  </a:lnTo>
                  <a:lnTo>
                    <a:pt x="700" y="516"/>
                  </a:lnTo>
                  <a:lnTo>
                    <a:pt x="699" y="522"/>
                  </a:lnTo>
                  <a:lnTo>
                    <a:pt x="699" y="527"/>
                  </a:lnTo>
                  <a:lnTo>
                    <a:pt x="699" y="540"/>
                  </a:lnTo>
                  <a:lnTo>
                    <a:pt x="700" y="551"/>
                  </a:lnTo>
                  <a:lnTo>
                    <a:pt x="701" y="563"/>
                  </a:lnTo>
                  <a:lnTo>
                    <a:pt x="700" y="574"/>
                  </a:lnTo>
                  <a:lnTo>
                    <a:pt x="699" y="579"/>
                  </a:lnTo>
                  <a:lnTo>
                    <a:pt x="696" y="585"/>
                  </a:lnTo>
                  <a:lnTo>
                    <a:pt x="693" y="589"/>
                  </a:lnTo>
                  <a:lnTo>
                    <a:pt x="689" y="595"/>
                  </a:lnTo>
                  <a:lnTo>
                    <a:pt x="685" y="598"/>
                  </a:lnTo>
                  <a:lnTo>
                    <a:pt x="681" y="600"/>
                  </a:lnTo>
                  <a:lnTo>
                    <a:pt x="676" y="602"/>
                  </a:lnTo>
                  <a:lnTo>
                    <a:pt x="672" y="603"/>
                  </a:lnTo>
                  <a:lnTo>
                    <a:pt x="664" y="605"/>
                  </a:lnTo>
                  <a:lnTo>
                    <a:pt x="654" y="605"/>
                  </a:lnTo>
                  <a:lnTo>
                    <a:pt x="644" y="605"/>
                  </a:lnTo>
                  <a:lnTo>
                    <a:pt x="635" y="606"/>
                  </a:lnTo>
                  <a:lnTo>
                    <a:pt x="625" y="607"/>
                  </a:lnTo>
                  <a:lnTo>
                    <a:pt x="620" y="608"/>
                  </a:lnTo>
                  <a:lnTo>
                    <a:pt x="616" y="611"/>
                  </a:lnTo>
                  <a:lnTo>
                    <a:pt x="611" y="613"/>
                  </a:lnTo>
                  <a:lnTo>
                    <a:pt x="606" y="615"/>
                  </a:lnTo>
                  <a:lnTo>
                    <a:pt x="600" y="616"/>
                  </a:lnTo>
                  <a:lnTo>
                    <a:pt x="595" y="617"/>
                  </a:lnTo>
                  <a:lnTo>
                    <a:pt x="584" y="618"/>
                  </a:lnTo>
                  <a:lnTo>
                    <a:pt x="572" y="618"/>
                  </a:lnTo>
                  <a:lnTo>
                    <a:pt x="561" y="617"/>
                  </a:lnTo>
                  <a:lnTo>
                    <a:pt x="550" y="616"/>
                  </a:lnTo>
                  <a:lnTo>
                    <a:pt x="541" y="615"/>
                  </a:lnTo>
                  <a:lnTo>
                    <a:pt x="532" y="613"/>
                  </a:lnTo>
                  <a:lnTo>
                    <a:pt x="526" y="609"/>
                  </a:lnTo>
                  <a:lnTo>
                    <a:pt x="518" y="606"/>
                  </a:lnTo>
                  <a:lnTo>
                    <a:pt x="507" y="599"/>
                  </a:lnTo>
                  <a:lnTo>
                    <a:pt x="502" y="596"/>
                  </a:lnTo>
                  <a:lnTo>
                    <a:pt x="497" y="593"/>
                  </a:lnTo>
                  <a:lnTo>
                    <a:pt x="492" y="589"/>
                  </a:lnTo>
                  <a:lnTo>
                    <a:pt x="486" y="587"/>
                  </a:lnTo>
                  <a:lnTo>
                    <a:pt x="480" y="585"/>
                  </a:lnTo>
                  <a:lnTo>
                    <a:pt x="473" y="582"/>
                  </a:lnTo>
                  <a:lnTo>
                    <a:pt x="466" y="581"/>
                  </a:lnTo>
                  <a:lnTo>
                    <a:pt x="457" y="581"/>
                  </a:lnTo>
                  <a:lnTo>
                    <a:pt x="453" y="581"/>
                  </a:lnTo>
                  <a:lnTo>
                    <a:pt x="450" y="582"/>
                  </a:lnTo>
                  <a:lnTo>
                    <a:pt x="447" y="584"/>
                  </a:lnTo>
                  <a:lnTo>
                    <a:pt x="444" y="585"/>
                  </a:lnTo>
                  <a:lnTo>
                    <a:pt x="441" y="588"/>
                  </a:lnTo>
                  <a:lnTo>
                    <a:pt x="437" y="593"/>
                  </a:lnTo>
                  <a:lnTo>
                    <a:pt x="429" y="604"/>
                  </a:lnTo>
                  <a:lnTo>
                    <a:pt x="426" y="608"/>
                  </a:lnTo>
                  <a:lnTo>
                    <a:pt x="423" y="612"/>
                  </a:lnTo>
                  <a:lnTo>
                    <a:pt x="421" y="614"/>
                  </a:lnTo>
                  <a:lnTo>
                    <a:pt x="417" y="616"/>
                  </a:lnTo>
                  <a:lnTo>
                    <a:pt x="413" y="618"/>
                  </a:lnTo>
                  <a:lnTo>
                    <a:pt x="408" y="620"/>
                  </a:lnTo>
                  <a:lnTo>
                    <a:pt x="403" y="621"/>
                  </a:lnTo>
                  <a:lnTo>
                    <a:pt x="394" y="620"/>
                  </a:lnTo>
                  <a:lnTo>
                    <a:pt x="384" y="617"/>
                  </a:lnTo>
                  <a:lnTo>
                    <a:pt x="374" y="615"/>
                  </a:lnTo>
                  <a:lnTo>
                    <a:pt x="363" y="614"/>
                  </a:lnTo>
                  <a:lnTo>
                    <a:pt x="358" y="614"/>
                  </a:lnTo>
                  <a:lnTo>
                    <a:pt x="353" y="614"/>
                  </a:lnTo>
                  <a:lnTo>
                    <a:pt x="348" y="616"/>
                  </a:lnTo>
                  <a:lnTo>
                    <a:pt x="344" y="617"/>
                  </a:lnTo>
                  <a:lnTo>
                    <a:pt x="337" y="622"/>
                  </a:lnTo>
                  <a:lnTo>
                    <a:pt x="332" y="627"/>
                  </a:lnTo>
                  <a:lnTo>
                    <a:pt x="323" y="638"/>
                  </a:lnTo>
                  <a:lnTo>
                    <a:pt x="319" y="643"/>
                  </a:lnTo>
                  <a:lnTo>
                    <a:pt x="314" y="647"/>
                  </a:lnTo>
                  <a:lnTo>
                    <a:pt x="308" y="650"/>
                  </a:lnTo>
                  <a:lnTo>
                    <a:pt x="304" y="650"/>
                  </a:lnTo>
                  <a:lnTo>
                    <a:pt x="300" y="650"/>
                  </a:lnTo>
                  <a:lnTo>
                    <a:pt x="292" y="650"/>
                  </a:lnTo>
                  <a:lnTo>
                    <a:pt x="283" y="648"/>
                  </a:lnTo>
                  <a:lnTo>
                    <a:pt x="275" y="645"/>
                  </a:lnTo>
                  <a:lnTo>
                    <a:pt x="268" y="642"/>
                  </a:lnTo>
                  <a:lnTo>
                    <a:pt x="262" y="640"/>
                  </a:lnTo>
                  <a:lnTo>
                    <a:pt x="253" y="636"/>
                  </a:lnTo>
                  <a:lnTo>
                    <a:pt x="245" y="635"/>
                  </a:lnTo>
                  <a:lnTo>
                    <a:pt x="240" y="634"/>
                  </a:lnTo>
                  <a:lnTo>
                    <a:pt x="237" y="634"/>
                  </a:lnTo>
                  <a:lnTo>
                    <a:pt x="232" y="634"/>
                  </a:lnTo>
                  <a:lnTo>
                    <a:pt x="228" y="635"/>
                  </a:lnTo>
                  <a:lnTo>
                    <a:pt x="224" y="636"/>
                  </a:lnTo>
                  <a:lnTo>
                    <a:pt x="220" y="639"/>
                  </a:lnTo>
                  <a:lnTo>
                    <a:pt x="214" y="643"/>
                  </a:lnTo>
                  <a:lnTo>
                    <a:pt x="208" y="648"/>
                  </a:lnTo>
                  <a:lnTo>
                    <a:pt x="203" y="652"/>
                  </a:lnTo>
                  <a:lnTo>
                    <a:pt x="199" y="656"/>
                  </a:lnTo>
                  <a:lnTo>
                    <a:pt x="195" y="657"/>
                  </a:lnTo>
                  <a:lnTo>
                    <a:pt x="193" y="659"/>
                  </a:lnTo>
                  <a:lnTo>
                    <a:pt x="189" y="660"/>
                  </a:lnTo>
                  <a:lnTo>
                    <a:pt x="184" y="661"/>
                  </a:lnTo>
                  <a:lnTo>
                    <a:pt x="180" y="661"/>
                  </a:lnTo>
                  <a:lnTo>
                    <a:pt x="176" y="661"/>
                  </a:lnTo>
                  <a:lnTo>
                    <a:pt x="173" y="660"/>
                  </a:lnTo>
                  <a:lnTo>
                    <a:pt x="170" y="659"/>
                  </a:lnTo>
                  <a:lnTo>
                    <a:pt x="168" y="657"/>
                  </a:lnTo>
                  <a:lnTo>
                    <a:pt x="163" y="652"/>
                  </a:lnTo>
                  <a:lnTo>
                    <a:pt x="158" y="648"/>
                  </a:lnTo>
                  <a:lnTo>
                    <a:pt x="153" y="643"/>
                  </a:lnTo>
                  <a:lnTo>
                    <a:pt x="151" y="641"/>
                  </a:lnTo>
                  <a:lnTo>
                    <a:pt x="149" y="639"/>
                  </a:lnTo>
                  <a:lnTo>
                    <a:pt x="145" y="636"/>
                  </a:lnTo>
                  <a:lnTo>
                    <a:pt x="143" y="635"/>
                  </a:lnTo>
                  <a:lnTo>
                    <a:pt x="139" y="634"/>
                  </a:lnTo>
                  <a:lnTo>
                    <a:pt x="135" y="634"/>
                  </a:lnTo>
                  <a:lnTo>
                    <a:pt x="130" y="634"/>
                  </a:lnTo>
                  <a:lnTo>
                    <a:pt x="125" y="635"/>
                  </a:lnTo>
                  <a:lnTo>
                    <a:pt x="116" y="636"/>
                  </a:lnTo>
                  <a:lnTo>
                    <a:pt x="108" y="639"/>
                  </a:lnTo>
                  <a:lnTo>
                    <a:pt x="102" y="640"/>
                  </a:lnTo>
                  <a:lnTo>
                    <a:pt x="97" y="640"/>
                  </a:lnTo>
                  <a:lnTo>
                    <a:pt x="69" y="640"/>
                  </a:lnTo>
                  <a:lnTo>
                    <a:pt x="56" y="639"/>
                  </a:lnTo>
                  <a:lnTo>
                    <a:pt x="44" y="638"/>
                  </a:lnTo>
                  <a:lnTo>
                    <a:pt x="37" y="636"/>
                  </a:lnTo>
                  <a:lnTo>
                    <a:pt x="31" y="635"/>
                  </a:lnTo>
                  <a:lnTo>
                    <a:pt x="20" y="631"/>
                  </a:lnTo>
                  <a:lnTo>
                    <a:pt x="15" y="627"/>
                  </a:lnTo>
                  <a:lnTo>
                    <a:pt x="10" y="624"/>
                  </a:lnTo>
                  <a:lnTo>
                    <a:pt x="5" y="621"/>
                  </a:lnTo>
                  <a:lnTo>
                    <a:pt x="0" y="616"/>
                  </a:lnTo>
                  <a:lnTo>
                    <a:pt x="9" y="584"/>
                  </a:lnTo>
                  <a:lnTo>
                    <a:pt x="9" y="476"/>
                  </a:lnTo>
                  <a:lnTo>
                    <a:pt x="10" y="473"/>
                  </a:lnTo>
                  <a:lnTo>
                    <a:pt x="10" y="471"/>
                  </a:lnTo>
                  <a:lnTo>
                    <a:pt x="12" y="469"/>
                  </a:lnTo>
                  <a:lnTo>
                    <a:pt x="15" y="466"/>
                  </a:lnTo>
                  <a:lnTo>
                    <a:pt x="17" y="465"/>
                  </a:lnTo>
                  <a:lnTo>
                    <a:pt x="21" y="464"/>
                  </a:lnTo>
                  <a:lnTo>
                    <a:pt x="29" y="462"/>
                  </a:lnTo>
                  <a:lnTo>
                    <a:pt x="46" y="460"/>
                  </a:lnTo>
                  <a:lnTo>
                    <a:pt x="54" y="457"/>
                  </a:lnTo>
                  <a:lnTo>
                    <a:pt x="57" y="456"/>
                  </a:lnTo>
                  <a:lnTo>
                    <a:pt x="61" y="454"/>
                  </a:lnTo>
                  <a:lnTo>
                    <a:pt x="65" y="451"/>
                  </a:lnTo>
                  <a:lnTo>
                    <a:pt x="66" y="448"/>
                  </a:lnTo>
                  <a:lnTo>
                    <a:pt x="67" y="447"/>
                  </a:lnTo>
                  <a:lnTo>
                    <a:pt x="70" y="443"/>
                  </a:lnTo>
                  <a:lnTo>
                    <a:pt x="72" y="439"/>
                  </a:lnTo>
                  <a:lnTo>
                    <a:pt x="75" y="430"/>
                  </a:lnTo>
                  <a:lnTo>
                    <a:pt x="79" y="421"/>
                  </a:lnTo>
                  <a:lnTo>
                    <a:pt x="81" y="415"/>
                  </a:lnTo>
                  <a:lnTo>
                    <a:pt x="84" y="411"/>
                  </a:lnTo>
                  <a:lnTo>
                    <a:pt x="86" y="408"/>
                  </a:lnTo>
                  <a:lnTo>
                    <a:pt x="89" y="405"/>
                  </a:lnTo>
                  <a:lnTo>
                    <a:pt x="91" y="403"/>
                  </a:lnTo>
                  <a:lnTo>
                    <a:pt x="96" y="402"/>
                  </a:lnTo>
                  <a:lnTo>
                    <a:pt x="100" y="402"/>
                  </a:lnTo>
                  <a:lnTo>
                    <a:pt x="110" y="402"/>
                  </a:lnTo>
                  <a:lnTo>
                    <a:pt x="119" y="404"/>
                  </a:lnTo>
                  <a:lnTo>
                    <a:pt x="128" y="407"/>
                  </a:lnTo>
                  <a:lnTo>
                    <a:pt x="136" y="410"/>
                  </a:lnTo>
                  <a:lnTo>
                    <a:pt x="144" y="413"/>
                  </a:lnTo>
                  <a:lnTo>
                    <a:pt x="148" y="415"/>
                  </a:lnTo>
                  <a:lnTo>
                    <a:pt x="153" y="416"/>
                  </a:lnTo>
                  <a:lnTo>
                    <a:pt x="161" y="418"/>
                  </a:lnTo>
                  <a:lnTo>
                    <a:pt x="166" y="418"/>
                  </a:lnTo>
                  <a:lnTo>
                    <a:pt x="171" y="418"/>
                  </a:lnTo>
                  <a:lnTo>
                    <a:pt x="179" y="417"/>
                  </a:lnTo>
                  <a:lnTo>
                    <a:pt x="183" y="417"/>
                  </a:lnTo>
                  <a:lnTo>
                    <a:pt x="186" y="415"/>
                  </a:lnTo>
                  <a:lnTo>
                    <a:pt x="189" y="413"/>
                  </a:lnTo>
                  <a:lnTo>
                    <a:pt x="193" y="411"/>
                  </a:lnTo>
                  <a:lnTo>
                    <a:pt x="195" y="409"/>
                  </a:lnTo>
                  <a:lnTo>
                    <a:pt x="198" y="405"/>
                  </a:lnTo>
                  <a:lnTo>
                    <a:pt x="201" y="400"/>
                  </a:lnTo>
                  <a:lnTo>
                    <a:pt x="205" y="393"/>
                  </a:lnTo>
                  <a:lnTo>
                    <a:pt x="206" y="386"/>
                  </a:lnTo>
                  <a:lnTo>
                    <a:pt x="208" y="378"/>
                  </a:lnTo>
                  <a:lnTo>
                    <a:pt x="206" y="372"/>
                  </a:lnTo>
                  <a:lnTo>
                    <a:pt x="205" y="366"/>
                  </a:lnTo>
                  <a:lnTo>
                    <a:pt x="203" y="360"/>
                  </a:lnTo>
                  <a:lnTo>
                    <a:pt x="199" y="356"/>
                  </a:lnTo>
                  <a:lnTo>
                    <a:pt x="195" y="351"/>
                  </a:lnTo>
                  <a:lnTo>
                    <a:pt x="191" y="348"/>
                  </a:lnTo>
                  <a:lnTo>
                    <a:pt x="185" y="345"/>
                  </a:lnTo>
                  <a:lnTo>
                    <a:pt x="180" y="341"/>
                  </a:lnTo>
                  <a:lnTo>
                    <a:pt x="169" y="335"/>
                  </a:lnTo>
                  <a:lnTo>
                    <a:pt x="156" y="327"/>
                  </a:lnTo>
                  <a:lnTo>
                    <a:pt x="150" y="323"/>
                  </a:lnTo>
                  <a:lnTo>
                    <a:pt x="145" y="319"/>
                  </a:lnTo>
                  <a:lnTo>
                    <a:pt x="140" y="314"/>
                  </a:lnTo>
                  <a:lnTo>
                    <a:pt x="135" y="309"/>
                  </a:lnTo>
                  <a:lnTo>
                    <a:pt x="129" y="302"/>
                  </a:lnTo>
                  <a:lnTo>
                    <a:pt x="125" y="295"/>
                  </a:lnTo>
                  <a:lnTo>
                    <a:pt x="123" y="287"/>
                  </a:lnTo>
                  <a:lnTo>
                    <a:pt x="120" y="280"/>
                  </a:lnTo>
                  <a:lnTo>
                    <a:pt x="120" y="273"/>
                  </a:lnTo>
                  <a:lnTo>
                    <a:pt x="119" y="265"/>
                  </a:lnTo>
                  <a:lnTo>
                    <a:pt x="119" y="247"/>
                  </a:lnTo>
                  <a:lnTo>
                    <a:pt x="119" y="242"/>
                  </a:lnTo>
                  <a:lnTo>
                    <a:pt x="120" y="238"/>
                  </a:lnTo>
                  <a:lnTo>
                    <a:pt x="123" y="230"/>
                  </a:lnTo>
                  <a:lnTo>
                    <a:pt x="126" y="222"/>
                  </a:lnTo>
                  <a:lnTo>
                    <a:pt x="129" y="218"/>
                  </a:lnTo>
                  <a:lnTo>
                    <a:pt x="133" y="215"/>
                  </a:lnTo>
                  <a:lnTo>
                    <a:pt x="135" y="212"/>
                  </a:lnTo>
                  <a:lnTo>
                    <a:pt x="139" y="208"/>
                  </a:lnTo>
                  <a:lnTo>
                    <a:pt x="146" y="203"/>
                  </a:lnTo>
                  <a:lnTo>
                    <a:pt x="161" y="191"/>
                  </a:lnTo>
                  <a:lnTo>
                    <a:pt x="178" y="180"/>
                  </a:lnTo>
                  <a:lnTo>
                    <a:pt x="184" y="175"/>
                  </a:lnTo>
                  <a:lnTo>
                    <a:pt x="191" y="168"/>
                  </a:lnTo>
                  <a:lnTo>
                    <a:pt x="196" y="161"/>
                  </a:lnTo>
                  <a:lnTo>
                    <a:pt x="199" y="158"/>
                  </a:lnTo>
                  <a:lnTo>
                    <a:pt x="200" y="154"/>
                  </a:lnTo>
                  <a:lnTo>
                    <a:pt x="203" y="150"/>
                  </a:lnTo>
                  <a:lnTo>
                    <a:pt x="203" y="145"/>
                  </a:lnTo>
                  <a:lnTo>
                    <a:pt x="204" y="141"/>
                  </a:lnTo>
                  <a:lnTo>
                    <a:pt x="204" y="136"/>
                  </a:lnTo>
                  <a:lnTo>
                    <a:pt x="204" y="132"/>
                  </a:lnTo>
                  <a:lnTo>
                    <a:pt x="203" y="128"/>
                  </a:lnTo>
                  <a:lnTo>
                    <a:pt x="200" y="125"/>
                  </a:lnTo>
                  <a:lnTo>
                    <a:pt x="198" y="123"/>
                  </a:lnTo>
                  <a:lnTo>
                    <a:pt x="194" y="120"/>
                  </a:lnTo>
                  <a:lnTo>
                    <a:pt x="190" y="119"/>
                  </a:lnTo>
                  <a:lnTo>
                    <a:pt x="181" y="117"/>
                  </a:lnTo>
                  <a:lnTo>
                    <a:pt x="160" y="114"/>
                  </a:lnTo>
                  <a:lnTo>
                    <a:pt x="150" y="111"/>
                  </a:lnTo>
                  <a:lnTo>
                    <a:pt x="145" y="109"/>
                  </a:lnTo>
                  <a:lnTo>
                    <a:pt x="143" y="108"/>
                  </a:lnTo>
                  <a:lnTo>
                    <a:pt x="140" y="107"/>
                  </a:lnTo>
                  <a:lnTo>
                    <a:pt x="133" y="101"/>
                  </a:lnTo>
                  <a:lnTo>
                    <a:pt x="129" y="98"/>
                  </a:lnTo>
                  <a:lnTo>
                    <a:pt x="126" y="95"/>
                  </a:lnTo>
                  <a:lnTo>
                    <a:pt x="121" y="88"/>
                  </a:lnTo>
                  <a:lnTo>
                    <a:pt x="116" y="81"/>
                  </a:lnTo>
                  <a:lnTo>
                    <a:pt x="113" y="74"/>
                  </a:lnTo>
                  <a:lnTo>
                    <a:pt x="109" y="66"/>
                  </a:lnTo>
                  <a:lnTo>
                    <a:pt x="100" y="49"/>
                  </a:lnTo>
                  <a:lnTo>
                    <a:pt x="97" y="57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5" name="Freeform 1725">
              <a:extLst>
                <a:ext uri="{FF2B5EF4-FFF2-40B4-BE49-F238E27FC236}">
                  <a16:creationId xmlns:a16="http://schemas.microsoft.com/office/drawing/2014/main" id="{85D76D8E-C77A-4A6A-887D-8A9A02E3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3" y="3416303"/>
              <a:ext cx="1046163" cy="652463"/>
            </a:xfrm>
            <a:custGeom>
              <a:avLst/>
              <a:gdLst/>
              <a:ahLst/>
              <a:cxnLst>
                <a:cxn ang="0">
                  <a:pos x="202" y="231"/>
                </a:cxn>
                <a:cxn ang="0">
                  <a:pos x="267" y="268"/>
                </a:cxn>
                <a:cxn ang="0">
                  <a:pos x="330" y="274"/>
                </a:cxn>
                <a:cxn ang="0">
                  <a:pos x="403" y="279"/>
                </a:cxn>
                <a:cxn ang="0">
                  <a:pos x="453" y="299"/>
                </a:cxn>
                <a:cxn ang="0">
                  <a:pos x="495" y="297"/>
                </a:cxn>
                <a:cxn ang="0">
                  <a:pos x="561" y="267"/>
                </a:cxn>
                <a:cxn ang="0">
                  <a:pos x="633" y="236"/>
                </a:cxn>
                <a:cxn ang="0">
                  <a:pos x="741" y="232"/>
                </a:cxn>
                <a:cxn ang="0">
                  <a:pos x="800" y="211"/>
                </a:cxn>
                <a:cxn ang="0">
                  <a:pos x="885" y="138"/>
                </a:cxn>
                <a:cxn ang="0">
                  <a:pos x="935" y="104"/>
                </a:cxn>
                <a:cxn ang="0">
                  <a:pos x="1016" y="82"/>
                </a:cxn>
                <a:cxn ang="0">
                  <a:pos x="1168" y="14"/>
                </a:cxn>
                <a:cxn ang="0">
                  <a:pos x="1251" y="1"/>
                </a:cxn>
                <a:cxn ang="0">
                  <a:pos x="1315" y="14"/>
                </a:cxn>
                <a:cxn ang="0">
                  <a:pos x="1292" y="85"/>
                </a:cxn>
                <a:cxn ang="0">
                  <a:pos x="1288" y="165"/>
                </a:cxn>
                <a:cxn ang="0">
                  <a:pos x="1261" y="174"/>
                </a:cxn>
                <a:cxn ang="0">
                  <a:pos x="1218" y="193"/>
                </a:cxn>
                <a:cxn ang="0">
                  <a:pos x="1123" y="266"/>
                </a:cxn>
                <a:cxn ang="0">
                  <a:pos x="1003" y="345"/>
                </a:cxn>
                <a:cxn ang="0">
                  <a:pos x="977" y="314"/>
                </a:cxn>
                <a:cxn ang="0">
                  <a:pos x="941" y="412"/>
                </a:cxn>
                <a:cxn ang="0">
                  <a:pos x="927" y="443"/>
                </a:cxn>
                <a:cxn ang="0">
                  <a:pos x="871" y="482"/>
                </a:cxn>
                <a:cxn ang="0">
                  <a:pos x="830" y="518"/>
                </a:cxn>
                <a:cxn ang="0">
                  <a:pos x="823" y="553"/>
                </a:cxn>
                <a:cxn ang="0">
                  <a:pos x="836" y="591"/>
                </a:cxn>
                <a:cxn ang="0">
                  <a:pos x="825" y="627"/>
                </a:cxn>
                <a:cxn ang="0">
                  <a:pos x="780" y="667"/>
                </a:cxn>
                <a:cxn ang="0">
                  <a:pos x="770" y="702"/>
                </a:cxn>
                <a:cxn ang="0">
                  <a:pos x="771" y="752"/>
                </a:cxn>
                <a:cxn ang="0">
                  <a:pos x="743" y="788"/>
                </a:cxn>
                <a:cxn ang="0">
                  <a:pos x="701" y="813"/>
                </a:cxn>
                <a:cxn ang="0">
                  <a:pos x="646" y="821"/>
                </a:cxn>
                <a:cxn ang="0">
                  <a:pos x="612" y="812"/>
                </a:cxn>
                <a:cxn ang="0">
                  <a:pos x="591" y="790"/>
                </a:cxn>
                <a:cxn ang="0">
                  <a:pos x="588" y="750"/>
                </a:cxn>
                <a:cxn ang="0">
                  <a:pos x="632" y="694"/>
                </a:cxn>
                <a:cxn ang="0">
                  <a:pos x="653" y="652"/>
                </a:cxn>
                <a:cxn ang="0">
                  <a:pos x="643" y="608"/>
                </a:cxn>
                <a:cxn ang="0">
                  <a:pos x="548" y="526"/>
                </a:cxn>
                <a:cxn ang="0">
                  <a:pos x="488" y="495"/>
                </a:cxn>
                <a:cxn ang="0">
                  <a:pos x="435" y="497"/>
                </a:cxn>
                <a:cxn ang="0">
                  <a:pos x="363" y="525"/>
                </a:cxn>
                <a:cxn ang="0">
                  <a:pos x="310" y="529"/>
                </a:cxn>
                <a:cxn ang="0">
                  <a:pos x="225" y="512"/>
                </a:cxn>
                <a:cxn ang="0">
                  <a:pos x="116" y="506"/>
                </a:cxn>
                <a:cxn ang="0">
                  <a:pos x="98" y="466"/>
                </a:cxn>
                <a:cxn ang="0">
                  <a:pos x="101" y="386"/>
                </a:cxn>
                <a:cxn ang="0">
                  <a:pos x="121" y="358"/>
                </a:cxn>
                <a:cxn ang="0">
                  <a:pos x="165" y="316"/>
                </a:cxn>
                <a:cxn ang="0">
                  <a:pos x="171" y="286"/>
                </a:cxn>
                <a:cxn ang="0">
                  <a:pos x="138" y="277"/>
                </a:cxn>
                <a:cxn ang="0">
                  <a:pos x="108" y="285"/>
                </a:cxn>
                <a:cxn ang="0">
                  <a:pos x="38" y="300"/>
                </a:cxn>
                <a:cxn ang="0">
                  <a:pos x="2" y="282"/>
                </a:cxn>
                <a:cxn ang="0">
                  <a:pos x="13" y="274"/>
                </a:cxn>
                <a:cxn ang="0">
                  <a:pos x="55" y="277"/>
                </a:cxn>
                <a:cxn ang="0">
                  <a:pos x="95" y="259"/>
                </a:cxn>
                <a:cxn ang="0">
                  <a:pos x="157" y="227"/>
                </a:cxn>
              </a:cxnLst>
              <a:rect l="0" t="0" r="r" b="b"/>
              <a:pathLst>
                <a:path w="1317" h="821">
                  <a:moveTo>
                    <a:pt x="173" y="225"/>
                  </a:moveTo>
                  <a:lnTo>
                    <a:pt x="180" y="226"/>
                  </a:lnTo>
                  <a:lnTo>
                    <a:pt x="186" y="226"/>
                  </a:lnTo>
                  <a:lnTo>
                    <a:pt x="191" y="228"/>
                  </a:lnTo>
                  <a:lnTo>
                    <a:pt x="197" y="229"/>
                  </a:lnTo>
                  <a:lnTo>
                    <a:pt x="202" y="231"/>
                  </a:lnTo>
                  <a:lnTo>
                    <a:pt x="207" y="234"/>
                  </a:lnTo>
                  <a:lnTo>
                    <a:pt x="217" y="240"/>
                  </a:lnTo>
                  <a:lnTo>
                    <a:pt x="236" y="253"/>
                  </a:lnTo>
                  <a:lnTo>
                    <a:pt x="246" y="259"/>
                  </a:lnTo>
                  <a:lnTo>
                    <a:pt x="257" y="265"/>
                  </a:lnTo>
                  <a:lnTo>
                    <a:pt x="267" y="268"/>
                  </a:lnTo>
                  <a:lnTo>
                    <a:pt x="276" y="271"/>
                  </a:lnTo>
                  <a:lnTo>
                    <a:pt x="286" y="273"/>
                  </a:lnTo>
                  <a:lnTo>
                    <a:pt x="295" y="274"/>
                  </a:lnTo>
                  <a:lnTo>
                    <a:pt x="303" y="275"/>
                  </a:lnTo>
                  <a:lnTo>
                    <a:pt x="312" y="275"/>
                  </a:lnTo>
                  <a:lnTo>
                    <a:pt x="330" y="274"/>
                  </a:lnTo>
                  <a:lnTo>
                    <a:pt x="347" y="273"/>
                  </a:lnTo>
                  <a:lnTo>
                    <a:pt x="365" y="273"/>
                  </a:lnTo>
                  <a:lnTo>
                    <a:pt x="375" y="273"/>
                  </a:lnTo>
                  <a:lnTo>
                    <a:pt x="383" y="274"/>
                  </a:lnTo>
                  <a:lnTo>
                    <a:pt x="393" y="276"/>
                  </a:lnTo>
                  <a:lnTo>
                    <a:pt x="403" y="279"/>
                  </a:lnTo>
                  <a:lnTo>
                    <a:pt x="412" y="281"/>
                  </a:lnTo>
                  <a:lnTo>
                    <a:pt x="420" y="284"/>
                  </a:lnTo>
                  <a:lnTo>
                    <a:pt x="435" y="291"/>
                  </a:lnTo>
                  <a:lnTo>
                    <a:pt x="442" y="294"/>
                  </a:lnTo>
                  <a:lnTo>
                    <a:pt x="450" y="298"/>
                  </a:lnTo>
                  <a:lnTo>
                    <a:pt x="453" y="299"/>
                  </a:lnTo>
                  <a:lnTo>
                    <a:pt x="457" y="299"/>
                  </a:lnTo>
                  <a:lnTo>
                    <a:pt x="462" y="300"/>
                  </a:lnTo>
                  <a:lnTo>
                    <a:pt x="467" y="300"/>
                  </a:lnTo>
                  <a:lnTo>
                    <a:pt x="475" y="300"/>
                  </a:lnTo>
                  <a:lnTo>
                    <a:pt x="481" y="299"/>
                  </a:lnTo>
                  <a:lnTo>
                    <a:pt x="495" y="297"/>
                  </a:lnTo>
                  <a:lnTo>
                    <a:pt x="507" y="293"/>
                  </a:lnTo>
                  <a:lnTo>
                    <a:pt x="512" y="292"/>
                  </a:lnTo>
                  <a:lnTo>
                    <a:pt x="518" y="290"/>
                  </a:lnTo>
                  <a:lnTo>
                    <a:pt x="530" y="284"/>
                  </a:lnTo>
                  <a:lnTo>
                    <a:pt x="540" y="279"/>
                  </a:lnTo>
                  <a:lnTo>
                    <a:pt x="561" y="267"/>
                  </a:lnTo>
                  <a:lnTo>
                    <a:pt x="582" y="255"/>
                  </a:lnTo>
                  <a:lnTo>
                    <a:pt x="592" y="249"/>
                  </a:lnTo>
                  <a:lnTo>
                    <a:pt x="603" y="245"/>
                  </a:lnTo>
                  <a:lnTo>
                    <a:pt x="615" y="240"/>
                  </a:lnTo>
                  <a:lnTo>
                    <a:pt x="627" y="237"/>
                  </a:lnTo>
                  <a:lnTo>
                    <a:pt x="633" y="236"/>
                  </a:lnTo>
                  <a:lnTo>
                    <a:pt x="641" y="235"/>
                  </a:lnTo>
                  <a:lnTo>
                    <a:pt x="655" y="235"/>
                  </a:lnTo>
                  <a:lnTo>
                    <a:pt x="716" y="235"/>
                  </a:lnTo>
                  <a:lnTo>
                    <a:pt x="725" y="235"/>
                  </a:lnTo>
                  <a:lnTo>
                    <a:pt x="733" y="234"/>
                  </a:lnTo>
                  <a:lnTo>
                    <a:pt x="741" y="232"/>
                  </a:lnTo>
                  <a:lnTo>
                    <a:pt x="748" y="231"/>
                  </a:lnTo>
                  <a:lnTo>
                    <a:pt x="755" y="230"/>
                  </a:lnTo>
                  <a:lnTo>
                    <a:pt x="762" y="228"/>
                  </a:lnTo>
                  <a:lnTo>
                    <a:pt x="775" y="223"/>
                  </a:lnTo>
                  <a:lnTo>
                    <a:pt x="787" y="218"/>
                  </a:lnTo>
                  <a:lnTo>
                    <a:pt x="800" y="211"/>
                  </a:lnTo>
                  <a:lnTo>
                    <a:pt x="811" y="204"/>
                  </a:lnTo>
                  <a:lnTo>
                    <a:pt x="821" y="195"/>
                  </a:lnTo>
                  <a:lnTo>
                    <a:pt x="832" y="188"/>
                  </a:lnTo>
                  <a:lnTo>
                    <a:pt x="842" y="179"/>
                  </a:lnTo>
                  <a:lnTo>
                    <a:pt x="863" y="158"/>
                  </a:lnTo>
                  <a:lnTo>
                    <a:pt x="885" y="138"/>
                  </a:lnTo>
                  <a:lnTo>
                    <a:pt x="897" y="128"/>
                  </a:lnTo>
                  <a:lnTo>
                    <a:pt x="910" y="118"/>
                  </a:lnTo>
                  <a:lnTo>
                    <a:pt x="916" y="113"/>
                  </a:lnTo>
                  <a:lnTo>
                    <a:pt x="922" y="110"/>
                  </a:lnTo>
                  <a:lnTo>
                    <a:pt x="928" y="107"/>
                  </a:lnTo>
                  <a:lnTo>
                    <a:pt x="935" y="104"/>
                  </a:lnTo>
                  <a:lnTo>
                    <a:pt x="947" y="100"/>
                  </a:lnTo>
                  <a:lnTo>
                    <a:pt x="961" y="97"/>
                  </a:lnTo>
                  <a:lnTo>
                    <a:pt x="988" y="91"/>
                  </a:lnTo>
                  <a:lnTo>
                    <a:pt x="1002" y="88"/>
                  </a:lnTo>
                  <a:lnTo>
                    <a:pt x="1010" y="84"/>
                  </a:lnTo>
                  <a:lnTo>
                    <a:pt x="1016" y="82"/>
                  </a:lnTo>
                  <a:lnTo>
                    <a:pt x="1050" y="66"/>
                  </a:lnTo>
                  <a:lnTo>
                    <a:pt x="1081" y="52"/>
                  </a:lnTo>
                  <a:lnTo>
                    <a:pt x="1110" y="37"/>
                  </a:lnTo>
                  <a:lnTo>
                    <a:pt x="1138" y="25"/>
                  </a:lnTo>
                  <a:lnTo>
                    <a:pt x="1153" y="20"/>
                  </a:lnTo>
                  <a:lnTo>
                    <a:pt x="1168" y="14"/>
                  </a:lnTo>
                  <a:lnTo>
                    <a:pt x="1176" y="12"/>
                  </a:lnTo>
                  <a:lnTo>
                    <a:pt x="1183" y="10"/>
                  </a:lnTo>
                  <a:lnTo>
                    <a:pt x="1200" y="7"/>
                  </a:lnTo>
                  <a:lnTo>
                    <a:pt x="1216" y="4"/>
                  </a:lnTo>
                  <a:lnTo>
                    <a:pt x="1232" y="2"/>
                  </a:lnTo>
                  <a:lnTo>
                    <a:pt x="1251" y="1"/>
                  </a:lnTo>
                  <a:lnTo>
                    <a:pt x="1270" y="0"/>
                  </a:lnTo>
                  <a:lnTo>
                    <a:pt x="1293" y="1"/>
                  </a:lnTo>
                  <a:lnTo>
                    <a:pt x="1305" y="1"/>
                  </a:lnTo>
                  <a:lnTo>
                    <a:pt x="1317" y="1"/>
                  </a:lnTo>
                  <a:lnTo>
                    <a:pt x="1316" y="8"/>
                  </a:lnTo>
                  <a:lnTo>
                    <a:pt x="1315" y="14"/>
                  </a:lnTo>
                  <a:lnTo>
                    <a:pt x="1311" y="27"/>
                  </a:lnTo>
                  <a:lnTo>
                    <a:pt x="1307" y="39"/>
                  </a:lnTo>
                  <a:lnTo>
                    <a:pt x="1302" y="50"/>
                  </a:lnTo>
                  <a:lnTo>
                    <a:pt x="1298" y="61"/>
                  </a:lnTo>
                  <a:lnTo>
                    <a:pt x="1295" y="73"/>
                  </a:lnTo>
                  <a:lnTo>
                    <a:pt x="1292" y="85"/>
                  </a:lnTo>
                  <a:lnTo>
                    <a:pt x="1291" y="92"/>
                  </a:lnTo>
                  <a:lnTo>
                    <a:pt x="1291" y="99"/>
                  </a:lnTo>
                  <a:lnTo>
                    <a:pt x="1291" y="157"/>
                  </a:lnTo>
                  <a:lnTo>
                    <a:pt x="1291" y="159"/>
                  </a:lnTo>
                  <a:lnTo>
                    <a:pt x="1290" y="163"/>
                  </a:lnTo>
                  <a:lnTo>
                    <a:pt x="1288" y="165"/>
                  </a:lnTo>
                  <a:lnTo>
                    <a:pt x="1286" y="166"/>
                  </a:lnTo>
                  <a:lnTo>
                    <a:pt x="1285" y="168"/>
                  </a:lnTo>
                  <a:lnTo>
                    <a:pt x="1282" y="170"/>
                  </a:lnTo>
                  <a:lnTo>
                    <a:pt x="1276" y="171"/>
                  </a:lnTo>
                  <a:lnTo>
                    <a:pt x="1268" y="173"/>
                  </a:lnTo>
                  <a:lnTo>
                    <a:pt x="1261" y="174"/>
                  </a:lnTo>
                  <a:lnTo>
                    <a:pt x="1253" y="175"/>
                  </a:lnTo>
                  <a:lnTo>
                    <a:pt x="1246" y="177"/>
                  </a:lnTo>
                  <a:lnTo>
                    <a:pt x="1238" y="181"/>
                  </a:lnTo>
                  <a:lnTo>
                    <a:pt x="1231" y="185"/>
                  </a:lnTo>
                  <a:lnTo>
                    <a:pt x="1225" y="189"/>
                  </a:lnTo>
                  <a:lnTo>
                    <a:pt x="1218" y="193"/>
                  </a:lnTo>
                  <a:lnTo>
                    <a:pt x="1207" y="203"/>
                  </a:lnTo>
                  <a:lnTo>
                    <a:pt x="1201" y="208"/>
                  </a:lnTo>
                  <a:lnTo>
                    <a:pt x="1193" y="213"/>
                  </a:lnTo>
                  <a:lnTo>
                    <a:pt x="1167" y="231"/>
                  </a:lnTo>
                  <a:lnTo>
                    <a:pt x="1145" y="249"/>
                  </a:lnTo>
                  <a:lnTo>
                    <a:pt x="1123" y="266"/>
                  </a:lnTo>
                  <a:lnTo>
                    <a:pt x="1103" y="283"/>
                  </a:lnTo>
                  <a:lnTo>
                    <a:pt x="1063" y="319"/>
                  </a:lnTo>
                  <a:lnTo>
                    <a:pt x="1041" y="338"/>
                  </a:lnTo>
                  <a:lnTo>
                    <a:pt x="1016" y="358"/>
                  </a:lnTo>
                  <a:lnTo>
                    <a:pt x="1010" y="352"/>
                  </a:lnTo>
                  <a:lnTo>
                    <a:pt x="1003" y="345"/>
                  </a:lnTo>
                  <a:lnTo>
                    <a:pt x="993" y="329"/>
                  </a:lnTo>
                  <a:lnTo>
                    <a:pt x="990" y="326"/>
                  </a:lnTo>
                  <a:lnTo>
                    <a:pt x="987" y="322"/>
                  </a:lnTo>
                  <a:lnTo>
                    <a:pt x="985" y="319"/>
                  </a:lnTo>
                  <a:lnTo>
                    <a:pt x="981" y="317"/>
                  </a:lnTo>
                  <a:lnTo>
                    <a:pt x="977" y="314"/>
                  </a:lnTo>
                  <a:lnTo>
                    <a:pt x="973" y="313"/>
                  </a:lnTo>
                  <a:lnTo>
                    <a:pt x="968" y="312"/>
                  </a:lnTo>
                  <a:lnTo>
                    <a:pt x="963" y="312"/>
                  </a:lnTo>
                  <a:lnTo>
                    <a:pt x="941" y="312"/>
                  </a:lnTo>
                  <a:lnTo>
                    <a:pt x="941" y="406"/>
                  </a:lnTo>
                  <a:lnTo>
                    <a:pt x="941" y="412"/>
                  </a:lnTo>
                  <a:lnTo>
                    <a:pt x="940" y="418"/>
                  </a:lnTo>
                  <a:lnTo>
                    <a:pt x="938" y="423"/>
                  </a:lnTo>
                  <a:lnTo>
                    <a:pt x="936" y="428"/>
                  </a:lnTo>
                  <a:lnTo>
                    <a:pt x="933" y="434"/>
                  </a:lnTo>
                  <a:lnTo>
                    <a:pt x="931" y="438"/>
                  </a:lnTo>
                  <a:lnTo>
                    <a:pt x="927" y="443"/>
                  </a:lnTo>
                  <a:lnTo>
                    <a:pt x="922" y="447"/>
                  </a:lnTo>
                  <a:lnTo>
                    <a:pt x="913" y="455"/>
                  </a:lnTo>
                  <a:lnTo>
                    <a:pt x="903" y="462"/>
                  </a:lnTo>
                  <a:lnTo>
                    <a:pt x="893" y="468"/>
                  </a:lnTo>
                  <a:lnTo>
                    <a:pt x="882" y="475"/>
                  </a:lnTo>
                  <a:lnTo>
                    <a:pt x="871" y="482"/>
                  </a:lnTo>
                  <a:lnTo>
                    <a:pt x="860" y="490"/>
                  </a:lnTo>
                  <a:lnTo>
                    <a:pt x="850" y="497"/>
                  </a:lnTo>
                  <a:lnTo>
                    <a:pt x="841" y="504"/>
                  </a:lnTo>
                  <a:lnTo>
                    <a:pt x="837" y="509"/>
                  </a:lnTo>
                  <a:lnTo>
                    <a:pt x="833" y="513"/>
                  </a:lnTo>
                  <a:lnTo>
                    <a:pt x="830" y="518"/>
                  </a:lnTo>
                  <a:lnTo>
                    <a:pt x="827" y="522"/>
                  </a:lnTo>
                  <a:lnTo>
                    <a:pt x="826" y="528"/>
                  </a:lnTo>
                  <a:lnTo>
                    <a:pt x="823" y="534"/>
                  </a:lnTo>
                  <a:lnTo>
                    <a:pt x="823" y="539"/>
                  </a:lnTo>
                  <a:lnTo>
                    <a:pt x="822" y="546"/>
                  </a:lnTo>
                  <a:lnTo>
                    <a:pt x="823" y="553"/>
                  </a:lnTo>
                  <a:lnTo>
                    <a:pt x="825" y="559"/>
                  </a:lnTo>
                  <a:lnTo>
                    <a:pt x="827" y="566"/>
                  </a:lnTo>
                  <a:lnTo>
                    <a:pt x="830" y="572"/>
                  </a:lnTo>
                  <a:lnTo>
                    <a:pt x="832" y="577"/>
                  </a:lnTo>
                  <a:lnTo>
                    <a:pt x="833" y="584"/>
                  </a:lnTo>
                  <a:lnTo>
                    <a:pt x="836" y="591"/>
                  </a:lnTo>
                  <a:lnTo>
                    <a:pt x="836" y="598"/>
                  </a:lnTo>
                  <a:lnTo>
                    <a:pt x="836" y="604"/>
                  </a:lnTo>
                  <a:lnTo>
                    <a:pt x="833" y="611"/>
                  </a:lnTo>
                  <a:lnTo>
                    <a:pt x="831" y="617"/>
                  </a:lnTo>
                  <a:lnTo>
                    <a:pt x="828" y="622"/>
                  </a:lnTo>
                  <a:lnTo>
                    <a:pt x="825" y="627"/>
                  </a:lnTo>
                  <a:lnTo>
                    <a:pt x="820" y="631"/>
                  </a:lnTo>
                  <a:lnTo>
                    <a:pt x="810" y="639"/>
                  </a:lnTo>
                  <a:lnTo>
                    <a:pt x="798" y="648"/>
                  </a:lnTo>
                  <a:lnTo>
                    <a:pt x="788" y="657"/>
                  </a:lnTo>
                  <a:lnTo>
                    <a:pt x="783" y="662"/>
                  </a:lnTo>
                  <a:lnTo>
                    <a:pt x="780" y="667"/>
                  </a:lnTo>
                  <a:lnTo>
                    <a:pt x="776" y="673"/>
                  </a:lnTo>
                  <a:lnTo>
                    <a:pt x="775" y="676"/>
                  </a:lnTo>
                  <a:lnTo>
                    <a:pt x="773" y="680"/>
                  </a:lnTo>
                  <a:lnTo>
                    <a:pt x="770" y="691"/>
                  </a:lnTo>
                  <a:lnTo>
                    <a:pt x="770" y="697"/>
                  </a:lnTo>
                  <a:lnTo>
                    <a:pt x="770" y="702"/>
                  </a:lnTo>
                  <a:lnTo>
                    <a:pt x="771" y="712"/>
                  </a:lnTo>
                  <a:lnTo>
                    <a:pt x="772" y="722"/>
                  </a:lnTo>
                  <a:lnTo>
                    <a:pt x="773" y="731"/>
                  </a:lnTo>
                  <a:lnTo>
                    <a:pt x="773" y="741"/>
                  </a:lnTo>
                  <a:lnTo>
                    <a:pt x="772" y="746"/>
                  </a:lnTo>
                  <a:lnTo>
                    <a:pt x="771" y="752"/>
                  </a:lnTo>
                  <a:lnTo>
                    <a:pt x="768" y="756"/>
                  </a:lnTo>
                  <a:lnTo>
                    <a:pt x="766" y="762"/>
                  </a:lnTo>
                  <a:lnTo>
                    <a:pt x="761" y="768"/>
                  </a:lnTo>
                  <a:lnTo>
                    <a:pt x="755" y="775"/>
                  </a:lnTo>
                  <a:lnTo>
                    <a:pt x="750" y="782"/>
                  </a:lnTo>
                  <a:lnTo>
                    <a:pt x="743" y="788"/>
                  </a:lnTo>
                  <a:lnTo>
                    <a:pt x="737" y="793"/>
                  </a:lnTo>
                  <a:lnTo>
                    <a:pt x="730" y="799"/>
                  </a:lnTo>
                  <a:lnTo>
                    <a:pt x="723" y="803"/>
                  </a:lnTo>
                  <a:lnTo>
                    <a:pt x="716" y="807"/>
                  </a:lnTo>
                  <a:lnTo>
                    <a:pt x="708" y="810"/>
                  </a:lnTo>
                  <a:lnTo>
                    <a:pt x="701" y="813"/>
                  </a:lnTo>
                  <a:lnTo>
                    <a:pt x="692" y="816"/>
                  </a:lnTo>
                  <a:lnTo>
                    <a:pt x="683" y="818"/>
                  </a:lnTo>
                  <a:lnTo>
                    <a:pt x="675" y="819"/>
                  </a:lnTo>
                  <a:lnTo>
                    <a:pt x="666" y="820"/>
                  </a:lnTo>
                  <a:lnTo>
                    <a:pt x="656" y="821"/>
                  </a:lnTo>
                  <a:lnTo>
                    <a:pt x="646" y="821"/>
                  </a:lnTo>
                  <a:lnTo>
                    <a:pt x="640" y="821"/>
                  </a:lnTo>
                  <a:lnTo>
                    <a:pt x="635" y="820"/>
                  </a:lnTo>
                  <a:lnTo>
                    <a:pt x="628" y="819"/>
                  </a:lnTo>
                  <a:lnTo>
                    <a:pt x="623" y="818"/>
                  </a:lnTo>
                  <a:lnTo>
                    <a:pt x="617" y="816"/>
                  </a:lnTo>
                  <a:lnTo>
                    <a:pt x="612" y="812"/>
                  </a:lnTo>
                  <a:lnTo>
                    <a:pt x="608" y="810"/>
                  </a:lnTo>
                  <a:lnTo>
                    <a:pt x="603" y="807"/>
                  </a:lnTo>
                  <a:lnTo>
                    <a:pt x="600" y="802"/>
                  </a:lnTo>
                  <a:lnTo>
                    <a:pt x="596" y="799"/>
                  </a:lnTo>
                  <a:lnTo>
                    <a:pt x="593" y="794"/>
                  </a:lnTo>
                  <a:lnTo>
                    <a:pt x="591" y="790"/>
                  </a:lnTo>
                  <a:lnTo>
                    <a:pt x="588" y="784"/>
                  </a:lnTo>
                  <a:lnTo>
                    <a:pt x="587" y="780"/>
                  </a:lnTo>
                  <a:lnTo>
                    <a:pt x="586" y="774"/>
                  </a:lnTo>
                  <a:lnTo>
                    <a:pt x="586" y="768"/>
                  </a:lnTo>
                  <a:lnTo>
                    <a:pt x="586" y="758"/>
                  </a:lnTo>
                  <a:lnTo>
                    <a:pt x="588" y="750"/>
                  </a:lnTo>
                  <a:lnTo>
                    <a:pt x="592" y="741"/>
                  </a:lnTo>
                  <a:lnTo>
                    <a:pt x="596" y="735"/>
                  </a:lnTo>
                  <a:lnTo>
                    <a:pt x="602" y="727"/>
                  </a:lnTo>
                  <a:lnTo>
                    <a:pt x="607" y="720"/>
                  </a:lnTo>
                  <a:lnTo>
                    <a:pt x="620" y="708"/>
                  </a:lnTo>
                  <a:lnTo>
                    <a:pt x="632" y="694"/>
                  </a:lnTo>
                  <a:lnTo>
                    <a:pt x="638" y="688"/>
                  </a:lnTo>
                  <a:lnTo>
                    <a:pt x="643" y="680"/>
                  </a:lnTo>
                  <a:lnTo>
                    <a:pt x="647" y="673"/>
                  </a:lnTo>
                  <a:lnTo>
                    <a:pt x="651" y="664"/>
                  </a:lnTo>
                  <a:lnTo>
                    <a:pt x="653" y="656"/>
                  </a:lnTo>
                  <a:lnTo>
                    <a:pt x="653" y="652"/>
                  </a:lnTo>
                  <a:lnTo>
                    <a:pt x="655" y="646"/>
                  </a:lnTo>
                  <a:lnTo>
                    <a:pt x="653" y="638"/>
                  </a:lnTo>
                  <a:lnTo>
                    <a:pt x="652" y="629"/>
                  </a:lnTo>
                  <a:lnTo>
                    <a:pt x="650" y="621"/>
                  </a:lnTo>
                  <a:lnTo>
                    <a:pt x="647" y="615"/>
                  </a:lnTo>
                  <a:lnTo>
                    <a:pt x="643" y="608"/>
                  </a:lnTo>
                  <a:lnTo>
                    <a:pt x="640" y="601"/>
                  </a:lnTo>
                  <a:lnTo>
                    <a:pt x="630" y="590"/>
                  </a:lnTo>
                  <a:lnTo>
                    <a:pt x="617" y="579"/>
                  </a:lnTo>
                  <a:lnTo>
                    <a:pt x="603" y="567"/>
                  </a:lnTo>
                  <a:lnTo>
                    <a:pt x="575" y="546"/>
                  </a:lnTo>
                  <a:lnTo>
                    <a:pt x="548" y="526"/>
                  </a:lnTo>
                  <a:lnTo>
                    <a:pt x="536" y="517"/>
                  </a:lnTo>
                  <a:lnTo>
                    <a:pt x="523" y="509"/>
                  </a:lnTo>
                  <a:lnTo>
                    <a:pt x="511" y="502"/>
                  </a:lnTo>
                  <a:lnTo>
                    <a:pt x="503" y="499"/>
                  </a:lnTo>
                  <a:lnTo>
                    <a:pt x="496" y="497"/>
                  </a:lnTo>
                  <a:lnTo>
                    <a:pt x="488" y="495"/>
                  </a:lnTo>
                  <a:lnTo>
                    <a:pt x="481" y="493"/>
                  </a:lnTo>
                  <a:lnTo>
                    <a:pt x="472" y="493"/>
                  </a:lnTo>
                  <a:lnTo>
                    <a:pt x="463" y="492"/>
                  </a:lnTo>
                  <a:lnTo>
                    <a:pt x="453" y="493"/>
                  </a:lnTo>
                  <a:lnTo>
                    <a:pt x="443" y="494"/>
                  </a:lnTo>
                  <a:lnTo>
                    <a:pt x="435" y="497"/>
                  </a:lnTo>
                  <a:lnTo>
                    <a:pt x="426" y="499"/>
                  </a:lnTo>
                  <a:lnTo>
                    <a:pt x="418" y="501"/>
                  </a:lnTo>
                  <a:lnTo>
                    <a:pt x="410" y="504"/>
                  </a:lnTo>
                  <a:lnTo>
                    <a:pt x="395" y="511"/>
                  </a:lnTo>
                  <a:lnTo>
                    <a:pt x="380" y="518"/>
                  </a:lnTo>
                  <a:lnTo>
                    <a:pt x="363" y="525"/>
                  </a:lnTo>
                  <a:lnTo>
                    <a:pt x="355" y="527"/>
                  </a:lnTo>
                  <a:lnTo>
                    <a:pt x="346" y="529"/>
                  </a:lnTo>
                  <a:lnTo>
                    <a:pt x="336" y="530"/>
                  </a:lnTo>
                  <a:lnTo>
                    <a:pt x="326" y="530"/>
                  </a:lnTo>
                  <a:lnTo>
                    <a:pt x="317" y="530"/>
                  </a:lnTo>
                  <a:lnTo>
                    <a:pt x="310" y="529"/>
                  </a:lnTo>
                  <a:lnTo>
                    <a:pt x="295" y="527"/>
                  </a:lnTo>
                  <a:lnTo>
                    <a:pt x="281" y="525"/>
                  </a:lnTo>
                  <a:lnTo>
                    <a:pt x="267" y="521"/>
                  </a:lnTo>
                  <a:lnTo>
                    <a:pt x="240" y="515"/>
                  </a:lnTo>
                  <a:lnTo>
                    <a:pt x="232" y="513"/>
                  </a:lnTo>
                  <a:lnTo>
                    <a:pt x="225" y="512"/>
                  </a:lnTo>
                  <a:lnTo>
                    <a:pt x="208" y="512"/>
                  </a:lnTo>
                  <a:lnTo>
                    <a:pt x="138" y="512"/>
                  </a:lnTo>
                  <a:lnTo>
                    <a:pt x="130" y="511"/>
                  </a:lnTo>
                  <a:lnTo>
                    <a:pt x="122" y="509"/>
                  </a:lnTo>
                  <a:lnTo>
                    <a:pt x="118" y="508"/>
                  </a:lnTo>
                  <a:lnTo>
                    <a:pt x="116" y="506"/>
                  </a:lnTo>
                  <a:lnTo>
                    <a:pt x="111" y="501"/>
                  </a:lnTo>
                  <a:lnTo>
                    <a:pt x="106" y="495"/>
                  </a:lnTo>
                  <a:lnTo>
                    <a:pt x="103" y="489"/>
                  </a:lnTo>
                  <a:lnTo>
                    <a:pt x="101" y="482"/>
                  </a:lnTo>
                  <a:lnTo>
                    <a:pt x="100" y="474"/>
                  </a:lnTo>
                  <a:lnTo>
                    <a:pt x="98" y="466"/>
                  </a:lnTo>
                  <a:lnTo>
                    <a:pt x="97" y="457"/>
                  </a:lnTo>
                  <a:lnTo>
                    <a:pt x="97" y="439"/>
                  </a:lnTo>
                  <a:lnTo>
                    <a:pt x="97" y="403"/>
                  </a:lnTo>
                  <a:lnTo>
                    <a:pt x="98" y="399"/>
                  </a:lnTo>
                  <a:lnTo>
                    <a:pt x="98" y="394"/>
                  </a:lnTo>
                  <a:lnTo>
                    <a:pt x="101" y="386"/>
                  </a:lnTo>
                  <a:lnTo>
                    <a:pt x="105" y="379"/>
                  </a:lnTo>
                  <a:lnTo>
                    <a:pt x="107" y="375"/>
                  </a:lnTo>
                  <a:lnTo>
                    <a:pt x="110" y="372"/>
                  </a:lnTo>
                  <a:lnTo>
                    <a:pt x="112" y="368"/>
                  </a:lnTo>
                  <a:lnTo>
                    <a:pt x="115" y="365"/>
                  </a:lnTo>
                  <a:lnTo>
                    <a:pt x="121" y="358"/>
                  </a:lnTo>
                  <a:lnTo>
                    <a:pt x="135" y="347"/>
                  </a:lnTo>
                  <a:lnTo>
                    <a:pt x="148" y="335"/>
                  </a:lnTo>
                  <a:lnTo>
                    <a:pt x="155" y="329"/>
                  </a:lnTo>
                  <a:lnTo>
                    <a:pt x="160" y="322"/>
                  </a:lnTo>
                  <a:lnTo>
                    <a:pt x="162" y="319"/>
                  </a:lnTo>
                  <a:lnTo>
                    <a:pt x="165" y="316"/>
                  </a:lnTo>
                  <a:lnTo>
                    <a:pt x="168" y="308"/>
                  </a:lnTo>
                  <a:lnTo>
                    <a:pt x="170" y="303"/>
                  </a:lnTo>
                  <a:lnTo>
                    <a:pt x="171" y="300"/>
                  </a:lnTo>
                  <a:lnTo>
                    <a:pt x="171" y="295"/>
                  </a:lnTo>
                  <a:lnTo>
                    <a:pt x="171" y="291"/>
                  </a:lnTo>
                  <a:lnTo>
                    <a:pt x="171" y="286"/>
                  </a:lnTo>
                  <a:lnTo>
                    <a:pt x="168" y="283"/>
                  </a:lnTo>
                  <a:lnTo>
                    <a:pt x="165" y="281"/>
                  </a:lnTo>
                  <a:lnTo>
                    <a:pt x="160" y="280"/>
                  </a:lnTo>
                  <a:lnTo>
                    <a:pt x="155" y="279"/>
                  </a:lnTo>
                  <a:lnTo>
                    <a:pt x="150" y="277"/>
                  </a:lnTo>
                  <a:lnTo>
                    <a:pt x="138" y="277"/>
                  </a:lnTo>
                  <a:lnTo>
                    <a:pt x="132" y="277"/>
                  </a:lnTo>
                  <a:lnTo>
                    <a:pt x="127" y="279"/>
                  </a:lnTo>
                  <a:lnTo>
                    <a:pt x="122" y="280"/>
                  </a:lnTo>
                  <a:lnTo>
                    <a:pt x="117" y="281"/>
                  </a:lnTo>
                  <a:lnTo>
                    <a:pt x="112" y="283"/>
                  </a:lnTo>
                  <a:lnTo>
                    <a:pt x="108" y="285"/>
                  </a:lnTo>
                  <a:lnTo>
                    <a:pt x="100" y="290"/>
                  </a:lnTo>
                  <a:lnTo>
                    <a:pt x="82" y="299"/>
                  </a:lnTo>
                  <a:lnTo>
                    <a:pt x="72" y="303"/>
                  </a:lnTo>
                  <a:lnTo>
                    <a:pt x="62" y="306"/>
                  </a:lnTo>
                  <a:lnTo>
                    <a:pt x="48" y="303"/>
                  </a:lnTo>
                  <a:lnTo>
                    <a:pt x="38" y="300"/>
                  </a:lnTo>
                  <a:lnTo>
                    <a:pt x="33" y="298"/>
                  </a:lnTo>
                  <a:lnTo>
                    <a:pt x="28" y="294"/>
                  </a:lnTo>
                  <a:lnTo>
                    <a:pt x="18" y="288"/>
                  </a:lnTo>
                  <a:lnTo>
                    <a:pt x="12" y="285"/>
                  </a:lnTo>
                  <a:lnTo>
                    <a:pt x="6" y="282"/>
                  </a:lnTo>
                  <a:lnTo>
                    <a:pt x="2" y="282"/>
                  </a:lnTo>
                  <a:lnTo>
                    <a:pt x="1" y="281"/>
                  </a:lnTo>
                  <a:lnTo>
                    <a:pt x="0" y="280"/>
                  </a:lnTo>
                  <a:lnTo>
                    <a:pt x="0" y="279"/>
                  </a:lnTo>
                  <a:lnTo>
                    <a:pt x="1" y="279"/>
                  </a:lnTo>
                  <a:lnTo>
                    <a:pt x="10" y="275"/>
                  </a:lnTo>
                  <a:lnTo>
                    <a:pt x="13" y="274"/>
                  </a:lnTo>
                  <a:lnTo>
                    <a:pt x="17" y="274"/>
                  </a:lnTo>
                  <a:lnTo>
                    <a:pt x="26" y="274"/>
                  </a:lnTo>
                  <a:lnTo>
                    <a:pt x="33" y="275"/>
                  </a:lnTo>
                  <a:lnTo>
                    <a:pt x="42" y="276"/>
                  </a:lnTo>
                  <a:lnTo>
                    <a:pt x="50" y="277"/>
                  </a:lnTo>
                  <a:lnTo>
                    <a:pt x="55" y="277"/>
                  </a:lnTo>
                  <a:lnTo>
                    <a:pt x="58" y="276"/>
                  </a:lnTo>
                  <a:lnTo>
                    <a:pt x="62" y="276"/>
                  </a:lnTo>
                  <a:lnTo>
                    <a:pt x="67" y="274"/>
                  </a:lnTo>
                  <a:lnTo>
                    <a:pt x="75" y="271"/>
                  </a:lnTo>
                  <a:lnTo>
                    <a:pt x="81" y="267"/>
                  </a:lnTo>
                  <a:lnTo>
                    <a:pt x="95" y="259"/>
                  </a:lnTo>
                  <a:lnTo>
                    <a:pt x="118" y="244"/>
                  </a:lnTo>
                  <a:lnTo>
                    <a:pt x="130" y="237"/>
                  </a:lnTo>
                  <a:lnTo>
                    <a:pt x="136" y="234"/>
                  </a:lnTo>
                  <a:lnTo>
                    <a:pt x="142" y="230"/>
                  </a:lnTo>
                  <a:lnTo>
                    <a:pt x="150" y="228"/>
                  </a:lnTo>
                  <a:lnTo>
                    <a:pt x="157" y="227"/>
                  </a:lnTo>
                  <a:lnTo>
                    <a:pt x="165" y="226"/>
                  </a:lnTo>
                  <a:lnTo>
                    <a:pt x="173" y="225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6" name="Freeform 1803">
              <a:extLst>
                <a:ext uri="{FF2B5EF4-FFF2-40B4-BE49-F238E27FC236}">
                  <a16:creationId xmlns:a16="http://schemas.microsoft.com/office/drawing/2014/main" id="{B4678958-C06F-4A1E-B8CA-A9C309BC4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9652" y="3478214"/>
              <a:ext cx="119063" cy="166688"/>
            </a:xfrm>
            <a:custGeom>
              <a:avLst/>
              <a:gdLst/>
              <a:ahLst/>
              <a:cxnLst>
                <a:cxn ang="0">
                  <a:pos x="11" y="15"/>
                </a:cxn>
                <a:cxn ang="0">
                  <a:pos x="8" y="20"/>
                </a:cxn>
                <a:cxn ang="0">
                  <a:pos x="5" y="25"/>
                </a:cxn>
                <a:cxn ang="0">
                  <a:pos x="4" y="32"/>
                </a:cxn>
                <a:cxn ang="0">
                  <a:pos x="5" y="39"/>
                </a:cxn>
                <a:cxn ang="0">
                  <a:pos x="10" y="51"/>
                </a:cxn>
                <a:cxn ang="0">
                  <a:pos x="19" y="61"/>
                </a:cxn>
                <a:cxn ang="0">
                  <a:pos x="24" y="74"/>
                </a:cxn>
                <a:cxn ang="0">
                  <a:pos x="25" y="81"/>
                </a:cxn>
                <a:cxn ang="0">
                  <a:pos x="23" y="92"/>
                </a:cxn>
                <a:cxn ang="0">
                  <a:pos x="16" y="102"/>
                </a:cxn>
                <a:cxn ang="0">
                  <a:pos x="8" y="117"/>
                </a:cxn>
                <a:cxn ang="0">
                  <a:pos x="8" y="122"/>
                </a:cxn>
                <a:cxn ang="0">
                  <a:pos x="8" y="131"/>
                </a:cxn>
                <a:cxn ang="0">
                  <a:pos x="13" y="147"/>
                </a:cxn>
                <a:cxn ang="0">
                  <a:pos x="14" y="156"/>
                </a:cxn>
                <a:cxn ang="0">
                  <a:pos x="13" y="165"/>
                </a:cxn>
                <a:cxn ang="0">
                  <a:pos x="5" y="180"/>
                </a:cxn>
                <a:cxn ang="0">
                  <a:pos x="4" y="189"/>
                </a:cxn>
                <a:cxn ang="0">
                  <a:pos x="5" y="196"/>
                </a:cxn>
                <a:cxn ang="0">
                  <a:pos x="9" y="200"/>
                </a:cxn>
                <a:cxn ang="0">
                  <a:pos x="14" y="205"/>
                </a:cxn>
                <a:cxn ang="0">
                  <a:pos x="21" y="207"/>
                </a:cxn>
                <a:cxn ang="0">
                  <a:pos x="30" y="209"/>
                </a:cxn>
                <a:cxn ang="0">
                  <a:pos x="48" y="210"/>
                </a:cxn>
                <a:cxn ang="0">
                  <a:pos x="61" y="210"/>
                </a:cxn>
                <a:cxn ang="0">
                  <a:pos x="70" y="208"/>
                </a:cxn>
                <a:cxn ang="0">
                  <a:pos x="79" y="205"/>
                </a:cxn>
                <a:cxn ang="0">
                  <a:pos x="86" y="200"/>
                </a:cxn>
                <a:cxn ang="0">
                  <a:pos x="95" y="190"/>
                </a:cxn>
                <a:cxn ang="0">
                  <a:pos x="113" y="168"/>
                </a:cxn>
                <a:cxn ang="0">
                  <a:pos x="123" y="156"/>
                </a:cxn>
                <a:cxn ang="0">
                  <a:pos x="141" y="143"/>
                </a:cxn>
                <a:cxn ang="0">
                  <a:pos x="148" y="135"/>
                </a:cxn>
                <a:cxn ang="0">
                  <a:pos x="150" y="129"/>
                </a:cxn>
                <a:cxn ang="0">
                  <a:pos x="150" y="67"/>
                </a:cxn>
                <a:cxn ang="0">
                  <a:pos x="148" y="51"/>
                </a:cxn>
                <a:cxn ang="0">
                  <a:pos x="140" y="38"/>
                </a:cxn>
                <a:cxn ang="0">
                  <a:pos x="130" y="26"/>
                </a:cxn>
                <a:cxn ang="0">
                  <a:pos x="116" y="17"/>
                </a:cxn>
                <a:cxn ang="0">
                  <a:pos x="101" y="9"/>
                </a:cxn>
                <a:cxn ang="0">
                  <a:pos x="84" y="5"/>
                </a:cxn>
                <a:cxn ang="0">
                  <a:pos x="65" y="1"/>
                </a:cxn>
                <a:cxn ang="0">
                  <a:pos x="48" y="0"/>
                </a:cxn>
                <a:cxn ang="0">
                  <a:pos x="34" y="1"/>
                </a:cxn>
                <a:cxn ang="0">
                  <a:pos x="23" y="5"/>
                </a:cxn>
                <a:cxn ang="0">
                  <a:pos x="0" y="16"/>
                </a:cxn>
              </a:cxnLst>
              <a:rect l="0" t="0" r="r" b="b"/>
              <a:pathLst>
                <a:path w="150" h="210">
                  <a:moveTo>
                    <a:pt x="18" y="10"/>
                  </a:moveTo>
                  <a:lnTo>
                    <a:pt x="11" y="15"/>
                  </a:lnTo>
                  <a:lnTo>
                    <a:pt x="10" y="17"/>
                  </a:lnTo>
                  <a:lnTo>
                    <a:pt x="8" y="20"/>
                  </a:lnTo>
                  <a:lnTo>
                    <a:pt x="6" y="23"/>
                  </a:lnTo>
                  <a:lnTo>
                    <a:pt x="5" y="25"/>
                  </a:lnTo>
                  <a:lnTo>
                    <a:pt x="4" y="29"/>
                  </a:lnTo>
                  <a:lnTo>
                    <a:pt x="4" y="32"/>
                  </a:lnTo>
                  <a:lnTo>
                    <a:pt x="4" y="35"/>
                  </a:lnTo>
                  <a:lnTo>
                    <a:pt x="5" y="39"/>
                  </a:lnTo>
                  <a:lnTo>
                    <a:pt x="8" y="46"/>
                  </a:lnTo>
                  <a:lnTo>
                    <a:pt x="10" y="51"/>
                  </a:lnTo>
                  <a:lnTo>
                    <a:pt x="14" y="57"/>
                  </a:lnTo>
                  <a:lnTo>
                    <a:pt x="19" y="61"/>
                  </a:lnTo>
                  <a:lnTo>
                    <a:pt x="21" y="68"/>
                  </a:lnTo>
                  <a:lnTo>
                    <a:pt x="24" y="74"/>
                  </a:lnTo>
                  <a:lnTo>
                    <a:pt x="25" y="77"/>
                  </a:lnTo>
                  <a:lnTo>
                    <a:pt x="25" y="81"/>
                  </a:lnTo>
                  <a:lnTo>
                    <a:pt x="24" y="87"/>
                  </a:lnTo>
                  <a:lnTo>
                    <a:pt x="23" y="92"/>
                  </a:lnTo>
                  <a:lnTo>
                    <a:pt x="19" y="97"/>
                  </a:lnTo>
                  <a:lnTo>
                    <a:pt x="16" y="102"/>
                  </a:lnTo>
                  <a:lnTo>
                    <a:pt x="10" y="111"/>
                  </a:lnTo>
                  <a:lnTo>
                    <a:pt x="8" y="117"/>
                  </a:lnTo>
                  <a:lnTo>
                    <a:pt x="8" y="119"/>
                  </a:lnTo>
                  <a:lnTo>
                    <a:pt x="8" y="122"/>
                  </a:lnTo>
                  <a:lnTo>
                    <a:pt x="8" y="127"/>
                  </a:lnTo>
                  <a:lnTo>
                    <a:pt x="8" y="131"/>
                  </a:lnTo>
                  <a:lnTo>
                    <a:pt x="10" y="139"/>
                  </a:lnTo>
                  <a:lnTo>
                    <a:pt x="13" y="147"/>
                  </a:lnTo>
                  <a:lnTo>
                    <a:pt x="14" y="152"/>
                  </a:lnTo>
                  <a:lnTo>
                    <a:pt x="14" y="156"/>
                  </a:lnTo>
                  <a:lnTo>
                    <a:pt x="14" y="161"/>
                  </a:lnTo>
                  <a:lnTo>
                    <a:pt x="13" y="165"/>
                  </a:lnTo>
                  <a:lnTo>
                    <a:pt x="9" y="173"/>
                  </a:lnTo>
                  <a:lnTo>
                    <a:pt x="5" y="180"/>
                  </a:lnTo>
                  <a:lnTo>
                    <a:pt x="4" y="184"/>
                  </a:lnTo>
                  <a:lnTo>
                    <a:pt x="4" y="189"/>
                  </a:lnTo>
                  <a:lnTo>
                    <a:pt x="4" y="192"/>
                  </a:lnTo>
                  <a:lnTo>
                    <a:pt x="5" y="196"/>
                  </a:lnTo>
                  <a:lnTo>
                    <a:pt x="6" y="198"/>
                  </a:lnTo>
                  <a:lnTo>
                    <a:pt x="9" y="200"/>
                  </a:lnTo>
                  <a:lnTo>
                    <a:pt x="11" y="203"/>
                  </a:lnTo>
                  <a:lnTo>
                    <a:pt x="14" y="205"/>
                  </a:lnTo>
                  <a:lnTo>
                    <a:pt x="18" y="206"/>
                  </a:lnTo>
                  <a:lnTo>
                    <a:pt x="21" y="207"/>
                  </a:lnTo>
                  <a:lnTo>
                    <a:pt x="25" y="208"/>
                  </a:lnTo>
                  <a:lnTo>
                    <a:pt x="30" y="209"/>
                  </a:lnTo>
                  <a:lnTo>
                    <a:pt x="39" y="210"/>
                  </a:lnTo>
                  <a:lnTo>
                    <a:pt x="48" y="210"/>
                  </a:lnTo>
                  <a:lnTo>
                    <a:pt x="56" y="210"/>
                  </a:lnTo>
                  <a:lnTo>
                    <a:pt x="61" y="210"/>
                  </a:lnTo>
                  <a:lnTo>
                    <a:pt x="66" y="209"/>
                  </a:lnTo>
                  <a:lnTo>
                    <a:pt x="70" y="208"/>
                  </a:lnTo>
                  <a:lnTo>
                    <a:pt x="75" y="207"/>
                  </a:lnTo>
                  <a:lnTo>
                    <a:pt x="79" y="205"/>
                  </a:lnTo>
                  <a:lnTo>
                    <a:pt x="83" y="203"/>
                  </a:lnTo>
                  <a:lnTo>
                    <a:pt x="86" y="200"/>
                  </a:lnTo>
                  <a:lnTo>
                    <a:pt x="89" y="197"/>
                  </a:lnTo>
                  <a:lnTo>
                    <a:pt x="95" y="190"/>
                  </a:lnTo>
                  <a:lnTo>
                    <a:pt x="101" y="183"/>
                  </a:lnTo>
                  <a:lnTo>
                    <a:pt x="113" y="168"/>
                  </a:lnTo>
                  <a:lnTo>
                    <a:pt x="118" y="162"/>
                  </a:lnTo>
                  <a:lnTo>
                    <a:pt x="123" y="156"/>
                  </a:lnTo>
                  <a:lnTo>
                    <a:pt x="135" y="147"/>
                  </a:lnTo>
                  <a:lnTo>
                    <a:pt x="141" y="143"/>
                  </a:lnTo>
                  <a:lnTo>
                    <a:pt x="145" y="138"/>
                  </a:lnTo>
                  <a:lnTo>
                    <a:pt x="148" y="135"/>
                  </a:lnTo>
                  <a:lnTo>
                    <a:pt x="149" y="133"/>
                  </a:lnTo>
                  <a:lnTo>
                    <a:pt x="150" y="129"/>
                  </a:lnTo>
                  <a:lnTo>
                    <a:pt x="150" y="125"/>
                  </a:lnTo>
                  <a:lnTo>
                    <a:pt x="150" y="67"/>
                  </a:lnTo>
                  <a:lnTo>
                    <a:pt x="149" y="59"/>
                  </a:lnTo>
                  <a:lnTo>
                    <a:pt x="148" y="51"/>
                  </a:lnTo>
                  <a:lnTo>
                    <a:pt x="145" y="44"/>
                  </a:lnTo>
                  <a:lnTo>
                    <a:pt x="140" y="38"/>
                  </a:lnTo>
                  <a:lnTo>
                    <a:pt x="136" y="32"/>
                  </a:lnTo>
                  <a:lnTo>
                    <a:pt x="130" y="26"/>
                  </a:lnTo>
                  <a:lnTo>
                    <a:pt x="124" y="22"/>
                  </a:lnTo>
                  <a:lnTo>
                    <a:pt x="116" y="17"/>
                  </a:lnTo>
                  <a:lnTo>
                    <a:pt x="109" y="13"/>
                  </a:lnTo>
                  <a:lnTo>
                    <a:pt x="101" y="9"/>
                  </a:lnTo>
                  <a:lnTo>
                    <a:pt x="93" y="7"/>
                  </a:lnTo>
                  <a:lnTo>
                    <a:pt x="84" y="5"/>
                  </a:lnTo>
                  <a:lnTo>
                    <a:pt x="75" y="3"/>
                  </a:lnTo>
                  <a:lnTo>
                    <a:pt x="65" y="1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4" y="1"/>
                  </a:lnTo>
                  <a:lnTo>
                    <a:pt x="28" y="4"/>
                  </a:lnTo>
                  <a:lnTo>
                    <a:pt x="23" y="5"/>
                  </a:lnTo>
                  <a:lnTo>
                    <a:pt x="11" y="10"/>
                  </a:lnTo>
                  <a:lnTo>
                    <a:pt x="0" y="16"/>
                  </a:lnTo>
                  <a:lnTo>
                    <a:pt x="18" y="10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7" name="Freeform 1831">
              <a:extLst>
                <a:ext uri="{FF2B5EF4-FFF2-40B4-BE49-F238E27FC236}">
                  <a16:creationId xmlns:a16="http://schemas.microsoft.com/office/drawing/2014/main" id="{4EE67505-FC3F-4179-A4BB-8F415A6884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5875" y="2719563"/>
              <a:ext cx="484188" cy="407988"/>
            </a:xfrm>
            <a:custGeom>
              <a:avLst/>
              <a:gdLst/>
              <a:ahLst/>
              <a:cxnLst>
                <a:cxn ang="0">
                  <a:pos x="305" y="33"/>
                </a:cxn>
                <a:cxn ang="0">
                  <a:pos x="277" y="49"/>
                </a:cxn>
                <a:cxn ang="0">
                  <a:pos x="220" y="61"/>
                </a:cxn>
                <a:cxn ang="0">
                  <a:pos x="193" y="71"/>
                </a:cxn>
                <a:cxn ang="0">
                  <a:pos x="175" y="88"/>
                </a:cxn>
                <a:cxn ang="0">
                  <a:pos x="160" y="123"/>
                </a:cxn>
                <a:cxn ang="0">
                  <a:pos x="160" y="150"/>
                </a:cxn>
                <a:cxn ang="0">
                  <a:pos x="171" y="182"/>
                </a:cxn>
                <a:cxn ang="0">
                  <a:pos x="181" y="209"/>
                </a:cxn>
                <a:cxn ang="0">
                  <a:pos x="182" y="233"/>
                </a:cxn>
                <a:cxn ang="0">
                  <a:pos x="172" y="249"/>
                </a:cxn>
                <a:cxn ang="0">
                  <a:pos x="133" y="266"/>
                </a:cxn>
                <a:cxn ang="0">
                  <a:pos x="86" y="286"/>
                </a:cxn>
                <a:cxn ang="0">
                  <a:pos x="51" y="310"/>
                </a:cxn>
                <a:cxn ang="0">
                  <a:pos x="26" y="341"/>
                </a:cxn>
                <a:cxn ang="0">
                  <a:pos x="1" y="401"/>
                </a:cxn>
                <a:cxn ang="0">
                  <a:pos x="1" y="419"/>
                </a:cxn>
                <a:cxn ang="0">
                  <a:pos x="10" y="440"/>
                </a:cxn>
                <a:cxn ang="0">
                  <a:pos x="23" y="451"/>
                </a:cxn>
                <a:cxn ang="0">
                  <a:pos x="53" y="454"/>
                </a:cxn>
                <a:cxn ang="0">
                  <a:pos x="110" y="451"/>
                </a:cxn>
                <a:cxn ang="0">
                  <a:pos x="131" y="447"/>
                </a:cxn>
                <a:cxn ang="0">
                  <a:pos x="166" y="438"/>
                </a:cxn>
                <a:cxn ang="0">
                  <a:pos x="192" y="438"/>
                </a:cxn>
                <a:cxn ang="0">
                  <a:pos x="212" y="446"/>
                </a:cxn>
                <a:cxn ang="0">
                  <a:pos x="237" y="475"/>
                </a:cxn>
                <a:cxn ang="0">
                  <a:pos x="266" y="506"/>
                </a:cxn>
                <a:cxn ang="0">
                  <a:pos x="282" y="512"/>
                </a:cxn>
                <a:cxn ang="0">
                  <a:pos x="307" y="510"/>
                </a:cxn>
                <a:cxn ang="0">
                  <a:pos x="328" y="494"/>
                </a:cxn>
                <a:cxn ang="0">
                  <a:pos x="348" y="479"/>
                </a:cxn>
                <a:cxn ang="0">
                  <a:pos x="372" y="476"/>
                </a:cxn>
                <a:cxn ang="0">
                  <a:pos x="413" y="482"/>
                </a:cxn>
                <a:cxn ang="0">
                  <a:pos x="433" y="479"/>
                </a:cxn>
                <a:cxn ang="0">
                  <a:pos x="446" y="467"/>
                </a:cxn>
                <a:cxn ang="0">
                  <a:pos x="463" y="437"/>
                </a:cxn>
                <a:cxn ang="0">
                  <a:pos x="485" y="415"/>
                </a:cxn>
                <a:cxn ang="0">
                  <a:pos x="530" y="387"/>
                </a:cxn>
                <a:cxn ang="0">
                  <a:pos x="551" y="382"/>
                </a:cxn>
                <a:cxn ang="0">
                  <a:pos x="582" y="378"/>
                </a:cxn>
                <a:cxn ang="0">
                  <a:pos x="600" y="367"/>
                </a:cxn>
                <a:cxn ang="0">
                  <a:pos x="608" y="345"/>
                </a:cxn>
                <a:cxn ang="0">
                  <a:pos x="607" y="311"/>
                </a:cxn>
                <a:cxn ang="0">
                  <a:pos x="597" y="286"/>
                </a:cxn>
                <a:cxn ang="0">
                  <a:pos x="570" y="262"/>
                </a:cxn>
                <a:cxn ang="0">
                  <a:pos x="516" y="240"/>
                </a:cxn>
                <a:cxn ang="0">
                  <a:pos x="488" y="220"/>
                </a:cxn>
                <a:cxn ang="0">
                  <a:pos x="480" y="189"/>
                </a:cxn>
                <a:cxn ang="0">
                  <a:pos x="457" y="112"/>
                </a:cxn>
                <a:cxn ang="0">
                  <a:pos x="432" y="70"/>
                </a:cxn>
                <a:cxn ang="0">
                  <a:pos x="411" y="41"/>
                </a:cxn>
                <a:cxn ang="0">
                  <a:pos x="402" y="11"/>
                </a:cxn>
                <a:cxn ang="0">
                  <a:pos x="391" y="0"/>
                </a:cxn>
                <a:cxn ang="0">
                  <a:pos x="342" y="3"/>
                </a:cxn>
                <a:cxn ang="0">
                  <a:pos x="320" y="13"/>
                </a:cxn>
                <a:cxn ang="0">
                  <a:pos x="316" y="17"/>
                </a:cxn>
              </a:cxnLst>
              <a:rect l="0" t="0" r="r" b="b"/>
              <a:pathLst>
                <a:path w="610" h="513">
                  <a:moveTo>
                    <a:pt x="316" y="17"/>
                  </a:moveTo>
                  <a:lnTo>
                    <a:pt x="312" y="23"/>
                  </a:lnTo>
                  <a:lnTo>
                    <a:pt x="308" y="29"/>
                  </a:lnTo>
                  <a:lnTo>
                    <a:pt x="305" y="33"/>
                  </a:lnTo>
                  <a:lnTo>
                    <a:pt x="300" y="38"/>
                  </a:lnTo>
                  <a:lnTo>
                    <a:pt x="295" y="41"/>
                  </a:lnTo>
                  <a:lnTo>
                    <a:pt x="288" y="43"/>
                  </a:lnTo>
                  <a:lnTo>
                    <a:pt x="277" y="49"/>
                  </a:lnTo>
                  <a:lnTo>
                    <a:pt x="263" y="52"/>
                  </a:lnTo>
                  <a:lnTo>
                    <a:pt x="248" y="55"/>
                  </a:lnTo>
                  <a:lnTo>
                    <a:pt x="235" y="58"/>
                  </a:lnTo>
                  <a:lnTo>
                    <a:pt x="220" y="61"/>
                  </a:lnTo>
                  <a:lnTo>
                    <a:pt x="212" y="62"/>
                  </a:lnTo>
                  <a:lnTo>
                    <a:pt x="206" y="66"/>
                  </a:lnTo>
                  <a:lnTo>
                    <a:pt x="200" y="68"/>
                  </a:lnTo>
                  <a:lnTo>
                    <a:pt x="193" y="71"/>
                  </a:lnTo>
                  <a:lnTo>
                    <a:pt x="188" y="76"/>
                  </a:lnTo>
                  <a:lnTo>
                    <a:pt x="183" y="79"/>
                  </a:lnTo>
                  <a:lnTo>
                    <a:pt x="178" y="84"/>
                  </a:lnTo>
                  <a:lnTo>
                    <a:pt x="175" y="88"/>
                  </a:lnTo>
                  <a:lnTo>
                    <a:pt x="167" y="100"/>
                  </a:lnTo>
                  <a:lnTo>
                    <a:pt x="165" y="105"/>
                  </a:lnTo>
                  <a:lnTo>
                    <a:pt x="163" y="111"/>
                  </a:lnTo>
                  <a:lnTo>
                    <a:pt x="160" y="123"/>
                  </a:lnTo>
                  <a:lnTo>
                    <a:pt x="160" y="130"/>
                  </a:lnTo>
                  <a:lnTo>
                    <a:pt x="158" y="137"/>
                  </a:lnTo>
                  <a:lnTo>
                    <a:pt x="160" y="144"/>
                  </a:lnTo>
                  <a:lnTo>
                    <a:pt x="160" y="150"/>
                  </a:lnTo>
                  <a:lnTo>
                    <a:pt x="161" y="156"/>
                  </a:lnTo>
                  <a:lnTo>
                    <a:pt x="162" y="162"/>
                  </a:lnTo>
                  <a:lnTo>
                    <a:pt x="166" y="172"/>
                  </a:lnTo>
                  <a:lnTo>
                    <a:pt x="171" y="182"/>
                  </a:lnTo>
                  <a:lnTo>
                    <a:pt x="176" y="192"/>
                  </a:lnTo>
                  <a:lnTo>
                    <a:pt x="177" y="198"/>
                  </a:lnTo>
                  <a:lnTo>
                    <a:pt x="180" y="203"/>
                  </a:lnTo>
                  <a:lnTo>
                    <a:pt x="181" y="209"/>
                  </a:lnTo>
                  <a:lnTo>
                    <a:pt x="182" y="215"/>
                  </a:lnTo>
                  <a:lnTo>
                    <a:pt x="182" y="220"/>
                  </a:lnTo>
                  <a:lnTo>
                    <a:pt x="183" y="227"/>
                  </a:lnTo>
                  <a:lnTo>
                    <a:pt x="182" y="233"/>
                  </a:lnTo>
                  <a:lnTo>
                    <a:pt x="181" y="238"/>
                  </a:lnTo>
                  <a:lnTo>
                    <a:pt x="178" y="243"/>
                  </a:lnTo>
                  <a:lnTo>
                    <a:pt x="176" y="246"/>
                  </a:lnTo>
                  <a:lnTo>
                    <a:pt x="172" y="249"/>
                  </a:lnTo>
                  <a:lnTo>
                    <a:pt x="168" y="253"/>
                  </a:lnTo>
                  <a:lnTo>
                    <a:pt x="157" y="259"/>
                  </a:lnTo>
                  <a:lnTo>
                    <a:pt x="146" y="263"/>
                  </a:lnTo>
                  <a:lnTo>
                    <a:pt x="133" y="266"/>
                  </a:lnTo>
                  <a:lnTo>
                    <a:pt x="121" y="271"/>
                  </a:lnTo>
                  <a:lnTo>
                    <a:pt x="108" y="275"/>
                  </a:lnTo>
                  <a:lnTo>
                    <a:pt x="97" y="280"/>
                  </a:lnTo>
                  <a:lnTo>
                    <a:pt x="86" y="286"/>
                  </a:lnTo>
                  <a:lnTo>
                    <a:pt x="76" y="291"/>
                  </a:lnTo>
                  <a:lnTo>
                    <a:pt x="67" y="297"/>
                  </a:lnTo>
                  <a:lnTo>
                    <a:pt x="58" y="304"/>
                  </a:lnTo>
                  <a:lnTo>
                    <a:pt x="51" y="310"/>
                  </a:lnTo>
                  <a:lnTo>
                    <a:pt x="43" y="317"/>
                  </a:lnTo>
                  <a:lnTo>
                    <a:pt x="37" y="325"/>
                  </a:lnTo>
                  <a:lnTo>
                    <a:pt x="31" y="333"/>
                  </a:lnTo>
                  <a:lnTo>
                    <a:pt x="26" y="341"/>
                  </a:lnTo>
                  <a:lnTo>
                    <a:pt x="21" y="350"/>
                  </a:lnTo>
                  <a:lnTo>
                    <a:pt x="16" y="359"/>
                  </a:lnTo>
                  <a:lnTo>
                    <a:pt x="8" y="379"/>
                  </a:lnTo>
                  <a:lnTo>
                    <a:pt x="1" y="401"/>
                  </a:lnTo>
                  <a:lnTo>
                    <a:pt x="1" y="405"/>
                  </a:lnTo>
                  <a:lnTo>
                    <a:pt x="0" y="410"/>
                  </a:lnTo>
                  <a:lnTo>
                    <a:pt x="0" y="414"/>
                  </a:lnTo>
                  <a:lnTo>
                    <a:pt x="1" y="419"/>
                  </a:lnTo>
                  <a:lnTo>
                    <a:pt x="1" y="423"/>
                  </a:lnTo>
                  <a:lnTo>
                    <a:pt x="3" y="428"/>
                  </a:lnTo>
                  <a:lnTo>
                    <a:pt x="7" y="437"/>
                  </a:lnTo>
                  <a:lnTo>
                    <a:pt x="10" y="440"/>
                  </a:lnTo>
                  <a:lnTo>
                    <a:pt x="12" y="443"/>
                  </a:lnTo>
                  <a:lnTo>
                    <a:pt x="16" y="447"/>
                  </a:lnTo>
                  <a:lnTo>
                    <a:pt x="20" y="449"/>
                  </a:lnTo>
                  <a:lnTo>
                    <a:pt x="23" y="451"/>
                  </a:lnTo>
                  <a:lnTo>
                    <a:pt x="28" y="452"/>
                  </a:lnTo>
                  <a:lnTo>
                    <a:pt x="32" y="454"/>
                  </a:lnTo>
                  <a:lnTo>
                    <a:pt x="37" y="454"/>
                  </a:lnTo>
                  <a:lnTo>
                    <a:pt x="53" y="454"/>
                  </a:lnTo>
                  <a:lnTo>
                    <a:pt x="68" y="454"/>
                  </a:lnTo>
                  <a:lnTo>
                    <a:pt x="82" y="452"/>
                  </a:lnTo>
                  <a:lnTo>
                    <a:pt x="98" y="452"/>
                  </a:lnTo>
                  <a:lnTo>
                    <a:pt x="110" y="451"/>
                  </a:lnTo>
                  <a:lnTo>
                    <a:pt x="116" y="450"/>
                  </a:lnTo>
                  <a:lnTo>
                    <a:pt x="121" y="449"/>
                  </a:lnTo>
                  <a:lnTo>
                    <a:pt x="126" y="448"/>
                  </a:lnTo>
                  <a:lnTo>
                    <a:pt x="131" y="447"/>
                  </a:lnTo>
                  <a:lnTo>
                    <a:pt x="141" y="444"/>
                  </a:lnTo>
                  <a:lnTo>
                    <a:pt x="151" y="441"/>
                  </a:lnTo>
                  <a:lnTo>
                    <a:pt x="161" y="439"/>
                  </a:lnTo>
                  <a:lnTo>
                    <a:pt x="166" y="438"/>
                  </a:lnTo>
                  <a:lnTo>
                    <a:pt x="171" y="438"/>
                  </a:lnTo>
                  <a:lnTo>
                    <a:pt x="183" y="437"/>
                  </a:lnTo>
                  <a:lnTo>
                    <a:pt x="188" y="437"/>
                  </a:lnTo>
                  <a:lnTo>
                    <a:pt x="192" y="438"/>
                  </a:lnTo>
                  <a:lnTo>
                    <a:pt x="197" y="439"/>
                  </a:lnTo>
                  <a:lnTo>
                    <a:pt x="201" y="440"/>
                  </a:lnTo>
                  <a:lnTo>
                    <a:pt x="208" y="443"/>
                  </a:lnTo>
                  <a:lnTo>
                    <a:pt x="212" y="446"/>
                  </a:lnTo>
                  <a:lnTo>
                    <a:pt x="215" y="449"/>
                  </a:lnTo>
                  <a:lnTo>
                    <a:pt x="221" y="455"/>
                  </a:lnTo>
                  <a:lnTo>
                    <a:pt x="227" y="461"/>
                  </a:lnTo>
                  <a:lnTo>
                    <a:pt x="237" y="475"/>
                  </a:lnTo>
                  <a:lnTo>
                    <a:pt x="248" y="490"/>
                  </a:lnTo>
                  <a:lnTo>
                    <a:pt x="253" y="495"/>
                  </a:lnTo>
                  <a:lnTo>
                    <a:pt x="260" y="501"/>
                  </a:lnTo>
                  <a:lnTo>
                    <a:pt x="266" y="506"/>
                  </a:lnTo>
                  <a:lnTo>
                    <a:pt x="270" y="509"/>
                  </a:lnTo>
                  <a:lnTo>
                    <a:pt x="273" y="510"/>
                  </a:lnTo>
                  <a:lnTo>
                    <a:pt x="278" y="511"/>
                  </a:lnTo>
                  <a:lnTo>
                    <a:pt x="282" y="512"/>
                  </a:lnTo>
                  <a:lnTo>
                    <a:pt x="292" y="513"/>
                  </a:lnTo>
                  <a:lnTo>
                    <a:pt x="297" y="513"/>
                  </a:lnTo>
                  <a:lnTo>
                    <a:pt x="303" y="512"/>
                  </a:lnTo>
                  <a:lnTo>
                    <a:pt x="307" y="510"/>
                  </a:lnTo>
                  <a:lnTo>
                    <a:pt x="310" y="509"/>
                  </a:lnTo>
                  <a:lnTo>
                    <a:pt x="312" y="508"/>
                  </a:lnTo>
                  <a:lnTo>
                    <a:pt x="321" y="502"/>
                  </a:lnTo>
                  <a:lnTo>
                    <a:pt x="328" y="494"/>
                  </a:lnTo>
                  <a:lnTo>
                    <a:pt x="336" y="487"/>
                  </a:lnTo>
                  <a:lnTo>
                    <a:pt x="340" y="485"/>
                  </a:lnTo>
                  <a:lnTo>
                    <a:pt x="343" y="482"/>
                  </a:lnTo>
                  <a:lnTo>
                    <a:pt x="348" y="479"/>
                  </a:lnTo>
                  <a:lnTo>
                    <a:pt x="353" y="477"/>
                  </a:lnTo>
                  <a:lnTo>
                    <a:pt x="358" y="476"/>
                  </a:lnTo>
                  <a:lnTo>
                    <a:pt x="365" y="476"/>
                  </a:lnTo>
                  <a:lnTo>
                    <a:pt x="372" y="476"/>
                  </a:lnTo>
                  <a:lnTo>
                    <a:pt x="380" y="477"/>
                  </a:lnTo>
                  <a:lnTo>
                    <a:pt x="392" y="479"/>
                  </a:lnTo>
                  <a:lnTo>
                    <a:pt x="406" y="482"/>
                  </a:lnTo>
                  <a:lnTo>
                    <a:pt x="413" y="482"/>
                  </a:lnTo>
                  <a:lnTo>
                    <a:pt x="421" y="483"/>
                  </a:lnTo>
                  <a:lnTo>
                    <a:pt x="426" y="482"/>
                  </a:lnTo>
                  <a:lnTo>
                    <a:pt x="430" y="482"/>
                  </a:lnTo>
                  <a:lnTo>
                    <a:pt x="433" y="479"/>
                  </a:lnTo>
                  <a:lnTo>
                    <a:pt x="436" y="478"/>
                  </a:lnTo>
                  <a:lnTo>
                    <a:pt x="440" y="476"/>
                  </a:lnTo>
                  <a:lnTo>
                    <a:pt x="442" y="473"/>
                  </a:lnTo>
                  <a:lnTo>
                    <a:pt x="446" y="467"/>
                  </a:lnTo>
                  <a:lnTo>
                    <a:pt x="450" y="459"/>
                  </a:lnTo>
                  <a:lnTo>
                    <a:pt x="455" y="451"/>
                  </a:lnTo>
                  <a:lnTo>
                    <a:pt x="458" y="444"/>
                  </a:lnTo>
                  <a:lnTo>
                    <a:pt x="463" y="437"/>
                  </a:lnTo>
                  <a:lnTo>
                    <a:pt x="470" y="429"/>
                  </a:lnTo>
                  <a:lnTo>
                    <a:pt x="473" y="425"/>
                  </a:lnTo>
                  <a:lnTo>
                    <a:pt x="477" y="422"/>
                  </a:lnTo>
                  <a:lnTo>
                    <a:pt x="485" y="415"/>
                  </a:lnTo>
                  <a:lnTo>
                    <a:pt x="492" y="411"/>
                  </a:lnTo>
                  <a:lnTo>
                    <a:pt x="508" y="401"/>
                  </a:lnTo>
                  <a:lnTo>
                    <a:pt x="526" y="389"/>
                  </a:lnTo>
                  <a:lnTo>
                    <a:pt x="530" y="387"/>
                  </a:lnTo>
                  <a:lnTo>
                    <a:pt x="532" y="386"/>
                  </a:lnTo>
                  <a:lnTo>
                    <a:pt x="538" y="384"/>
                  </a:lnTo>
                  <a:lnTo>
                    <a:pt x="545" y="382"/>
                  </a:lnTo>
                  <a:lnTo>
                    <a:pt x="551" y="382"/>
                  </a:lnTo>
                  <a:lnTo>
                    <a:pt x="563" y="382"/>
                  </a:lnTo>
                  <a:lnTo>
                    <a:pt x="571" y="381"/>
                  </a:lnTo>
                  <a:lnTo>
                    <a:pt x="577" y="380"/>
                  </a:lnTo>
                  <a:lnTo>
                    <a:pt x="582" y="378"/>
                  </a:lnTo>
                  <a:lnTo>
                    <a:pt x="586" y="377"/>
                  </a:lnTo>
                  <a:lnTo>
                    <a:pt x="593" y="372"/>
                  </a:lnTo>
                  <a:lnTo>
                    <a:pt x="596" y="369"/>
                  </a:lnTo>
                  <a:lnTo>
                    <a:pt x="600" y="367"/>
                  </a:lnTo>
                  <a:lnTo>
                    <a:pt x="603" y="360"/>
                  </a:lnTo>
                  <a:lnTo>
                    <a:pt x="606" y="353"/>
                  </a:lnTo>
                  <a:lnTo>
                    <a:pt x="607" y="349"/>
                  </a:lnTo>
                  <a:lnTo>
                    <a:pt x="608" y="345"/>
                  </a:lnTo>
                  <a:lnTo>
                    <a:pt x="610" y="336"/>
                  </a:lnTo>
                  <a:lnTo>
                    <a:pt x="610" y="327"/>
                  </a:lnTo>
                  <a:lnTo>
                    <a:pt x="608" y="319"/>
                  </a:lnTo>
                  <a:lnTo>
                    <a:pt x="607" y="311"/>
                  </a:lnTo>
                  <a:lnTo>
                    <a:pt x="605" y="304"/>
                  </a:lnTo>
                  <a:lnTo>
                    <a:pt x="603" y="297"/>
                  </a:lnTo>
                  <a:lnTo>
                    <a:pt x="600" y="291"/>
                  </a:lnTo>
                  <a:lnTo>
                    <a:pt x="597" y="286"/>
                  </a:lnTo>
                  <a:lnTo>
                    <a:pt x="593" y="281"/>
                  </a:lnTo>
                  <a:lnTo>
                    <a:pt x="588" y="277"/>
                  </a:lnTo>
                  <a:lnTo>
                    <a:pt x="580" y="269"/>
                  </a:lnTo>
                  <a:lnTo>
                    <a:pt x="570" y="262"/>
                  </a:lnTo>
                  <a:lnTo>
                    <a:pt x="560" y="256"/>
                  </a:lnTo>
                  <a:lnTo>
                    <a:pt x="548" y="252"/>
                  </a:lnTo>
                  <a:lnTo>
                    <a:pt x="526" y="244"/>
                  </a:lnTo>
                  <a:lnTo>
                    <a:pt x="516" y="240"/>
                  </a:lnTo>
                  <a:lnTo>
                    <a:pt x="506" y="236"/>
                  </a:lnTo>
                  <a:lnTo>
                    <a:pt x="498" y="230"/>
                  </a:lnTo>
                  <a:lnTo>
                    <a:pt x="491" y="225"/>
                  </a:lnTo>
                  <a:lnTo>
                    <a:pt x="488" y="220"/>
                  </a:lnTo>
                  <a:lnTo>
                    <a:pt x="486" y="217"/>
                  </a:lnTo>
                  <a:lnTo>
                    <a:pt x="485" y="212"/>
                  </a:lnTo>
                  <a:lnTo>
                    <a:pt x="483" y="208"/>
                  </a:lnTo>
                  <a:lnTo>
                    <a:pt x="480" y="189"/>
                  </a:lnTo>
                  <a:lnTo>
                    <a:pt x="476" y="171"/>
                  </a:lnTo>
                  <a:lnTo>
                    <a:pt x="471" y="151"/>
                  </a:lnTo>
                  <a:lnTo>
                    <a:pt x="465" y="132"/>
                  </a:lnTo>
                  <a:lnTo>
                    <a:pt x="457" y="112"/>
                  </a:lnTo>
                  <a:lnTo>
                    <a:pt x="452" y="102"/>
                  </a:lnTo>
                  <a:lnTo>
                    <a:pt x="446" y="92"/>
                  </a:lnTo>
                  <a:lnTo>
                    <a:pt x="440" y="82"/>
                  </a:lnTo>
                  <a:lnTo>
                    <a:pt x="432" y="70"/>
                  </a:lnTo>
                  <a:lnTo>
                    <a:pt x="423" y="59"/>
                  </a:lnTo>
                  <a:lnTo>
                    <a:pt x="415" y="48"/>
                  </a:lnTo>
                  <a:lnTo>
                    <a:pt x="412" y="44"/>
                  </a:lnTo>
                  <a:lnTo>
                    <a:pt x="411" y="41"/>
                  </a:lnTo>
                  <a:lnTo>
                    <a:pt x="408" y="33"/>
                  </a:lnTo>
                  <a:lnTo>
                    <a:pt x="406" y="25"/>
                  </a:lnTo>
                  <a:lnTo>
                    <a:pt x="405" y="17"/>
                  </a:lnTo>
                  <a:lnTo>
                    <a:pt x="402" y="11"/>
                  </a:lnTo>
                  <a:lnTo>
                    <a:pt x="400" y="5"/>
                  </a:lnTo>
                  <a:lnTo>
                    <a:pt x="397" y="3"/>
                  </a:lnTo>
                  <a:lnTo>
                    <a:pt x="395" y="2"/>
                  </a:lnTo>
                  <a:lnTo>
                    <a:pt x="391" y="0"/>
                  </a:lnTo>
                  <a:lnTo>
                    <a:pt x="387" y="0"/>
                  </a:lnTo>
                  <a:lnTo>
                    <a:pt x="363" y="0"/>
                  </a:lnTo>
                  <a:lnTo>
                    <a:pt x="353" y="2"/>
                  </a:lnTo>
                  <a:lnTo>
                    <a:pt x="342" y="3"/>
                  </a:lnTo>
                  <a:lnTo>
                    <a:pt x="333" y="6"/>
                  </a:lnTo>
                  <a:lnTo>
                    <a:pt x="328" y="8"/>
                  </a:lnTo>
                  <a:lnTo>
                    <a:pt x="323" y="11"/>
                  </a:lnTo>
                  <a:lnTo>
                    <a:pt x="320" y="13"/>
                  </a:lnTo>
                  <a:lnTo>
                    <a:pt x="316" y="16"/>
                  </a:lnTo>
                  <a:lnTo>
                    <a:pt x="312" y="20"/>
                  </a:lnTo>
                  <a:lnTo>
                    <a:pt x="308" y="24"/>
                  </a:lnTo>
                  <a:lnTo>
                    <a:pt x="316" y="1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8" name="Freeform 1875">
              <a:extLst>
                <a:ext uri="{FF2B5EF4-FFF2-40B4-BE49-F238E27FC236}">
                  <a16:creationId xmlns:a16="http://schemas.microsoft.com/office/drawing/2014/main" id="{9C1023FD-7D38-431E-81E0-773C9DD94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3978" y="1925640"/>
              <a:ext cx="1127124" cy="850901"/>
            </a:xfrm>
            <a:custGeom>
              <a:avLst/>
              <a:gdLst/>
              <a:ahLst/>
              <a:cxnLst>
                <a:cxn ang="0">
                  <a:pos x="426" y="1018"/>
                </a:cxn>
                <a:cxn ang="0">
                  <a:pos x="421" y="969"/>
                </a:cxn>
                <a:cxn ang="0">
                  <a:pos x="394" y="951"/>
                </a:cxn>
                <a:cxn ang="0">
                  <a:pos x="324" y="928"/>
                </a:cxn>
                <a:cxn ang="0">
                  <a:pos x="210" y="846"/>
                </a:cxn>
                <a:cxn ang="0">
                  <a:pos x="152" y="787"/>
                </a:cxn>
                <a:cxn ang="0">
                  <a:pos x="135" y="655"/>
                </a:cxn>
                <a:cxn ang="0">
                  <a:pos x="152" y="533"/>
                </a:cxn>
                <a:cxn ang="0">
                  <a:pos x="228" y="444"/>
                </a:cxn>
                <a:cxn ang="0">
                  <a:pos x="238" y="350"/>
                </a:cxn>
                <a:cxn ang="0">
                  <a:pos x="159" y="282"/>
                </a:cxn>
                <a:cxn ang="0">
                  <a:pos x="66" y="226"/>
                </a:cxn>
                <a:cxn ang="0">
                  <a:pos x="5" y="191"/>
                </a:cxn>
                <a:cxn ang="0">
                  <a:pos x="3" y="117"/>
                </a:cxn>
                <a:cxn ang="0">
                  <a:pos x="52" y="98"/>
                </a:cxn>
                <a:cxn ang="0">
                  <a:pos x="116" y="134"/>
                </a:cxn>
                <a:cxn ang="0">
                  <a:pos x="125" y="81"/>
                </a:cxn>
                <a:cxn ang="0">
                  <a:pos x="150" y="36"/>
                </a:cxn>
                <a:cxn ang="0">
                  <a:pos x="228" y="39"/>
                </a:cxn>
                <a:cxn ang="0">
                  <a:pos x="358" y="24"/>
                </a:cxn>
                <a:cxn ang="0">
                  <a:pos x="422" y="3"/>
                </a:cxn>
                <a:cxn ang="0">
                  <a:pos x="496" y="5"/>
                </a:cxn>
                <a:cxn ang="0">
                  <a:pos x="567" y="19"/>
                </a:cxn>
                <a:cxn ang="0">
                  <a:pos x="606" y="101"/>
                </a:cxn>
                <a:cxn ang="0">
                  <a:pos x="670" y="120"/>
                </a:cxn>
                <a:cxn ang="0">
                  <a:pos x="704" y="140"/>
                </a:cxn>
                <a:cxn ang="0">
                  <a:pos x="725" y="190"/>
                </a:cxn>
                <a:cxn ang="0">
                  <a:pos x="780" y="204"/>
                </a:cxn>
                <a:cxn ang="0">
                  <a:pos x="795" y="275"/>
                </a:cxn>
                <a:cxn ang="0">
                  <a:pos x="864" y="335"/>
                </a:cxn>
                <a:cxn ang="0">
                  <a:pos x="951" y="337"/>
                </a:cxn>
                <a:cxn ang="0">
                  <a:pos x="1022" y="342"/>
                </a:cxn>
                <a:cxn ang="0">
                  <a:pos x="1069" y="311"/>
                </a:cxn>
                <a:cxn ang="0">
                  <a:pos x="1148" y="314"/>
                </a:cxn>
                <a:cxn ang="0">
                  <a:pos x="1169" y="259"/>
                </a:cxn>
                <a:cxn ang="0">
                  <a:pos x="1210" y="241"/>
                </a:cxn>
                <a:cxn ang="0">
                  <a:pos x="1282" y="287"/>
                </a:cxn>
                <a:cxn ang="0">
                  <a:pos x="1386" y="304"/>
                </a:cxn>
                <a:cxn ang="0">
                  <a:pos x="1420" y="343"/>
                </a:cxn>
                <a:cxn ang="0">
                  <a:pos x="1396" y="517"/>
                </a:cxn>
                <a:cxn ang="0">
                  <a:pos x="1298" y="588"/>
                </a:cxn>
                <a:cxn ang="0">
                  <a:pos x="1249" y="669"/>
                </a:cxn>
                <a:cxn ang="0">
                  <a:pos x="1190" y="681"/>
                </a:cxn>
                <a:cxn ang="0">
                  <a:pos x="1146" y="698"/>
                </a:cxn>
                <a:cxn ang="0">
                  <a:pos x="1146" y="801"/>
                </a:cxn>
                <a:cxn ang="0">
                  <a:pos x="1207" y="841"/>
                </a:cxn>
                <a:cxn ang="0">
                  <a:pos x="1219" y="870"/>
                </a:cxn>
                <a:cxn ang="0">
                  <a:pos x="1215" y="902"/>
                </a:cxn>
                <a:cxn ang="0">
                  <a:pos x="1261" y="965"/>
                </a:cxn>
                <a:cxn ang="0">
                  <a:pos x="1190" y="1014"/>
                </a:cxn>
                <a:cxn ang="0">
                  <a:pos x="1159" y="1069"/>
                </a:cxn>
                <a:cxn ang="0">
                  <a:pos x="1108" y="1050"/>
                </a:cxn>
                <a:cxn ang="0">
                  <a:pos x="1118" y="989"/>
                </a:cxn>
                <a:cxn ang="0">
                  <a:pos x="1093" y="953"/>
                </a:cxn>
                <a:cxn ang="0">
                  <a:pos x="1042" y="985"/>
                </a:cxn>
                <a:cxn ang="0">
                  <a:pos x="989" y="980"/>
                </a:cxn>
                <a:cxn ang="0">
                  <a:pos x="925" y="921"/>
                </a:cxn>
                <a:cxn ang="0">
                  <a:pos x="841" y="916"/>
                </a:cxn>
                <a:cxn ang="0">
                  <a:pos x="724" y="849"/>
                </a:cxn>
                <a:cxn ang="0">
                  <a:pos x="644" y="818"/>
                </a:cxn>
                <a:cxn ang="0">
                  <a:pos x="559" y="858"/>
                </a:cxn>
                <a:cxn ang="0">
                  <a:pos x="518" y="970"/>
                </a:cxn>
              </a:cxnLst>
              <a:rect l="0" t="0" r="r" b="b"/>
              <a:pathLst>
                <a:path w="1421" h="1070">
                  <a:moveTo>
                    <a:pt x="513" y="1005"/>
                  </a:moveTo>
                  <a:lnTo>
                    <a:pt x="506" y="1007"/>
                  </a:lnTo>
                  <a:lnTo>
                    <a:pt x="496" y="1009"/>
                  </a:lnTo>
                  <a:lnTo>
                    <a:pt x="485" y="1012"/>
                  </a:lnTo>
                  <a:lnTo>
                    <a:pt x="473" y="1014"/>
                  </a:lnTo>
                  <a:lnTo>
                    <a:pt x="461" y="1016"/>
                  </a:lnTo>
                  <a:lnTo>
                    <a:pt x="450" y="1017"/>
                  </a:lnTo>
                  <a:lnTo>
                    <a:pt x="439" y="1018"/>
                  </a:lnTo>
                  <a:lnTo>
                    <a:pt x="431" y="1018"/>
                  </a:lnTo>
                  <a:lnTo>
                    <a:pt x="426" y="1018"/>
                  </a:lnTo>
                  <a:lnTo>
                    <a:pt x="422" y="1016"/>
                  </a:lnTo>
                  <a:lnTo>
                    <a:pt x="419" y="1014"/>
                  </a:lnTo>
                  <a:lnTo>
                    <a:pt x="418" y="1012"/>
                  </a:lnTo>
                  <a:lnTo>
                    <a:pt x="418" y="1008"/>
                  </a:lnTo>
                  <a:lnTo>
                    <a:pt x="418" y="1004"/>
                  </a:lnTo>
                  <a:lnTo>
                    <a:pt x="419" y="995"/>
                  </a:lnTo>
                  <a:lnTo>
                    <a:pt x="421" y="985"/>
                  </a:lnTo>
                  <a:lnTo>
                    <a:pt x="421" y="979"/>
                  </a:lnTo>
                  <a:lnTo>
                    <a:pt x="421" y="974"/>
                  </a:lnTo>
                  <a:lnTo>
                    <a:pt x="421" y="969"/>
                  </a:lnTo>
                  <a:lnTo>
                    <a:pt x="418" y="964"/>
                  </a:lnTo>
                  <a:lnTo>
                    <a:pt x="418" y="963"/>
                  </a:lnTo>
                  <a:lnTo>
                    <a:pt x="416" y="961"/>
                  </a:lnTo>
                  <a:lnTo>
                    <a:pt x="414" y="959"/>
                  </a:lnTo>
                  <a:lnTo>
                    <a:pt x="412" y="958"/>
                  </a:lnTo>
                  <a:lnTo>
                    <a:pt x="411" y="955"/>
                  </a:lnTo>
                  <a:lnTo>
                    <a:pt x="408" y="954"/>
                  </a:lnTo>
                  <a:lnTo>
                    <a:pt x="403" y="953"/>
                  </a:lnTo>
                  <a:lnTo>
                    <a:pt x="399" y="951"/>
                  </a:lnTo>
                  <a:lnTo>
                    <a:pt x="394" y="951"/>
                  </a:lnTo>
                  <a:lnTo>
                    <a:pt x="386" y="950"/>
                  </a:lnTo>
                  <a:lnTo>
                    <a:pt x="377" y="950"/>
                  </a:lnTo>
                  <a:lnTo>
                    <a:pt x="367" y="950"/>
                  </a:lnTo>
                  <a:lnTo>
                    <a:pt x="358" y="949"/>
                  </a:lnTo>
                  <a:lnTo>
                    <a:pt x="354" y="947"/>
                  </a:lnTo>
                  <a:lnTo>
                    <a:pt x="349" y="946"/>
                  </a:lnTo>
                  <a:lnTo>
                    <a:pt x="345" y="944"/>
                  </a:lnTo>
                  <a:lnTo>
                    <a:pt x="342" y="942"/>
                  </a:lnTo>
                  <a:lnTo>
                    <a:pt x="332" y="935"/>
                  </a:lnTo>
                  <a:lnTo>
                    <a:pt x="324" y="928"/>
                  </a:lnTo>
                  <a:lnTo>
                    <a:pt x="315" y="920"/>
                  </a:lnTo>
                  <a:lnTo>
                    <a:pt x="308" y="914"/>
                  </a:lnTo>
                  <a:lnTo>
                    <a:pt x="280" y="887"/>
                  </a:lnTo>
                  <a:lnTo>
                    <a:pt x="267" y="875"/>
                  </a:lnTo>
                  <a:lnTo>
                    <a:pt x="258" y="868"/>
                  </a:lnTo>
                  <a:lnTo>
                    <a:pt x="250" y="864"/>
                  </a:lnTo>
                  <a:lnTo>
                    <a:pt x="241" y="858"/>
                  </a:lnTo>
                  <a:lnTo>
                    <a:pt x="231" y="854"/>
                  </a:lnTo>
                  <a:lnTo>
                    <a:pt x="221" y="849"/>
                  </a:lnTo>
                  <a:lnTo>
                    <a:pt x="210" y="846"/>
                  </a:lnTo>
                  <a:lnTo>
                    <a:pt x="200" y="843"/>
                  </a:lnTo>
                  <a:lnTo>
                    <a:pt x="190" y="838"/>
                  </a:lnTo>
                  <a:lnTo>
                    <a:pt x="183" y="832"/>
                  </a:lnTo>
                  <a:lnTo>
                    <a:pt x="175" y="827"/>
                  </a:lnTo>
                  <a:lnTo>
                    <a:pt x="173" y="823"/>
                  </a:lnTo>
                  <a:lnTo>
                    <a:pt x="169" y="820"/>
                  </a:lnTo>
                  <a:lnTo>
                    <a:pt x="164" y="812"/>
                  </a:lnTo>
                  <a:lnTo>
                    <a:pt x="159" y="804"/>
                  </a:lnTo>
                  <a:lnTo>
                    <a:pt x="155" y="796"/>
                  </a:lnTo>
                  <a:lnTo>
                    <a:pt x="152" y="787"/>
                  </a:lnTo>
                  <a:lnTo>
                    <a:pt x="149" y="778"/>
                  </a:lnTo>
                  <a:lnTo>
                    <a:pt x="146" y="768"/>
                  </a:lnTo>
                  <a:lnTo>
                    <a:pt x="145" y="758"/>
                  </a:lnTo>
                  <a:lnTo>
                    <a:pt x="141" y="738"/>
                  </a:lnTo>
                  <a:lnTo>
                    <a:pt x="137" y="717"/>
                  </a:lnTo>
                  <a:lnTo>
                    <a:pt x="136" y="708"/>
                  </a:lnTo>
                  <a:lnTo>
                    <a:pt x="135" y="699"/>
                  </a:lnTo>
                  <a:lnTo>
                    <a:pt x="134" y="684"/>
                  </a:lnTo>
                  <a:lnTo>
                    <a:pt x="134" y="669"/>
                  </a:lnTo>
                  <a:lnTo>
                    <a:pt x="135" y="655"/>
                  </a:lnTo>
                  <a:lnTo>
                    <a:pt x="137" y="627"/>
                  </a:lnTo>
                  <a:lnTo>
                    <a:pt x="139" y="612"/>
                  </a:lnTo>
                  <a:lnTo>
                    <a:pt x="140" y="595"/>
                  </a:lnTo>
                  <a:lnTo>
                    <a:pt x="140" y="584"/>
                  </a:lnTo>
                  <a:lnTo>
                    <a:pt x="140" y="574"/>
                  </a:lnTo>
                  <a:lnTo>
                    <a:pt x="141" y="565"/>
                  </a:lnTo>
                  <a:lnTo>
                    <a:pt x="144" y="557"/>
                  </a:lnTo>
                  <a:lnTo>
                    <a:pt x="146" y="548"/>
                  </a:lnTo>
                  <a:lnTo>
                    <a:pt x="149" y="541"/>
                  </a:lnTo>
                  <a:lnTo>
                    <a:pt x="152" y="533"/>
                  </a:lnTo>
                  <a:lnTo>
                    <a:pt x="156" y="525"/>
                  </a:lnTo>
                  <a:lnTo>
                    <a:pt x="160" y="518"/>
                  </a:lnTo>
                  <a:lnTo>
                    <a:pt x="165" y="510"/>
                  </a:lnTo>
                  <a:lnTo>
                    <a:pt x="170" y="503"/>
                  </a:lnTo>
                  <a:lnTo>
                    <a:pt x="175" y="495"/>
                  </a:lnTo>
                  <a:lnTo>
                    <a:pt x="188" y="481"/>
                  </a:lnTo>
                  <a:lnTo>
                    <a:pt x="201" y="465"/>
                  </a:lnTo>
                  <a:lnTo>
                    <a:pt x="208" y="459"/>
                  </a:lnTo>
                  <a:lnTo>
                    <a:pt x="214" y="454"/>
                  </a:lnTo>
                  <a:lnTo>
                    <a:pt x="228" y="444"/>
                  </a:lnTo>
                  <a:lnTo>
                    <a:pt x="230" y="441"/>
                  </a:lnTo>
                  <a:lnTo>
                    <a:pt x="234" y="438"/>
                  </a:lnTo>
                  <a:lnTo>
                    <a:pt x="238" y="432"/>
                  </a:lnTo>
                  <a:lnTo>
                    <a:pt x="241" y="426"/>
                  </a:lnTo>
                  <a:lnTo>
                    <a:pt x="241" y="421"/>
                  </a:lnTo>
                  <a:lnTo>
                    <a:pt x="241" y="417"/>
                  </a:lnTo>
                  <a:lnTo>
                    <a:pt x="241" y="370"/>
                  </a:lnTo>
                  <a:lnTo>
                    <a:pt x="241" y="362"/>
                  </a:lnTo>
                  <a:lnTo>
                    <a:pt x="240" y="356"/>
                  </a:lnTo>
                  <a:lnTo>
                    <a:pt x="238" y="350"/>
                  </a:lnTo>
                  <a:lnTo>
                    <a:pt x="235" y="343"/>
                  </a:lnTo>
                  <a:lnTo>
                    <a:pt x="231" y="338"/>
                  </a:lnTo>
                  <a:lnTo>
                    <a:pt x="228" y="333"/>
                  </a:lnTo>
                  <a:lnTo>
                    <a:pt x="223" y="327"/>
                  </a:lnTo>
                  <a:lnTo>
                    <a:pt x="218" y="323"/>
                  </a:lnTo>
                  <a:lnTo>
                    <a:pt x="213" y="318"/>
                  </a:lnTo>
                  <a:lnTo>
                    <a:pt x="206" y="315"/>
                  </a:lnTo>
                  <a:lnTo>
                    <a:pt x="194" y="306"/>
                  </a:lnTo>
                  <a:lnTo>
                    <a:pt x="166" y="288"/>
                  </a:lnTo>
                  <a:lnTo>
                    <a:pt x="159" y="282"/>
                  </a:lnTo>
                  <a:lnTo>
                    <a:pt x="152" y="277"/>
                  </a:lnTo>
                  <a:lnTo>
                    <a:pt x="141" y="266"/>
                  </a:lnTo>
                  <a:lnTo>
                    <a:pt x="130" y="254"/>
                  </a:lnTo>
                  <a:lnTo>
                    <a:pt x="124" y="249"/>
                  </a:lnTo>
                  <a:lnTo>
                    <a:pt x="116" y="243"/>
                  </a:lnTo>
                  <a:lnTo>
                    <a:pt x="110" y="240"/>
                  </a:lnTo>
                  <a:lnTo>
                    <a:pt x="104" y="236"/>
                  </a:lnTo>
                  <a:lnTo>
                    <a:pt x="91" y="232"/>
                  </a:lnTo>
                  <a:lnTo>
                    <a:pt x="78" y="228"/>
                  </a:lnTo>
                  <a:lnTo>
                    <a:pt x="66" y="226"/>
                  </a:lnTo>
                  <a:lnTo>
                    <a:pt x="53" y="224"/>
                  </a:lnTo>
                  <a:lnTo>
                    <a:pt x="41" y="220"/>
                  </a:lnTo>
                  <a:lnTo>
                    <a:pt x="36" y="218"/>
                  </a:lnTo>
                  <a:lnTo>
                    <a:pt x="30" y="215"/>
                  </a:lnTo>
                  <a:lnTo>
                    <a:pt x="23" y="211"/>
                  </a:lnTo>
                  <a:lnTo>
                    <a:pt x="18" y="208"/>
                  </a:lnTo>
                  <a:lnTo>
                    <a:pt x="13" y="204"/>
                  </a:lnTo>
                  <a:lnTo>
                    <a:pt x="10" y="200"/>
                  </a:lnTo>
                  <a:lnTo>
                    <a:pt x="7" y="196"/>
                  </a:lnTo>
                  <a:lnTo>
                    <a:pt x="5" y="191"/>
                  </a:lnTo>
                  <a:lnTo>
                    <a:pt x="3" y="187"/>
                  </a:lnTo>
                  <a:lnTo>
                    <a:pt x="2" y="182"/>
                  </a:lnTo>
                  <a:lnTo>
                    <a:pt x="0" y="172"/>
                  </a:lnTo>
                  <a:lnTo>
                    <a:pt x="0" y="162"/>
                  </a:lnTo>
                  <a:lnTo>
                    <a:pt x="0" y="152"/>
                  </a:lnTo>
                  <a:lnTo>
                    <a:pt x="1" y="140"/>
                  </a:lnTo>
                  <a:lnTo>
                    <a:pt x="1" y="129"/>
                  </a:lnTo>
                  <a:lnTo>
                    <a:pt x="2" y="122"/>
                  </a:lnTo>
                  <a:lnTo>
                    <a:pt x="2" y="119"/>
                  </a:lnTo>
                  <a:lnTo>
                    <a:pt x="3" y="117"/>
                  </a:lnTo>
                  <a:lnTo>
                    <a:pt x="6" y="110"/>
                  </a:lnTo>
                  <a:lnTo>
                    <a:pt x="10" y="105"/>
                  </a:lnTo>
                  <a:lnTo>
                    <a:pt x="15" y="101"/>
                  </a:lnTo>
                  <a:lnTo>
                    <a:pt x="17" y="99"/>
                  </a:lnTo>
                  <a:lnTo>
                    <a:pt x="21" y="98"/>
                  </a:lnTo>
                  <a:lnTo>
                    <a:pt x="27" y="95"/>
                  </a:lnTo>
                  <a:lnTo>
                    <a:pt x="33" y="94"/>
                  </a:lnTo>
                  <a:lnTo>
                    <a:pt x="40" y="94"/>
                  </a:lnTo>
                  <a:lnTo>
                    <a:pt x="46" y="96"/>
                  </a:lnTo>
                  <a:lnTo>
                    <a:pt x="52" y="98"/>
                  </a:lnTo>
                  <a:lnTo>
                    <a:pt x="57" y="100"/>
                  </a:lnTo>
                  <a:lnTo>
                    <a:pt x="66" y="107"/>
                  </a:lnTo>
                  <a:lnTo>
                    <a:pt x="75" y="113"/>
                  </a:lnTo>
                  <a:lnTo>
                    <a:pt x="84" y="121"/>
                  </a:lnTo>
                  <a:lnTo>
                    <a:pt x="87" y="125"/>
                  </a:lnTo>
                  <a:lnTo>
                    <a:pt x="92" y="127"/>
                  </a:lnTo>
                  <a:lnTo>
                    <a:pt x="97" y="130"/>
                  </a:lnTo>
                  <a:lnTo>
                    <a:pt x="104" y="131"/>
                  </a:lnTo>
                  <a:lnTo>
                    <a:pt x="109" y="133"/>
                  </a:lnTo>
                  <a:lnTo>
                    <a:pt x="116" y="134"/>
                  </a:lnTo>
                  <a:lnTo>
                    <a:pt x="120" y="134"/>
                  </a:lnTo>
                  <a:lnTo>
                    <a:pt x="122" y="133"/>
                  </a:lnTo>
                  <a:lnTo>
                    <a:pt x="125" y="130"/>
                  </a:lnTo>
                  <a:lnTo>
                    <a:pt x="127" y="128"/>
                  </a:lnTo>
                  <a:lnTo>
                    <a:pt x="129" y="126"/>
                  </a:lnTo>
                  <a:lnTo>
                    <a:pt x="129" y="122"/>
                  </a:lnTo>
                  <a:lnTo>
                    <a:pt x="130" y="116"/>
                  </a:lnTo>
                  <a:lnTo>
                    <a:pt x="129" y="107"/>
                  </a:lnTo>
                  <a:lnTo>
                    <a:pt x="127" y="98"/>
                  </a:lnTo>
                  <a:lnTo>
                    <a:pt x="125" y="81"/>
                  </a:lnTo>
                  <a:lnTo>
                    <a:pt x="125" y="73"/>
                  </a:lnTo>
                  <a:lnTo>
                    <a:pt x="126" y="64"/>
                  </a:lnTo>
                  <a:lnTo>
                    <a:pt x="127" y="59"/>
                  </a:lnTo>
                  <a:lnTo>
                    <a:pt x="130" y="56"/>
                  </a:lnTo>
                  <a:lnTo>
                    <a:pt x="134" y="48"/>
                  </a:lnTo>
                  <a:lnTo>
                    <a:pt x="136" y="45"/>
                  </a:lnTo>
                  <a:lnTo>
                    <a:pt x="139" y="42"/>
                  </a:lnTo>
                  <a:lnTo>
                    <a:pt x="142" y="39"/>
                  </a:lnTo>
                  <a:lnTo>
                    <a:pt x="146" y="37"/>
                  </a:lnTo>
                  <a:lnTo>
                    <a:pt x="150" y="36"/>
                  </a:lnTo>
                  <a:lnTo>
                    <a:pt x="154" y="33"/>
                  </a:lnTo>
                  <a:lnTo>
                    <a:pt x="157" y="33"/>
                  </a:lnTo>
                  <a:lnTo>
                    <a:pt x="162" y="32"/>
                  </a:lnTo>
                  <a:lnTo>
                    <a:pt x="170" y="33"/>
                  </a:lnTo>
                  <a:lnTo>
                    <a:pt x="176" y="33"/>
                  </a:lnTo>
                  <a:lnTo>
                    <a:pt x="188" y="36"/>
                  </a:lnTo>
                  <a:lnTo>
                    <a:pt x="200" y="38"/>
                  </a:lnTo>
                  <a:lnTo>
                    <a:pt x="206" y="39"/>
                  </a:lnTo>
                  <a:lnTo>
                    <a:pt x="213" y="39"/>
                  </a:lnTo>
                  <a:lnTo>
                    <a:pt x="228" y="39"/>
                  </a:lnTo>
                  <a:lnTo>
                    <a:pt x="241" y="37"/>
                  </a:lnTo>
                  <a:lnTo>
                    <a:pt x="254" y="34"/>
                  </a:lnTo>
                  <a:lnTo>
                    <a:pt x="267" y="31"/>
                  </a:lnTo>
                  <a:lnTo>
                    <a:pt x="290" y="24"/>
                  </a:lnTo>
                  <a:lnTo>
                    <a:pt x="304" y="22"/>
                  </a:lnTo>
                  <a:lnTo>
                    <a:pt x="319" y="20"/>
                  </a:lnTo>
                  <a:lnTo>
                    <a:pt x="328" y="20"/>
                  </a:lnTo>
                  <a:lnTo>
                    <a:pt x="335" y="20"/>
                  </a:lnTo>
                  <a:lnTo>
                    <a:pt x="351" y="23"/>
                  </a:lnTo>
                  <a:lnTo>
                    <a:pt x="358" y="24"/>
                  </a:lnTo>
                  <a:lnTo>
                    <a:pt x="366" y="24"/>
                  </a:lnTo>
                  <a:lnTo>
                    <a:pt x="373" y="24"/>
                  </a:lnTo>
                  <a:lnTo>
                    <a:pt x="377" y="23"/>
                  </a:lnTo>
                  <a:lnTo>
                    <a:pt x="381" y="22"/>
                  </a:lnTo>
                  <a:lnTo>
                    <a:pt x="387" y="19"/>
                  </a:lnTo>
                  <a:lnTo>
                    <a:pt x="393" y="16"/>
                  </a:lnTo>
                  <a:lnTo>
                    <a:pt x="404" y="10"/>
                  </a:lnTo>
                  <a:lnTo>
                    <a:pt x="409" y="6"/>
                  </a:lnTo>
                  <a:lnTo>
                    <a:pt x="416" y="4"/>
                  </a:lnTo>
                  <a:lnTo>
                    <a:pt x="422" y="3"/>
                  </a:lnTo>
                  <a:lnTo>
                    <a:pt x="429" y="2"/>
                  </a:lnTo>
                  <a:lnTo>
                    <a:pt x="436" y="3"/>
                  </a:lnTo>
                  <a:lnTo>
                    <a:pt x="442" y="4"/>
                  </a:lnTo>
                  <a:lnTo>
                    <a:pt x="452" y="6"/>
                  </a:lnTo>
                  <a:lnTo>
                    <a:pt x="463" y="10"/>
                  </a:lnTo>
                  <a:lnTo>
                    <a:pt x="468" y="11"/>
                  </a:lnTo>
                  <a:lnTo>
                    <a:pt x="475" y="11"/>
                  </a:lnTo>
                  <a:lnTo>
                    <a:pt x="481" y="11"/>
                  </a:lnTo>
                  <a:lnTo>
                    <a:pt x="487" y="10"/>
                  </a:lnTo>
                  <a:lnTo>
                    <a:pt x="496" y="5"/>
                  </a:lnTo>
                  <a:lnTo>
                    <a:pt x="501" y="4"/>
                  </a:lnTo>
                  <a:lnTo>
                    <a:pt x="506" y="2"/>
                  </a:lnTo>
                  <a:lnTo>
                    <a:pt x="511" y="1"/>
                  </a:lnTo>
                  <a:lnTo>
                    <a:pt x="517" y="0"/>
                  </a:lnTo>
                  <a:lnTo>
                    <a:pt x="527" y="1"/>
                  </a:lnTo>
                  <a:lnTo>
                    <a:pt x="537" y="3"/>
                  </a:lnTo>
                  <a:lnTo>
                    <a:pt x="546" y="5"/>
                  </a:lnTo>
                  <a:lnTo>
                    <a:pt x="554" y="9"/>
                  </a:lnTo>
                  <a:lnTo>
                    <a:pt x="561" y="14"/>
                  </a:lnTo>
                  <a:lnTo>
                    <a:pt x="567" y="19"/>
                  </a:lnTo>
                  <a:lnTo>
                    <a:pt x="574" y="25"/>
                  </a:lnTo>
                  <a:lnTo>
                    <a:pt x="579" y="32"/>
                  </a:lnTo>
                  <a:lnTo>
                    <a:pt x="584" y="40"/>
                  </a:lnTo>
                  <a:lnTo>
                    <a:pt x="589" y="48"/>
                  </a:lnTo>
                  <a:lnTo>
                    <a:pt x="592" y="56"/>
                  </a:lnTo>
                  <a:lnTo>
                    <a:pt x="596" y="65"/>
                  </a:lnTo>
                  <a:lnTo>
                    <a:pt x="599" y="74"/>
                  </a:lnTo>
                  <a:lnTo>
                    <a:pt x="601" y="83"/>
                  </a:lnTo>
                  <a:lnTo>
                    <a:pt x="604" y="92"/>
                  </a:lnTo>
                  <a:lnTo>
                    <a:pt x="606" y="101"/>
                  </a:lnTo>
                  <a:lnTo>
                    <a:pt x="606" y="104"/>
                  </a:lnTo>
                  <a:lnTo>
                    <a:pt x="607" y="107"/>
                  </a:lnTo>
                  <a:lnTo>
                    <a:pt x="611" y="111"/>
                  </a:lnTo>
                  <a:lnTo>
                    <a:pt x="615" y="114"/>
                  </a:lnTo>
                  <a:lnTo>
                    <a:pt x="620" y="117"/>
                  </a:lnTo>
                  <a:lnTo>
                    <a:pt x="626" y="118"/>
                  </a:lnTo>
                  <a:lnTo>
                    <a:pt x="633" y="119"/>
                  </a:lnTo>
                  <a:lnTo>
                    <a:pt x="648" y="120"/>
                  </a:lnTo>
                  <a:lnTo>
                    <a:pt x="663" y="120"/>
                  </a:lnTo>
                  <a:lnTo>
                    <a:pt x="670" y="120"/>
                  </a:lnTo>
                  <a:lnTo>
                    <a:pt x="676" y="121"/>
                  </a:lnTo>
                  <a:lnTo>
                    <a:pt x="680" y="122"/>
                  </a:lnTo>
                  <a:lnTo>
                    <a:pt x="684" y="122"/>
                  </a:lnTo>
                  <a:lnTo>
                    <a:pt x="686" y="123"/>
                  </a:lnTo>
                  <a:lnTo>
                    <a:pt x="690" y="126"/>
                  </a:lnTo>
                  <a:lnTo>
                    <a:pt x="695" y="129"/>
                  </a:lnTo>
                  <a:lnTo>
                    <a:pt x="698" y="131"/>
                  </a:lnTo>
                  <a:lnTo>
                    <a:pt x="700" y="134"/>
                  </a:lnTo>
                  <a:lnTo>
                    <a:pt x="703" y="137"/>
                  </a:lnTo>
                  <a:lnTo>
                    <a:pt x="704" y="140"/>
                  </a:lnTo>
                  <a:lnTo>
                    <a:pt x="706" y="147"/>
                  </a:lnTo>
                  <a:lnTo>
                    <a:pt x="706" y="154"/>
                  </a:lnTo>
                  <a:lnTo>
                    <a:pt x="708" y="161"/>
                  </a:lnTo>
                  <a:lnTo>
                    <a:pt x="708" y="167"/>
                  </a:lnTo>
                  <a:lnTo>
                    <a:pt x="709" y="174"/>
                  </a:lnTo>
                  <a:lnTo>
                    <a:pt x="712" y="180"/>
                  </a:lnTo>
                  <a:lnTo>
                    <a:pt x="714" y="183"/>
                  </a:lnTo>
                  <a:lnTo>
                    <a:pt x="718" y="185"/>
                  </a:lnTo>
                  <a:lnTo>
                    <a:pt x="722" y="188"/>
                  </a:lnTo>
                  <a:lnTo>
                    <a:pt x="725" y="190"/>
                  </a:lnTo>
                  <a:lnTo>
                    <a:pt x="729" y="191"/>
                  </a:lnTo>
                  <a:lnTo>
                    <a:pt x="733" y="192"/>
                  </a:lnTo>
                  <a:lnTo>
                    <a:pt x="742" y="193"/>
                  </a:lnTo>
                  <a:lnTo>
                    <a:pt x="750" y="193"/>
                  </a:lnTo>
                  <a:lnTo>
                    <a:pt x="758" y="194"/>
                  </a:lnTo>
                  <a:lnTo>
                    <a:pt x="767" y="196"/>
                  </a:lnTo>
                  <a:lnTo>
                    <a:pt x="770" y="197"/>
                  </a:lnTo>
                  <a:lnTo>
                    <a:pt x="774" y="198"/>
                  </a:lnTo>
                  <a:lnTo>
                    <a:pt x="778" y="200"/>
                  </a:lnTo>
                  <a:lnTo>
                    <a:pt x="780" y="204"/>
                  </a:lnTo>
                  <a:lnTo>
                    <a:pt x="784" y="207"/>
                  </a:lnTo>
                  <a:lnTo>
                    <a:pt x="788" y="211"/>
                  </a:lnTo>
                  <a:lnTo>
                    <a:pt x="789" y="216"/>
                  </a:lnTo>
                  <a:lnTo>
                    <a:pt x="790" y="220"/>
                  </a:lnTo>
                  <a:lnTo>
                    <a:pt x="792" y="231"/>
                  </a:lnTo>
                  <a:lnTo>
                    <a:pt x="792" y="240"/>
                  </a:lnTo>
                  <a:lnTo>
                    <a:pt x="792" y="250"/>
                  </a:lnTo>
                  <a:lnTo>
                    <a:pt x="792" y="260"/>
                  </a:lnTo>
                  <a:lnTo>
                    <a:pt x="793" y="270"/>
                  </a:lnTo>
                  <a:lnTo>
                    <a:pt x="795" y="275"/>
                  </a:lnTo>
                  <a:lnTo>
                    <a:pt x="798" y="280"/>
                  </a:lnTo>
                  <a:lnTo>
                    <a:pt x="803" y="287"/>
                  </a:lnTo>
                  <a:lnTo>
                    <a:pt x="808" y="295"/>
                  </a:lnTo>
                  <a:lnTo>
                    <a:pt x="813" y="302"/>
                  </a:lnTo>
                  <a:lnTo>
                    <a:pt x="819" y="307"/>
                  </a:lnTo>
                  <a:lnTo>
                    <a:pt x="833" y="318"/>
                  </a:lnTo>
                  <a:lnTo>
                    <a:pt x="841" y="323"/>
                  </a:lnTo>
                  <a:lnTo>
                    <a:pt x="848" y="327"/>
                  </a:lnTo>
                  <a:lnTo>
                    <a:pt x="856" y="332"/>
                  </a:lnTo>
                  <a:lnTo>
                    <a:pt x="864" y="335"/>
                  </a:lnTo>
                  <a:lnTo>
                    <a:pt x="873" y="339"/>
                  </a:lnTo>
                  <a:lnTo>
                    <a:pt x="882" y="341"/>
                  </a:lnTo>
                  <a:lnTo>
                    <a:pt x="891" y="342"/>
                  </a:lnTo>
                  <a:lnTo>
                    <a:pt x="901" y="344"/>
                  </a:lnTo>
                  <a:lnTo>
                    <a:pt x="910" y="344"/>
                  </a:lnTo>
                  <a:lnTo>
                    <a:pt x="920" y="344"/>
                  </a:lnTo>
                  <a:lnTo>
                    <a:pt x="926" y="344"/>
                  </a:lnTo>
                  <a:lnTo>
                    <a:pt x="931" y="343"/>
                  </a:lnTo>
                  <a:lnTo>
                    <a:pt x="941" y="340"/>
                  </a:lnTo>
                  <a:lnTo>
                    <a:pt x="951" y="337"/>
                  </a:lnTo>
                  <a:lnTo>
                    <a:pt x="956" y="334"/>
                  </a:lnTo>
                  <a:lnTo>
                    <a:pt x="962" y="334"/>
                  </a:lnTo>
                  <a:lnTo>
                    <a:pt x="970" y="334"/>
                  </a:lnTo>
                  <a:lnTo>
                    <a:pt x="976" y="335"/>
                  </a:lnTo>
                  <a:lnTo>
                    <a:pt x="987" y="339"/>
                  </a:lnTo>
                  <a:lnTo>
                    <a:pt x="1000" y="342"/>
                  </a:lnTo>
                  <a:lnTo>
                    <a:pt x="1006" y="342"/>
                  </a:lnTo>
                  <a:lnTo>
                    <a:pt x="1012" y="343"/>
                  </a:lnTo>
                  <a:lnTo>
                    <a:pt x="1017" y="342"/>
                  </a:lnTo>
                  <a:lnTo>
                    <a:pt x="1022" y="342"/>
                  </a:lnTo>
                  <a:lnTo>
                    <a:pt x="1026" y="340"/>
                  </a:lnTo>
                  <a:lnTo>
                    <a:pt x="1030" y="338"/>
                  </a:lnTo>
                  <a:lnTo>
                    <a:pt x="1034" y="335"/>
                  </a:lnTo>
                  <a:lnTo>
                    <a:pt x="1037" y="333"/>
                  </a:lnTo>
                  <a:lnTo>
                    <a:pt x="1044" y="326"/>
                  </a:lnTo>
                  <a:lnTo>
                    <a:pt x="1050" y="321"/>
                  </a:lnTo>
                  <a:lnTo>
                    <a:pt x="1056" y="315"/>
                  </a:lnTo>
                  <a:lnTo>
                    <a:pt x="1060" y="313"/>
                  </a:lnTo>
                  <a:lnTo>
                    <a:pt x="1065" y="312"/>
                  </a:lnTo>
                  <a:lnTo>
                    <a:pt x="1069" y="311"/>
                  </a:lnTo>
                  <a:lnTo>
                    <a:pt x="1074" y="311"/>
                  </a:lnTo>
                  <a:lnTo>
                    <a:pt x="1083" y="311"/>
                  </a:lnTo>
                  <a:lnTo>
                    <a:pt x="1089" y="312"/>
                  </a:lnTo>
                  <a:lnTo>
                    <a:pt x="1103" y="313"/>
                  </a:lnTo>
                  <a:lnTo>
                    <a:pt x="1116" y="315"/>
                  </a:lnTo>
                  <a:lnTo>
                    <a:pt x="1133" y="317"/>
                  </a:lnTo>
                  <a:lnTo>
                    <a:pt x="1136" y="317"/>
                  </a:lnTo>
                  <a:lnTo>
                    <a:pt x="1141" y="316"/>
                  </a:lnTo>
                  <a:lnTo>
                    <a:pt x="1145" y="315"/>
                  </a:lnTo>
                  <a:lnTo>
                    <a:pt x="1148" y="314"/>
                  </a:lnTo>
                  <a:lnTo>
                    <a:pt x="1151" y="313"/>
                  </a:lnTo>
                  <a:lnTo>
                    <a:pt x="1154" y="311"/>
                  </a:lnTo>
                  <a:lnTo>
                    <a:pt x="1155" y="308"/>
                  </a:lnTo>
                  <a:lnTo>
                    <a:pt x="1158" y="306"/>
                  </a:lnTo>
                  <a:lnTo>
                    <a:pt x="1160" y="300"/>
                  </a:lnTo>
                  <a:lnTo>
                    <a:pt x="1162" y="294"/>
                  </a:lnTo>
                  <a:lnTo>
                    <a:pt x="1164" y="279"/>
                  </a:lnTo>
                  <a:lnTo>
                    <a:pt x="1165" y="272"/>
                  </a:lnTo>
                  <a:lnTo>
                    <a:pt x="1167" y="266"/>
                  </a:lnTo>
                  <a:lnTo>
                    <a:pt x="1169" y="259"/>
                  </a:lnTo>
                  <a:lnTo>
                    <a:pt x="1170" y="255"/>
                  </a:lnTo>
                  <a:lnTo>
                    <a:pt x="1173" y="253"/>
                  </a:lnTo>
                  <a:lnTo>
                    <a:pt x="1178" y="247"/>
                  </a:lnTo>
                  <a:lnTo>
                    <a:pt x="1180" y="246"/>
                  </a:lnTo>
                  <a:lnTo>
                    <a:pt x="1184" y="244"/>
                  </a:lnTo>
                  <a:lnTo>
                    <a:pt x="1188" y="243"/>
                  </a:lnTo>
                  <a:lnTo>
                    <a:pt x="1192" y="242"/>
                  </a:lnTo>
                  <a:lnTo>
                    <a:pt x="1197" y="241"/>
                  </a:lnTo>
                  <a:lnTo>
                    <a:pt x="1203" y="241"/>
                  </a:lnTo>
                  <a:lnTo>
                    <a:pt x="1210" y="241"/>
                  </a:lnTo>
                  <a:lnTo>
                    <a:pt x="1217" y="243"/>
                  </a:lnTo>
                  <a:lnTo>
                    <a:pt x="1223" y="244"/>
                  </a:lnTo>
                  <a:lnTo>
                    <a:pt x="1229" y="247"/>
                  </a:lnTo>
                  <a:lnTo>
                    <a:pt x="1234" y="251"/>
                  </a:lnTo>
                  <a:lnTo>
                    <a:pt x="1240" y="254"/>
                  </a:lnTo>
                  <a:lnTo>
                    <a:pt x="1251" y="262"/>
                  </a:lnTo>
                  <a:lnTo>
                    <a:pt x="1259" y="271"/>
                  </a:lnTo>
                  <a:lnTo>
                    <a:pt x="1271" y="280"/>
                  </a:lnTo>
                  <a:lnTo>
                    <a:pt x="1276" y="284"/>
                  </a:lnTo>
                  <a:lnTo>
                    <a:pt x="1282" y="287"/>
                  </a:lnTo>
                  <a:lnTo>
                    <a:pt x="1289" y="290"/>
                  </a:lnTo>
                  <a:lnTo>
                    <a:pt x="1296" y="293"/>
                  </a:lnTo>
                  <a:lnTo>
                    <a:pt x="1306" y="295"/>
                  </a:lnTo>
                  <a:lnTo>
                    <a:pt x="1316" y="297"/>
                  </a:lnTo>
                  <a:lnTo>
                    <a:pt x="1326" y="298"/>
                  </a:lnTo>
                  <a:lnTo>
                    <a:pt x="1337" y="299"/>
                  </a:lnTo>
                  <a:lnTo>
                    <a:pt x="1357" y="300"/>
                  </a:lnTo>
                  <a:lnTo>
                    <a:pt x="1367" y="302"/>
                  </a:lnTo>
                  <a:lnTo>
                    <a:pt x="1377" y="303"/>
                  </a:lnTo>
                  <a:lnTo>
                    <a:pt x="1386" y="304"/>
                  </a:lnTo>
                  <a:lnTo>
                    <a:pt x="1395" y="305"/>
                  </a:lnTo>
                  <a:lnTo>
                    <a:pt x="1402" y="308"/>
                  </a:lnTo>
                  <a:lnTo>
                    <a:pt x="1408" y="312"/>
                  </a:lnTo>
                  <a:lnTo>
                    <a:pt x="1413" y="316"/>
                  </a:lnTo>
                  <a:lnTo>
                    <a:pt x="1416" y="318"/>
                  </a:lnTo>
                  <a:lnTo>
                    <a:pt x="1417" y="322"/>
                  </a:lnTo>
                  <a:lnTo>
                    <a:pt x="1420" y="329"/>
                  </a:lnTo>
                  <a:lnTo>
                    <a:pt x="1420" y="332"/>
                  </a:lnTo>
                  <a:lnTo>
                    <a:pt x="1421" y="337"/>
                  </a:lnTo>
                  <a:lnTo>
                    <a:pt x="1420" y="343"/>
                  </a:lnTo>
                  <a:lnTo>
                    <a:pt x="1417" y="350"/>
                  </a:lnTo>
                  <a:lnTo>
                    <a:pt x="1411" y="366"/>
                  </a:lnTo>
                  <a:lnTo>
                    <a:pt x="1403" y="382"/>
                  </a:lnTo>
                  <a:lnTo>
                    <a:pt x="1402" y="388"/>
                  </a:lnTo>
                  <a:lnTo>
                    <a:pt x="1401" y="395"/>
                  </a:lnTo>
                  <a:lnTo>
                    <a:pt x="1401" y="490"/>
                  </a:lnTo>
                  <a:lnTo>
                    <a:pt x="1401" y="500"/>
                  </a:lnTo>
                  <a:lnTo>
                    <a:pt x="1398" y="508"/>
                  </a:lnTo>
                  <a:lnTo>
                    <a:pt x="1397" y="512"/>
                  </a:lnTo>
                  <a:lnTo>
                    <a:pt x="1396" y="517"/>
                  </a:lnTo>
                  <a:lnTo>
                    <a:pt x="1392" y="524"/>
                  </a:lnTo>
                  <a:lnTo>
                    <a:pt x="1390" y="528"/>
                  </a:lnTo>
                  <a:lnTo>
                    <a:pt x="1387" y="531"/>
                  </a:lnTo>
                  <a:lnTo>
                    <a:pt x="1382" y="538"/>
                  </a:lnTo>
                  <a:lnTo>
                    <a:pt x="1376" y="544"/>
                  </a:lnTo>
                  <a:lnTo>
                    <a:pt x="1370" y="550"/>
                  </a:lnTo>
                  <a:lnTo>
                    <a:pt x="1353" y="561"/>
                  </a:lnTo>
                  <a:lnTo>
                    <a:pt x="1337" y="570"/>
                  </a:lnTo>
                  <a:lnTo>
                    <a:pt x="1318" y="579"/>
                  </a:lnTo>
                  <a:lnTo>
                    <a:pt x="1298" y="588"/>
                  </a:lnTo>
                  <a:lnTo>
                    <a:pt x="1292" y="591"/>
                  </a:lnTo>
                  <a:lnTo>
                    <a:pt x="1287" y="596"/>
                  </a:lnTo>
                  <a:lnTo>
                    <a:pt x="1282" y="601"/>
                  </a:lnTo>
                  <a:lnTo>
                    <a:pt x="1278" y="607"/>
                  </a:lnTo>
                  <a:lnTo>
                    <a:pt x="1272" y="621"/>
                  </a:lnTo>
                  <a:lnTo>
                    <a:pt x="1266" y="635"/>
                  </a:lnTo>
                  <a:lnTo>
                    <a:pt x="1259" y="650"/>
                  </a:lnTo>
                  <a:lnTo>
                    <a:pt x="1257" y="657"/>
                  </a:lnTo>
                  <a:lnTo>
                    <a:pt x="1253" y="663"/>
                  </a:lnTo>
                  <a:lnTo>
                    <a:pt x="1249" y="669"/>
                  </a:lnTo>
                  <a:lnTo>
                    <a:pt x="1244" y="675"/>
                  </a:lnTo>
                  <a:lnTo>
                    <a:pt x="1239" y="680"/>
                  </a:lnTo>
                  <a:lnTo>
                    <a:pt x="1233" y="684"/>
                  </a:lnTo>
                  <a:lnTo>
                    <a:pt x="1229" y="686"/>
                  </a:lnTo>
                  <a:lnTo>
                    <a:pt x="1224" y="687"/>
                  </a:lnTo>
                  <a:lnTo>
                    <a:pt x="1219" y="688"/>
                  </a:lnTo>
                  <a:lnTo>
                    <a:pt x="1215" y="688"/>
                  </a:lnTo>
                  <a:lnTo>
                    <a:pt x="1207" y="687"/>
                  </a:lnTo>
                  <a:lnTo>
                    <a:pt x="1198" y="684"/>
                  </a:lnTo>
                  <a:lnTo>
                    <a:pt x="1190" y="681"/>
                  </a:lnTo>
                  <a:lnTo>
                    <a:pt x="1185" y="680"/>
                  </a:lnTo>
                  <a:lnTo>
                    <a:pt x="1182" y="680"/>
                  </a:lnTo>
                  <a:lnTo>
                    <a:pt x="1177" y="680"/>
                  </a:lnTo>
                  <a:lnTo>
                    <a:pt x="1172" y="680"/>
                  </a:lnTo>
                  <a:lnTo>
                    <a:pt x="1168" y="683"/>
                  </a:lnTo>
                  <a:lnTo>
                    <a:pt x="1163" y="685"/>
                  </a:lnTo>
                  <a:lnTo>
                    <a:pt x="1158" y="687"/>
                  </a:lnTo>
                  <a:lnTo>
                    <a:pt x="1153" y="690"/>
                  </a:lnTo>
                  <a:lnTo>
                    <a:pt x="1149" y="695"/>
                  </a:lnTo>
                  <a:lnTo>
                    <a:pt x="1146" y="698"/>
                  </a:lnTo>
                  <a:lnTo>
                    <a:pt x="1144" y="703"/>
                  </a:lnTo>
                  <a:lnTo>
                    <a:pt x="1143" y="707"/>
                  </a:lnTo>
                  <a:lnTo>
                    <a:pt x="1140" y="716"/>
                  </a:lnTo>
                  <a:lnTo>
                    <a:pt x="1140" y="728"/>
                  </a:lnTo>
                  <a:lnTo>
                    <a:pt x="1140" y="738"/>
                  </a:lnTo>
                  <a:lnTo>
                    <a:pt x="1140" y="760"/>
                  </a:lnTo>
                  <a:lnTo>
                    <a:pt x="1141" y="772"/>
                  </a:lnTo>
                  <a:lnTo>
                    <a:pt x="1141" y="782"/>
                  </a:lnTo>
                  <a:lnTo>
                    <a:pt x="1144" y="792"/>
                  </a:lnTo>
                  <a:lnTo>
                    <a:pt x="1146" y="801"/>
                  </a:lnTo>
                  <a:lnTo>
                    <a:pt x="1151" y="810"/>
                  </a:lnTo>
                  <a:lnTo>
                    <a:pt x="1154" y="813"/>
                  </a:lnTo>
                  <a:lnTo>
                    <a:pt x="1158" y="817"/>
                  </a:lnTo>
                  <a:lnTo>
                    <a:pt x="1162" y="821"/>
                  </a:lnTo>
                  <a:lnTo>
                    <a:pt x="1165" y="825"/>
                  </a:lnTo>
                  <a:lnTo>
                    <a:pt x="1169" y="828"/>
                  </a:lnTo>
                  <a:lnTo>
                    <a:pt x="1174" y="831"/>
                  </a:lnTo>
                  <a:lnTo>
                    <a:pt x="1183" y="835"/>
                  </a:lnTo>
                  <a:lnTo>
                    <a:pt x="1190" y="837"/>
                  </a:lnTo>
                  <a:lnTo>
                    <a:pt x="1207" y="841"/>
                  </a:lnTo>
                  <a:lnTo>
                    <a:pt x="1214" y="845"/>
                  </a:lnTo>
                  <a:lnTo>
                    <a:pt x="1220" y="848"/>
                  </a:lnTo>
                  <a:lnTo>
                    <a:pt x="1222" y="850"/>
                  </a:lnTo>
                  <a:lnTo>
                    <a:pt x="1224" y="854"/>
                  </a:lnTo>
                  <a:lnTo>
                    <a:pt x="1225" y="856"/>
                  </a:lnTo>
                  <a:lnTo>
                    <a:pt x="1225" y="861"/>
                  </a:lnTo>
                  <a:lnTo>
                    <a:pt x="1225" y="863"/>
                  </a:lnTo>
                  <a:lnTo>
                    <a:pt x="1224" y="865"/>
                  </a:lnTo>
                  <a:lnTo>
                    <a:pt x="1223" y="867"/>
                  </a:lnTo>
                  <a:lnTo>
                    <a:pt x="1219" y="870"/>
                  </a:lnTo>
                  <a:lnTo>
                    <a:pt x="1215" y="872"/>
                  </a:lnTo>
                  <a:lnTo>
                    <a:pt x="1213" y="873"/>
                  </a:lnTo>
                  <a:lnTo>
                    <a:pt x="1209" y="875"/>
                  </a:lnTo>
                  <a:lnTo>
                    <a:pt x="1208" y="879"/>
                  </a:lnTo>
                  <a:lnTo>
                    <a:pt x="1207" y="881"/>
                  </a:lnTo>
                  <a:lnTo>
                    <a:pt x="1207" y="883"/>
                  </a:lnTo>
                  <a:lnTo>
                    <a:pt x="1207" y="888"/>
                  </a:lnTo>
                  <a:lnTo>
                    <a:pt x="1209" y="893"/>
                  </a:lnTo>
                  <a:lnTo>
                    <a:pt x="1212" y="898"/>
                  </a:lnTo>
                  <a:lnTo>
                    <a:pt x="1215" y="902"/>
                  </a:lnTo>
                  <a:lnTo>
                    <a:pt x="1224" y="910"/>
                  </a:lnTo>
                  <a:lnTo>
                    <a:pt x="1234" y="919"/>
                  </a:lnTo>
                  <a:lnTo>
                    <a:pt x="1244" y="927"/>
                  </a:lnTo>
                  <a:lnTo>
                    <a:pt x="1253" y="936"/>
                  </a:lnTo>
                  <a:lnTo>
                    <a:pt x="1257" y="941"/>
                  </a:lnTo>
                  <a:lnTo>
                    <a:pt x="1259" y="945"/>
                  </a:lnTo>
                  <a:lnTo>
                    <a:pt x="1262" y="950"/>
                  </a:lnTo>
                  <a:lnTo>
                    <a:pt x="1262" y="955"/>
                  </a:lnTo>
                  <a:lnTo>
                    <a:pt x="1262" y="961"/>
                  </a:lnTo>
                  <a:lnTo>
                    <a:pt x="1261" y="965"/>
                  </a:lnTo>
                  <a:lnTo>
                    <a:pt x="1258" y="970"/>
                  </a:lnTo>
                  <a:lnTo>
                    <a:pt x="1254" y="973"/>
                  </a:lnTo>
                  <a:lnTo>
                    <a:pt x="1251" y="977"/>
                  </a:lnTo>
                  <a:lnTo>
                    <a:pt x="1247" y="980"/>
                  </a:lnTo>
                  <a:lnTo>
                    <a:pt x="1237" y="986"/>
                  </a:lnTo>
                  <a:lnTo>
                    <a:pt x="1214" y="996"/>
                  </a:lnTo>
                  <a:lnTo>
                    <a:pt x="1204" y="1001"/>
                  </a:lnTo>
                  <a:lnTo>
                    <a:pt x="1198" y="1005"/>
                  </a:lnTo>
                  <a:lnTo>
                    <a:pt x="1194" y="1009"/>
                  </a:lnTo>
                  <a:lnTo>
                    <a:pt x="1190" y="1014"/>
                  </a:lnTo>
                  <a:lnTo>
                    <a:pt x="1188" y="1018"/>
                  </a:lnTo>
                  <a:lnTo>
                    <a:pt x="1185" y="1023"/>
                  </a:lnTo>
                  <a:lnTo>
                    <a:pt x="1183" y="1027"/>
                  </a:lnTo>
                  <a:lnTo>
                    <a:pt x="1179" y="1038"/>
                  </a:lnTo>
                  <a:lnTo>
                    <a:pt x="1175" y="1048"/>
                  </a:lnTo>
                  <a:lnTo>
                    <a:pt x="1172" y="1057"/>
                  </a:lnTo>
                  <a:lnTo>
                    <a:pt x="1169" y="1060"/>
                  </a:lnTo>
                  <a:lnTo>
                    <a:pt x="1167" y="1063"/>
                  </a:lnTo>
                  <a:lnTo>
                    <a:pt x="1163" y="1067"/>
                  </a:lnTo>
                  <a:lnTo>
                    <a:pt x="1159" y="1069"/>
                  </a:lnTo>
                  <a:lnTo>
                    <a:pt x="1154" y="1070"/>
                  </a:lnTo>
                  <a:lnTo>
                    <a:pt x="1149" y="1070"/>
                  </a:lnTo>
                  <a:lnTo>
                    <a:pt x="1140" y="1070"/>
                  </a:lnTo>
                  <a:lnTo>
                    <a:pt x="1133" y="1068"/>
                  </a:lnTo>
                  <a:lnTo>
                    <a:pt x="1125" y="1065"/>
                  </a:lnTo>
                  <a:lnTo>
                    <a:pt x="1121" y="1062"/>
                  </a:lnTo>
                  <a:lnTo>
                    <a:pt x="1118" y="1061"/>
                  </a:lnTo>
                  <a:lnTo>
                    <a:pt x="1115" y="1058"/>
                  </a:lnTo>
                  <a:lnTo>
                    <a:pt x="1113" y="1056"/>
                  </a:lnTo>
                  <a:lnTo>
                    <a:pt x="1108" y="1050"/>
                  </a:lnTo>
                  <a:lnTo>
                    <a:pt x="1105" y="1043"/>
                  </a:lnTo>
                  <a:lnTo>
                    <a:pt x="1104" y="1040"/>
                  </a:lnTo>
                  <a:lnTo>
                    <a:pt x="1104" y="1035"/>
                  </a:lnTo>
                  <a:lnTo>
                    <a:pt x="1105" y="1027"/>
                  </a:lnTo>
                  <a:lnTo>
                    <a:pt x="1106" y="1021"/>
                  </a:lnTo>
                  <a:lnTo>
                    <a:pt x="1109" y="1015"/>
                  </a:lnTo>
                  <a:lnTo>
                    <a:pt x="1111" y="1008"/>
                  </a:lnTo>
                  <a:lnTo>
                    <a:pt x="1114" y="1003"/>
                  </a:lnTo>
                  <a:lnTo>
                    <a:pt x="1116" y="996"/>
                  </a:lnTo>
                  <a:lnTo>
                    <a:pt x="1118" y="989"/>
                  </a:lnTo>
                  <a:lnTo>
                    <a:pt x="1119" y="981"/>
                  </a:lnTo>
                  <a:lnTo>
                    <a:pt x="1119" y="976"/>
                  </a:lnTo>
                  <a:lnTo>
                    <a:pt x="1116" y="970"/>
                  </a:lnTo>
                  <a:lnTo>
                    <a:pt x="1115" y="965"/>
                  </a:lnTo>
                  <a:lnTo>
                    <a:pt x="1111" y="961"/>
                  </a:lnTo>
                  <a:lnTo>
                    <a:pt x="1108" y="958"/>
                  </a:lnTo>
                  <a:lnTo>
                    <a:pt x="1103" y="955"/>
                  </a:lnTo>
                  <a:lnTo>
                    <a:pt x="1100" y="954"/>
                  </a:lnTo>
                  <a:lnTo>
                    <a:pt x="1098" y="953"/>
                  </a:lnTo>
                  <a:lnTo>
                    <a:pt x="1093" y="953"/>
                  </a:lnTo>
                  <a:lnTo>
                    <a:pt x="1086" y="953"/>
                  </a:lnTo>
                  <a:lnTo>
                    <a:pt x="1081" y="954"/>
                  </a:lnTo>
                  <a:lnTo>
                    <a:pt x="1076" y="956"/>
                  </a:lnTo>
                  <a:lnTo>
                    <a:pt x="1073" y="959"/>
                  </a:lnTo>
                  <a:lnTo>
                    <a:pt x="1069" y="961"/>
                  </a:lnTo>
                  <a:lnTo>
                    <a:pt x="1065" y="964"/>
                  </a:lnTo>
                  <a:lnTo>
                    <a:pt x="1057" y="971"/>
                  </a:lnTo>
                  <a:lnTo>
                    <a:pt x="1050" y="978"/>
                  </a:lnTo>
                  <a:lnTo>
                    <a:pt x="1046" y="981"/>
                  </a:lnTo>
                  <a:lnTo>
                    <a:pt x="1042" y="985"/>
                  </a:lnTo>
                  <a:lnTo>
                    <a:pt x="1037" y="987"/>
                  </a:lnTo>
                  <a:lnTo>
                    <a:pt x="1034" y="988"/>
                  </a:lnTo>
                  <a:lnTo>
                    <a:pt x="1029" y="989"/>
                  </a:lnTo>
                  <a:lnTo>
                    <a:pt x="1022" y="990"/>
                  </a:lnTo>
                  <a:lnTo>
                    <a:pt x="1011" y="989"/>
                  </a:lnTo>
                  <a:lnTo>
                    <a:pt x="1006" y="988"/>
                  </a:lnTo>
                  <a:lnTo>
                    <a:pt x="1002" y="987"/>
                  </a:lnTo>
                  <a:lnTo>
                    <a:pt x="997" y="985"/>
                  </a:lnTo>
                  <a:lnTo>
                    <a:pt x="992" y="982"/>
                  </a:lnTo>
                  <a:lnTo>
                    <a:pt x="989" y="980"/>
                  </a:lnTo>
                  <a:lnTo>
                    <a:pt x="985" y="978"/>
                  </a:lnTo>
                  <a:lnTo>
                    <a:pt x="977" y="972"/>
                  </a:lnTo>
                  <a:lnTo>
                    <a:pt x="970" y="965"/>
                  </a:lnTo>
                  <a:lnTo>
                    <a:pt x="963" y="958"/>
                  </a:lnTo>
                  <a:lnTo>
                    <a:pt x="957" y="951"/>
                  </a:lnTo>
                  <a:lnTo>
                    <a:pt x="950" y="943"/>
                  </a:lnTo>
                  <a:lnTo>
                    <a:pt x="943" y="936"/>
                  </a:lnTo>
                  <a:lnTo>
                    <a:pt x="936" y="929"/>
                  </a:lnTo>
                  <a:lnTo>
                    <a:pt x="928" y="924"/>
                  </a:lnTo>
                  <a:lnTo>
                    <a:pt x="925" y="921"/>
                  </a:lnTo>
                  <a:lnTo>
                    <a:pt x="921" y="918"/>
                  </a:lnTo>
                  <a:lnTo>
                    <a:pt x="912" y="915"/>
                  </a:lnTo>
                  <a:lnTo>
                    <a:pt x="907" y="914"/>
                  </a:lnTo>
                  <a:lnTo>
                    <a:pt x="902" y="912"/>
                  </a:lnTo>
                  <a:lnTo>
                    <a:pt x="891" y="911"/>
                  </a:lnTo>
                  <a:lnTo>
                    <a:pt x="879" y="912"/>
                  </a:lnTo>
                  <a:lnTo>
                    <a:pt x="869" y="914"/>
                  </a:lnTo>
                  <a:lnTo>
                    <a:pt x="859" y="915"/>
                  </a:lnTo>
                  <a:lnTo>
                    <a:pt x="848" y="916"/>
                  </a:lnTo>
                  <a:lnTo>
                    <a:pt x="841" y="916"/>
                  </a:lnTo>
                  <a:lnTo>
                    <a:pt x="833" y="915"/>
                  </a:lnTo>
                  <a:lnTo>
                    <a:pt x="824" y="914"/>
                  </a:lnTo>
                  <a:lnTo>
                    <a:pt x="818" y="911"/>
                  </a:lnTo>
                  <a:lnTo>
                    <a:pt x="804" y="907"/>
                  </a:lnTo>
                  <a:lnTo>
                    <a:pt x="792" y="900"/>
                  </a:lnTo>
                  <a:lnTo>
                    <a:pt x="779" y="893"/>
                  </a:lnTo>
                  <a:lnTo>
                    <a:pt x="768" y="884"/>
                  </a:lnTo>
                  <a:lnTo>
                    <a:pt x="757" y="876"/>
                  </a:lnTo>
                  <a:lnTo>
                    <a:pt x="747" y="866"/>
                  </a:lnTo>
                  <a:lnTo>
                    <a:pt x="724" y="849"/>
                  </a:lnTo>
                  <a:lnTo>
                    <a:pt x="713" y="840"/>
                  </a:lnTo>
                  <a:lnTo>
                    <a:pt x="701" y="834"/>
                  </a:lnTo>
                  <a:lnTo>
                    <a:pt x="695" y="830"/>
                  </a:lnTo>
                  <a:lnTo>
                    <a:pt x="688" y="827"/>
                  </a:lnTo>
                  <a:lnTo>
                    <a:pt x="681" y="825"/>
                  </a:lnTo>
                  <a:lnTo>
                    <a:pt x="674" y="822"/>
                  </a:lnTo>
                  <a:lnTo>
                    <a:pt x="668" y="820"/>
                  </a:lnTo>
                  <a:lnTo>
                    <a:pt x="660" y="819"/>
                  </a:lnTo>
                  <a:lnTo>
                    <a:pt x="651" y="818"/>
                  </a:lnTo>
                  <a:lnTo>
                    <a:pt x="644" y="818"/>
                  </a:lnTo>
                  <a:lnTo>
                    <a:pt x="633" y="818"/>
                  </a:lnTo>
                  <a:lnTo>
                    <a:pt x="623" y="820"/>
                  </a:lnTo>
                  <a:lnTo>
                    <a:pt x="612" y="822"/>
                  </a:lnTo>
                  <a:lnTo>
                    <a:pt x="604" y="825"/>
                  </a:lnTo>
                  <a:lnTo>
                    <a:pt x="595" y="829"/>
                  </a:lnTo>
                  <a:lnTo>
                    <a:pt x="586" y="834"/>
                  </a:lnTo>
                  <a:lnTo>
                    <a:pt x="579" y="838"/>
                  </a:lnTo>
                  <a:lnTo>
                    <a:pt x="572" y="845"/>
                  </a:lnTo>
                  <a:lnTo>
                    <a:pt x="565" y="850"/>
                  </a:lnTo>
                  <a:lnTo>
                    <a:pt x="559" y="858"/>
                  </a:lnTo>
                  <a:lnTo>
                    <a:pt x="554" y="865"/>
                  </a:lnTo>
                  <a:lnTo>
                    <a:pt x="549" y="873"/>
                  </a:lnTo>
                  <a:lnTo>
                    <a:pt x="544" y="882"/>
                  </a:lnTo>
                  <a:lnTo>
                    <a:pt x="539" y="891"/>
                  </a:lnTo>
                  <a:lnTo>
                    <a:pt x="531" y="909"/>
                  </a:lnTo>
                  <a:lnTo>
                    <a:pt x="528" y="917"/>
                  </a:lnTo>
                  <a:lnTo>
                    <a:pt x="526" y="924"/>
                  </a:lnTo>
                  <a:lnTo>
                    <a:pt x="523" y="937"/>
                  </a:lnTo>
                  <a:lnTo>
                    <a:pt x="520" y="963"/>
                  </a:lnTo>
                  <a:lnTo>
                    <a:pt x="518" y="970"/>
                  </a:lnTo>
                  <a:lnTo>
                    <a:pt x="517" y="976"/>
                  </a:lnTo>
                  <a:lnTo>
                    <a:pt x="512" y="988"/>
                  </a:lnTo>
                  <a:lnTo>
                    <a:pt x="510" y="994"/>
                  </a:lnTo>
                  <a:lnTo>
                    <a:pt x="506" y="1000"/>
                  </a:lnTo>
                  <a:lnTo>
                    <a:pt x="502" y="1006"/>
                  </a:lnTo>
                  <a:lnTo>
                    <a:pt x="497" y="1012"/>
                  </a:lnTo>
                  <a:lnTo>
                    <a:pt x="513" y="100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29" name="Freeform 1995">
              <a:extLst>
                <a:ext uri="{FF2B5EF4-FFF2-40B4-BE49-F238E27FC236}">
                  <a16:creationId xmlns:a16="http://schemas.microsoft.com/office/drawing/2014/main" id="{6C2D9CB3-B7A6-49C2-968A-674D362BC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909" y="2574926"/>
              <a:ext cx="442913" cy="463550"/>
            </a:xfrm>
            <a:custGeom>
              <a:avLst/>
              <a:gdLst/>
              <a:ahLst/>
              <a:cxnLst>
                <a:cxn ang="0">
                  <a:pos x="33" y="94"/>
                </a:cxn>
                <a:cxn ang="0">
                  <a:pos x="13" y="147"/>
                </a:cxn>
                <a:cxn ang="0">
                  <a:pos x="3" y="188"/>
                </a:cxn>
                <a:cxn ang="0">
                  <a:pos x="6" y="216"/>
                </a:cxn>
                <a:cxn ang="0">
                  <a:pos x="17" y="236"/>
                </a:cxn>
                <a:cxn ang="0">
                  <a:pos x="51" y="278"/>
                </a:cxn>
                <a:cxn ang="0">
                  <a:pos x="67" y="314"/>
                </a:cxn>
                <a:cxn ang="0">
                  <a:pos x="71" y="348"/>
                </a:cxn>
                <a:cxn ang="0">
                  <a:pos x="77" y="376"/>
                </a:cxn>
                <a:cxn ang="0">
                  <a:pos x="121" y="437"/>
                </a:cxn>
                <a:cxn ang="0">
                  <a:pos x="119" y="429"/>
                </a:cxn>
                <a:cxn ang="0">
                  <a:pos x="111" y="413"/>
                </a:cxn>
                <a:cxn ang="0">
                  <a:pos x="153" y="443"/>
                </a:cxn>
                <a:cxn ang="0">
                  <a:pos x="217" y="475"/>
                </a:cxn>
                <a:cxn ang="0">
                  <a:pos x="240" y="499"/>
                </a:cxn>
                <a:cxn ang="0">
                  <a:pos x="269" y="535"/>
                </a:cxn>
                <a:cxn ang="0">
                  <a:pos x="308" y="565"/>
                </a:cxn>
                <a:cxn ang="0">
                  <a:pos x="313" y="578"/>
                </a:cxn>
                <a:cxn ang="0">
                  <a:pos x="319" y="582"/>
                </a:cxn>
                <a:cxn ang="0">
                  <a:pos x="347" y="577"/>
                </a:cxn>
                <a:cxn ang="0">
                  <a:pos x="368" y="561"/>
                </a:cxn>
                <a:cxn ang="0">
                  <a:pos x="381" y="538"/>
                </a:cxn>
                <a:cxn ang="0">
                  <a:pos x="386" y="511"/>
                </a:cxn>
                <a:cxn ang="0">
                  <a:pos x="388" y="450"/>
                </a:cxn>
                <a:cxn ang="0">
                  <a:pos x="405" y="435"/>
                </a:cxn>
                <a:cxn ang="0">
                  <a:pos x="432" y="428"/>
                </a:cxn>
                <a:cxn ang="0">
                  <a:pos x="480" y="426"/>
                </a:cxn>
                <a:cxn ang="0">
                  <a:pos x="499" y="429"/>
                </a:cxn>
                <a:cxn ang="0">
                  <a:pos x="524" y="448"/>
                </a:cxn>
                <a:cxn ang="0">
                  <a:pos x="541" y="458"/>
                </a:cxn>
                <a:cxn ang="0">
                  <a:pos x="558" y="424"/>
                </a:cxn>
                <a:cxn ang="0">
                  <a:pos x="556" y="433"/>
                </a:cxn>
                <a:cxn ang="0">
                  <a:pos x="549" y="441"/>
                </a:cxn>
                <a:cxn ang="0">
                  <a:pos x="546" y="405"/>
                </a:cxn>
                <a:cxn ang="0">
                  <a:pos x="555" y="386"/>
                </a:cxn>
                <a:cxn ang="0">
                  <a:pos x="559" y="369"/>
                </a:cxn>
                <a:cxn ang="0">
                  <a:pos x="551" y="346"/>
                </a:cxn>
                <a:cxn ang="0">
                  <a:pos x="551" y="276"/>
                </a:cxn>
                <a:cxn ang="0">
                  <a:pos x="543" y="266"/>
                </a:cxn>
                <a:cxn ang="0">
                  <a:pos x="533" y="248"/>
                </a:cxn>
                <a:cxn ang="0">
                  <a:pos x="528" y="237"/>
                </a:cxn>
                <a:cxn ang="0">
                  <a:pos x="516" y="218"/>
                </a:cxn>
                <a:cxn ang="0">
                  <a:pos x="519" y="204"/>
                </a:cxn>
                <a:cxn ang="0">
                  <a:pos x="519" y="189"/>
                </a:cxn>
                <a:cxn ang="0">
                  <a:pos x="505" y="169"/>
                </a:cxn>
                <a:cxn ang="0">
                  <a:pos x="461" y="145"/>
                </a:cxn>
                <a:cxn ang="0">
                  <a:pos x="421" y="112"/>
                </a:cxn>
                <a:cxn ang="0">
                  <a:pos x="382" y="93"/>
                </a:cxn>
                <a:cxn ang="0">
                  <a:pos x="357" y="91"/>
                </a:cxn>
                <a:cxn ang="0">
                  <a:pos x="323" y="98"/>
                </a:cxn>
                <a:cxn ang="0">
                  <a:pos x="273" y="79"/>
                </a:cxn>
                <a:cxn ang="0">
                  <a:pos x="220" y="39"/>
                </a:cxn>
                <a:cxn ang="0">
                  <a:pos x="179" y="11"/>
                </a:cxn>
                <a:cxn ang="0">
                  <a:pos x="140" y="1"/>
                </a:cxn>
                <a:cxn ang="0">
                  <a:pos x="114" y="1"/>
                </a:cxn>
                <a:cxn ang="0">
                  <a:pos x="85" y="14"/>
                </a:cxn>
                <a:cxn ang="0">
                  <a:pos x="58" y="44"/>
                </a:cxn>
                <a:cxn ang="0">
                  <a:pos x="28" y="98"/>
                </a:cxn>
                <a:cxn ang="0">
                  <a:pos x="0" y="181"/>
                </a:cxn>
                <a:cxn ang="0">
                  <a:pos x="2" y="198"/>
                </a:cxn>
              </a:cxnLst>
              <a:rect l="0" t="0" r="r" b="b"/>
              <a:pathLst>
                <a:path w="559" h="582">
                  <a:moveTo>
                    <a:pt x="36" y="67"/>
                  </a:moveTo>
                  <a:lnTo>
                    <a:pt x="36" y="76"/>
                  </a:lnTo>
                  <a:lnTo>
                    <a:pt x="35" y="85"/>
                  </a:lnTo>
                  <a:lnTo>
                    <a:pt x="33" y="94"/>
                  </a:lnTo>
                  <a:lnTo>
                    <a:pt x="31" y="102"/>
                  </a:lnTo>
                  <a:lnTo>
                    <a:pt x="26" y="118"/>
                  </a:lnTo>
                  <a:lnTo>
                    <a:pt x="20" y="133"/>
                  </a:lnTo>
                  <a:lnTo>
                    <a:pt x="13" y="147"/>
                  </a:lnTo>
                  <a:lnTo>
                    <a:pt x="8" y="162"/>
                  </a:lnTo>
                  <a:lnTo>
                    <a:pt x="6" y="171"/>
                  </a:lnTo>
                  <a:lnTo>
                    <a:pt x="5" y="179"/>
                  </a:lnTo>
                  <a:lnTo>
                    <a:pt x="3" y="188"/>
                  </a:lnTo>
                  <a:lnTo>
                    <a:pt x="2" y="198"/>
                  </a:lnTo>
                  <a:lnTo>
                    <a:pt x="3" y="205"/>
                  </a:lnTo>
                  <a:lnTo>
                    <a:pt x="3" y="210"/>
                  </a:lnTo>
                  <a:lnTo>
                    <a:pt x="6" y="216"/>
                  </a:lnTo>
                  <a:lnTo>
                    <a:pt x="7" y="222"/>
                  </a:lnTo>
                  <a:lnTo>
                    <a:pt x="10" y="227"/>
                  </a:lnTo>
                  <a:lnTo>
                    <a:pt x="13" y="232"/>
                  </a:lnTo>
                  <a:lnTo>
                    <a:pt x="17" y="236"/>
                  </a:lnTo>
                  <a:lnTo>
                    <a:pt x="21" y="241"/>
                  </a:lnTo>
                  <a:lnTo>
                    <a:pt x="37" y="260"/>
                  </a:lnTo>
                  <a:lnTo>
                    <a:pt x="47" y="271"/>
                  </a:lnTo>
                  <a:lnTo>
                    <a:pt x="51" y="278"/>
                  </a:lnTo>
                  <a:lnTo>
                    <a:pt x="56" y="285"/>
                  </a:lnTo>
                  <a:lnTo>
                    <a:pt x="60" y="293"/>
                  </a:lnTo>
                  <a:lnTo>
                    <a:pt x="63" y="299"/>
                  </a:lnTo>
                  <a:lnTo>
                    <a:pt x="67" y="314"/>
                  </a:lnTo>
                  <a:lnTo>
                    <a:pt x="70" y="321"/>
                  </a:lnTo>
                  <a:lnTo>
                    <a:pt x="70" y="328"/>
                  </a:lnTo>
                  <a:lnTo>
                    <a:pt x="71" y="339"/>
                  </a:lnTo>
                  <a:lnTo>
                    <a:pt x="71" y="348"/>
                  </a:lnTo>
                  <a:lnTo>
                    <a:pt x="70" y="356"/>
                  </a:lnTo>
                  <a:lnTo>
                    <a:pt x="69" y="359"/>
                  </a:lnTo>
                  <a:lnTo>
                    <a:pt x="72" y="367"/>
                  </a:lnTo>
                  <a:lnTo>
                    <a:pt x="77" y="376"/>
                  </a:lnTo>
                  <a:lnTo>
                    <a:pt x="90" y="395"/>
                  </a:lnTo>
                  <a:lnTo>
                    <a:pt x="102" y="413"/>
                  </a:lnTo>
                  <a:lnTo>
                    <a:pt x="114" y="428"/>
                  </a:lnTo>
                  <a:lnTo>
                    <a:pt x="121" y="437"/>
                  </a:lnTo>
                  <a:lnTo>
                    <a:pt x="124" y="439"/>
                  </a:lnTo>
                  <a:lnTo>
                    <a:pt x="124" y="438"/>
                  </a:lnTo>
                  <a:lnTo>
                    <a:pt x="122" y="435"/>
                  </a:lnTo>
                  <a:lnTo>
                    <a:pt x="119" y="429"/>
                  </a:lnTo>
                  <a:lnTo>
                    <a:pt x="114" y="419"/>
                  </a:lnTo>
                  <a:lnTo>
                    <a:pt x="105" y="405"/>
                  </a:lnTo>
                  <a:lnTo>
                    <a:pt x="107" y="410"/>
                  </a:lnTo>
                  <a:lnTo>
                    <a:pt x="111" y="413"/>
                  </a:lnTo>
                  <a:lnTo>
                    <a:pt x="117" y="420"/>
                  </a:lnTo>
                  <a:lnTo>
                    <a:pt x="125" y="427"/>
                  </a:lnTo>
                  <a:lnTo>
                    <a:pt x="134" y="432"/>
                  </a:lnTo>
                  <a:lnTo>
                    <a:pt x="153" y="443"/>
                  </a:lnTo>
                  <a:lnTo>
                    <a:pt x="173" y="453"/>
                  </a:lnTo>
                  <a:lnTo>
                    <a:pt x="193" y="462"/>
                  </a:lnTo>
                  <a:lnTo>
                    <a:pt x="212" y="473"/>
                  </a:lnTo>
                  <a:lnTo>
                    <a:pt x="217" y="475"/>
                  </a:lnTo>
                  <a:lnTo>
                    <a:pt x="220" y="479"/>
                  </a:lnTo>
                  <a:lnTo>
                    <a:pt x="228" y="484"/>
                  </a:lnTo>
                  <a:lnTo>
                    <a:pt x="235" y="491"/>
                  </a:lnTo>
                  <a:lnTo>
                    <a:pt x="240" y="499"/>
                  </a:lnTo>
                  <a:lnTo>
                    <a:pt x="248" y="509"/>
                  </a:lnTo>
                  <a:lnTo>
                    <a:pt x="254" y="518"/>
                  </a:lnTo>
                  <a:lnTo>
                    <a:pt x="262" y="527"/>
                  </a:lnTo>
                  <a:lnTo>
                    <a:pt x="269" y="535"/>
                  </a:lnTo>
                  <a:lnTo>
                    <a:pt x="277" y="542"/>
                  </a:lnTo>
                  <a:lnTo>
                    <a:pt x="286" y="548"/>
                  </a:lnTo>
                  <a:lnTo>
                    <a:pt x="306" y="563"/>
                  </a:lnTo>
                  <a:lnTo>
                    <a:pt x="308" y="565"/>
                  </a:lnTo>
                  <a:lnTo>
                    <a:pt x="309" y="568"/>
                  </a:lnTo>
                  <a:lnTo>
                    <a:pt x="311" y="571"/>
                  </a:lnTo>
                  <a:lnTo>
                    <a:pt x="312" y="574"/>
                  </a:lnTo>
                  <a:lnTo>
                    <a:pt x="313" y="578"/>
                  </a:lnTo>
                  <a:lnTo>
                    <a:pt x="314" y="580"/>
                  </a:lnTo>
                  <a:lnTo>
                    <a:pt x="316" y="581"/>
                  </a:lnTo>
                  <a:lnTo>
                    <a:pt x="317" y="582"/>
                  </a:lnTo>
                  <a:lnTo>
                    <a:pt x="319" y="582"/>
                  </a:lnTo>
                  <a:lnTo>
                    <a:pt x="327" y="582"/>
                  </a:lnTo>
                  <a:lnTo>
                    <a:pt x="333" y="581"/>
                  </a:lnTo>
                  <a:lnTo>
                    <a:pt x="341" y="579"/>
                  </a:lnTo>
                  <a:lnTo>
                    <a:pt x="347" y="577"/>
                  </a:lnTo>
                  <a:lnTo>
                    <a:pt x="352" y="573"/>
                  </a:lnTo>
                  <a:lnTo>
                    <a:pt x="358" y="570"/>
                  </a:lnTo>
                  <a:lnTo>
                    <a:pt x="363" y="565"/>
                  </a:lnTo>
                  <a:lnTo>
                    <a:pt x="368" y="561"/>
                  </a:lnTo>
                  <a:lnTo>
                    <a:pt x="372" y="555"/>
                  </a:lnTo>
                  <a:lnTo>
                    <a:pt x="376" y="550"/>
                  </a:lnTo>
                  <a:lnTo>
                    <a:pt x="378" y="544"/>
                  </a:lnTo>
                  <a:lnTo>
                    <a:pt x="381" y="538"/>
                  </a:lnTo>
                  <a:lnTo>
                    <a:pt x="383" y="532"/>
                  </a:lnTo>
                  <a:lnTo>
                    <a:pt x="385" y="525"/>
                  </a:lnTo>
                  <a:lnTo>
                    <a:pt x="386" y="518"/>
                  </a:lnTo>
                  <a:lnTo>
                    <a:pt x="386" y="511"/>
                  </a:lnTo>
                  <a:lnTo>
                    <a:pt x="386" y="463"/>
                  </a:lnTo>
                  <a:lnTo>
                    <a:pt x="387" y="456"/>
                  </a:lnTo>
                  <a:lnTo>
                    <a:pt x="387" y="454"/>
                  </a:lnTo>
                  <a:lnTo>
                    <a:pt x="388" y="450"/>
                  </a:lnTo>
                  <a:lnTo>
                    <a:pt x="391" y="446"/>
                  </a:lnTo>
                  <a:lnTo>
                    <a:pt x="395" y="441"/>
                  </a:lnTo>
                  <a:lnTo>
                    <a:pt x="400" y="438"/>
                  </a:lnTo>
                  <a:lnTo>
                    <a:pt x="405" y="435"/>
                  </a:lnTo>
                  <a:lnTo>
                    <a:pt x="411" y="432"/>
                  </a:lnTo>
                  <a:lnTo>
                    <a:pt x="418" y="430"/>
                  </a:lnTo>
                  <a:lnTo>
                    <a:pt x="425" y="429"/>
                  </a:lnTo>
                  <a:lnTo>
                    <a:pt x="432" y="428"/>
                  </a:lnTo>
                  <a:lnTo>
                    <a:pt x="441" y="427"/>
                  </a:lnTo>
                  <a:lnTo>
                    <a:pt x="449" y="426"/>
                  </a:lnTo>
                  <a:lnTo>
                    <a:pt x="465" y="426"/>
                  </a:lnTo>
                  <a:lnTo>
                    <a:pt x="480" y="426"/>
                  </a:lnTo>
                  <a:lnTo>
                    <a:pt x="485" y="426"/>
                  </a:lnTo>
                  <a:lnTo>
                    <a:pt x="490" y="427"/>
                  </a:lnTo>
                  <a:lnTo>
                    <a:pt x="495" y="428"/>
                  </a:lnTo>
                  <a:lnTo>
                    <a:pt x="499" y="429"/>
                  </a:lnTo>
                  <a:lnTo>
                    <a:pt x="506" y="433"/>
                  </a:lnTo>
                  <a:lnTo>
                    <a:pt x="514" y="439"/>
                  </a:lnTo>
                  <a:lnTo>
                    <a:pt x="521" y="445"/>
                  </a:lnTo>
                  <a:lnTo>
                    <a:pt x="524" y="448"/>
                  </a:lnTo>
                  <a:lnTo>
                    <a:pt x="528" y="450"/>
                  </a:lnTo>
                  <a:lnTo>
                    <a:pt x="533" y="454"/>
                  </a:lnTo>
                  <a:lnTo>
                    <a:pt x="536" y="456"/>
                  </a:lnTo>
                  <a:lnTo>
                    <a:pt x="541" y="458"/>
                  </a:lnTo>
                  <a:lnTo>
                    <a:pt x="546" y="459"/>
                  </a:lnTo>
                  <a:lnTo>
                    <a:pt x="554" y="433"/>
                  </a:lnTo>
                  <a:lnTo>
                    <a:pt x="556" y="427"/>
                  </a:lnTo>
                  <a:lnTo>
                    <a:pt x="558" y="424"/>
                  </a:lnTo>
                  <a:lnTo>
                    <a:pt x="558" y="423"/>
                  </a:lnTo>
                  <a:lnTo>
                    <a:pt x="558" y="424"/>
                  </a:lnTo>
                  <a:lnTo>
                    <a:pt x="558" y="426"/>
                  </a:lnTo>
                  <a:lnTo>
                    <a:pt x="556" y="433"/>
                  </a:lnTo>
                  <a:lnTo>
                    <a:pt x="553" y="441"/>
                  </a:lnTo>
                  <a:lnTo>
                    <a:pt x="551" y="443"/>
                  </a:lnTo>
                  <a:lnTo>
                    <a:pt x="550" y="443"/>
                  </a:lnTo>
                  <a:lnTo>
                    <a:pt x="549" y="441"/>
                  </a:lnTo>
                  <a:lnTo>
                    <a:pt x="549" y="439"/>
                  </a:lnTo>
                  <a:lnTo>
                    <a:pt x="548" y="432"/>
                  </a:lnTo>
                  <a:lnTo>
                    <a:pt x="546" y="421"/>
                  </a:lnTo>
                  <a:lnTo>
                    <a:pt x="546" y="405"/>
                  </a:lnTo>
                  <a:lnTo>
                    <a:pt x="548" y="401"/>
                  </a:lnTo>
                  <a:lnTo>
                    <a:pt x="549" y="396"/>
                  </a:lnTo>
                  <a:lnTo>
                    <a:pt x="553" y="390"/>
                  </a:lnTo>
                  <a:lnTo>
                    <a:pt x="555" y="386"/>
                  </a:lnTo>
                  <a:lnTo>
                    <a:pt x="556" y="382"/>
                  </a:lnTo>
                  <a:lnTo>
                    <a:pt x="558" y="378"/>
                  </a:lnTo>
                  <a:lnTo>
                    <a:pt x="559" y="374"/>
                  </a:lnTo>
                  <a:lnTo>
                    <a:pt x="559" y="369"/>
                  </a:lnTo>
                  <a:lnTo>
                    <a:pt x="558" y="365"/>
                  </a:lnTo>
                  <a:lnTo>
                    <a:pt x="555" y="357"/>
                  </a:lnTo>
                  <a:lnTo>
                    <a:pt x="553" y="349"/>
                  </a:lnTo>
                  <a:lnTo>
                    <a:pt x="551" y="346"/>
                  </a:lnTo>
                  <a:lnTo>
                    <a:pt x="551" y="341"/>
                  </a:lnTo>
                  <a:lnTo>
                    <a:pt x="551" y="312"/>
                  </a:lnTo>
                  <a:lnTo>
                    <a:pt x="551" y="278"/>
                  </a:lnTo>
                  <a:lnTo>
                    <a:pt x="551" y="276"/>
                  </a:lnTo>
                  <a:lnTo>
                    <a:pt x="550" y="275"/>
                  </a:lnTo>
                  <a:lnTo>
                    <a:pt x="549" y="271"/>
                  </a:lnTo>
                  <a:lnTo>
                    <a:pt x="545" y="268"/>
                  </a:lnTo>
                  <a:lnTo>
                    <a:pt x="543" y="266"/>
                  </a:lnTo>
                  <a:lnTo>
                    <a:pt x="535" y="260"/>
                  </a:lnTo>
                  <a:lnTo>
                    <a:pt x="534" y="257"/>
                  </a:lnTo>
                  <a:lnTo>
                    <a:pt x="533" y="252"/>
                  </a:lnTo>
                  <a:lnTo>
                    <a:pt x="533" y="248"/>
                  </a:lnTo>
                  <a:lnTo>
                    <a:pt x="531" y="243"/>
                  </a:lnTo>
                  <a:lnTo>
                    <a:pt x="530" y="242"/>
                  </a:lnTo>
                  <a:lnTo>
                    <a:pt x="529" y="241"/>
                  </a:lnTo>
                  <a:lnTo>
                    <a:pt x="528" y="237"/>
                  </a:lnTo>
                  <a:lnTo>
                    <a:pt x="523" y="232"/>
                  </a:lnTo>
                  <a:lnTo>
                    <a:pt x="520" y="228"/>
                  </a:lnTo>
                  <a:lnTo>
                    <a:pt x="518" y="224"/>
                  </a:lnTo>
                  <a:lnTo>
                    <a:pt x="516" y="218"/>
                  </a:lnTo>
                  <a:lnTo>
                    <a:pt x="516" y="214"/>
                  </a:lnTo>
                  <a:lnTo>
                    <a:pt x="516" y="212"/>
                  </a:lnTo>
                  <a:lnTo>
                    <a:pt x="518" y="208"/>
                  </a:lnTo>
                  <a:lnTo>
                    <a:pt x="519" y="204"/>
                  </a:lnTo>
                  <a:lnTo>
                    <a:pt x="520" y="199"/>
                  </a:lnTo>
                  <a:lnTo>
                    <a:pt x="520" y="195"/>
                  </a:lnTo>
                  <a:lnTo>
                    <a:pt x="520" y="192"/>
                  </a:lnTo>
                  <a:lnTo>
                    <a:pt x="519" y="189"/>
                  </a:lnTo>
                  <a:lnTo>
                    <a:pt x="518" y="184"/>
                  </a:lnTo>
                  <a:lnTo>
                    <a:pt x="511" y="175"/>
                  </a:lnTo>
                  <a:lnTo>
                    <a:pt x="509" y="172"/>
                  </a:lnTo>
                  <a:lnTo>
                    <a:pt x="505" y="169"/>
                  </a:lnTo>
                  <a:lnTo>
                    <a:pt x="496" y="164"/>
                  </a:lnTo>
                  <a:lnTo>
                    <a:pt x="489" y="160"/>
                  </a:lnTo>
                  <a:lnTo>
                    <a:pt x="470" y="151"/>
                  </a:lnTo>
                  <a:lnTo>
                    <a:pt x="461" y="145"/>
                  </a:lnTo>
                  <a:lnTo>
                    <a:pt x="456" y="142"/>
                  </a:lnTo>
                  <a:lnTo>
                    <a:pt x="452" y="138"/>
                  </a:lnTo>
                  <a:lnTo>
                    <a:pt x="431" y="121"/>
                  </a:lnTo>
                  <a:lnTo>
                    <a:pt x="421" y="112"/>
                  </a:lnTo>
                  <a:lnTo>
                    <a:pt x="411" y="106"/>
                  </a:lnTo>
                  <a:lnTo>
                    <a:pt x="401" y="100"/>
                  </a:lnTo>
                  <a:lnTo>
                    <a:pt x="388" y="95"/>
                  </a:lnTo>
                  <a:lnTo>
                    <a:pt x="382" y="93"/>
                  </a:lnTo>
                  <a:lnTo>
                    <a:pt x="376" y="92"/>
                  </a:lnTo>
                  <a:lnTo>
                    <a:pt x="370" y="91"/>
                  </a:lnTo>
                  <a:lnTo>
                    <a:pt x="362" y="91"/>
                  </a:lnTo>
                  <a:lnTo>
                    <a:pt x="357" y="91"/>
                  </a:lnTo>
                  <a:lnTo>
                    <a:pt x="351" y="92"/>
                  </a:lnTo>
                  <a:lnTo>
                    <a:pt x="339" y="95"/>
                  </a:lnTo>
                  <a:lnTo>
                    <a:pt x="329" y="98"/>
                  </a:lnTo>
                  <a:lnTo>
                    <a:pt x="323" y="98"/>
                  </a:lnTo>
                  <a:lnTo>
                    <a:pt x="318" y="98"/>
                  </a:lnTo>
                  <a:lnTo>
                    <a:pt x="302" y="92"/>
                  </a:lnTo>
                  <a:lnTo>
                    <a:pt x="287" y="85"/>
                  </a:lnTo>
                  <a:lnTo>
                    <a:pt x="273" y="79"/>
                  </a:lnTo>
                  <a:lnTo>
                    <a:pt x="260" y="71"/>
                  </a:lnTo>
                  <a:lnTo>
                    <a:pt x="249" y="63"/>
                  </a:lnTo>
                  <a:lnTo>
                    <a:pt x="239" y="55"/>
                  </a:lnTo>
                  <a:lnTo>
                    <a:pt x="220" y="39"/>
                  </a:lnTo>
                  <a:lnTo>
                    <a:pt x="210" y="31"/>
                  </a:lnTo>
                  <a:lnTo>
                    <a:pt x="200" y="23"/>
                  </a:lnTo>
                  <a:lnTo>
                    <a:pt x="190" y="17"/>
                  </a:lnTo>
                  <a:lnTo>
                    <a:pt x="179" y="11"/>
                  </a:lnTo>
                  <a:lnTo>
                    <a:pt x="168" y="6"/>
                  </a:lnTo>
                  <a:lnTo>
                    <a:pt x="155" y="3"/>
                  </a:lnTo>
                  <a:lnTo>
                    <a:pt x="148" y="1"/>
                  </a:lnTo>
                  <a:lnTo>
                    <a:pt x="140" y="1"/>
                  </a:lnTo>
                  <a:lnTo>
                    <a:pt x="132" y="0"/>
                  </a:lnTo>
                  <a:lnTo>
                    <a:pt x="124" y="0"/>
                  </a:lnTo>
                  <a:lnTo>
                    <a:pt x="119" y="0"/>
                  </a:lnTo>
                  <a:lnTo>
                    <a:pt x="114" y="1"/>
                  </a:lnTo>
                  <a:lnTo>
                    <a:pt x="109" y="2"/>
                  </a:lnTo>
                  <a:lnTo>
                    <a:pt x="104" y="3"/>
                  </a:lnTo>
                  <a:lnTo>
                    <a:pt x="95" y="9"/>
                  </a:lnTo>
                  <a:lnTo>
                    <a:pt x="85" y="14"/>
                  </a:lnTo>
                  <a:lnTo>
                    <a:pt x="81" y="19"/>
                  </a:lnTo>
                  <a:lnTo>
                    <a:pt x="76" y="23"/>
                  </a:lnTo>
                  <a:lnTo>
                    <a:pt x="67" y="32"/>
                  </a:lnTo>
                  <a:lnTo>
                    <a:pt x="58" y="44"/>
                  </a:lnTo>
                  <a:lnTo>
                    <a:pt x="50" y="56"/>
                  </a:lnTo>
                  <a:lnTo>
                    <a:pt x="42" y="68"/>
                  </a:lnTo>
                  <a:lnTo>
                    <a:pt x="35" y="83"/>
                  </a:lnTo>
                  <a:lnTo>
                    <a:pt x="28" y="98"/>
                  </a:lnTo>
                  <a:lnTo>
                    <a:pt x="21" y="113"/>
                  </a:lnTo>
                  <a:lnTo>
                    <a:pt x="15" y="129"/>
                  </a:lnTo>
                  <a:lnTo>
                    <a:pt x="10" y="146"/>
                  </a:lnTo>
                  <a:lnTo>
                    <a:pt x="0" y="181"/>
                  </a:lnTo>
                  <a:lnTo>
                    <a:pt x="0" y="183"/>
                  </a:lnTo>
                  <a:lnTo>
                    <a:pt x="0" y="186"/>
                  </a:lnTo>
                  <a:lnTo>
                    <a:pt x="1" y="189"/>
                  </a:lnTo>
                  <a:lnTo>
                    <a:pt x="2" y="198"/>
                  </a:lnTo>
                  <a:lnTo>
                    <a:pt x="36" y="6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30" name="Freeform 2051">
              <a:extLst>
                <a:ext uri="{FF2B5EF4-FFF2-40B4-BE49-F238E27FC236}">
                  <a16:creationId xmlns:a16="http://schemas.microsoft.com/office/drawing/2014/main" id="{AE7FF74F-0035-4500-9323-608F84A6D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92" y="2882901"/>
              <a:ext cx="473075" cy="455613"/>
            </a:xfrm>
            <a:custGeom>
              <a:avLst/>
              <a:gdLst/>
              <a:ahLst/>
              <a:cxnLst>
                <a:cxn ang="0">
                  <a:pos x="214" y="49"/>
                </a:cxn>
                <a:cxn ang="0">
                  <a:pos x="191" y="54"/>
                </a:cxn>
                <a:cxn ang="0">
                  <a:pos x="174" y="35"/>
                </a:cxn>
                <a:cxn ang="0">
                  <a:pos x="150" y="26"/>
                </a:cxn>
                <a:cxn ang="0">
                  <a:pos x="99" y="27"/>
                </a:cxn>
                <a:cxn ang="0">
                  <a:pos x="76" y="37"/>
                </a:cxn>
                <a:cxn ang="0">
                  <a:pos x="59" y="64"/>
                </a:cxn>
                <a:cxn ang="0">
                  <a:pos x="57" y="118"/>
                </a:cxn>
                <a:cxn ang="0">
                  <a:pos x="48" y="142"/>
                </a:cxn>
                <a:cxn ang="0">
                  <a:pos x="9" y="181"/>
                </a:cxn>
                <a:cxn ang="0">
                  <a:pos x="0" y="210"/>
                </a:cxn>
                <a:cxn ang="0">
                  <a:pos x="11" y="227"/>
                </a:cxn>
                <a:cxn ang="0">
                  <a:pos x="47" y="254"/>
                </a:cxn>
                <a:cxn ang="0">
                  <a:pos x="74" y="297"/>
                </a:cxn>
                <a:cxn ang="0">
                  <a:pos x="88" y="361"/>
                </a:cxn>
                <a:cxn ang="0">
                  <a:pos x="81" y="432"/>
                </a:cxn>
                <a:cxn ang="0">
                  <a:pos x="81" y="469"/>
                </a:cxn>
                <a:cxn ang="0">
                  <a:pos x="99" y="496"/>
                </a:cxn>
                <a:cxn ang="0">
                  <a:pos x="123" y="501"/>
                </a:cxn>
                <a:cxn ang="0">
                  <a:pos x="150" y="488"/>
                </a:cxn>
                <a:cxn ang="0">
                  <a:pos x="189" y="464"/>
                </a:cxn>
                <a:cxn ang="0">
                  <a:pos x="216" y="464"/>
                </a:cxn>
                <a:cxn ang="0">
                  <a:pos x="250" y="483"/>
                </a:cxn>
                <a:cxn ang="0">
                  <a:pos x="284" y="500"/>
                </a:cxn>
                <a:cxn ang="0">
                  <a:pos x="320" y="517"/>
                </a:cxn>
                <a:cxn ang="0">
                  <a:pos x="379" y="559"/>
                </a:cxn>
                <a:cxn ang="0">
                  <a:pos x="422" y="573"/>
                </a:cxn>
                <a:cxn ang="0">
                  <a:pos x="477" y="565"/>
                </a:cxn>
                <a:cxn ang="0">
                  <a:pos x="471" y="552"/>
                </a:cxn>
                <a:cxn ang="0">
                  <a:pos x="442" y="540"/>
                </a:cxn>
                <a:cxn ang="0">
                  <a:pos x="437" y="523"/>
                </a:cxn>
                <a:cxn ang="0">
                  <a:pos x="451" y="504"/>
                </a:cxn>
                <a:cxn ang="0">
                  <a:pos x="491" y="479"/>
                </a:cxn>
                <a:cxn ang="0">
                  <a:pos x="501" y="459"/>
                </a:cxn>
                <a:cxn ang="0">
                  <a:pos x="506" y="398"/>
                </a:cxn>
                <a:cxn ang="0">
                  <a:pos x="531" y="361"/>
                </a:cxn>
                <a:cxn ang="0">
                  <a:pos x="581" y="312"/>
                </a:cxn>
                <a:cxn ang="0">
                  <a:pos x="596" y="282"/>
                </a:cxn>
                <a:cxn ang="0">
                  <a:pos x="595" y="245"/>
                </a:cxn>
                <a:cxn ang="0">
                  <a:pos x="586" y="229"/>
                </a:cxn>
                <a:cxn ang="0">
                  <a:pos x="549" y="208"/>
                </a:cxn>
                <a:cxn ang="0">
                  <a:pos x="532" y="193"/>
                </a:cxn>
                <a:cxn ang="0">
                  <a:pos x="530" y="158"/>
                </a:cxn>
                <a:cxn ang="0">
                  <a:pos x="505" y="140"/>
                </a:cxn>
                <a:cxn ang="0">
                  <a:pos x="474" y="117"/>
                </a:cxn>
                <a:cxn ang="0">
                  <a:pos x="391" y="111"/>
                </a:cxn>
                <a:cxn ang="0">
                  <a:pos x="364" y="103"/>
                </a:cxn>
                <a:cxn ang="0">
                  <a:pos x="341" y="72"/>
                </a:cxn>
                <a:cxn ang="0">
                  <a:pos x="316" y="36"/>
                </a:cxn>
                <a:cxn ang="0">
                  <a:pos x="273" y="13"/>
                </a:cxn>
                <a:cxn ang="0">
                  <a:pos x="240" y="0"/>
                </a:cxn>
                <a:cxn ang="0">
                  <a:pos x="215" y="6"/>
                </a:cxn>
              </a:cxnLst>
              <a:rect l="0" t="0" r="r" b="b"/>
              <a:pathLst>
                <a:path w="596" h="573">
                  <a:moveTo>
                    <a:pt x="215" y="6"/>
                  </a:moveTo>
                  <a:lnTo>
                    <a:pt x="215" y="26"/>
                  </a:lnTo>
                  <a:lnTo>
                    <a:pt x="216" y="45"/>
                  </a:lnTo>
                  <a:lnTo>
                    <a:pt x="215" y="47"/>
                  </a:lnTo>
                  <a:lnTo>
                    <a:pt x="214" y="49"/>
                  </a:lnTo>
                  <a:lnTo>
                    <a:pt x="211" y="53"/>
                  </a:lnTo>
                  <a:lnTo>
                    <a:pt x="206" y="55"/>
                  </a:lnTo>
                  <a:lnTo>
                    <a:pt x="200" y="56"/>
                  </a:lnTo>
                  <a:lnTo>
                    <a:pt x="195" y="56"/>
                  </a:lnTo>
                  <a:lnTo>
                    <a:pt x="191" y="54"/>
                  </a:lnTo>
                  <a:lnTo>
                    <a:pt x="189" y="51"/>
                  </a:lnTo>
                  <a:lnTo>
                    <a:pt x="186" y="48"/>
                  </a:lnTo>
                  <a:lnTo>
                    <a:pt x="181" y="41"/>
                  </a:lnTo>
                  <a:lnTo>
                    <a:pt x="177" y="38"/>
                  </a:lnTo>
                  <a:lnTo>
                    <a:pt x="174" y="35"/>
                  </a:lnTo>
                  <a:lnTo>
                    <a:pt x="170" y="32"/>
                  </a:lnTo>
                  <a:lnTo>
                    <a:pt x="166" y="30"/>
                  </a:lnTo>
                  <a:lnTo>
                    <a:pt x="162" y="28"/>
                  </a:lnTo>
                  <a:lnTo>
                    <a:pt x="157" y="27"/>
                  </a:lnTo>
                  <a:lnTo>
                    <a:pt x="150" y="26"/>
                  </a:lnTo>
                  <a:lnTo>
                    <a:pt x="141" y="24"/>
                  </a:lnTo>
                  <a:lnTo>
                    <a:pt x="133" y="24"/>
                  </a:lnTo>
                  <a:lnTo>
                    <a:pt x="125" y="26"/>
                  </a:lnTo>
                  <a:lnTo>
                    <a:pt x="104" y="26"/>
                  </a:lnTo>
                  <a:lnTo>
                    <a:pt x="99" y="27"/>
                  </a:lnTo>
                  <a:lnTo>
                    <a:pt x="93" y="28"/>
                  </a:lnTo>
                  <a:lnTo>
                    <a:pt x="88" y="29"/>
                  </a:lnTo>
                  <a:lnTo>
                    <a:pt x="83" y="31"/>
                  </a:lnTo>
                  <a:lnTo>
                    <a:pt x="79" y="35"/>
                  </a:lnTo>
                  <a:lnTo>
                    <a:pt x="76" y="37"/>
                  </a:lnTo>
                  <a:lnTo>
                    <a:pt x="72" y="41"/>
                  </a:lnTo>
                  <a:lnTo>
                    <a:pt x="68" y="45"/>
                  </a:lnTo>
                  <a:lnTo>
                    <a:pt x="63" y="54"/>
                  </a:lnTo>
                  <a:lnTo>
                    <a:pt x="60" y="59"/>
                  </a:lnTo>
                  <a:lnTo>
                    <a:pt x="59" y="64"/>
                  </a:lnTo>
                  <a:lnTo>
                    <a:pt x="58" y="69"/>
                  </a:lnTo>
                  <a:lnTo>
                    <a:pt x="57" y="75"/>
                  </a:lnTo>
                  <a:lnTo>
                    <a:pt x="57" y="81"/>
                  </a:lnTo>
                  <a:lnTo>
                    <a:pt x="57" y="85"/>
                  </a:lnTo>
                  <a:lnTo>
                    <a:pt x="57" y="118"/>
                  </a:lnTo>
                  <a:lnTo>
                    <a:pt x="55" y="126"/>
                  </a:lnTo>
                  <a:lnTo>
                    <a:pt x="55" y="129"/>
                  </a:lnTo>
                  <a:lnTo>
                    <a:pt x="54" y="131"/>
                  </a:lnTo>
                  <a:lnTo>
                    <a:pt x="52" y="138"/>
                  </a:lnTo>
                  <a:lnTo>
                    <a:pt x="48" y="142"/>
                  </a:lnTo>
                  <a:lnTo>
                    <a:pt x="43" y="148"/>
                  </a:lnTo>
                  <a:lnTo>
                    <a:pt x="39" y="152"/>
                  </a:lnTo>
                  <a:lnTo>
                    <a:pt x="28" y="161"/>
                  </a:lnTo>
                  <a:lnTo>
                    <a:pt x="18" y="172"/>
                  </a:lnTo>
                  <a:lnTo>
                    <a:pt x="9" y="181"/>
                  </a:lnTo>
                  <a:lnTo>
                    <a:pt x="5" y="186"/>
                  </a:lnTo>
                  <a:lnTo>
                    <a:pt x="3" y="192"/>
                  </a:lnTo>
                  <a:lnTo>
                    <a:pt x="1" y="199"/>
                  </a:lnTo>
                  <a:lnTo>
                    <a:pt x="0" y="205"/>
                  </a:lnTo>
                  <a:lnTo>
                    <a:pt x="0" y="210"/>
                  </a:lnTo>
                  <a:lnTo>
                    <a:pt x="1" y="214"/>
                  </a:lnTo>
                  <a:lnTo>
                    <a:pt x="3" y="218"/>
                  </a:lnTo>
                  <a:lnTo>
                    <a:pt x="5" y="221"/>
                  </a:lnTo>
                  <a:lnTo>
                    <a:pt x="8" y="223"/>
                  </a:lnTo>
                  <a:lnTo>
                    <a:pt x="11" y="227"/>
                  </a:lnTo>
                  <a:lnTo>
                    <a:pt x="18" y="231"/>
                  </a:lnTo>
                  <a:lnTo>
                    <a:pt x="33" y="241"/>
                  </a:lnTo>
                  <a:lnTo>
                    <a:pt x="40" y="247"/>
                  </a:lnTo>
                  <a:lnTo>
                    <a:pt x="44" y="250"/>
                  </a:lnTo>
                  <a:lnTo>
                    <a:pt x="47" y="254"/>
                  </a:lnTo>
                  <a:lnTo>
                    <a:pt x="58" y="268"/>
                  </a:lnTo>
                  <a:lnTo>
                    <a:pt x="63" y="276"/>
                  </a:lnTo>
                  <a:lnTo>
                    <a:pt x="68" y="283"/>
                  </a:lnTo>
                  <a:lnTo>
                    <a:pt x="72" y="291"/>
                  </a:lnTo>
                  <a:lnTo>
                    <a:pt x="74" y="297"/>
                  </a:lnTo>
                  <a:lnTo>
                    <a:pt x="78" y="305"/>
                  </a:lnTo>
                  <a:lnTo>
                    <a:pt x="81" y="313"/>
                  </a:lnTo>
                  <a:lnTo>
                    <a:pt x="84" y="328"/>
                  </a:lnTo>
                  <a:lnTo>
                    <a:pt x="87" y="343"/>
                  </a:lnTo>
                  <a:lnTo>
                    <a:pt x="88" y="361"/>
                  </a:lnTo>
                  <a:lnTo>
                    <a:pt x="88" y="379"/>
                  </a:lnTo>
                  <a:lnTo>
                    <a:pt x="88" y="389"/>
                  </a:lnTo>
                  <a:lnTo>
                    <a:pt x="87" y="398"/>
                  </a:lnTo>
                  <a:lnTo>
                    <a:pt x="83" y="415"/>
                  </a:lnTo>
                  <a:lnTo>
                    <a:pt x="81" y="432"/>
                  </a:lnTo>
                  <a:lnTo>
                    <a:pt x="79" y="437"/>
                  </a:lnTo>
                  <a:lnTo>
                    <a:pt x="79" y="441"/>
                  </a:lnTo>
                  <a:lnTo>
                    <a:pt x="78" y="451"/>
                  </a:lnTo>
                  <a:lnTo>
                    <a:pt x="79" y="460"/>
                  </a:lnTo>
                  <a:lnTo>
                    <a:pt x="81" y="469"/>
                  </a:lnTo>
                  <a:lnTo>
                    <a:pt x="84" y="477"/>
                  </a:lnTo>
                  <a:lnTo>
                    <a:pt x="88" y="485"/>
                  </a:lnTo>
                  <a:lnTo>
                    <a:pt x="93" y="492"/>
                  </a:lnTo>
                  <a:lnTo>
                    <a:pt x="97" y="494"/>
                  </a:lnTo>
                  <a:lnTo>
                    <a:pt x="99" y="496"/>
                  </a:lnTo>
                  <a:lnTo>
                    <a:pt x="103" y="498"/>
                  </a:lnTo>
                  <a:lnTo>
                    <a:pt x="108" y="500"/>
                  </a:lnTo>
                  <a:lnTo>
                    <a:pt x="112" y="501"/>
                  </a:lnTo>
                  <a:lnTo>
                    <a:pt x="117" y="501"/>
                  </a:lnTo>
                  <a:lnTo>
                    <a:pt x="123" y="501"/>
                  </a:lnTo>
                  <a:lnTo>
                    <a:pt x="130" y="500"/>
                  </a:lnTo>
                  <a:lnTo>
                    <a:pt x="135" y="497"/>
                  </a:lnTo>
                  <a:lnTo>
                    <a:pt x="141" y="495"/>
                  </a:lnTo>
                  <a:lnTo>
                    <a:pt x="145" y="492"/>
                  </a:lnTo>
                  <a:lnTo>
                    <a:pt x="150" y="488"/>
                  </a:lnTo>
                  <a:lnTo>
                    <a:pt x="159" y="482"/>
                  </a:lnTo>
                  <a:lnTo>
                    <a:pt x="167" y="475"/>
                  </a:lnTo>
                  <a:lnTo>
                    <a:pt x="177" y="468"/>
                  </a:lnTo>
                  <a:lnTo>
                    <a:pt x="182" y="466"/>
                  </a:lnTo>
                  <a:lnTo>
                    <a:pt x="189" y="464"/>
                  </a:lnTo>
                  <a:lnTo>
                    <a:pt x="194" y="462"/>
                  </a:lnTo>
                  <a:lnTo>
                    <a:pt x="201" y="462"/>
                  </a:lnTo>
                  <a:lnTo>
                    <a:pt x="206" y="462"/>
                  </a:lnTo>
                  <a:lnTo>
                    <a:pt x="211" y="464"/>
                  </a:lnTo>
                  <a:lnTo>
                    <a:pt x="216" y="464"/>
                  </a:lnTo>
                  <a:lnTo>
                    <a:pt x="220" y="465"/>
                  </a:lnTo>
                  <a:lnTo>
                    <a:pt x="224" y="467"/>
                  </a:lnTo>
                  <a:lnTo>
                    <a:pt x="229" y="468"/>
                  </a:lnTo>
                  <a:lnTo>
                    <a:pt x="237" y="473"/>
                  </a:lnTo>
                  <a:lnTo>
                    <a:pt x="250" y="483"/>
                  </a:lnTo>
                  <a:lnTo>
                    <a:pt x="259" y="488"/>
                  </a:lnTo>
                  <a:lnTo>
                    <a:pt x="267" y="494"/>
                  </a:lnTo>
                  <a:lnTo>
                    <a:pt x="272" y="496"/>
                  </a:lnTo>
                  <a:lnTo>
                    <a:pt x="276" y="498"/>
                  </a:lnTo>
                  <a:lnTo>
                    <a:pt x="284" y="500"/>
                  </a:lnTo>
                  <a:lnTo>
                    <a:pt x="294" y="502"/>
                  </a:lnTo>
                  <a:lnTo>
                    <a:pt x="298" y="504"/>
                  </a:lnTo>
                  <a:lnTo>
                    <a:pt x="303" y="506"/>
                  </a:lnTo>
                  <a:lnTo>
                    <a:pt x="311" y="512"/>
                  </a:lnTo>
                  <a:lnTo>
                    <a:pt x="320" y="517"/>
                  </a:lnTo>
                  <a:lnTo>
                    <a:pt x="335" y="529"/>
                  </a:lnTo>
                  <a:lnTo>
                    <a:pt x="350" y="540"/>
                  </a:lnTo>
                  <a:lnTo>
                    <a:pt x="364" y="550"/>
                  </a:lnTo>
                  <a:lnTo>
                    <a:pt x="371" y="555"/>
                  </a:lnTo>
                  <a:lnTo>
                    <a:pt x="379" y="559"/>
                  </a:lnTo>
                  <a:lnTo>
                    <a:pt x="386" y="562"/>
                  </a:lnTo>
                  <a:lnTo>
                    <a:pt x="394" y="566"/>
                  </a:lnTo>
                  <a:lnTo>
                    <a:pt x="403" y="569"/>
                  </a:lnTo>
                  <a:lnTo>
                    <a:pt x="413" y="570"/>
                  </a:lnTo>
                  <a:lnTo>
                    <a:pt x="422" y="573"/>
                  </a:lnTo>
                  <a:lnTo>
                    <a:pt x="433" y="573"/>
                  </a:lnTo>
                  <a:lnTo>
                    <a:pt x="468" y="573"/>
                  </a:lnTo>
                  <a:lnTo>
                    <a:pt x="474" y="569"/>
                  </a:lnTo>
                  <a:lnTo>
                    <a:pt x="476" y="566"/>
                  </a:lnTo>
                  <a:lnTo>
                    <a:pt x="477" y="565"/>
                  </a:lnTo>
                  <a:lnTo>
                    <a:pt x="477" y="564"/>
                  </a:lnTo>
                  <a:lnTo>
                    <a:pt x="477" y="560"/>
                  </a:lnTo>
                  <a:lnTo>
                    <a:pt x="476" y="557"/>
                  </a:lnTo>
                  <a:lnTo>
                    <a:pt x="473" y="555"/>
                  </a:lnTo>
                  <a:lnTo>
                    <a:pt x="471" y="552"/>
                  </a:lnTo>
                  <a:lnTo>
                    <a:pt x="467" y="550"/>
                  </a:lnTo>
                  <a:lnTo>
                    <a:pt x="464" y="549"/>
                  </a:lnTo>
                  <a:lnTo>
                    <a:pt x="457" y="547"/>
                  </a:lnTo>
                  <a:lnTo>
                    <a:pt x="449" y="543"/>
                  </a:lnTo>
                  <a:lnTo>
                    <a:pt x="442" y="540"/>
                  </a:lnTo>
                  <a:lnTo>
                    <a:pt x="439" y="538"/>
                  </a:lnTo>
                  <a:lnTo>
                    <a:pt x="438" y="535"/>
                  </a:lnTo>
                  <a:lnTo>
                    <a:pt x="437" y="532"/>
                  </a:lnTo>
                  <a:lnTo>
                    <a:pt x="435" y="529"/>
                  </a:lnTo>
                  <a:lnTo>
                    <a:pt x="437" y="523"/>
                  </a:lnTo>
                  <a:lnTo>
                    <a:pt x="439" y="517"/>
                  </a:lnTo>
                  <a:lnTo>
                    <a:pt x="442" y="512"/>
                  </a:lnTo>
                  <a:lnTo>
                    <a:pt x="444" y="511"/>
                  </a:lnTo>
                  <a:lnTo>
                    <a:pt x="445" y="508"/>
                  </a:lnTo>
                  <a:lnTo>
                    <a:pt x="451" y="504"/>
                  </a:lnTo>
                  <a:lnTo>
                    <a:pt x="457" y="501"/>
                  </a:lnTo>
                  <a:lnTo>
                    <a:pt x="468" y="494"/>
                  </a:lnTo>
                  <a:lnTo>
                    <a:pt x="481" y="487"/>
                  </a:lnTo>
                  <a:lnTo>
                    <a:pt x="486" y="484"/>
                  </a:lnTo>
                  <a:lnTo>
                    <a:pt x="491" y="479"/>
                  </a:lnTo>
                  <a:lnTo>
                    <a:pt x="496" y="475"/>
                  </a:lnTo>
                  <a:lnTo>
                    <a:pt x="498" y="470"/>
                  </a:lnTo>
                  <a:lnTo>
                    <a:pt x="501" y="465"/>
                  </a:lnTo>
                  <a:lnTo>
                    <a:pt x="501" y="461"/>
                  </a:lnTo>
                  <a:lnTo>
                    <a:pt x="501" y="459"/>
                  </a:lnTo>
                  <a:lnTo>
                    <a:pt x="501" y="422"/>
                  </a:lnTo>
                  <a:lnTo>
                    <a:pt x="502" y="416"/>
                  </a:lnTo>
                  <a:lnTo>
                    <a:pt x="502" y="410"/>
                  </a:lnTo>
                  <a:lnTo>
                    <a:pt x="503" y="404"/>
                  </a:lnTo>
                  <a:lnTo>
                    <a:pt x="506" y="398"/>
                  </a:lnTo>
                  <a:lnTo>
                    <a:pt x="507" y="394"/>
                  </a:lnTo>
                  <a:lnTo>
                    <a:pt x="510" y="388"/>
                  </a:lnTo>
                  <a:lnTo>
                    <a:pt x="516" y="379"/>
                  </a:lnTo>
                  <a:lnTo>
                    <a:pt x="524" y="370"/>
                  </a:lnTo>
                  <a:lnTo>
                    <a:pt x="531" y="361"/>
                  </a:lnTo>
                  <a:lnTo>
                    <a:pt x="540" y="354"/>
                  </a:lnTo>
                  <a:lnTo>
                    <a:pt x="549" y="346"/>
                  </a:lnTo>
                  <a:lnTo>
                    <a:pt x="566" y="330"/>
                  </a:lnTo>
                  <a:lnTo>
                    <a:pt x="575" y="321"/>
                  </a:lnTo>
                  <a:lnTo>
                    <a:pt x="581" y="312"/>
                  </a:lnTo>
                  <a:lnTo>
                    <a:pt x="585" y="307"/>
                  </a:lnTo>
                  <a:lnTo>
                    <a:pt x="588" y="303"/>
                  </a:lnTo>
                  <a:lnTo>
                    <a:pt x="590" y="297"/>
                  </a:lnTo>
                  <a:lnTo>
                    <a:pt x="593" y="293"/>
                  </a:lnTo>
                  <a:lnTo>
                    <a:pt x="596" y="282"/>
                  </a:lnTo>
                  <a:lnTo>
                    <a:pt x="596" y="275"/>
                  </a:lnTo>
                  <a:lnTo>
                    <a:pt x="596" y="269"/>
                  </a:lnTo>
                  <a:lnTo>
                    <a:pt x="596" y="256"/>
                  </a:lnTo>
                  <a:lnTo>
                    <a:pt x="596" y="250"/>
                  </a:lnTo>
                  <a:lnTo>
                    <a:pt x="595" y="245"/>
                  </a:lnTo>
                  <a:lnTo>
                    <a:pt x="594" y="242"/>
                  </a:lnTo>
                  <a:lnTo>
                    <a:pt x="593" y="239"/>
                  </a:lnTo>
                  <a:lnTo>
                    <a:pt x="590" y="234"/>
                  </a:lnTo>
                  <a:lnTo>
                    <a:pt x="589" y="232"/>
                  </a:lnTo>
                  <a:lnTo>
                    <a:pt x="586" y="229"/>
                  </a:lnTo>
                  <a:lnTo>
                    <a:pt x="583" y="224"/>
                  </a:lnTo>
                  <a:lnTo>
                    <a:pt x="578" y="222"/>
                  </a:lnTo>
                  <a:lnTo>
                    <a:pt x="574" y="220"/>
                  </a:lnTo>
                  <a:lnTo>
                    <a:pt x="566" y="215"/>
                  </a:lnTo>
                  <a:lnTo>
                    <a:pt x="549" y="208"/>
                  </a:lnTo>
                  <a:lnTo>
                    <a:pt x="542" y="204"/>
                  </a:lnTo>
                  <a:lnTo>
                    <a:pt x="539" y="202"/>
                  </a:lnTo>
                  <a:lnTo>
                    <a:pt x="536" y="199"/>
                  </a:lnTo>
                  <a:lnTo>
                    <a:pt x="534" y="196"/>
                  </a:lnTo>
                  <a:lnTo>
                    <a:pt x="532" y="193"/>
                  </a:lnTo>
                  <a:lnTo>
                    <a:pt x="532" y="191"/>
                  </a:lnTo>
                  <a:lnTo>
                    <a:pt x="531" y="190"/>
                  </a:lnTo>
                  <a:lnTo>
                    <a:pt x="531" y="185"/>
                  </a:lnTo>
                  <a:lnTo>
                    <a:pt x="531" y="163"/>
                  </a:lnTo>
                  <a:lnTo>
                    <a:pt x="530" y="158"/>
                  </a:lnTo>
                  <a:lnTo>
                    <a:pt x="529" y="154"/>
                  </a:lnTo>
                  <a:lnTo>
                    <a:pt x="525" y="150"/>
                  </a:lnTo>
                  <a:lnTo>
                    <a:pt x="520" y="148"/>
                  </a:lnTo>
                  <a:lnTo>
                    <a:pt x="510" y="142"/>
                  </a:lnTo>
                  <a:lnTo>
                    <a:pt x="505" y="140"/>
                  </a:lnTo>
                  <a:lnTo>
                    <a:pt x="500" y="138"/>
                  </a:lnTo>
                  <a:lnTo>
                    <a:pt x="493" y="133"/>
                  </a:lnTo>
                  <a:lnTo>
                    <a:pt x="488" y="129"/>
                  </a:lnTo>
                  <a:lnTo>
                    <a:pt x="479" y="121"/>
                  </a:lnTo>
                  <a:lnTo>
                    <a:pt x="474" y="117"/>
                  </a:lnTo>
                  <a:lnTo>
                    <a:pt x="469" y="114"/>
                  </a:lnTo>
                  <a:lnTo>
                    <a:pt x="466" y="113"/>
                  </a:lnTo>
                  <a:lnTo>
                    <a:pt x="463" y="112"/>
                  </a:lnTo>
                  <a:lnTo>
                    <a:pt x="456" y="111"/>
                  </a:lnTo>
                  <a:lnTo>
                    <a:pt x="391" y="111"/>
                  </a:lnTo>
                  <a:lnTo>
                    <a:pt x="385" y="111"/>
                  </a:lnTo>
                  <a:lnTo>
                    <a:pt x="379" y="110"/>
                  </a:lnTo>
                  <a:lnTo>
                    <a:pt x="374" y="108"/>
                  </a:lnTo>
                  <a:lnTo>
                    <a:pt x="369" y="105"/>
                  </a:lnTo>
                  <a:lnTo>
                    <a:pt x="364" y="103"/>
                  </a:lnTo>
                  <a:lnTo>
                    <a:pt x="360" y="100"/>
                  </a:lnTo>
                  <a:lnTo>
                    <a:pt x="356" y="95"/>
                  </a:lnTo>
                  <a:lnTo>
                    <a:pt x="352" y="91"/>
                  </a:lnTo>
                  <a:lnTo>
                    <a:pt x="346" y="82"/>
                  </a:lnTo>
                  <a:lnTo>
                    <a:pt x="341" y="72"/>
                  </a:lnTo>
                  <a:lnTo>
                    <a:pt x="328" y="49"/>
                  </a:lnTo>
                  <a:lnTo>
                    <a:pt x="325" y="44"/>
                  </a:lnTo>
                  <a:lnTo>
                    <a:pt x="323" y="41"/>
                  </a:lnTo>
                  <a:lnTo>
                    <a:pt x="321" y="39"/>
                  </a:lnTo>
                  <a:lnTo>
                    <a:pt x="316" y="36"/>
                  </a:lnTo>
                  <a:lnTo>
                    <a:pt x="310" y="32"/>
                  </a:lnTo>
                  <a:lnTo>
                    <a:pt x="297" y="28"/>
                  </a:lnTo>
                  <a:lnTo>
                    <a:pt x="291" y="24"/>
                  </a:lnTo>
                  <a:lnTo>
                    <a:pt x="284" y="21"/>
                  </a:lnTo>
                  <a:lnTo>
                    <a:pt x="273" y="13"/>
                  </a:lnTo>
                  <a:lnTo>
                    <a:pt x="263" y="6"/>
                  </a:lnTo>
                  <a:lnTo>
                    <a:pt x="258" y="3"/>
                  </a:lnTo>
                  <a:lnTo>
                    <a:pt x="253" y="1"/>
                  </a:lnTo>
                  <a:lnTo>
                    <a:pt x="247" y="0"/>
                  </a:lnTo>
                  <a:lnTo>
                    <a:pt x="240" y="0"/>
                  </a:lnTo>
                  <a:lnTo>
                    <a:pt x="233" y="0"/>
                  </a:lnTo>
                  <a:lnTo>
                    <a:pt x="227" y="2"/>
                  </a:lnTo>
                  <a:lnTo>
                    <a:pt x="222" y="6"/>
                  </a:lnTo>
                  <a:lnTo>
                    <a:pt x="216" y="11"/>
                  </a:lnTo>
                  <a:lnTo>
                    <a:pt x="215" y="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31" name="Freeform 2119">
              <a:extLst>
                <a:ext uri="{FF2B5EF4-FFF2-40B4-BE49-F238E27FC236}">
                  <a16:creationId xmlns:a16="http://schemas.microsoft.com/office/drawing/2014/main" id="{1ED50A48-811F-4333-A62F-2F6184204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1029" y="3259137"/>
              <a:ext cx="76200" cy="93662"/>
            </a:xfrm>
            <a:custGeom>
              <a:avLst/>
              <a:gdLst/>
              <a:ahLst/>
              <a:cxnLst>
                <a:cxn ang="0">
                  <a:pos x="89" y="1"/>
                </a:cxn>
                <a:cxn ang="0">
                  <a:pos x="82" y="2"/>
                </a:cxn>
                <a:cxn ang="0">
                  <a:pos x="76" y="2"/>
                </a:cxn>
                <a:cxn ang="0">
                  <a:pos x="70" y="2"/>
                </a:cxn>
                <a:cxn ang="0">
                  <a:pos x="64" y="2"/>
                </a:cxn>
                <a:cxn ang="0">
                  <a:pos x="50" y="1"/>
                </a:cxn>
                <a:cxn ang="0">
                  <a:pos x="37" y="0"/>
                </a:cxn>
                <a:cxn ang="0">
                  <a:pos x="32" y="0"/>
                </a:cxn>
                <a:cxn ang="0">
                  <a:pos x="27" y="1"/>
                </a:cxn>
                <a:cxn ang="0">
                  <a:pos x="23" y="3"/>
                </a:cxn>
                <a:cxn ang="0">
                  <a:pos x="20" y="4"/>
                </a:cxn>
                <a:cxn ang="0">
                  <a:pos x="16" y="7"/>
                </a:cxn>
                <a:cxn ang="0">
                  <a:pos x="13" y="10"/>
                </a:cxn>
                <a:cxn ang="0">
                  <a:pos x="11" y="13"/>
                </a:cxn>
                <a:cxn ang="0">
                  <a:pos x="8" y="18"/>
                </a:cxn>
                <a:cxn ang="0">
                  <a:pos x="6" y="21"/>
                </a:cxn>
                <a:cxn ang="0">
                  <a:pos x="5" y="25"/>
                </a:cxn>
                <a:cxn ang="0">
                  <a:pos x="2" y="34"/>
                </a:cxn>
                <a:cxn ang="0">
                  <a:pos x="0" y="43"/>
                </a:cxn>
                <a:cxn ang="0">
                  <a:pos x="0" y="52"/>
                </a:cxn>
                <a:cxn ang="0">
                  <a:pos x="0" y="59"/>
                </a:cxn>
                <a:cxn ang="0">
                  <a:pos x="1" y="66"/>
                </a:cxn>
                <a:cxn ang="0">
                  <a:pos x="4" y="72"/>
                </a:cxn>
                <a:cxn ang="0">
                  <a:pos x="6" y="78"/>
                </a:cxn>
                <a:cxn ang="0">
                  <a:pos x="8" y="84"/>
                </a:cxn>
                <a:cxn ang="0">
                  <a:pos x="12" y="88"/>
                </a:cxn>
                <a:cxn ang="0">
                  <a:pos x="17" y="94"/>
                </a:cxn>
                <a:cxn ang="0">
                  <a:pos x="22" y="99"/>
                </a:cxn>
                <a:cxn ang="0">
                  <a:pos x="32" y="106"/>
                </a:cxn>
                <a:cxn ang="0">
                  <a:pos x="38" y="109"/>
                </a:cxn>
                <a:cxn ang="0">
                  <a:pos x="44" y="112"/>
                </a:cxn>
                <a:cxn ang="0">
                  <a:pos x="51" y="114"/>
                </a:cxn>
                <a:cxn ang="0">
                  <a:pos x="57" y="115"/>
                </a:cxn>
                <a:cxn ang="0">
                  <a:pos x="65" y="117"/>
                </a:cxn>
                <a:cxn ang="0">
                  <a:pos x="72" y="117"/>
                </a:cxn>
                <a:cxn ang="0">
                  <a:pos x="77" y="117"/>
                </a:cxn>
                <a:cxn ang="0">
                  <a:pos x="80" y="115"/>
                </a:cxn>
                <a:cxn ang="0">
                  <a:pos x="81" y="114"/>
                </a:cxn>
                <a:cxn ang="0">
                  <a:pos x="84" y="112"/>
                </a:cxn>
                <a:cxn ang="0">
                  <a:pos x="88" y="109"/>
                </a:cxn>
                <a:cxn ang="0">
                  <a:pos x="91" y="104"/>
                </a:cxn>
                <a:cxn ang="0">
                  <a:pos x="93" y="100"/>
                </a:cxn>
                <a:cxn ang="0">
                  <a:pos x="94" y="95"/>
                </a:cxn>
                <a:cxn ang="0">
                  <a:pos x="94" y="91"/>
                </a:cxn>
                <a:cxn ang="0">
                  <a:pos x="93" y="84"/>
                </a:cxn>
                <a:cxn ang="0">
                  <a:pos x="91" y="78"/>
                </a:cxn>
                <a:cxn ang="0">
                  <a:pos x="88" y="73"/>
                </a:cxn>
                <a:cxn ang="0">
                  <a:pos x="84" y="68"/>
                </a:cxn>
                <a:cxn ang="0">
                  <a:pos x="81" y="63"/>
                </a:cxn>
                <a:cxn ang="0">
                  <a:pos x="77" y="57"/>
                </a:cxn>
                <a:cxn ang="0">
                  <a:pos x="76" y="55"/>
                </a:cxn>
                <a:cxn ang="0">
                  <a:pos x="75" y="51"/>
                </a:cxn>
                <a:cxn ang="0">
                  <a:pos x="75" y="48"/>
                </a:cxn>
                <a:cxn ang="0">
                  <a:pos x="75" y="45"/>
                </a:cxn>
                <a:cxn ang="0">
                  <a:pos x="75" y="41"/>
                </a:cxn>
                <a:cxn ang="0">
                  <a:pos x="75" y="38"/>
                </a:cxn>
                <a:cxn ang="0">
                  <a:pos x="77" y="32"/>
                </a:cxn>
                <a:cxn ang="0">
                  <a:pos x="80" y="28"/>
                </a:cxn>
                <a:cxn ang="0">
                  <a:pos x="83" y="22"/>
                </a:cxn>
                <a:cxn ang="0">
                  <a:pos x="86" y="18"/>
                </a:cxn>
                <a:cxn ang="0">
                  <a:pos x="88" y="12"/>
                </a:cxn>
                <a:cxn ang="0">
                  <a:pos x="89" y="6"/>
                </a:cxn>
                <a:cxn ang="0">
                  <a:pos x="89" y="1"/>
                </a:cxn>
              </a:cxnLst>
              <a:rect l="0" t="0" r="r" b="b"/>
              <a:pathLst>
                <a:path w="94" h="117">
                  <a:moveTo>
                    <a:pt x="89" y="1"/>
                  </a:moveTo>
                  <a:lnTo>
                    <a:pt x="82" y="2"/>
                  </a:lnTo>
                  <a:lnTo>
                    <a:pt x="76" y="2"/>
                  </a:lnTo>
                  <a:lnTo>
                    <a:pt x="70" y="2"/>
                  </a:lnTo>
                  <a:lnTo>
                    <a:pt x="64" y="2"/>
                  </a:lnTo>
                  <a:lnTo>
                    <a:pt x="50" y="1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7" y="1"/>
                  </a:lnTo>
                  <a:lnTo>
                    <a:pt x="23" y="3"/>
                  </a:lnTo>
                  <a:lnTo>
                    <a:pt x="20" y="4"/>
                  </a:lnTo>
                  <a:lnTo>
                    <a:pt x="16" y="7"/>
                  </a:lnTo>
                  <a:lnTo>
                    <a:pt x="13" y="10"/>
                  </a:lnTo>
                  <a:lnTo>
                    <a:pt x="11" y="13"/>
                  </a:lnTo>
                  <a:lnTo>
                    <a:pt x="8" y="18"/>
                  </a:lnTo>
                  <a:lnTo>
                    <a:pt x="6" y="21"/>
                  </a:lnTo>
                  <a:lnTo>
                    <a:pt x="5" y="25"/>
                  </a:lnTo>
                  <a:lnTo>
                    <a:pt x="2" y="34"/>
                  </a:lnTo>
                  <a:lnTo>
                    <a:pt x="0" y="43"/>
                  </a:lnTo>
                  <a:lnTo>
                    <a:pt x="0" y="52"/>
                  </a:lnTo>
                  <a:lnTo>
                    <a:pt x="0" y="59"/>
                  </a:lnTo>
                  <a:lnTo>
                    <a:pt x="1" y="66"/>
                  </a:lnTo>
                  <a:lnTo>
                    <a:pt x="4" y="72"/>
                  </a:lnTo>
                  <a:lnTo>
                    <a:pt x="6" y="78"/>
                  </a:lnTo>
                  <a:lnTo>
                    <a:pt x="8" y="84"/>
                  </a:lnTo>
                  <a:lnTo>
                    <a:pt x="12" y="88"/>
                  </a:lnTo>
                  <a:lnTo>
                    <a:pt x="17" y="94"/>
                  </a:lnTo>
                  <a:lnTo>
                    <a:pt x="22" y="99"/>
                  </a:lnTo>
                  <a:lnTo>
                    <a:pt x="32" y="106"/>
                  </a:lnTo>
                  <a:lnTo>
                    <a:pt x="38" y="109"/>
                  </a:lnTo>
                  <a:lnTo>
                    <a:pt x="44" y="112"/>
                  </a:lnTo>
                  <a:lnTo>
                    <a:pt x="51" y="114"/>
                  </a:lnTo>
                  <a:lnTo>
                    <a:pt x="57" y="115"/>
                  </a:lnTo>
                  <a:lnTo>
                    <a:pt x="65" y="117"/>
                  </a:lnTo>
                  <a:lnTo>
                    <a:pt x="72" y="117"/>
                  </a:lnTo>
                  <a:lnTo>
                    <a:pt x="77" y="117"/>
                  </a:lnTo>
                  <a:lnTo>
                    <a:pt x="80" y="115"/>
                  </a:lnTo>
                  <a:lnTo>
                    <a:pt x="81" y="114"/>
                  </a:lnTo>
                  <a:lnTo>
                    <a:pt x="84" y="112"/>
                  </a:lnTo>
                  <a:lnTo>
                    <a:pt x="88" y="109"/>
                  </a:lnTo>
                  <a:lnTo>
                    <a:pt x="91" y="104"/>
                  </a:lnTo>
                  <a:lnTo>
                    <a:pt x="93" y="100"/>
                  </a:lnTo>
                  <a:lnTo>
                    <a:pt x="94" y="95"/>
                  </a:lnTo>
                  <a:lnTo>
                    <a:pt x="94" y="91"/>
                  </a:lnTo>
                  <a:lnTo>
                    <a:pt x="93" y="84"/>
                  </a:lnTo>
                  <a:lnTo>
                    <a:pt x="91" y="78"/>
                  </a:lnTo>
                  <a:lnTo>
                    <a:pt x="88" y="73"/>
                  </a:lnTo>
                  <a:lnTo>
                    <a:pt x="84" y="68"/>
                  </a:lnTo>
                  <a:lnTo>
                    <a:pt x="81" y="63"/>
                  </a:lnTo>
                  <a:lnTo>
                    <a:pt x="77" y="57"/>
                  </a:lnTo>
                  <a:lnTo>
                    <a:pt x="76" y="55"/>
                  </a:lnTo>
                  <a:lnTo>
                    <a:pt x="75" y="51"/>
                  </a:lnTo>
                  <a:lnTo>
                    <a:pt x="75" y="48"/>
                  </a:lnTo>
                  <a:lnTo>
                    <a:pt x="75" y="45"/>
                  </a:lnTo>
                  <a:lnTo>
                    <a:pt x="75" y="41"/>
                  </a:lnTo>
                  <a:lnTo>
                    <a:pt x="75" y="38"/>
                  </a:lnTo>
                  <a:lnTo>
                    <a:pt x="77" y="32"/>
                  </a:lnTo>
                  <a:lnTo>
                    <a:pt x="80" y="28"/>
                  </a:lnTo>
                  <a:lnTo>
                    <a:pt x="83" y="22"/>
                  </a:lnTo>
                  <a:lnTo>
                    <a:pt x="86" y="18"/>
                  </a:lnTo>
                  <a:lnTo>
                    <a:pt x="88" y="12"/>
                  </a:lnTo>
                  <a:lnTo>
                    <a:pt x="89" y="6"/>
                  </a:lnTo>
                  <a:lnTo>
                    <a:pt x="89" y="1"/>
                  </a:lnTo>
                  <a:close/>
                </a:path>
              </a:pathLst>
            </a:custGeom>
            <a:solidFill>
              <a:schemeClr val="accent2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32" name="Freeform 2129">
              <a:extLst>
                <a:ext uri="{FF2B5EF4-FFF2-40B4-BE49-F238E27FC236}">
                  <a16:creationId xmlns:a16="http://schemas.microsoft.com/office/drawing/2014/main" id="{64CF4499-4166-4779-9AEB-883BF0CCA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8" y="3270250"/>
              <a:ext cx="20637" cy="34925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0" y="40"/>
                </a:cxn>
                <a:cxn ang="0">
                  <a:pos x="0" y="36"/>
                </a:cxn>
                <a:cxn ang="0">
                  <a:pos x="2" y="30"/>
                </a:cxn>
                <a:cxn ang="0">
                  <a:pos x="6" y="24"/>
                </a:cxn>
                <a:cxn ang="0">
                  <a:pos x="8" y="19"/>
                </a:cxn>
                <a:cxn ang="0">
                  <a:pos x="12" y="14"/>
                </a:cxn>
                <a:cxn ang="0">
                  <a:pos x="13" y="10"/>
                </a:cxn>
                <a:cxn ang="0">
                  <a:pos x="14" y="5"/>
                </a:cxn>
                <a:cxn ang="0">
                  <a:pos x="14" y="0"/>
                </a:cxn>
                <a:cxn ang="0">
                  <a:pos x="24" y="0"/>
                </a:cxn>
                <a:cxn ang="0">
                  <a:pos x="24" y="6"/>
                </a:cxn>
                <a:cxn ang="0">
                  <a:pos x="23" y="13"/>
                </a:cxn>
                <a:cxn ang="0">
                  <a:pos x="21" y="19"/>
                </a:cxn>
                <a:cxn ang="0">
                  <a:pos x="17" y="24"/>
                </a:cxn>
                <a:cxn ang="0">
                  <a:pos x="14" y="29"/>
                </a:cxn>
                <a:cxn ang="0">
                  <a:pos x="11" y="33"/>
                </a:cxn>
                <a:cxn ang="0">
                  <a:pos x="10" y="39"/>
                </a:cxn>
                <a:cxn ang="0">
                  <a:pos x="8" y="41"/>
                </a:cxn>
                <a:cxn ang="0">
                  <a:pos x="8" y="45"/>
                </a:cxn>
                <a:cxn ang="0">
                  <a:pos x="0" y="44"/>
                </a:cxn>
              </a:cxnLst>
              <a:rect l="0" t="0" r="r" b="b"/>
              <a:pathLst>
                <a:path w="24" h="45">
                  <a:moveTo>
                    <a:pt x="0" y="44"/>
                  </a:moveTo>
                  <a:lnTo>
                    <a:pt x="0" y="40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6" y="24"/>
                  </a:lnTo>
                  <a:lnTo>
                    <a:pt x="8" y="19"/>
                  </a:lnTo>
                  <a:lnTo>
                    <a:pt x="12" y="14"/>
                  </a:lnTo>
                  <a:lnTo>
                    <a:pt x="13" y="10"/>
                  </a:lnTo>
                  <a:lnTo>
                    <a:pt x="14" y="5"/>
                  </a:lnTo>
                  <a:lnTo>
                    <a:pt x="14" y="0"/>
                  </a:lnTo>
                  <a:lnTo>
                    <a:pt x="24" y="0"/>
                  </a:lnTo>
                  <a:lnTo>
                    <a:pt x="24" y="6"/>
                  </a:lnTo>
                  <a:lnTo>
                    <a:pt x="23" y="13"/>
                  </a:lnTo>
                  <a:lnTo>
                    <a:pt x="21" y="19"/>
                  </a:lnTo>
                  <a:lnTo>
                    <a:pt x="17" y="24"/>
                  </a:lnTo>
                  <a:lnTo>
                    <a:pt x="14" y="29"/>
                  </a:lnTo>
                  <a:lnTo>
                    <a:pt x="11" y="33"/>
                  </a:lnTo>
                  <a:lnTo>
                    <a:pt x="10" y="39"/>
                  </a:lnTo>
                  <a:lnTo>
                    <a:pt x="8" y="41"/>
                  </a:lnTo>
                  <a:lnTo>
                    <a:pt x="8" y="45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  <p:sp>
          <p:nvSpPr>
            <p:cNvPr id="33" name="Freeform 2291">
              <a:extLst>
                <a:ext uri="{FF2B5EF4-FFF2-40B4-BE49-F238E27FC236}">
                  <a16:creationId xmlns:a16="http://schemas.microsoft.com/office/drawing/2014/main" id="{9305EF47-7013-4707-BA6F-8DFBCB12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400" y="3800478"/>
              <a:ext cx="434975" cy="204788"/>
            </a:xfrm>
            <a:custGeom>
              <a:avLst/>
              <a:gdLst/>
              <a:ahLst/>
              <a:cxnLst>
                <a:cxn ang="0">
                  <a:pos x="7" y="27"/>
                </a:cxn>
                <a:cxn ang="0">
                  <a:pos x="4" y="60"/>
                </a:cxn>
                <a:cxn ang="0">
                  <a:pos x="4" y="80"/>
                </a:cxn>
                <a:cxn ang="0">
                  <a:pos x="7" y="102"/>
                </a:cxn>
                <a:cxn ang="0">
                  <a:pos x="10" y="110"/>
                </a:cxn>
                <a:cxn ang="0">
                  <a:pos x="14" y="115"/>
                </a:cxn>
                <a:cxn ang="0">
                  <a:pos x="25" y="125"/>
                </a:cxn>
                <a:cxn ang="0">
                  <a:pos x="37" y="135"/>
                </a:cxn>
                <a:cxn ang="0">
                  <a:pos x="40" y="144"/>
                </a:cxn>
                <a:cxn ang="0">
                  <a:pos x="42" y="226"/>
                </a:cxn>
                <a:cxn ang="0">
                  <a:pos x="43" y="238"/>
                </a:cxn>
                <a:cxn ang="0">
                  <a:pos x="49" y="246"/>
                </a:cxn>
                <a:cxn ang="0">
                  <a:pos x="57" y="252"/>
                </a:cxn>
                <a:cxn ang="0">
                  <a:pos x="68" y="256"/>
                </a:cxn>
                <a:cxn ang="0">
                  <a:pos x="93" y="259"/>
                </a:cxn>
                <a:cxn ang="0">
                  <a:pos x="134" y="259"/>
                </a:cxn>
                <a:cxn ang="0">
                  <a:pos x="160" y="254"/>
                </a:cxn>
                <a:cxn ang="0">
                  <a:pos x="187" y="248"/>
                </a:cxn>
                <a:cxn ang="0">
                  <a:pos x="213" y="244"/>
                </a:cxn>
                <a:cxn ang="0">
                  <a:pos x="233" y="244"/>
                </a:cxn>
                <a:cxn ang="0">
                  <a:pos x="243" y="247"/>
                </a:cxn>
                <a:cxn ang="0">
                  <a:pos x="255" y="254"/>
                </a:cxn>
                <a:cxn ang="0">
                  <a:pos x="265" y="255"/>
                </a:cxn>
                <a:cxn ang="0">
                  <a:pos x="285" y="254"/>
                </a:cxn>
                <a:cxn ang="0">
                  <a:pos x="304" y="248"/>
                </a:cxn>
                <a:cxn ang="0">
                  <a:pos x="322" y="242"/>
                </a:cxn>
                <a:cxn ang="0">
                  <a:pos x="354" y="225"/>
                </a:cxn>
                <a:cxn ang="0">
                  <a:pos x="372" y="218"/>
                </a:cxn>
                <a:cxn ang="0">
                  <a:pos x="389" y="213"/>
                </a:cxn>
                <a:cxn ang="0">
                  <a:pos x="410" y="212"/>
                </a:cxn>
                <a:cxn ang="0">
                  <a:pos x="514" y="210"/>
                </a:cxn>
                <a:cxn ang="0">
                  <a:pos x="522" y="209"/>
                </a:cxn>
                <a:cxn ang="0">
                  <a:pos x="535" y="201"/>
                </a:cxn>
                <a:cxn ang="0">
                  <a:pos x="544" y="189"/>
                </a:cxn>
                <a:cxn ang="0">
                  <a:pos x="547" y="182"/>
                </a:cxn>
                <a:cxn ang="0">
                  <a:pos x="548" y="174"/>
                </a:cxn>
                <a:cxn ang="0">
                  <a:pos x="547" y="157"/>
                </a:cxn>
                <a:cxn ang="0">
                  <a:pos x="542" y="141"/>
                </a:cxn>
                <a:cxn ang="0">
                  <a:pos x="538" y="131"/>
                </a:cxn>
                <a:cxn ang="0">
                  <a:pos x="532" y="121"/>
                </a:cxn>
                <a:cxn ang="0">
                  <a:pos x="517" y="103"/>
                </a:cxn>
                <a:cxn ang="0">
                  <a:pos x="479" y="69"/>
                </a:cxn>
                <a:cxn ang="0">
                  <a:pos x="450" y="43"/>
                </a:cxn>
                <a:cxn ang="0">
                  <a:pos x="429" y="26"/>
                </a:cxn>
                <a:cxn ang="0">
                  <a:pos x="414" y="17"/>
                </a:cxn>
                <a:cxn ang="0">
                  <a:pos x="399" y="9"/>
                </a:cxn>
                <a:cxn ang="0">
                  <a:pos x="383" y="4"/>
                </a:cxn>
                <a:cxn ang="0">
                  <a:pos x="364" y="1"/>
                </a:cxn>
                <a:cxn ang="0">
                  <a:pos x="344" y="1"/>
                </a:cxn>
                <a:cxn ang="0">
                  <a:pos x="324" y="4"/>
                </a:cxn>
                <a:cxn ang="0">
                  <a:pos x="299" y="13"/>
                </a:cxn>
                <a:cxn ang="0">
                  <a:pos x="268" y="29"/>
                </a:cxn>
                <a:cxn ang="0">
                  <a:pos x="243" y="36"/>
                </a:cxn>
                <a:cxn ang="0">
                  <a:pos x="223" y="40"/>
                </a:cxn>
                <a:cxn ang="0">
                  <a:pos x="197" y="40"/>
                </a:cxn>
                <a:cxn ang="0">
                  <a:pos x="180" y="38"/>
                </a:cxn>
                <a:cxn ang="0">
                  <a:pos x="124" y="27"/>
                </a:cxn>
                <a:cxn ang="0">
                  <a:pos x="93" y="25"/>
                </a:cxn>
                <a:cxn ang="0">
                  <a:pos x="47" y="26"/>
                </a:cxn>
                <a:cxn ang="0">
                  <a:pos x="0" y="26"/>
                </a:cxn>
                <a:cxn ang="0">
                  <a:pos x="4" y="61"/>
                </a:cxn>
                <a:cxn ang="0">
                  <a:pos x="7" y="16"/>
                </a:cxn>
              </a:cxnLst>
              <a:rect l="0" t="0" r="r" b="b"/>
              <a:pathLst>
                <a:path w="548" h="259">
                  <a:moveTo>
                    <a:pt x="7" y="16"/>
                  </a:moveTo>
                  <a:lnTo>
                    <a:pt x="7" y="27"/>
                  </a:lnTo>
                  <a:lnTo>
                    <a:pt x="5" y="39"/>
                  </a:lnTo>
                  <a:lnTo>
                    <a:pt x="4" y="60"/>
                  </a:lnTo>
                  <a:lnTo>
                    <a:pt x="3" y="69"/>
                  </a:lnTo>
                  <a:lnTo>
                    <a:pt x="4" y="80"/>
                  </a:lnTo>
                  <a:lnTo>
                    <a:pt x="4" y="91"/>
                  </a:lnTo>
                  <a:lnTo>
                    <a:pt x="7" y="102"/>
                  </a:lnTo>
                  <a:lnTo>
                    <a:pt x="8" y="106"/>
                  </a:lnTo>
                  <a:lnTo>
                    <a:pt x="10" y="110"/>
                  </a:lnTo>
                  <a:lnTo>
                    <a:pt x="12" y="112"/>
                  </a:lnTo>
                  <a:lnTo>
                    <a:pt x="14" y="115"/>
                  </a:lnTo>
                  <a:lnTo>
                    <a:pt x="20" y="120"/>
                  </a:lnTo>
                  <a:lnTo>
                    <a:pt x="25" y="125"/>
                  </a:lnTo>
                  <a:lnTo>
                    <a:pt x="32" y="129"/>
                  </a:lnTo>
                  <a:lnTo>
                    <a:pt x="37" y="135"/>
                  </a:lnTo>
                  <a:lnTo>
                    <a:pt x="40" y="141"/>
                  </a:lnTo>
                  <a:lnTo>
                    <a:pt x="40" y="144"/>
                  </a:lnTo>
                  <a:lnTo>
                    <a:pt x="42" y="148"/>
                  </a:lnTo>
                  <a:lnTo>
                    <a:pt x="42" y="226"/>
                  </a:lnTo>
                  <a:lnTo>
                    <a:pt x="42" y="233"/>
                  </a:lnTo>
                  <a:lnTo>
                    <a:pt x="43" y="238"/>
                  </a:lnTo>
                  <a:lnTo>
                    <a:pt x="45" y="242"/>
                  </a:lnTo>
                  <a:lnTo>
                    <a:pt x="49" y="246"/>
                  </a:lnTo>
                  <a:lnTo>
                    <a:pt x="53" y="250"/>
                  </a:lnTo>
                  <a:lnTo>
                    <a:pt x="57" y="252"/>
                  </a:lnTo>
                  <a:lnTo>
                    <a:pt x="62" y="254"/>
                  </a:lnTo>
                  <a:lnTo>
                    <a:pt x="68" y="256"/>
                  </a:lnTo>
                  <a:lnTo>
                    <a:pt x="80" y="257"/>
                  </a:lnTo>
                  <a:lnTo>
                    <a:pt x="93" y="259"/>
                  </a:lnTo>
                  <a:lnTo>
                    <a:pt x="119" y="259"/>
                  </a:lnTo>
                  <a:lnTo>
                    <a:pt x="134" y="259"/>
                  </a:lnTo>
                  <a:lnTo>
                    <a:pt x="148" y="256"/>
                  </a:lnTo>
                  <a:lnTo>
                    <a:pt x="160" y="254"/>
                  </a:lnTo>
                  <a:lnTo>
                    <a:pt x="174" y="251"/>
                  </a:lnTo>
                  <a:lnTo>
                    <a:pt x="187" y="248"/>
                  </a:lnTo>
                  <a:lnTo>
                    <a:pt x="199" y="246"/>
                  </a:lnTo>
                  <a:lnTo>
                    <a:pt x="213" y="244"/>
                  </a:lnTo>
                  <a:lnTo>
                    <a:pt x="228" y="243"/>
                  </a:lnTo>
                  <a:lnTo>
                    <a:pt x="233" y="244"/>
                  </a:lnTo>
                  <a:lnTo>
                    <a:pt x="238" y="246"/>
                  </a:lnTo>
                  <a:lnTo>
                    <a:pt x="243" y="247"/>
                  </a:lnTo>
                  <a:lnTo>
                    <a:pt x="247" y="250"/>
                  </a:lnTo>
                  <a:lnTo>
                    <a:pt x="255" y="254"/>
                  </a:lnTo>
                  <a:lnTo>
                    <a:pt x="260" y="255"/>
                  </a:lnTo>
                  <a:lnTo>
                    <a:pt x="265" y="255"/>
                  </a:lnTo>
                  <a:lnTo>
                    <a:pt x="275" y="255"/>
                  </a:lnTo>
                  <a:lnTo>
                    <a:pt x="285" y="254"/>
                  </a:lnTo>
                  <a:lnTo>
                    <a:pt x="295" y="251"/>
                  </a:lnTo>
                  <a:lnTo>
                    <a:pt x="304" y="248"/>
                  </a:lnTo>
                  <a:lnTo>
                    <a:pt x="313" y="246"/>
                  </a:lnTo>
                  <a:lnTo>
                    <a:pt x="322" y="242"/>
                  </a:lnTo>
                  <a:lnTo>
                    <a:pt x="338" y="234"/>
                  </a:lnTo>
                  <a:lnTo>
                    <a:pt x="354" y="225"/>
                  </a:lnTo>
                  <a:lnTo>
                    <a:pt x="363" y="222"/>
                  </a:lnTo>
                  <a:lnTo>
                    <a:pt x="372" y="218"/>
                  </a:lnTo>
                  <a:lnTo>
                    <a:pt x="380" y="216"/>
                  </a:lnTo>
                  <a:lnTo>
                    <a:pt x="389" y="213"/>
                  </a:lnTo>
                  <a:lnTo>
                    <a:pt x="399" y="212"/>
                  </a:lnTo>
                  <a:lnTo>
                    <a:pt x="410" y="212"/>
                  </a:lnTo>
                  <a:lnTo>
                    <a:pt x="507" y="212"/>
                  </a:lnTo>
                  <a:lnTo>
                    <a:pt x="514" y="210"/>
                  </a:lnTo>
                  <a:lnTo>
                    <a:pt x="518" y="210"/>
                  </a:lnTo>
                  <a:lnTo>
                    <a:pt x="522" y="209"/>
                  </a:lnTo>
                  <a:lnTo>
                    <a:pt x="529" y="205"/>
                  </a:lnTo>
                  <a:lnTo>
                    <a:pt x="535" y="201"/>
                  </a:lnTo>
                  <a:lnTo>
                    <a:pt x="540" y="196"/>
                  </a:lnTo>
                  <a:lnTo>
                    <a:pt x="544" y="189"/>
                  </a:lnTo>
                  <a:lnTo>
                    <a:pt x="545" y="186"/>
                  </a:lnTo>
                  <a:lnTo>
                    <a:pt x="547" y="182"/>
                  </a:lnTo>
                  <a:lnTo>
                    <a:pt x="548" y="178"/>
                  </a:lnTo>
                  <a:lnTo>
                    <a:pt x="548" y="174"/>
                  </a:lnTo>
                  <a:lnTo>
                    <a:pt x="548" y="165"/>
                  </a:lnTo>
                  <a:lnTo>
                    <a:pt x="547" y="157"/>
                  </a:lnTo>
                  <a:lnTo>
                    <a:pt x="544" y="149"/>
                  </a:lnTo>
                  <a:lnTo>
                    <a:pt x="542" y="141"/>
                  </a:lnTo>
                  <a:lnTo>
                    <a:pt x="539" y="135"/>
                  </a:lnTo>
                  <a:lnTo>
                    <a:pt x="538" y="131"/>
                  </a:lnTo>
                  <a:lnTo>
                    <a:pt x="535" y="128"/>
                  </a:lnTo>
                  <a:lnTo>
                    <a:pt x="532" y="121"/>
                  </a:lnTo>
                  <a:lnTo>
                    <a:pt x="527" y="115"/>
                  </a:lnTo>
                  <a:lnTo>
                    <a:pt x="517" y="103"/>
                  </a:lnTo>
                  <a:lnTo>
                    <a:pt x="505" y="93"/>
                  </a:lnTo>
                  <a:lnTo>
                    <a:pt x="479" y="69"/>
                  </a:lnTo>
                  <a:lnTo>
                    <a:pt x="464" y="56"/>
                  </a:lnTo>
                  <a:lnTo>
                    <a:pt x="450" y="43"/>
                  </a:lnTo>
                  <a:lnTo>
                    <a:pt x="437" y="31"/>
                  </a:lnTo>
                  <a:lnTo>
                    <a:pt x="429" y="26"/>
                  </a:lnTo>
                  <a:lnTo>
                    <a:pt x="422" y="21"/>
                  </a:lnTo>
                  <a:lnTo>
                    <a:pt x="414" y="17"/>
                  </a:lnTo>
                  <a:lnTo>
                    <a:pt x="407" y="13"/>
                  </a:lnTo>
                  <a:lnTo>
                    <a:pt x="399" y="9"/>
                  </a:lnTo>
                  <a:lnTo>
                    <a:pt x="390" y="6"/>
                  </a:lnTo>
                  <a:lnTo>
                    <a:pt x="383" y="4"/>
                  </a:lnTo>
                  <a:lnTo>
                    <a:pt x="373" y="2"/>
                  </a:lnTo>
                  <a:lnTo>
                    <a:pt x="364" y="1"/>
                  </a:lnTo>
                  <a:lnTo>
                    <a:pt x="354" y="0"/>
                  </a:lnTo>
                  <a:lnTo>
                    <a:pt x="344" y="1"/>
                  </a:lnTo>
                  <a:lnTo>
                    <a:pt x="334" y="2"/>
                  </a:lnTo>
                  <a:lnTo>
                    <a:pt x="324" y="4"/>
                  </a:lnTo>
                  <a:lnTo>
                    <a:pt x="315" y="6"/>
                  </a:lnTo>
                  <a:lnTo>
                    <a:pt x="299" y="13"/>
                  </a:lnTo>
                  <a:lnTo>
                    <a:pt x="283" y="21"/>
                  </a:lnTo>
                  <a:lnTo>
                    <a:pt x="268" y="29"/>
                  </a:lnTo>
                  <a:lnTo>
                    <a:pt x="252" y="34"/>
                  </a:lnTo>
                  <a:lnTo>
                    <a:pt x="243" y="36"/>
                  </a:lnTo>
                  <a:lnTo>
                    <a:pt x="233" y="39"/>
                  </a:lnTo>
                  <a:lnTo>
                    <a:pt x="223" y="40"/>
                  </a:lnTo>
                  <a:lnTo>
                    <a:pt x="213" y="40"/>
                  </a:lnTo>
                  <a:lnTo>
                    <a:pt x="197" y="40"/>
                  </a:lnTo>
                  <a:lnTo>
                    <a:pt x="188" y="39"/>
                  </a:lnTo>
                  <a:lnTo>
                    <a:pt x="180" y="38"/>
                  </a:lnTo>
                  <a:lnTo>
                    <a:pt x="153" y="33"/>
                  </a:lnTo>
                  <a:lnTo>
                    <a:pt x="124" y="27"/>
                  </a:lnTo>
                  <a:lnTo>
                    <a:pt x="109" y="25"/>
                  </a:lnTo>
                  <a:lnTo>
                    <a:pt x="93" y="25"/>
                  </a:lnTo>
                  <a:lnTo>
                    <a:pt x="68" y="25"/>
                  </a:lnTo>
                  <a:lnTo>
                    <a:pt x="47" y="26"/>
                  </a:lnTo>
                  <a:lnTo>
                    <a:pt x="24" y="26"/>
                  </a:lnTo>
                  <a:lnTo>
                    <a:pt x="0" y="26"/>
                  </a:lnTo>
                  <a:lnTo>
                    <a:pt x="2" y="44"/>
                  </a:lnTo>
                  <a:lnTo>
                    <a:pt x="4" y="61"/>
                  </a:lnTo>
                  <a:lnTo>
                    <a:pt x="10" y="95"/>
                  </a:lnTo>
                  <a:lnTo>
                    <a:pt x="7" y="16"/>
                  </a:lnTo>
                  <a:close/>
                </a:path>
              </a:pathLst>
            </a:custGeom>
            <a:solidFill>
              <a:srgbClr val="FF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>
                <a:defRPr/>
              </a:pPr>
              <a:endParaRPr lang="en-GB" sz="2700" kern="0" dirty="0">
                <a:solidFill>
                  <a:prstClr val="black"/>
                </a:solidFill>
                <a:latin typeface="Avenir Next LT Pro"/>
                <a:cs typeface="Arial" pitchFamily="34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A4CA461-DB85-45EF-8E79-607DFB8927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15" b="19480"/>
          <a:stretch/>
        </p:blipFill>
        <p:spPr>
          <a:xfrm>
            <a:off x="7884039" y="4009204"/>
            <a:ext cx="862860" cy="52121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4834B64-DF86-4483-89F1-4C174AD2B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4914" y="2818206"/>
            <a:ext cx="852818" cy="49135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3DA2600-67F4-450B-8F7F-84A88AC4EC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67" t="14065" r="15275" b="14627"/>
          <a:stretch/>
        </p:blipFill>
        <p:spPr>
          <a:xfrm>
            <a:off x="8533868" y="6716893"/>
            <a:ext cx="899858" cy="5012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3023A1F-4F75-4D80-9152-E00F620D97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91142" y="7436885"/>
            <a:ext cx="997629" cy="59106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C3D2C5D-3D0E-4C87-B5F4-94CF570F0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9159" y="2378221"/>
            <a:ext cx="1275363" cy="4223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22E511E-9BD4-46A2-9153-9289C04046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91" t="30371" r="11880" b="30797"/>
          <a:stretch/>
        </p:blipFill>
        <p:spPr>
          <a:xfrm>
            <a:off x="8223902" y="3070712"/>
            <a:ext cx="1072142" cy="5512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A8B35C-D775-44FD-A4AB-C6022C765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18626" y="3113078"/>
            <a:ext cx="1025448" cy="4913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DFC28DE-B50E-4E4F-9D6D-6A763B0A99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3745" y="5665427"/>
            <a:ext cx="997629" cy="4884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84D4D4C-AB87-47D2-A7B5-FCEFD2EAA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15" b="19480"/>
          <a:stretch/>
        </p:blipFill>
        <p:spPr>
          <a:xfrm>
            <a:off x="1204817" y="2344552"/>
            <a:ext cx="862860" cy="5212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9E6FA14-E886-4D6A-951E-36F05EC7DB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67" t="14065" r="15275" b="14627"/>
          <a:stretch/>
        </p:blipFill>
        <p:spPr>
          <a:xfrm>
            <a:off x="1204817" y="3151891"/>
            <a:ext cx="899858" cy="50123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D41861A-C368-41FB-9BB3-0B9C69CD7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832" y="3977522"/>
            <a:ext cx="852818" cy="49135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E530D2D-8F3F-49DF-AAD2-75CC0C802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807" y="4717831"/>
            <a:ext cx="997629" cy="5910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23245C5-A085-47AC-89DB-D118E0A479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591" t="30371" r="11880" b="30797"/>
          <a:stretch/>
        </p:blipFill>
        <p:spPr>
          <a:xfrm>
            <a:off x="1191275" y="5434406"/>
            <a:ext cx="1025114" cy="52703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9C5DB36-6D8E-4383-96B8-8623D5F5AD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7361" y="6871108"/>
            <a:ext cx="1011350" cy="48460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06078B-55A7-4896-AED5-FF78394DE3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029" y="6229140"/>
            <a:ext cx="1145601" cy="37933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673D9BC5-22B4-475D-9FB4-C970DB10BE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6099" y="7705787"/>
            <a:ext cx="915464" cy="44823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72B0436-F91D-4B25-B29C-378E3855E38C}"/>
              </a:ext>
            </a:extLst>
          </p:cNvPr>
          <p:cNvCxnSpPr>
            <a:stCxn id="34" idx="3"/>
          </p:cNvCxnSpPr>
          <p:nvPr/>
        </p:nvCxnSpPr>
        <p:spPr>
          <a:xfrm>
            <a:off x="8746899" y="4269809"/>
            <a:ext cx="747192" cy="7666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663DA68-8248-4DE4-B332-E1BC3D6981DC}"/>
              </a:ext>
            </a:extLst>
          </p:cNvPr>
          <p:cNvCxnSpPr>
            <a:cxnSpLocks/>
          </p:cNvCxnSpPr>
          <p:nvPr/>
        </p:nvCxnSpPr>
        <p:spPr>
          <a:xfrm flipV="1">
            <a:off x="9578843" y="6937776"/>
            <a:ext cx="633419" cy="122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68FEAF36-49EC-4315-9922-FA329ED9CEC0}"/>
              </a:ext>
            </a:extLst>
          </p:cNvPr>
          <p:cNvCxnSpPr>
            <a:cxnSpLocks/>
          </p:cNvCxnSpPr>
          <p:nvPr/>
        </p:nvCxnSpPr>
        <p:spPr>
          <a:xfrm flipH="1">
            <a:off x="11836562" y="3349678"/>
            <a:ext cx="137784" cy="5778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F75577F-452A-42EA-886A-9EE598252BA0}"/>
              </a:ext>
            </a:extLst>
          </p:cNvPr>
          <p:cNvCxnSpPr>
            <a:cxnSpLocks/>
          </p:cNvCxnSpPr>
          <p:nvPr/>
        </p:nvCxnSpPr>
        <p:spPr>
          <a:xfrm flipH="1">
            <a:off x="10998223" y="7700355"/>
            <a:ext cx="695912" cy="1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8482AA5-71EA-4539-8A44-2CB28210BD9B}"/>
              </a:ext>
            </a:extLst>
          </p:cNvPr>
          <p:cNvCxnSpPr>
            <a:cxnSpLocks/>
          </p:cNvCxnSpPr>
          <p:nvPr/>
        </p:nvCxnSpPr>
        <p:spPr>
          <a:xfrm>
            <a:off x="9327368" y="3402508"/>
            <a:ext cx="358001" cy="3333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482E090-F62D-41DF-9C03-20AB735EE75F}"/>
              </a:ext>
            </a:extLst>
          </p:cNvPr>
          <p:cNvCxnSpPr>
            <a:cxnSpLocks/>
          </p:cNvCxnSpPr>
          <p:nvPr/>
        </p:nvCxnSpPr>
        <p:spPr>
          <a:xfrm flipH="1">
            <a:off x="12551387" y="3645420"/>
            <a:ext cx="237833" cy="7021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00D2B41-150C-41B4-9976-03F01653E731}"/>
              </a:ext>
            </a:extLst>
          </p:cNvPr>
          <p:cNvCxnSpPr>
            <a:cxnSpLocks/>
          </p:cNvCxnSpPr>
          <p:nvPr/>
        </p:nvCxnSpPr>
        <p:spPr>
          <a:xfrm>
            <a:off x="9634330" y="2884818"/>
            <a:ext cx="499874" cy="3776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86E79AF7-FE86-4172-9F8F-75F82693D73D}"/>
              </a:ext>
            </a:extLst>
          </p:cNvPr>
          <p:cNvCxnSpPr>
            <a:cxnSpLocks/>
          </p:cNvCxnSpPr>
          <p:nvPr/>
        </p:nvCxnSpPr>
        <p:spPr>
          <a:xfrm flipH="1" flipV="1">
            <a:off x="11009808" y="4991922"/>
            <a:ext cx="1806612" cy="9171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F7AEBF1-9199-A768-475B-8277339FDC08}"/>
              </a:ext>
            </a:extLst>
          </p:cNvPr>
          <p:cNvSpPr txBox="1"/>
          <p:nvPr/>
        </p:nvSpPr>
        <p:spPr>
          <a:xfrm>
            <a:off x="5255546" y="1609439"/>
            <a:ext cx="26471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1500" dirty="0">
                <a:solidFill>
                  <a:srgbClr val="000000"/>
                </a:solidFill>
                <a:latin typeface="Avenir Next LT Pro"/>
              </a:rPr>
              <a:t>FY22 (in USD mn)</a:t>
            </a:r>
            <a:endParaRPr lang="en-NL" sz="1500" dirty="0">
              <a:solidFill>
                <a:srgbClr val="000000"/>
              </a:solidFill>
              <a:latin typeface="Avenir Next LT Pro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FFE0689-4D20-DF96-01F1-19C75B83E28A}"/>
              </a:ext>
            </a:extLst>
          </p:cNvPr>
          <p:cNvSpPr txBox="1"/>
          <p:nvPr/>
        </p:nvSpPr>
        <p:spPr>
          <a:xfrm>
            <a:off x="1246099" y="8954194"/>
            <a:ext cx="1587658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500" dirty="0"/>
              <a:t>India’s cooperative sector serves the mass market and sets the floor for raw material costs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FED0C910-D595-3DB0-A256-DFCEF5BB9B81}"/>
              </a:ext>
            </a:extLst>
          </p:cNvPr>
          <p:cNvSpPr txBox="1"/>
          <p:nvPr/>
        </p:nvSpPr>
        <p:spPr>
          <a:xfrm>
            <a:off x="867770" y="290967"/>
            <a:ext cx="17420230" cy="1377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2770"/>
              </a:lnSpc>
              <a:spcBef>
                <a:spcPct val="0"/>
              </a:spcBef>
            </a:pPr>
            <a:r>
              <a:rPr lang="en-GB" sz="5000" spc="-150" dirty="0">
                <a:solidFill>
                  <a:srgbClr val="0070C0"/>
                </a:solidFill>
                <a:latin typeface="+mj-lt"/>
              </a:rPr>
              <a:t>Cooperatives</a:t>
            </a:r>
          </a:p>
        </p:txBody>
      </p:sp>
    </p:spTree>
    <p:extLst>
      <p:ext uri="{BB962C8B-B14F-4D97-AF65-F5344CB8AC3E}">
        <p14:creationId xmlns:p14="http://schemas.microsoft.com/office/powerpoint/2010/main" val="1571915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974</Words>
  <Application>Microsoft Office PowerPoint</Application>
  <PresentationFormat>Custom</PresentationFormat>
  <Paragraphs>238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Arial</vt:lpstr>
      <vt:lpstr>Canva Sans 2</vt:lpstr>
      <vt:lpstr>Now 1</vt:lpstr>
      <vt:lpstr>Avenir Next LT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Meadow: Introduction to Indian Dairy</dc:title>
  <dc:creator>Prashant Tripathi</dc:creator>
  <cp:lastModifiedBy>Prashant Tripathi</cp:lastModifiedBy>
  <cp:revision>43</cp:revision>
  <dcterms:created xsi:type="dcterms:W3CDTF">2006-08-16T00:00:00Z</dcterms:created>
  <dcterms:modified xsi:type="dcterms:W3CDTF">2024-11-23T08:50:44Z</dcterms:modified>
  <dc:identifier>DAFA3IAB0Tc</dc:identifier>
</cp:coreProperties>
</file>