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00" r:id="rId5"/>
    <p:sldId id="345" r:id="rId6"/>
    <p:sldId id="344" r:id="rId7"/>
    <p:sldId id="324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37" r:id="rId18"/>
    <p:sldId id="34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B32"/>
    <a:srgbClr val="2F5597"/>
    <a:srgbClr val="FFFFFF"/>
    <a:srgbClr val="FF745C"/>
    <a:srgbClr val="F13035"/>
    <a:srgbClr val="2A2AE9"/>
    <a:srgbClr val="FEFFF5"/>
    <a:srgbClr val="F57C83"/>
    <a:srgbClr val="CF4443"/>
    <a:srgbClr val="424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48" y="960"/>
      </p:cViewPr>
      <p:guideLst>
        <p:guide orient="horz" pos="2160"/>
        <p:guide pos="4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411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ia Savchenko (VX)" userId="71824f90-9f7a-4292-bcf7-6a18da704957" providerId="ADAL" clId="{3624C303-D30D-436D-9123-BE7617F20B06}"/>
    <pc:docChg chg="undo custSel delSld modSld">
      <pc:chgData name="Yulia Savchenko (VX)" userId="71824f90-9f7a-4292-bcf7-6a18da704957" providerId="ADAL" clId="{3624C303-D30D-436D-9123-BE7617F20B06}" dt="2025-11-06T10:11:21.307" v="571"/>
      <pc:docMkLst>
        <pc:docMk/>
      </pc:docMkLst>
      <pc:sldChg chg="modSp mod">
        <pc:chgData name="Yulia Savchenko (VX)" userId="71824f90-9f7a-4292-bcf7-6a18da704957" providerId="ADAL" clId="{3624C303-D30D-436D-9123-BE7617F20B06}" dt="2025-10-28T13:51:50.249" v="13"/>
        <pc:sldMkLst>
          <pc:docMk/>
          <pc:sldMk cId="2834340053" sldId="300"/>
        </pc:sldMkLst>
        <pc:spChg chg="mod">
          <ac:chgData name="Yulia Savchenko (VX)" userId="71824f90-9f7a-4292-bcf7-6a18da704957" providerId="ADAL" clId="{3624C303-D30D-436D-9123-BE7617F20B06}" dt="2025-10-28T13:51:48.358" v="12" actId="20577"/>
          <ac:spMkLst>
            <pc:docMk/>
            <pc:sldMk cId="2834340053" sldId="300"/>
            <ac:spMk id="6" creationId="{62BB5F2B-BA05-ED38-C6FB-09547DCD1865}"/>
          </ac:spMkLst>
        </pc:spChg>
        <pc:spChg chg="mod">
          <ac:chgData name="Yulia Savchenko (VX)" userId="71824f90-9f7a-4292-bcf7-6a18da704957" providerId="ADAL" clId="{3624C303-D30D-436D-9123-BE7617F20B06}" dt="2025-10-28T13:51:50.249" v="13"/>
          <ac:spMkLst>
            <pc:docMk/>
            <pc:sldMk cId="2834340053" sldId="300"/>
            <ac:spMk id="9" creationId="{08DAE99A-8C9C-6F4D-937E-8B26C11C8A9E}"/>
          </ac:spMkLst>
        </pc:spChg>
      </pc:sldChg>
      <pc:sldChg chg="modSp mod">
        <pc:chgData name="Yulia Savchenko (VX)" userId="71824f90-9f7a-4292-bcf7-6a18da704957" providerId="ADAL" clId="{3624C303-D30D-436D-9123-BE7617F20B06}" dt="2025-10-28T13:55:39.874" v="102" actId="113"/>
        <pc:sldMkLst>
          <pc:docMk/>
          <pc:sldMk cId="633819846" sldId="324"/>
        </pc:sldMkLst>
        <pc:spChg chg="mod">
          <ac:chgData name="Yulia Savchenko (VX)" userId="71824f90-9f7a-4292-bcf7-6a18da704957" providerId="ADAL" clId="{3624C303-D30D-436D-9123-BE7617F20B06}" dt="2025-10-28T13:55:39.874" v="102" actId="113"/>
          <ac:spMkLst>
            <pc:docMk/>
            <pc:sldMk cId="633819846" sldId="324"/>
            <ac:spMk id="5" creationId="{74328E0C-82E8-2C9A-CA30-B70D54893FBF}"/>
          </ac:spMkLst>
        </pc:spChg>
        <pc:spChg chg="mod">
          <ac:chgData name="Yulia Savchenko (VX)" userId="71824f90-9f7a-4292-bcf7-6a18da704957" providerId="ADAL" clId="{3624C303-D30D-436D-9123-BE7617F20B06}" dt="2025-10-28T13:53:43.061" v="82" actId="20577"/>
          <ac:spMkLst>
            <pc:docMk/>
            <pc:sldMk cId="633819846" sldId="324"/>
            <ac:spMk id="6" creationId="{9B7D86B2-C732-1C4B-A4C6-8F5ACBC1E770}"/>
          </ac:spMkLst>
        </pc:spChg>
        <pc:spChg chg="mod">
          <ac:chgData name="Yulia Savchenko (VX)" userId="71824f90-9f7a-4292-bcf7-6a18da704957" providerId="ADAL" clId="{3624C303-D30D-436D-9123-BE7617F20B06}" dt="2025-10-28T13:54:32.876" v="88" actId="14100"/>
          <ac:spMkLst>
            <pc:docMk/>
            <pc:sldMk cId="633819846" sldId="324"/>
            <ac:spMk id="18" creationId="{9556D056-A7EB-5CF8-E19B-997BBC517F7B}"/>
          </ac:spMkLst>
        </pc:spChg>
      </pc:sldChg>
      <pc:sldChg chg="modSp mod">
        <pc:chgData name="Yulia Savchenko (VX)" userId="71824f90-9f7a-4292-bcf7-6a18da704957" providerId="ADAL" clId="{3624C303-D30D-436D-9123-BE7617F20B06}" dt="2025-10-28T15:06:15.414" v="489" actId="6549"/>
        <pc:sldMkLst>
          <pc:docMk/>
          <pc:sldMk cId="1075623266" sldId="337"/>
        </pc:sldMkLst>
        <pc:spChg chg="mod">
          <ac:chgData name="Yulia Savchenko (VX)" userId="71824f90-9f7a-4292-bcf7-6a18da704957" providerId="ADAL" clId="{3624C303-D30D-436D-9123-BE7617F20B06}" dt="2025-10-28T15:06:15.414" v="489" actId="6549"/>
          <ac:spMkLst>
            <pc:docMk/>
            <pc:sldMk cId="1075623266" sldId="337"/>
            <ac:spMk id="4" creationId="{00000000-0000-0000-0000-000000000000}"/>
          </ac:spMkLst>
        </pc:spChg>
      </pc:sldChg>
      <pc:sldChg chg="modSp mod">
        <pc:chgData name="Yulia Savchenko (VX)" userId="71824f90-9f7a-4292-bcf7-6a18da704957" providerId="ADAL" clId="{3624C303-D30D-436D-9123-BE7617F20B06}" dt="2025-10-28T15:10:41.538" v="502" actId="20577"/>
        <pc:sldMkLst>
          <pc:docMk/>
          <pc:sldMk cId="987976280" sldId="341"/>
        </pc:sldMkLst>
        <pc:spChg chg="mod">
          <ac:chgData name="Yulia Savchenko (VX)" userId="71824f90-9f7a-4292-bcf7-6a18da704957" providerId="ADAL" clId="{3624C303-D30D-436D-9123-BE7617F20B06}" dt="2025-10-28T15:06:21.558" v="491" actId="20577"/>
          <ac:spMkLst>
            <pc:docMk/>
            <pc:sldMk cId="987976280" sldId="341"/>
            <ac:spMk id="4" creationId="{00000000-0000-0000-0000-000000000000}"/>
          </ac:spMkLst>
        </pc:spChg>
        <pc:spChg chg="mod">
          <ac:chgData name="Yulia Savchenko (VX)" userId="71824f90-9f7a-4292-bcf7-6a18da704957" providerId="ADAL" clId="{3624C303-D30D-436D-9123-BE7617F20B06}" dt="2025-10-28T15:10:41.538" v="502" actId="20577"/>
          <ac:spMkLst>
            <pc:docMk/>
            <pc:sldMk cId="987976280" sldId="341"/>
            <ac:spMk id="6" creationId="{9274FF35-D31B-26FA-E8F0-0D3202369E6E}"/>
          </ac:spMkLst>
        </pc:spChg>
      </pc:sldChg>
      <pc:sldChg chg="del">
        <pc:chgData name="Yulia Savchenko (VX)" userId="71824f90-9f7a-4292-bcf7-6a18da704957" providerId="ADAL" clId="{3624C303-D30D-436D-9123-BE7617F20B06}" dt="2025-11-06T10:07:42.232" v="504" actId="47"/>
        <pc:sldMkLst>
          <pc:docMk/>
          <pc:sldMk cId="1384716164" sldId="342"/>
        </pc:sldMkLst>
      </pc:sldChg>
      <pc:sldChg chg="modSp mod">
        <pc:chgData name="Yulia Savchenko (VX)" userId="71824f90-9f7a-4292-bcf7-6a18da704957" providerId="ADAL" clId="{3624C303-D30D-436D-9123-BE7617F20B06}" dt="2025-10-28T13:53:26.564" v="77" actId="20577"/>
        <pc:sldMkLst>
          <pc:docMk/>
          <pc:sldMk cId="108008419" sldId="344"/>
        </pc:sldMkLst>
        <pc:spChg chg="mod">
          <ac:chgData name="Yulia Savchenko (VX)" userId="71824f90-9f7a-4292-bcf7-6a18da704957" providerId="ADAL" clId="{3624C303-D30D-436D-9123-BE7617F20B06}" dt="2025-10-28T13:53:26.564" v="77" actId="20577"/>
          <ac:spMkLst>
            <pc:docMk/>
            <pc:sldMk cId="108008419" sldId="344"/>
            <ac:spMk id="2" creationId="{D42EC50D-74E9-7D50-3236-9AE42C847B38}"/>
          </ac:spMkLst>
        </pc:spChg>
        <pc:spChg chg="mod">
          <ac:chgData name="Yulia Savchenko (VX)" userId="71824f90-9f7a-4292-bcf7-6a18da704957" providerId="ADAL" clId="{3624C303-D30D-436D-9123-BE7617F20B06}" dt="2025-10-28T13:52:02.909" v="18"/>
          <ac:spMkLst>
            <pc:docMk/>
            <pc:sldMk cId="108008419" sldId="344"/>
            <ac:spMk id="6" creationId="{A849E2F7-23C3-598C-9C16-108E7A8C49DC}"/>
          </ac:spMkLst>
        </pc:spChg>
        <pc:spChg chg="mod">
          <ac:chgData name="Yulia Savchenko (VX)" userId="71824f90-9f7a-4292-bcf7-6a18da704957" providerId="ADAL" clId="{3624C303-D30D-436D-9123-BE7617F20B06}" dt="2025-10-28T13:52:09.847" v="22" actId="20577"/>
          <ac:spMkLst>
            <pc:docMk/>
            <pc:sldMk cId="108008419" sldId="344"/>
            <ac:spMk id="7" creationId="{A11F8AF1-0836-4371-D742-1E5BD75D22B0}"/>
          </ac:spMkLst>
        </pc:spChg>
      </pc:sldChg>
      <pc:sldChg chg="modSp mod">
        <pc:chgData name="Yulia Savchenko (VX)" userId="71824f90-9f7a-4292-bcf7-6a18da704957" providerId="ADAL" clId="{3624C303-D30D-436D-9123-BE7617F20B06}" dt="2025-11-06T10:11:21.307" v="571"/>
        <pc:sldMkLst>
          <pc:docMk/>
          <pc:sldMk cId="2905457954" sldId="345"/>
        </pc:sldMkLst>
        <pc:spChg chg="mod">
          <ac:chgData name="Yulia Savchenko (VX)" userId="71824f90-9f7a-4292-bcf7-6a18da704957" providerId="ADAL" clId="{3624C303-D30D-436D-9123-BE7617F20B06}" dt="2025-11-06T10:07:46.902" v="505" actId="20577"/>
          <ac:spMkLst>
            <pc:docMk/>
            <pc:sldMk cId="2905457954" sldId="345"/>
            <ac:spMk id="6" creationId="{6D25BF51-CAE6-46F9-4F52-43D94F33F079}"/>
          </ac:spMkLst>
        </pc:spChg>
        <pc:spChg chg="mod">
          <ac:chgData name="Yulia Savchenko (VX)" userId="71824f90-9f7a-4292-bcf7-6a18da704957" providerId="ADAL" clId="{3624C303-D30D-436D-9123-BE7617F20B06}" dt="2025-11-06T10:09:16.641" v="537"/>
          <ac:spMkLst>
            <pc:docMk/>
            <pc:sldMk cId="2905457954" sldId="345"/>
            <ac:spMk id="7" creationId="{6F28B05B-10A7-21A4-A3BF-4BEA19BC2C07}"/>
          </ac:spMkLst>
        </pc:spChg>
        <pc:spChg chg="mod">
          <ac:chgData name="Yulia Savchenko (VX)" userId="71824f90-9f7a-4292-bcf7-6a18da704957" providerId="ADAL" clId="{3624C303-D30D-436D-9123-BE7617F20B06}" dt="2025-11-06T10:11:21.307" v="571"/>
          <ac:spMkLst>
            <pc:docMk/>
            <pc:sldMk cId="2905457954" sldId="345"/>
            <ac:spMk id="8" creationId="{0A71F199-8CFF-B5B4-FA62-5BA73C34AFCE}"/>
          </ac:spMkLst>
        </pc:spChg>
        <pc:spChg chg="mod">
          <ac:chgData name="Yulia Savchenko (VX)" userId="71824f90-9f7a-4292-bcf7-6a18da704957" providerId="ADAL" clId="{3624C303-D30D-436D-9123-BE7617F20B06}" dt="2025-11-06T10:11:01.590" v="566" actId="20577"/>
          <ac:spMkLst>
            <pc:docMk/>
            <pc:sldMk cId="2905457954" sldId="345"/>
            <ac:spMk id="24" creationId="{B2F59176-5991-1249-F046-974693B034C7}"/>
          </ac:spMkLst>
        </pc:spChg>
        <pc:spChg chg="mod">
          <ac:chgData name="Yulia Savchenko (VX)" userId="71824f90-9f7a-4292-bcf7-6a18da704957" providerId="ADAL" clId="{3624C303-D30D-436D-9123-BE7617F20B06}" dt="2025-11-06T10:08:36.114" v="532" actId="6549"/>
          <ac:spMkLst>
            <pc:docMk/>
            <pc:sldMk cId="2905457954" sldId="345"/>
            <ac:spMk id="26" creationId="{D9E412AB-B814-469D-7D29-1BA5A0CDE0B1}"/>
          </ac:spMkLst>
        </pc:spChg>
        <pc:spChg chg="mod">
          <ac:chgData name="Yulia Savchenko (VX)" userId="71824f90-9f7a-4292-bcf7-6a18da704957" providerId="ADAL" clId="{3624C303-D30D-436D-9123-BE7617F20B06}" dt="2025-11-06T10:10:00.905" v="545" actId="113"/>
          <ac:spMkLst>
            <pc:docMk/>
            <pc:sldMk cId="2905457954" sldId="345"/>
            <ac:spMk id="43" creationId="{FD1DB276-D64D-6585-61F0-0CFE68404FC5}"/>
          </ac:spMkLst>
        </pc:spChg>
      </pc:sldChg>
      <pc:sldChg chg="modSp mod">
        <pc:chgData name="Yulia Savchenko (VX)" userId="71824f90-9f7a-4292-bcf7-6a18da704957" providerId="ADAL" clId="{3624C303-D30D-436D-9123-BE7617F20B06}" dt="2025-10-28T13:58:45.514" v="153" actId="14100"/>
        <pc:sldMkLst>
          <pc:docMk/>
          <pc:sldMk cId="884128912" sldId="349"/>
        </pc:sldMkLst>
        <pc:spChg chg="mod">
          <ac:chgData name="Yulia Savchenko (VX)" userId="71824f90-9f7a-4292-bcf7-6a18da704957" providerId="ADAL" clId="{3624C303-D30D-436D-9123-BE7617F20B06}" dt="2025-10-28T13:56:19.873" v="109"/>
          <ac:spMkLst>
            <pc:docMk/>
            <pc:sldMk cId="884128912" sldId="349"/>
            <ac:spMk id="2" creationId="{A9595BD3-1AF7-EB3E-D985-CB79BCAAA6ED}"/>
          </ac:spMkLst>
        </pc:spChg>
        <pc:spChg chg="mod">
          <ac:chgData name="Yulia Savchenko (VX)" userId="71824f90-9f7a-4292-bcf7-6a18da704957" providerId="ADAL" clId="{3624C303-D30D-436D-9123-BE7617F20B06}" dt="2025-10-28T13:57:56.033" v="119" actId="20577"/>
          <ac:spMkLst>
            <pc:docMk/>
            <pc:sldMk cId="884128912" sldId="349"/>
            <ac:spMk id="32" creationId="{2FAA906C-EB75-2A9C-00F7-8ED8285B7F43}"/>
          </ac:spMkLst>
        </pc:spChg>
        <pc:spChg chg="mod">
          <ac:chgData name="Yulia Savchenko (VX)" userId="71824f90-9f7a-4292-bcf7-6a18da704957" providerId="ADAL" clId="{3624C303-D30D-436D-9123-BE7617F20B06}" dt="2025-10-28T13:58:45.514" v="153" actId="14100"/>
          <ac:spMkLst>
            <pc:docMk/>
            <pc:sldMk cId="884128912" sldId="349"/>
            <ac:spMk id="34" creationId="{C06D9A15-F708-D42D-538B-2813378944E8}"/>
          </ac:spMkLst>
        </pc:spChg>
      </pc:sldChg>
      <pc:sldChg chg="addSp modSp mod">
        <pc:chgData name="Yulia Savchenko (VX)" userId="71824f90-9f7a-4292-bcf7-6a18da704957" providerId="ADAL" clId="{3624C303-D30D-436D-9123-BE7617F20B06}" dt="2025-10-28T14:08:54.197" v="221" actId="1076"/>
        <pc:sldMkLst>
          <pc:docMk/>
          <pc:sldMk cId="240121640" sldId="350"/>
        </pc:sldMkLst>
        <pc:spChg chg="mod">
          <ac:chgData name="Yulia Savchenko (VX)" userId="71824f90-9f7a-4292-bcf7-6a18da704957" providerId="ADAL" clId="{3624C303-D30D-436D-9123-BE7617F20B06}" dt="2025-10-28T13:56:24.863" v="110"/>
          <ac:spMkLst>
            <pc:docMk/>
            <pc:sldMk cId="240121640" sldId="350"/>
            <ac:spMk id="2" creationId="{53ABF930-B6FA-3378-0818-54DBF432381D}"/>
          </ac:spMkLst>
        </pc:spChg>
        <pc:spChg chg="mod">
          <ac:chgData name="Yulia Savchenko (VX)" userId="71824f90-9f7a-4292-bcf7-6a18da704957" providerId="ADAL" clId="{3624C303-D30D-436D-9123-BE7617F20B06}" dt="2025-10-28T14:08:48.711" v="219" actId="14100"/>
          <ac:spMkLst>
            <pc:docMk/>
            <pc:sldMk cId="240121640" sldId="350"/>
            <ac:spMk id="3" creationId="{E6F983DD-CF65-AE2A-F869-ABC04F779C76}"/>
          </ac:spMkLst>
        </pc:spChg>
        <pc:spChg chg="mod">
          <ac:chgData name="Yulia Savchenko (VX)" userId="71824f90-9f7a-4292-bcf7-6a18da704957" providerId="ADAL" clId="{3624C303-D30D-436D-9123-BE7617F20B06}" dt="2025-10-28T13:59:38.516" v="161" actId="20577"/>
          <ac:spMkLst>
            <pc:docMk/>
            <pc:sldMk cId="240121640" sldId="350"/>
            <ac:spMk id="32" creationId="{767F450E-F637-2DC3-3019-A6CE6F9A4443}"/>
          </ac:spMkLst>
        </pc:spChg>
        <pc:spChg chg="mod">
          <ac:chgData name="Yulia Savchenko (VX)" userId="71824f90-9f7a-4292-bcf7-6a18da704957" providerId="ADAL" clId="{3624C303-D30D-436D-9123-BE7617F20B06}" dt="2025-10-28T14:00:07.460" v="173" actId="1036"/>
          <ac:spMkLst>
            <pc:docMk/>
            <pc:sldMk cId="240121640" sldId="350"/>
            <ac:spMk id="34" creationId="{36360E5C-1A7C-8A5D-3A72-F7EB1D3C2498}"/>
          </ac:spMkLst>
        </pc:spChg>
        <pc:spChg chg="mod">
          <ac:chgData name="Yulia Savchenko (VX)" userId="71824f90-9f7a-4292-bcf7-6a18da704957" providerId="ADAL" clId="{3624C303-D30D-436D-9123-BE7617F20B06}" dt="2025-10-28T14:08:54.197" v="221" actId="1076"/>
          <ac:spMkLst>
            <pc:docMk/>
            <pc:sldMk cId="240121640" sldId="350"/>
            <ac:spMk id="39" creationId="{BCBD780D-90BF-FD81-9CF6-14AFFC232B72}"/>
          </ac:spMkLst>
        </pc:spChg>
        <pc:spChg chg="mod">
          <ac:chgData name="Yulia Savchenko (VX)" userId="71824f90-9f7a-4292-bcf7-6a18da704957" providerId="ADAL" clId="{3624C303-D30D-436D-9123-BE7617F20B06}" dt="2025-10-28T14:02:52.479" v="210" actId="14100"/>
          <ac:spMkLst>
            <pc:docMk/>
            <pc:sldMk cId="240121640" sldId="350"/>
            <ac:spMk id="43" creationId="{617E1F17-E701-2830-C652-2516E70660FD}"/>
          </ac:spMkLst>
        </pc:spChg>
      </pc:sldChg>
      <pc:sldChg chg="modSp mod">
        <pc:chgData name="Yulia Savchenko (VX)" userId="71824f90-9f7a-4292-bcf7-6a18da704957" providerId="ADAL" clId="{3624C303-D30D-436D-9123-BE7617F20B06}" dt="2025-10-28T14:11:05.682" v="249" actId="1076"/>
        <pc:sldMkLst>
          <pc:docMk/>
          <pc:sldMk cId="3680792333" sldId="351"/>
        </pc:sldMkLst>
        <pc:spChg chg="mod">
          <ac:chgData name="Yulia Savchenko (VX)" userId="71824f90-9f7a-4292-bcf7-6a18da704957" providerId="ADAL" clId="{3624C303-D30D-436D-9123-BE7617F20B06}" dt="2025-10-28T13:56:26.874" v="111"/>
          <ac:spMkLst>
            <pc:docMk/>
            <pc:sldMk cId="3680792333" sldId="351"/>
            <ac:spMk id="2" creationId="{7D8488F0-DFDD-007F-53DB-C58BE73656F5}"/>
          </ac:spMkLst>
        </pc:spChg>
        <pc:spChg chg="mod">
          <ac:chgData name="Yulia Savchenko (VX)" userId="71824f90-9f7a-4292-bcf7-6a18da704957" providerId="ADAL" clId="{3624C303-D30D-436D-9123-BE7617F20B06}" dt="2025-10-28T14:09:28.531" v="223"/>
          <ac:spMkLst>
            <pc:docMk/>
            <pc:sldMk cId="3680792333" sldId="351"/>
            <ac:spMk id="32" creationId="{45068422-BB57-E395-CD1A-79062CCC2F58}"/>
          </ac:spMkLst>
        </pc:spChg>
        <pc:spChg chg="mod">
          <ac:chgData name="Yulia Savchenko (VX)" userId="71824f90-9f7a-4292-bcf7-6a18da704957" providerId="ADAL" clId="{3624C303-D30D-436D-9123-BE7617F20B06}" dt="2025-10-28T14:11:05.682" v="249" actId="1076"/>
          <ac:spMkLst>
            <pc:docMk/>
            <pc:sldMk cId="3680792333" sldId="351"/>
            <ac:spMk id="43" creationId="{3A368AE8-229E-BD92-C4DC-D6A81A864FF0}"/>
          </ac:spMkLst>
        </pc:spChg>
      </pc:sldChg>
      <pc:sldChg chg="addSp modSp mod">
        <pc:chgData name="Yulia Savchenko (VX)" userId="71824f90-9f7a-4292-bcf7-6a18da704957" providerId="ADAL" clId="{3624C303-D30D-436D-9123-BE7617F20B06}" dt="2025-10-28T14:27:20.077" v="268" actId="20577"/>
        <pc:sldMkLst>
          <pc:docMk/>
          <pc:sldMk cId="3067077185" sldId="352"/>
        </pc:sldMkLst>
        <pc:spChg chg="mod">
          <ac:chgData name="Yulia Savchenko (VX)" userId="71824f90-9f7a-4292-bcf7-6a18da704957" providerId="ADAL" clId="{3624C303-D30D-436D-9123-BE7617F20B06}" dt="2025-10-28T13:56:28.758" v="112"/>
          <ac:spMkLst>
            <pc:docMk/>
            <pc:sldMk cId="3067077185" sldId="352"/>
            <ac:spMk id="2" creationId="{F94B68E2-1D05-2540-6361-F015B7A56864}"/>
          </ac:spMkLst>
        </pc:spChg>
        <pc:spChg chg="mod">
          <ac:chgData name="Yulia Savchenko (VX)" userId="71824f90-9f7a-4292-bcf7-6a18da704957" providerId="ADAL" clId="{3624C303-D30D-436D-9123-BE7617F20B06}" dt="2025-10-28T14:25:22.260" v="251"/>
          <ac:spMkLst>
            <pc:docMk/>
            <pc:sldMk cId="3067077185" sldId="352"/>
            <ac:spMk id="5" creationId="{D003BD27-61AD-5D80-9033-F9070BAD45A5}"/>
          </ac:spMkLst>
        </pc:spChg>
        <pc:spChg chg="mod">
          <ac:chgData name="Yulia Savchenko (VX)" userId="71824f90-9f7a-4292-bcf7-6a18da704957" providerId="ADAL" clId="{3624C303-D30D-436D-9123-BE7617F20B06}" dt="2025-10-28T14:25:42.469" v="253"/>
          <ac:spMkLst>
            <pc:docMk/>
            <pc:sldMk cId="3067077185" sldId="352"/>
            <ac:spMk id="26" creationId="{581B7638-5694-97D3-F408-C9DC63864BC7}"/>
          </ac:spMkLst>
        </pc:spChg>
        <pc:spChg chg="mod">
          <ac:chgData name="Yulia Savchenko (VX)" userId="71824f90-9f7a-4292-bcf7-6a18da704957" providerId="ADAL" clId="{3624C303-D30D-436D-9123-BE7617F20B06}" dt="2025-10-28T14:26:21.619" v="259" actId="1076"/>
          <ac:spMkLst>
            <pc:docMk/>
            <pc:sldMk cId="3067077185" sldId="352"/>
            <ac:spMk id="32" creationId="{7DD0E951-E827-F550-131E-6E60C3D10D43}"/>
          </ac:spMkLst>
        </pc:spChg>
        <pc:spChg chg="mod">
          <ac:chgData name="Yulia Savchenko (VX)" userId="71824f90-9f7a-4292-bcf7-6a18da704957" providerId="ADAL" clId="{3624C303-D30D-436D-9123-BE7617F20B06}" dt="2025-10-28T14:27:20.077" v="268" actId="20577"/>
          <ac:spMkLst>
            <pc:docMk/>
            <pc:sldMk cId="3067077185" sldId="352"/>
            <ac:spMk id="43" creationId="{D41441FE-C0D0-9F50-CABF-54A41F816FD9}"/>
          </ac:spMkLst>
        </pc:spChg>
      </pc:sldChg>
      <pc:sldChg chg="modSp mod">
        <pc:chgData name="Yulia Savchenko (VX)" userId="71824f90-9f7a-4292-bcf7-6a18da704957" providerId="ADAL" clId="{3624C303-D30D-436D-9123-BE7617F20B06}" dt="2025-10-28T14:31:29.868" v="355" actId="1076"/>
        <pc:sldMkLst>
          <pc:docMk/>
          <pc:sldMk cId="1650352129" sldId="353"/>
        </pc:sldMkLst>
        <pc:spChg chg="mod">
          <ac:chgData name="Yulia Savchenko (VX)" userId="71824f90-9f7a-4292-bcf7-6a18da704957" providerId="ADAL" clId="{3624C303-D30D-436D-9123-BE7617F20B06}" dt="2025-10-28T13:56:30.727" v="113"/>
          <ac:spMkLst>
            <pc:docMk/>
            <pc:sldMk cId="1650352129" sldId="353"/>
            <ac:spMk id="2" creationId="{347A1CFA-3570-ABB0-109B-3776C4381477}"/>
          </ac:spMkLst>
        </pc:spChg>
        <pc:spChg chg="mod">
          <ac:chgData name="Yulia Savchenko (VX)" userId="71824f90-9f7a-4292-bcf7-6a18da704957" providerId="ADAL" clId="{3624C303-D30D-436D-9123-BE7617F20B06}" dt="2025-10-28T14:30:52.106" v="349" actId="255"/>
          <ac:spMkLst>
            <pc:docMk/>
            <pc:sldMk cId="1650352129" sldId="353"/>
            <ac:spMk id="5" creationId="{F9B25FDB-66F0-EA31-C09A-1AF8995C335A}"/>
          </ac:spMkLst>
        </pc:spChg>
        <pc:spChg chg="mod">
          <ac:chgData name="Yulia Savchenko (VX)" userId="71824f90-9f7a-4292-bcf7-6a18da704957" providerId="ADAL" clId="{3624C303-D30D-436D-9123-BE7617F20B06}" dt="2025-10-28T14:31:29.868" v="355" actId="1076"/>
          <ac:spMkLst>
            <pc:docMk/>
            <pc:sldMk cId="1650352129" sldId="353"/>
            <ac:spMk id="26" creationId="{8CB185A7-E615-F7FF-BBCD-C1F3127B3F70}"/>
          </ac:spMkLst>
        </pc:spChg>
        <pc:spChg chg="mod">
          <ac:chgData name="Yulia Savchenko (VX)" userId="71824f90-9f7a-4292-bcf7-6a18da704957" providerId="ADAL" clId="{3624C303-D30D-436D-9123-BE7617F20B06}" dt="2025-10-28T14:28:04.619" v="274" actId="14100"/>
          <ac:spMkLst>
            <pc:docMk/>
            <pc:sldMk cId="1650352129" sldId="353"/>
            <ac:spMk id="32" creationId="{3E073A71-040F-5BAB-8F62-1B1EB910EC04}"/>
          </ac:spMkLst>
        </pc:spChg>
        <pc:spChg chg="mod">
          <ac:chgData name="Yulia Savchenko (VX)" userId="71824f90-9f7a-4292-bcf7-6a18da704957" providerId="ADAL" clId="{3624C303-D30D-436D-9123-BE7617F20B06}" dt="2025-10-28T14:29:22.213" v="343" actId="1076"/>
          <ac:spMkLst>
            <pc:docMk/>
            <pc:sldMk cId="1650352129" sldId="353"/>
            <ac:spMk id="43" creationId="{79306BA5-E0BA-E0A0-4A4D-5858859D1D1E}"/>
          </ac:spMkLst>
        </pc:spChg>
      </pc:sldChg>
      <pc:sldChg chg="modSp mod">
        <pc:chgData name="Yulia Savchenko (VX)" userId="71824f90-9f7a-4292-bcf7-6a18da704957" providerId="ADAL" clId="{3624C303-D30D-436D-9123-BE7617F20B06}" dt="2025-10-28T14:34:10.685" v="376" actId="1076"/>
        <pc:sldMkLst>
          <pc:docMk/>
          <pc:sldMk cId="789307544" sldId="354"/>
        </pc:sldMkLst>
        <pc:spChg chg="mod">
          <ac:chgData name="Yulia Savchenko (VX)" userId="71824f90-9f7a-4292-bcf7-6a18da704957" providerId="ADAL" clId="{3624C303-D30D-436D-9123-BE7617F20B06}" dt="2025-10-28T13:56:32.698" v="114"/>
          <ac:spMkLst>
            <pc:docMk/>
            <pc:sldMk cId="789307544" sldId="354"/>
            <ac:spMk id="2" creationId="{D518829A-0966-DD04-4359-2A71193513EB}"/>
          </ac:spMkLst>
        </pc:spChg>
        <pc:spChg chg="mod">
          <ac:chgData name="Yulia Savchenko (VX)" userId="71824f90-9f7a-4292-bcf7-6a18da704957" providerId="ADAL" clId="{3624C303-D30D-436D-9123-BE7617F20B06}" dt="2025-10-28T14:31:55.865" v="359" actId="255"/>
          <ac:spMkLst>
            <pc:docMk/>
            <pc:sldMk cId="789307544" sldId="354"/>
            <ac:spMk id="5" creationId="{80A9E14B-132E-8A74-2ED4-8FBD5E4030BC}"/>
          </ac:spMkLst>
        </pc:spChg>
        <pc:spChg chg="mod">
          <ac:chgData name="Yulia Savchenko (VX)" userId="71824f90-9f7a-4292-bcf7-6a18da704957" providerId="ADAL" clId="{3624C303-D30D-436D-9123-BE7617F20B06}" dt="2025-10-28T14:32:22.639" v="362" actId="20577"/>
          <ac:spMkLst>
            <pc:docMk/>
            <pc:sldMk cId="789307544" sldId="354"/>
            <ac:spMk id="26" creationId="{FEE8B61F-B72E-076D-0421-704D80FC62D0}"/>
          </ac:spMkLst>
        </pc:spChg>
        <pc:spChg chg="mod">
          <ac:chgData name="Yulia Savchenko (VX)" userId="71824f90-9f7a-4292-bcf7-6a18da704957" providerId="ADAL" clId="{3624C303-D30D-436D-9123-BE7617F20B06}" dt="2025-10-28T14:33:08.848" v="366"/>
          <ac:spMkLst>
            <pc:docMk/>
            <pc:sldMk cId="789307544" sldId="354"/>
            <ac:spMk id="32" creationId="{AB4DFDCD-6DEB-8EA3-4EC3-103A606D0D89}"/>
          </ac:spMkLst>
        </pc:spChg>
        <pc:spChg chg="mod">
          <ac:chgData name="Yulia Savchenko (VX)" userId="71824f90-9f7a-4292-bcf7-6a18da704957" providerId="ADAL" clId="{3624C303-D30D-436D-9123-BE7617F20B06}" dt="2025-10-28T14:34:10.685" v="376" actId="1076"/>
          <ac:spMkLst>
            <pc:docMk/>
            <pc:sldMk cId="789307544" sldId="354"/>
            <ac:spMk id="43" creationId="{AB2EECAF-952B-67B9-8A74-1F3B5F659A0A}"/>
          </ac:spMkLst>
        </pc:spChg>
      </pc:sldChg>
      <pc:sldChg chg="modSp mod">
        <pc:chgData name="Yulia Savchenko (VX)" userId="71824f90-9f7a-4292-bcf7-6a18da704957" providerId="ADAL" clId="{3624C303-D30D-436D-9123-BE7617F20B06}" dt="2025-10-28T15:00:45.590" v="393" actId="20577"/>
        <pc:sldMkLst>
          <pc:docMk/>
          <pc:sldMk cId="2476123487" sldId="355"/>
        </pc:sldMkLst>
        <pc:spChg chg="mod">
          <ac:chgData name="Yulia Savchenko (VX)" userId="71824f90-9f7a-4292-bcf7-6a18da704957" providerId="ADAL" clId="{3624C303-D30D-436D-9123-BE7617F20B06}" dt="2025-10-28T13:56:34.723" v="115"/>
          <ac:spMkLst>
            <pc:docMk/>
            <pc:sldMk cId="2476123487" sldId="355"/>
            <ac:spMk id="2" creationId="{883B2BD2-72F2-02D7-F969-272893955E7E}"/>
          </ac:spMkLst>
        </pc:spChg>
        <pc:spChg chg="mod">
          <ac:chgData name="Yulia Savchenko (VX)" userId="71824f90-9f7a-4292-bcf7-6a18da704957" providerId="ADAL" clId="{3624C303-D30D-436D-9123-BE7617F20B06}" dt="2025-10-28T14:36:01.765" v="378"/>
          <ac:spMkLst>
            <pc:docMk/>
            <pc:sldMk cId="2476123487" sldId="355"/>
            <ac:spMk id="5" creationId="{1E1F158F-C81D-5FAB-A65C-CA6A3EA8BEB5}"/>
          </ac:spMkLst>
        </pc:spChg>
        <pc:spChg chg="mod">
          <ac:chgData name="Yulia Savchenko (VX)" userId="71824f90-9f7a-4292-bcf7-6a18da704957" providerId="ADAL" clId="{3624C303-D30D-436D-9123-BE7617F20B06}" dt="2025-10-28T15:00:45.590" v="393" actId="20577"/>
          <ac:spMkLst>
            <pc:docMk/>
            <pc:sldMk cId="2476123487" sldId="355"/>
            <ac:spMk id="14" creationId="{A9C84224-E930-525D-03F4-0104B0448844}"/>
          </ac:spMkLst>
        </pc:spChg>
        <pc:spChg chg="mod">
          <ac:chgData name="Yulia Savchenko (VX)" userId="71824f90-9f7a-4292-bcf7-6a18da704957" providerId="ADAL" clId="{3624C303-D30D-436D-9123-BE7617F20B06}" dt="2025-10-28T14:36:19.375" v="380"/>
          <ac:spMkLst>
            <pc:docMk/>
            <pc:sldMk cId="2476123487" sldId="355"/>
            <ac:spMk id="26" creationId="{E786C613-746E-B641-A681-50BBC2876F40}"/>
          </ac:spMkLst>
        </pc:spChg>
        <pc:spChg chg="mod">
          <ac:chgData name="Yulia Savchenko (VX)" userId="71824f90-9f7a-4292-bcf7-6a18da704957" providerId="ADAL" clId="{3624C303-D30D-436D-9123-BE7617F20B06}" dt="2025-10-28T14:36:49.924" v="384"/>
          <ac:spMkLst>
            <pc:docMk/>
            <pc:sldMk cId="2476123487" sldId="355"/>
            <ac:spMk id="32" creationId="{A95DA8AE-F592-4E9A-05F0-C620DC3B59B4}"/>
          </ac:spMkLst>
        </pc:spChg>
      </pc:sldChg>
      <pc:sldChg chg="modSp mod">
        <pc:chgData name="Yulia Savchenko (VX)" userId="71824f90-9f7a-4292-bcf7-6a18da704957" providerId="ADAL" clId="{3624C303-D30D-436D-9123-BE7617F20B06}" dt="2025-10-28T15:02:07.381" v="402" actId="20577"/>
        <pc:sldMkLst>
          <pc:docMk/>
          <pc:sldMk cId="3676867677" sldId="356"/>
        </pc:sldMkLst>
        <pc:spChg chg="mod">
          <ac:chgData name="Yulia Savchenko (VX)" userId="71824f90-9f7a-4292-bcf7-6a18da704957" providerId="ADAL" clId="{3624C303-D30D-436D-9123-BE7617F20B06}" dt="2025-10-28T13:56:36.646" v="116"/>
          <ac:spMkLst>
            <pc:docMk/>
            <pc:sldMk cId="3676867677" sldId="356"/>
            <ac:spMk id="2" creationId="{E1EBAC8B-84EE-788B-6951-8AE2595E132F}"/>
          </ac:spMkLst>
        </pc:spChg>
        <pc:spChg chg="mod">
          <ac:chgData name="Yulia Savchenko (VX)" userId="71824f90-9f7a-4292-bcf7-6a18da704957" providerId="ADAL" clId="{3624C303-D30D-436D-9123-BE7617F20B06}" dt="2025-10-28T15:02:07.381" v="402" actId="20577"/>
          <ac:spMkLst>
            <pc:docMk/>
            <pc:sldMk cId="3676867677" sldId="356"/>
            <ac:spMk id="14" creationId="{BD3BFA20-7BD8-7566-D70F-0867267BC1DE}"/>
          </ac:spMkLst>
        </pc:spChg>
        <pc:spChg chg="mod">
          <ac:chgData name="Yulia Savchenko (VX)" userId="71824f90-9f7a-4292-bcf7-6a18da704957" providerId="ADAL" clId="{3624C303-D30D-436D-9123-BE7617F20B06}" dt="2025-10-28T15:01:40.109" v="396" actId="20577"/>
          <ac:spMkLst>
            <pc:docMk/>
            <pc:sldMk cId="3676867677" sldId="356"/>
            <ac:spMk id="32" creationId="{17E41FBD-1762-BD8E-7DC8-7B59769CF0AB}"/>
          </ac:spMkLst>
        </pc:spChg>
      </pc:sldChg>
      <pc:sldChg chg="modSp mod">
        <pc:chgData name="Yulia Savchenko (VX)" userId="71824f90-9f7a-4292-bcf7-6a18da704957" providerId="ADAL" clId="{3624C303-D30D-436D-9123-BE7617F20B06}" dt="2025-10-28T15:06:01.052" v="485" actId="255"/>
        <pc:sldMkLst>
          <pc:docMk/>
          <pc:sldMk cId="2839102065" sldId="357"/>
        </pc:sldMkLst>
        <pc:spChg chg="mod">
          <ac:chgData name="Yulia Savchenko (VX)" userId="71824f90-9f7a-4292-bcf7-6a18da704957" providerId="ADAL" clId="{3624C303-D30D-436D-9123-BE7617F20B06}" dt="2025-10-28T13:56:38.680" v="117"/>
          <ac:spMkLst>
            <pc:docMk/>
            <pc:sldMk cId="2839102065" sldId="357"/>
            <ac:spMk id="2" creationId="{2F4DA3A5-7D7A-38FB-CD45-16D802288607}"/>
          </ac:spMkLst>
        </pc:spChg>
        <pc:spChg chg="mod">
          <ac:chgData name="Yulia Savchenko (VX)" userId="71824f90-9f7a-4292-bcf7-6a18da704957" providerId="ADAL" clId="{3624C303-D30D-436D-9123-BE7617F20B06}" dt="2025-10-28T15:03:39.299" v="442" actId="207"/>
          <ac:spMkLst>
            <pc:docMk/>
            <pc:sldMk cId="2839102065" sldId="357"/>
            <ac:spMk id="3" creationId="{C007C214-E138-4AD7-D765-1008074EB3CB}"/>
          </ac:spMkLst>
        </pc:spChg>
        <pc:spChg chg="mod">
          <ac:chgData name="Yulia Savchenko (VX)" userId="71824f90-9f7a-4292-bcf7-6a18da704957" providerId="ADAL" clId="{3624C303-D30D-436D-9123-BE7617F20B06}" dt="2025-10-28T15:06:01.052" v="485" actId="255"/>
          <ac:spMkLst>
            <pc:docMk/>
            <pc:sldMk cId="2839102065" sldId="357"/>
            <ac:spMk id="6" creationId="{9A38908E-3122-1FB0-A3D7-26AB376A9605}"/>
          </ac:spMkLst>
        </pc:spChg>
        <pc:spChg chg="mod">
          <ac:chgData name="Yulia Savchenko (VX)" userId="71824f90-9f7a-4292-bcf7-6a18da704957" providerId="ADAL" clId="{3624C303-D30D-436D-9123-BE7617F20B06}" dt="2025-10-28T15:06:01.052" v="485" actId="255"/>
          <ac:spMkLst>
            <pc:docMk/>
            <pc:sldMk cId="2839102065" sldId="357"/>
            <ac:spMk id="7" creationId="{68AC8B0B-1122-D961-3060-A38FE5CA3F81}"/>
          </ac:spMkLst>
        </pc:spChg>
        <pc:spChg chg="mod">
          <ac:chgData name="Yulia Savchenko (VX)" userId="71824f90-9f7a-4292-bcf7-6a18da704957" providerId="ADAL" clId="{3624C303-D30D-436D-9123-BE7617F20B06}" dt="2025-10-28T15:06:01.052" v="485" actId="255"/>
          <ac:spMkLst>
            <pc:docMk/>
            <pc:sldMk cId="2839102065" sldId="357"/>
            <ac:spMk id="8" creationId="{52D59187-80BD-6A31-01A7-FEFC7C7294C3}"/>
          </ac:spMkLst>
        </pc:spChg>
        <pc:spChg chg="mod">
          <ac:chgData name="Yulia Savchenko (VX)" userId="71824f90-9f7a-4292-bcf7-6a18da704957" providerId="ADAL" clId="{3624C303-D30D-436D-9123-BE7617F20B06}" dt="2025-10-28T15:06:01.052" v="485" actId="255"/>
          <ac:spMkLst>
            <pc:docMk/>
            <pc:sldMk cId="2839102065" sldId="357"/>
            <ac:spMk id="9" creationId="{C5FC53B8-86C6-3B52-9BC1-700370B3C72A}"/>
          </ac:spMkLst>
        </pc:spChg>
        <pc:spChg chg="mod">
          <ac:chgData name="Yulia Savchenko (VX)" userId="71824f90-9f7a-4292-bcf7-6a18da704957" providerId="ADAL" clId="{3624C303-D30D-436D-9123-BE7617F20B06}" dt="2025-10-28T15:06:01.052" v="485" actId="255"/>
          <ac:spMkLst>
            <pc:docMk/>
            <pc:sldMk cId="2839102065" sldId="357"/>
            <ac:spMk id="10" creationId="{7697A7CE-CF49-6C46-7D75-3B67EEC66062}"/>
          </ac:spMkLst>
        </pc:spChg>
        <pc:spChg chg="mod">
          <ac:chgData name="Yulia Savchenko (VX)" userId="71824f90-9f7a-4292-bcf7-6a18da704957" providerId="ADAL" clId="{3624C303-D30D-436D-9123-BE7617F20B06}" dt="2025-10-28T15:06:01.052" v="485" actId="255"/>
          <ac:spMkLst>
            <pc:docMk/>
            <pc:sldMk cId="2839102065" sldId="357"/>
            <ac:spMk id="11" creationId="{F1714D57-EFEF-45B8-42D3-89345824429B}"/>
          </ac:spMkLst>
        </pc:spChg>
        <pc:spChg chg="mod">
          <ac:chgData name="Yulia Savchenko (VX)" userId="71824f90-9f7a-4292-bcf7-6a18da704957" providerId="ADAL" clId="{3624C303-D30D-436D-9123-BE7617F20B06}" dt="2025-10-28T15:06:01.052" v="485" actId="255"/>
          <ac:spMkLst>
            <pc:docMk/>
            <pc:sldMk cId="2839102065" sldId="357"/>
            <ac:spMk id="12" creationId="{8FAEDD39-526C-F75B-BDA2-B198D6C0CEBE}"/>
          </ac:spMkLst>
        </pc:spChg>
        <pc:spChg chg="mod">
          <ac:chgData name="Yulia Savchenko (VX)" userId="71824f90-9f7a-4292-bcf7-6a18da704957" providerId="ADAL" clId="{3624C303-D30D-436D-9123-BE7617F20B06}" dt="2025-10-28T15:06:01.052" v="485" actId="255"/>
          <ac:spMkLst>
            <pc:docMk/>
            <pc:sldMk cId="2839102065" sldId="357"/>
            <ac:spMk id="13" creationId="{EF3DE72B-AAAA-B425-18C7-74949DE2C015}"/>
          </ac:spMkLst>
        </pc:spChg>
        <pc:spChg chg="mod">
          <ac:chgData name="Yulia Savchenko (VX)" userId="71824f90-9f7a-4292-bcf7-6a18da704957" providerId="ADAL" clId="{3624C303-D30D-436D-9123-BE7617F20B06}" dt="2025-10-28T15:05:05.075" v="454" actId="207"/>
          <ac:spMkLst>
            <pc:docMk/>
            <pc:sldMk cId="2839102065" sldId="357"/>
            <ac:spMk id="14" creationId="{95989994-60FA-FA30-8300-246F207CF6D5}"/>
          </ac:spMkLst>
        </pc:spChg>
        <pc:spChg chg="mod">
          <ac:chgData name="Yulia Savchenko (VX)" userId="71824f90-9f7a-4292-bcf7-6a18da704957" providerId="ADAL" clId="{3624C303-D30D-436D-9123-BE7617F20B06}" dt="2025-10-28T15:06:01.052" v="485" actId="255"/>
          <ac:spMkLst>
            <pc:docMk/>
            <pc:sldMk cId="2839102065" sldId="357"/>
            <ac:spMk id="15" creationId="{E622A70C-0476-3F5F-2435-E7576543DF72}"/>
          </ac:spMkLst>
        </pc:spChg>
        <pc:spChg chg="mod">
          <ac:chgData name="Yulia Savchenko (VX)" userId="71824f90-9f7a-4292-bcf7-6a18da704957" providerId="ADAL" clId="{3624C303-D30D-436D-9123-BE7617F20B06}" dt="2025-10-28T15:06:01.052" v="485" actId="255"/>
          <ac:spMkLst>
            <pc:docMk/>
            <pc:sldMk cId="2839102065" sldId="357"/>
            <ac:spMk id="16" creationId="{1D9D58FA-7049-EE5D-CA00-22FA45DD40F7}"/>
          </ac:spMkLst>
        </pc:spChg>
        <pc:spChg chg="mod">
          <ac:chgData name="Yulia Savchenko (VX)" userId="71824f90-9f7a-4292-bcf7-6a18da704957" providerId="ADAL" clId="{3624C303-D30D-436D-9123-BE7617F20B06}" dt="2025-10-28T15:02:58.639" v="439" actId="255"/>
          <ac:spMkLst>
            <pc:docMk/>
            <pc:sldMk cId="2839102065" sldId="357"/>
            <ac:spMk id="32" creationId="{EFB6A226-01BE-6292-C490-D06C2E4BB023}"/>
          </ac:spMkLst>
        </pc:spChg>
        <pc:graphicFrameChg chg="modGraphic">
          <ac:chgData name="Yulia Savchenko (VX)" userId="71824f90-9f7a-4292-bcf7-6a18da704957" providerId="ADAL" clId="{3624C303-D30D-436D-9123-BE7617F20B06}" dt="2025-10-28T15:02:35.749" v="436" actId="20577"/>
          <ac:graphicFrameMkLst>
            <pc:docMk/>
            <pc:sldMk cId="2839102065" sldId="357"/>
            <ac:graphicFrameMk id="5" creationId="{51C764F0-C7DB-BB5E-6079-0213BF89DD8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Стандартний час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Аркуш1!$B$10:$M$10</c:f>
              <c:numCache>
                <c:formatCode>General</c:formatCode>
                <c:ptCount val="12"/>
                <c:pt idx="0">
                  <c:v>92</c:v>
                </c:pt>
                <c:pt idx="1">
                  <c:v>92</c:v>
                </c:pt>
                <c:pt idx="2">
                  <c:v>92</c:v>
                </c:pt>
                <c:pt idx="3">
                  <c:v>92</c:v>
                </c:pt>
                <c:pt idx="4">
                  <c:v>92</c:v>
                </c:pt>
                <c:pt idx="5">
                  <c:v>92</c:v>
                </c:pt>
                <c:pt idx="6">
                  <c:v>92</c:v>
                </c:pt>
                <c:pt idx="7">
                  <c:v>92</c:v>
                </c:pt>
                <c:pt idx="8">
                  <c:v>92</c:v>
                </c:pt>
                <c:pt idx="9">
                  <c:v>92</c:v>
                </c:pt>
                <c:pt idx="10">
                  <c:v>96</c:v>
                </c:pt>
                <c:pt idx="1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AD-4B9F-B65B-7EEEA77061C8}"/>
            </c:ext>
          </c:extLst>
        </c:ser>
        <c:ser>
          <c:idx val="1"/>
          <c:order val="1"/>
          <c:tx>
            <c:v>Надлишковий час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Аркуш1!$B$11:$M$11</c:f>
              <c:numCache>
                <c:formatCode>General</c:formatCode>
                <c:ptCount val="12"/>
                <c:pt idx="0">
                  <c:v>18</c:v>
                </c:pt>
                <c:pt idx="1">
                  <c:v>64</c:v>
                </c:pt>
                <c:pt idx="2">
                  <c:v>62</c:v>
                </c:pt>
                <c:pt idx="3">
                  <c:v>23</c:v>
                </c:pt>
                <c:pt idx="4">
                  <c:v>86</c:v>
                </c:pt>
                <c:pt idx="5">
                  <c:v>79</c:v>
                </c:pt>
                <c:pt idx="6">
                  <c:v>4</c:v>
                </c:pt>
                <c:pt idx="7">
                  <c:v>0</c:v>
                </c:pt>
                <c:pt idx="8">
                  <c:v>46</c:v>
                </c:pt>
                <c:pt idx="9">
                  <c:v>5</c:v>
                </c:pt>
                <c:pt idx="10">
                  <c:v>52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AD-4B9F-B65B-7EEEA7706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7495951"/>
        <c:axId val="1227493551"/>
      </c:barChart>
      <c:catAx>
        <c:axId val="1227495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27493551"/>
        <c:crosses val="autoZero"/>
        <c:auto val="1"/>
        <c:lblAlgn val="ctr"/>
        <c:lblOffset val="100"/>
        <c:noMultiLvlLbl val="0"/>
      </c:catAx>
      <c:valAx>
        <c:axId val="1227493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27495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9807A-95CE-40BB-BBC3-E00C4C40190E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8E3DB-AED7-41D0-A9B0-895E5C1B30E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154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11150-5AF9-4A73-B7DE-BA51838D950B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23903-487C-4B66-934B-0A8C13C944D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25546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717313"/>
            <a:ext cx="12192000" cy="293574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B3D2FD-87FF-2E33-CF89-1AE53701B9C3}"/>
              </a:ext>
            </a:extLst>
          </p:cNvPr>
          <p:cNvSpPr txBox="1"/>
          <p:nvPr userDrawn="1"/>
        </p:nvSpPr>
        <p:spPr>
          <a:xfrm rot="16200000">
            <a:off x="11512821" y="138562"/>
            <a:ext cx="56951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0" i="0" u="none" dirty="0">
                <a:solidFill>
                  <a:schemeClr val="accent1"/>
                </a:solidFill>
              </a:rPr>
              <a:t>2025</a:t>
            </a:r>
            <a:endParaRPr lang="uk-UA" sz="1300" b="0" i="0" u="none" dirty="0">
              <a:solidFill>
                <a:schemeClr val="accent1"/>
              </a:solidFill>
            </a:endParaRP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2FE3417A-40FC-7C83-6D19-7383C5435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439" y="812029"/>
            <a:ext cx="9671138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КЛАЦНІТЬ, ЩОБ РЕДАГУВАТИ</a:t>
            </a:r>
          </a:p>
        </p:txBody>
      </p:sp>
      <p:cxnSp>
        <p:nvCxnSpPr>
          <p:cNvPr id="2" name="Straight Connector 6">
            <a:extLst>
              <a:ext uri="{FF2B5EF4-FFF2-40B4-BE49-F238E27FC236}">
                <a16:creationId xmlns:a16="http://schemas.microsoft.com/office/drawing/2014/main" id="{1939E0B4-D884-F44C-B281-76CC02C93257}"/>
              </a:ext>
            </a:extLst>
          </p:cNvPr>
          <p:cNvCxnSpPr>
            <a:cxnSpLocks/>
          </p:cNvCxnSpPr>
          <p:nvPr userDrawn="1"/>
        </p:nvCxnSpPr>
        <p:spPr>
          <a:xfrm>
            <a:off x="11659079" y="0"/>
            <a:ext cx="0" cy="569518"/>
          </a:xfrm>
          <a:prstGeom prst="line">
            <a:avLst/>
          </a:prstGeom>
          <a:ln w="9525">
            <a:solidFill>
              <a:srgbClr val="D5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67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070752" y="1846889"/>
            <a:ext cx="3450238" cy="414281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0640254-811F-9D8D-479E-A76FA1113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439" y="812029"/>
            <a:ext cx="9671138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КЛАЦНІТЬ, ЩОБ РЕДАГУВАТИ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73E949-DE7F-EAE6-6FDA-8B23FB24F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8" y="118998"/>
            <a:ext cx="1038379" cy="346126"/>
          </a:xfrm>
          <a:prstGeom prst="rect">
            <a:avLst/>
          </a:prstGeom>
        </p:spPr>
      </p:pic>
      <p:cxnSp>
        <p:nvCxnSpPr>
          <p:cNvPr id="6" name="Straight Connector 28">
            <a:extLst>
              <a:ext uri="{FF2B5EF4-FFF2-40B4-BE49-F238E27FC236}">
                <a16:creationId xmlns:a16="http://schemas.microsoft.com/office/drawing/2014/main" id="{15A1ABD0-FB4C-A4D4-EBEC-809FB8EC2FFB}"/>
              </a:ext>
            </a:extLst>
          </p:cNvPr>
          <p:cNvCxnSpPr/>
          <p:nvPr userDrawn="1"/>
        </p:nvCxnSpPr>
        <p:spPr>
          <a:xfrm>
            <a:off x="0" y="1451138"/>
            <a:ext cx="12192000" cy="0"/>
          </a:xfrm>
          <a:prstGeom prst="line">
            <a:avLst/>
          </a:prstGeom>
          <a:ln>
            <a:solidFill>
              <a:srgbClr val="001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7FA67D-CD95-8155-35B7-916EAAE00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031" y="43842"/>
            <a:ext cx="1065966" cy="1065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30E65F-7D8F-7937-BDBF-9010D0C16331}"/>
              </a:ext>
            </a:extLst>
          </p:cNvPr>
          <p:cNvSpPr txBox="1"/>
          <p:nvPr userDrawn="1"/>
        </p:nvSpPr>
        <p:spPr>
          <a:xfrm>
            <a:off x="11577597" y="438325"/>
            <a:ext cx="4258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/>
            <a:fld id="{4449449E-5AE0-413A-898C-4571D01E0173}" type="slidenum">
              <a:rPr lang="en-US" sz="1200" kern="1200" smtClean="0">
                <a:solidFill>
                  <a:schemeClr val="accent3"/>
                </a:solidFill>
                <a:latin typeface="Franklin Gothic Book" panose="020B0503020102020204" pitchFamily="34" charset="0"/>
                <a:ea typeface="+mn-ea"/>
                <a:cs typeface="+mn-cs"/>
              </a:rPr>
              <a:pPr marL="0" algn="ctr" defTabSz="914400" rtl="0" eaLnBrk="1" latinLnBrk="0" hangingPunct="1"/>
              <a:t>‹№›</a:t>
            </a:fld>
            <a:endParaRPr lang="en-US" sz="1200" kern="1200" dirty="0">
              <a:solidFill>
                <a:schemeClr val="accent3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97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235484" y="2122070"/>
            <a:ext cx="2358624" cy="284327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813584" y="2122070"/>
            <a:ext cx="2358624" cy="284327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7385" y="2122070"/>
            <a:ext cx="2358624" cy="284327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C6A4DE-9997-FE60-CAE0-2C121FF71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439" y="812029"/>
            <a:ext cx="9671138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КЛАЦНІТЬ, ЩОБ РЕДАГУВАТИ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6F76FC-79D9-0E95-A2DE-3B77D9202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8" y="118998"/>
            <a:ext cx="1038379" cy="346126"/>
          </a:xfrm>
          <a:prstGeom prst="rect">
            <a:avLst/>
          </a:prstGeom>
        </p:spPr>
      </p:pic>
      <p:cxnSp>
        <p:nvCxnSpPr>
          <p:cNvPr id="6" name="Straight Connector 28">
            <a:extLst>
              <a:ext uri="{FF2B5EF4-FFF2-40B4-BE49-F238E27FC236}">
                <a16:creationId xmlns:a16="http://schemas.microsoft.com/office/drawing/2014/main" id="{918D0FC3-B292-003C-3DE4-0A126E29502A}"/>
              </a:ext>
            </a:extLst>
          </p:cNvPr>
          <p:cNvCxnSpPr/>
          <p:nvPr userDrawn="1"/>
        </p:nvCxnSpPr>
        <p:spPr>
          <a:xfrm>
            <a:off x="0" y="1451138"/>
            <a:ext cx="12192000" cy="0"/>
          </a:xfrm>
          <a:prstGeom prst="line">
            <a:avLst/>
          </a:prstGeom>
          <a:ln>
            <a:solidFill>
              <a:srgbClr val="001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F53D0C-D499-B049-3714-D78B4C7C7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031" y="43842"/>
            <a:ext cx="1065966" cy="1065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7FF01B-B842-D711-36FD-6D8C639A3058}"/>
              </a:ext>
            </a:extLst>
          </p:cNvPr>
          <p:cNvSpPr txBox="1"/>
          <p:nvPr userDrawn="1"/>
        </p:nvSpPr>
        <p:spPr>
          <a:xfrm>
            <a:off x="11577597" y="438325"/>
            <a:ext cx="4258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/>
            <a:fld id="{4449449E-5AE0-413A-898C-4571D01E0173}" type="slidenum">
              <a:rPr lang="en-US" sz="1200" kern="1200" smtClean="0">
                <a:solidFill>
                  <a:schemeClr val="accent3"/>
                </a:solidFill>
                <a:latin typeface="Franklin Gothic Book" panose="020B0503020102020204" pitchFamily="34" charset="0"/>
                <a:ea typeface="+mn-ea"/>
                <a:cs typeface="+mn-cs"/>
              </a:rPr>
              <a:pPr marL="0" algn="ctr" defTabSz="914400" rtl="0" eaLnBrk="1" latinLnBrk="0" hangingPunct="1"/>
              <a:t>‹№›</a:t>
            </a:fld>
            <a:endParaRPr lang="en-US" sz="1200" kern="1200" dirty="0">
              <a:solidFill>
                <a:schemeClr val="accent3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763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606800"/>
            <a:ext cx="12192000" cy="3251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1CCCE1C-AD2D-77A9-7D39-D7BA18923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439" y="812029"/>
            <a:ext cx="9671138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КЛАЦНІТЬ, ЩОБ РЕДАГУВАТИ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178507-9A60-0B88-F5A6-1ADF59EABE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8" y="118998"/>
            <a:ext cx="1038379" cy="346126"/>
          </a:xfrm>
          <a:prstGeom prst="rect">
            <a:avLst/>
          </a:prstGeom>
        </p:spPr>
      </p:pic>
      <p:cxnSp>
        <p:nvCxnSpPr>
          <p:cNvPr id="6" name="Straight Connector 28">
            <a:extLst>
              <a:ext uri="{FF2B5EF4-FFF2-40B4-BE49-F238E27FC236}">
                <a16:creationId xmlns:a16="http://schemas.microsoft.com/office/drawing/2014/main" id="{1C7293D8-A283-EEB7-A2FC-3AE2A387CF1F}"/>
              </a:ext>
            </a:extLst>
          </p:cNvPr>
          <p:cNvCxnSpPr/>
          <p:nvPr userDrawn="1"/>
        </p:nvCxnSpPr>
        <p:spPr>
          <a:xfrm>
            <a:off x="0" y="1451138"/>
            <a:ext cx="12192000" cy="0"/>
          </a:xfrm>
          <a:prstGeom prst="line">
            <a:avLst/>
          </a:prstGeom>
          <a:ln>
            <a:solidFill>
              <a:srgbClr val="001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6F46C2-26EC-1EEB-C713-9D2018803D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031" y="43842"/>
            <a:ext cx="1065966" cy="1065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54E956-1E79-852B-0F76-4359C1407303}"/>
              </a:ext>
            </a:extLst>
          </p:cNvPr>
          <p:cNvSpPr txBox="1"/>
          <p:nvPr userDrawn="1"/>
        </p:nvSpPr>
        <p:spPr>
          <a:xfrm>
            <a:off x="11577597" y="438325"/>
            <a:ext cx="4258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/>
            <a:fld id="{4449449E-5AE0-413A-898C-4571D01E0173}" type="slidenum">
              <a:rPr lang="en-US" sz="1200" kern="1200" smtClean="0">
                <a:solidFill>
                  <a:schemeClr val="accent3"/>
                </a:solidFill>
                <a:latin typeface="Franklin Gothic Book" panose="020B0503020102020204" pitchFamily="34" charset="0"/>
                <a:ea typeface="+mn-ea"/>
                <a:cs typeface="+mn-cs"/>
              </a:rPr>
              <a:pPr marL="0" algn="ctr" defTabSz="914400" rtl="0" eaLnBrk="1" latinLnBrk="0" hangingPunct="1"/>
              <a:t>‹№›</a:t>
            </a:fld>
            <a:endParaRPr lang="en-US" sz="1200" kern="1200" dirty="0">
              <a:solidFill>
                <a:schemeClr val="accent3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89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429375" y="1767227"/>
            <a:ext cx="2358624" cy="21197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947567" y="1767227"/>
            <a:ext cx="2358624" cy="21197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CC0E23C-6537-C70A-0C2F-859BE97BE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439" y="812029"/>
            <a:ext cx="9671138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КЛАЦНІТЬ, ЩОБ РЕДАГУВАТИ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FF46AE-1CE3-3D1C-10F6-3F190FBEC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8" y="118998"/>
            <a:ext cx="1038379" cy="346126"/>
          </a:xfrm>
          <a:prstGeom prst="rect">
            <a:avLst/>
          </a:prstGeom>
        </p:spPr>
      </p:pic>
      <p:cxnSp>
        <p:nvCxnSpPr>
          <p:cNvPr id="6" name="Straight Connector 28">
            <a:extLst>
              <a:ext uri="{FF2B5EF4-FFF2-40B4-BE49-F238E27FC236}">
                <a16:creationId xmlns:a16="http://schemas.microsoft.com/office/drawing/2014/main" id="{ED89894E-C6FF-E058-4BFC-B278314593BE}"/>
              </a:ext>
            </a:extLst>
          </p:cNvPr>
          <p:cNvCxnSpPr/>
          <p:nvPr userDrawn="1"/>
        </p:nvCxnSpPr>
        <p:spPr>
          <a:xfrm>
            <a:off x="0" y="1451138"/>
            <a:ext cx="12192000" cy="0"/>
          </a:xfrm>
          <a:prstGeom prst="line">
            <a:avLst/>
          </a:prstGeom>
          <a:ln>
            <a:solidFill>
              <a:srgbClr val="001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CFCAF8-770C-1A0A-D7C2-19EE001D62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031" y="43842"/>
            <a:ext cx="1065966" cy="1065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4DB975-072A-5A26-F64A-36D96FDC5945}"/>
              </a:ext>
            </a:extLst>
          </p:cNvPr>
          <p:cNvSpPr txBox="1"/>
          <p:nvPr userDrawn="1"/>
        </p:nvSpPr>
        <p:spPr>
          <a:xfrm>
            <a:off x="11577597" y="438325"/>
            <a:ext cx="4258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/>
            <a:fld id="{4449449E-5AE0-413A-898C-4571D01E0173}" type="slidenum">
              <a:rPr lang="en-US" sz="1200" kern="1200" smtClean="0">
                <a:solidFill>
                  <a:schemeClr val="accent3"/>
                </a:solidFill>
                <a:latin typeface="Franklin Gothic Book" panose="020B0503020102020204" pitchFamily="34" charset="0"/>
                <a:ea typeface="+mn-ea"/>
                <a:cs typeface="+mn-cs"/>
              </a:rPr>
              <a:pPr marL="0" algn="ctr" defTabSz="914400" rtl="0" eaLnBrk="1" latinLnBrk="0" hangingPunct="1"/>
              <a:t>‹№›</a:t>
            </a:fld>
            <a:endParaRPr lang="en-US" sz="1200" kern="1200" dirty="0">
              <a:solidFill>
                <a:schemeClr val="accent3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62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267075" y="1914524"/>
            <a:ext cx="2981166" cy="424380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914524"/>
            <a:ext cx="2981166" cy="424380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3411D991-69BD-BC0E-DF9A-D37152584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702" y="805766"/>
            <a:ext cx="9671138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КЛАЦНІТЬ, ЩОБ РЕДАГУВАТИ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9AEE7A-D6C5-27AF-21C5-08D726B25C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8" y="118998"/>
            <a:ext cx="1038379" cy="346126"/>
          </a:xfrm>
          <a:prstGeom prst="rect">
            <a:avLst/>
          </a:prstGeom>
        </p:spPr>
      </p:pic>
      <p:cxnSp>
        <p:nvCxnSpPr>
          <p:cNvPr id="5" name="Straight Connector 28">
            <a:extLst>
              <a:ext uri="{FF2B5EF4-FFF2-40B4-BE49-F238E27FC236}">
                <a16:creationId xmlns:a16="http://schemas.microsoft.com/office/drawing/2014/main" id="{2F21D84B-596F-FC21-5829-1CDFAC6C8B38}"/>
              </a:ext>
            </a:extLst>
          </p:cNvPr>
          <p:cNvCxnSpPr/>
          <p:nvPr userDrawn="1"/>
        </p:nvCxnSpPr>
        <p:spPr>
          <a:xfrm>
            <a:off x="0" y="1451138"/>
            <a:ext cx="12192000" cy="0"/>
          </a:xfrm>
          <a:prstGeom prst="line">
            <a:avLst/>
          </a:prstGeom>
          <a:ln>
            <a:solidFill>
              <a:srgbClr val="001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612FD9-1D54-0FA4-9EE3-17219B6028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031" y="43842"/>
            <a:ext cx="1065966" cy="1065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13A1AB-A55C-1525-2E30-C549DD77E289}"/>
              </a:ext>
            </a:extLst>
          </p:cNvPr>
          <p:cNvSpPr txBox="1"/>
          <p:nvPr userDrawn="1"/>
        </p:nvSpPr>
        <p:spPr>
          <a:xfrm>
            <a:off x="11577597" y="438325"/>
            <a:ext cx="4258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/>
            <a:fld id="{4449449E-5AE0-413A-898C-4571D01E0173}" type="slidenum">
              <a:rPr lang="en-US" sz="1200" kern="1200" smtClean="0">
                <a:solidFill>
                  <a:schemeClr val="accent3"/>
                </a:solidFill>
                <a:latin typeface="Franklin Gothic Book" panose="020B0503020102020204" pitchFamily="34" charset="0"/>
                <a:ea typeface="+mn-ea"/>
                <a:cs typeface="+mn-cs"/>
              </a:rPr>
              <a:pPr marL="0" algn="ctr" defTabSz="914400" rtl="0" eaLnBrk="1" latinLnBrk="0" hangingPunct="1"/>
              <a:t>‹№›</a:t>
            </a:fld>
            <a:endParaRPr lang="en-US" sz="1200" kern="1200" dirty="0">
              <a:solidFill>
                <a:schemeClr val="accent3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537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905784" y="1968500"/>
            <a:ext cx="5286216" cy="37072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93FBAD3B-ABCA-3E65-80B5-FC8959260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702" y="805766"/>
            <a:ext cx="9671138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КЛАЦНІТЬ, ЩОБ РЕДАГУВАТИ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5A0102-313A-3C52-B50F-A84A06A67B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8" y="118998"/>
            <a:ext cx="1038379" cy="346126"/>
          </a:xfrm>
          <a:prstGeom prst="rect">
            <a:avLst/>
          </a:prstGeom>
        </p:spPr>
      </p:pic>
      <p:cxnSp>
        <p:nvCxnSpPr>
          <p:cNvPr id="5" name="Straight Connector 28">
            <a:extLst>
              <a:ext uri="{FF2B5EF4-FFF2-40B4-BE49-F238E27FC236}">
                <a16:creationId xmlns:a16="http://schemas.microsoft.com/office/drawing/2014/main" id="{6CFBC170-A578-3BED-788F-DB194221A9BD}"/>
              </a:ext>
            </a:extLst>
          </p:cNvPr>
          <p:cNvCxnSpPr/>
          <p:nvPr userDrawn="1"/>
        </p:nvCxnSpPr>
        <p:spPr>
          <a:xfrm>
            <a:off x="0" y="1451138"/>
            <a:ext cx="12192000" cy="0"/>
          </a:xfrm>
          <a:prstGeom prst="line">
            <a:avLst/>
          </a:prstGeom>
          <a:ln>
            <a:solidFill>
              <a:srgbClr val="001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D8FE38-702C-C758-89C2-E4D8B574D6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031" y="43842"/>
            <a:ext cx="1065966" cy="1065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68B866-8F51-AA18-9FF9-E8101AC55B4B}"/>
              </a:ext>
            </a:extLst>
          </p:cNvPr>
          <p:cNvSpPr txBox="1"/>
          <p:nvPr userDrawn="1"/>
        </p:nvSpPr>
        <p:spPr>
          <a:xfrm>
            <a:off x="11577597" y="438325"/>
            <a:ext cx="4258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/>
            <a:fld id="{4449449E-5AE0-413A-898C-4571D01E0173}" type="slidenum">
              <a:rPr lang="en-US" sz="1200" kern="1200" smtClean="0">
                <a:solidFill>
                  <a:schemeClr val="accent3"/>
                </a:solidFill>
                <a:latin typeface="Franklin Gothic Book" panose="020B0503020102020204" pitchFamily="34" charset="0"/>
                <a:ea typeface="+mn-ea"/>
                <a:cs typeface="+mn-cs"/>
              </a:rPr>
              <a:pPr marL="0" algn="ctr" defTabSz="914400" rtl="0" eaLnBrk="1" latinLnBrk="0" hangingPunct="1"/>
              <a:t>‹№›</a:t>
            </a:fld>
            <a:endParaRPr lang="en-US" sz="1200" kern="1200" dirty="0">
              <a:solidFill>
                <a:schemeClr val="accent3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374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124700" y="1685543"/>
            <a:ext cx="4048125" cy="44727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7B070C3D-F5BD-973F-93DB-288F6FF20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702" y="805766"/>
            <a:ext cx="9671138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КЛАЦНІТЬ, ЩОБ РЕДАГУВАТИ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085A3-5B4E-0C50-2800-B9A2AD7B9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8" y="118998"/>
            <a:ext cx="1038379" cy="346126"/>
          </a:xfrm>
          <a:prstGeom prst="rect">
            <a:avLst/>
          </a:prstGeom>
        </p:spPr>
      </p:pic>
      <p:cxnSp>
        <p:nvCxnSpPr>
          <p:cNvPr id="5" name="Straight Connector 28">
            <a:extLst>
              <a:ext uri="{FF2B5EF4-FFF2-40B4-BE49-F238E27FC236}">
                <a16:creationId xmlns:a16="http://schemas.microsoft.com/office/drawing/2014/main" id="{91579DFB-A628-07E6-66BF-A0C66E6C8B3A}"/>
              </a:ext>
            </a:extLst>
          </p:cNvPr>
          <p:cNvCxnSpPr/>
          <p:nvPr userDrawn="1"/>
        </p:nvCxnSpPr>
        <p:spPr>
          <a:xfrm>
            <a:off x="0" y="1451138"/>
            <a:ext cx="12192000" cy="0"/>
          </a:xfrm>
          <a:prstGeom prst="line">
            <a:avLst/>
          </a:prstGeom>
          <a:ln>
            <a:solidFill>
              <a:srgbClr val="001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13BE2A-035F-BC1B-05EA-AA311CEB87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031" y="43842"/>
            <a:ext cx="1065966" cy="1065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31C652-8AF1-B892-0E48-AEBA95CFAC69}"/>
              </a:ext>
            </a:extLst>
          </p:cNvPr>
          <p:cNvSpPr txBox="1"/>
          <p:nvPr userDrawn="1"/>
        </p:nvSpPr>
        <p:spPr>
          <a:xfrm>
            <a:off x="11577597" y="438325"/>
            <a:ext cx="4258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/>
            <a:fld id="{4449449E-5AE0-413A-898C-4571D01E0173}" type="slidenum">
              <a:rPr lang="en-US" sz="1200" kern="1200" smtClean="0">
                <a:solidFill>
                  <a:schemeClr val="accent3"/>
                </a:solidFill>
                <a:latin typeface="Franklin Gothic Book" panose="020B0503020102020204" pitchFamily="34" charset="0"/>
                <a:ea typeface="+mn-ea"/>
                <a:cs typeface="+mn-cs"/>
              </a:rPr>
              <a:pPr marL="0" algn="ctr" defTabSz="914400" rtl="0" eaLnBrk="1" latinLnBrk="0" hangingPunct="1"/>
              <a:t>‹№›</a:t>
            </a:fld>
            <a:endParaRPr lang="en-US" sz="1200" kern="1200" dirty="0">
              <a:solidFill>
                <a:schemeClr val="accent3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126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7385" y="1712506"/>
            <a:ext cx="4737848" cy="229390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57385" y="4108014"/>
            <a:ext cx="4737848" cy="229390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EFB5CBEA-0185-0540-B605-36B087BD6F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702" y="805766"/>
            <a:ext cx="9671138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КЛАЦНІТЬ, ЩОБ РЕДАГУВАТИ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518FFD-DCB1-6438-39BA-7ECFBCDBC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8" y="118998"/>
            <a:ext cx="1038379" cy="346126"/>
          </a:xfrm>
          <a:prstGeom prst="rect">
            <a:avLst/>
          </a:prstGeom>
        </p:spPr>
      </p:pic>
      <p:cxnSp>
        <p:nvCxnSpPr>
          <p:cNvPr id="5" name="Straight Connector 28">
            <a:extLst>
              <a:ext uri="{FF2B5EF4-FFF2-40B4-BE49-F238E27FC236}">
                <a16:creationId xmlns:a16="http://schemas.microsoft.com/office/drawing/2014/main" id="{6C4ACA62-D5F7-4838-F280-7CEBCACC5F3D}"/>
              </a:ext>
            </a:extLst>
          </p:cNvPr>
          <p:cNvCxnSpPr/>
          <p:nvPr userDrawn="1"/>
        </p:nvCxnSpPr>
        <p:spPr>
          <a:xfrm>
            <a:off x="0" y="1451138"/>
            <a:ext cx="12192000" cy="0"/>
          </a:xfrm>
          <a:prstGeom prst="line">
            <a:avLst/>
          </a:prstGeom>
          <a:ln>
            <a:solidFill>
              <a:srgbClr val="001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560EEE-1C80-2C46-7EB5-6F017F497A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031" y="43842"/>
            <a:ext cx="1065966" cy="1065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EF4511-B25E-C0EE-E6E8-0F622BC67F29}"/>
              </a:ext>
            </a:extLst>
          </p:cNvPr>
          <p:cNvSpPr txBox="1"/>
          <p:nvPr userDrawn="1"/>
        </p:nvSpPr>
        <p:spPr>
          <a:xfrm>
            <a:off x="11577597" y="438325"/>
            <a:ext cx="4258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/>
            <a:fld id="{4449449E-5AE0-413A-898C-4571D01E0173}" type="slidenum">
              <a:rPr lang="en-US" sz="1200" kern="1200" smtClean="0">
                <a:solidFill>
                  <a:schemeClr val="accent3"/>
                </a:solidFill>
                <a:latin typeface="Franklin Gothic Book" panose="020B0503020102020204" pitchFamily="34" charset="0"/>
                <a:ea typeface="+mn-ea"/>
                <a:cs typeface="+mn-cs"/>
              </a:rPr>
              <a:pPr marL="0" algn="ctr" defTabSz="914400" rtl="0" eaLnBrk="1" latinLnBrk="0" hangingPunct="1"/>
              <a:t>‹№›</a:t>
            </a:fld>
            <a:endParaRPr lang="en-US" sz="1200" kern="1200" dirty="0">
              <a:solidFill>
                <a:schemeClr val="accent3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768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57385" y="1777387"/>
            <a:ext cx="4737848" cy="229390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05784" y="3993023"/>
            <a:ext cx="4737848" cy="229390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6D6F9406-EBA1-17CE-F6F3-CA0E8A394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702" y="805766"/>
            <a:ext cx="9671138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КЛАЦНІТЬ, ЩОБ РЕДАГУВАТИ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C36746-F125-C015-04BA-41EEF46789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8" y="118998"/>
            <a:ext cx="1038379" cy="346126"/>
          </a:xfrm>
          <a:prstGeom prst="rect">
            <a:avLst/>
          </a:prstGeom>
        </p:spPr>
      </p:pic>
      <p:cxnSp>
        <p:nvCxnSpPr>
          <p:cNvPr id="7" name="Straight Connector 28">
            <a:extLst>
              <a:ext uri="{FF2B5EF4-FFF2-40B4-BE49-F238E27FC236}">
                <a16:creationId xmlns:a16="http://schemas.microsoft.com/office/drawing/2014/main" id="{B4DD5F93-8195-AFD7-9A42-6546DDD2D3B7}"/>
              </a:ext>
            </a:extLst>
          </p:cNvPr>
          <p:cNvCxnSpPr/>
          <p:nvPr userDrawn="1"/>
        </p:nvCxnSpPr>
        <p:spPr>
          <a:xfrm>
            <a:off x="0" y="1451138"/>
            <a:ext cx="12192000" cy="0"/>
          </a:xfrm>
          <a:prstGeom prst="line">
            <a:avLst/>
          </a:prstGeom>
          <a:ln>
            <a:solidFill>
              <a:srgbClr val="001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59F5BE-C170-F421-40EC-D7C8E49D74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031" y="43842"/>
            <a:ext cx="1065966" cy="10659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C2EDBD-4FE3-D8F3-FC96-E371D66FAB9E}"/>
              </a:ext>
            </a:extLst>
          </p:cNvPr>
          <p:cNvSpPr txBox="1"/>
          <p:nvPr userDrawn="1"/>
        </p:nvSpPr>
        <p:spPr>
          <a:xfrm>
            <a:off x="11577597" y="438325"/>
            <a:ext cx="4258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/>
            <a:fld id="{4449449E-5AE0-413A-898C-4571D01E0173}" type="slidenum">
              <a:rPr lang="en-US" sz="1200" kern="1200" smtClean="0">
                <a:solidFill>
                  <a:schemeClr val="accent3"/>
                </a:solidFill>
                <a:latin typeface="Franklin Gothic Book" panose="020B0503020102020204" pitchFamily="34" charset="0"/>
                <a:ea typeface="+mn-ea"/>
                <a:cs typeface="+mn-cs"/>
              </a:rPr>
              <a:pPr marL="0" algn="ctr" defTabSz="914400" rtl="0" eaLnBrk="1" latinLnBrk="0" hangingPunct="1"/>
              <a:t>‹№›</a:t>
            </a:fld>
            <a:endParaRPr lang="en-US" sz="1200" kern="1200" dirty="0">
              <a:solidFill>
                <a:schemeClr val="accent3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278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454152" y="4035040"/>
            <a:ext cx="4737848" cy="229390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54152" y="1707266"/>
            <a:ext cx="4737848" cy="229390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F8227C67-5520-98DD-F6AD-A68BC26C8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702" y="805766"/>
            <a:ext cx="9671138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КЛАЦНІТЬ, ЩОБ РЕДАГУВАТИ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9A3A98-4FE1-A51B-C82B-7829B5673E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8" y="118998"/>
            <a:ext cx="1038379" cy="346126"/>
          </a:xfrm>
          <a:prstGeom prst="rect">
            <a:avLst/>
          </a:prstGeom>
        </p:spPr>
      </p:pic>
      <p:cxnSp>
        <p:nvCxnSpPr>
          <p:cNvPr id="7" name="Straight Connector 28">
            <a:extLst>
              <a:ext uri="{FF2B5EF4-FFF2-40B4-BE49-F238E27FC236}">
                <a16:creationId xmlns:a16="http://schemas.microsoft.com/office/drawing/2014/main" id="{AB6117E1-7BCC-1922-0AEE-BE0BBCD4CB1C}"/>
              </a:ext>
            </a:extLst>
          </p:cNvPr>
          <p:cNvCxnSpPr/>
          <p:nvPr userDrawn="1"/>
        </p:nvCxnSpPr>
        <p:spPr>
          <a:xfrm>
            <a:off x="0" y="1451138"/>
            <a:ext cx="12192000" cy="0"/>
          </a:xfrm>
          <a:prstGeom prst="line">
            <a:avLst/>
          </a:prstGeom>
          <a:ln>
            <a:solidFill>
              <a:srgbClr val="001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56F6A9-A7BD-D542-793E-3BBEDE2A00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031" y="43842"/>
            <a:ext cx="1065966" cy="10659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8EA9E-5B10-4A75-E6DB-463F57F9A970}"/>
              </a:ext>
            </a:extLst>
          </p:cNvPr>
          <p:cNvSpPr txBox="1"/>
          <p:nvPr userDrawn="1"/>
        </p:nvSpPr>
        <p:spPr>
          <a:xfrm>
            <a:off x="11577597" y="438325"/>
            <a:ext cx="4258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/>
            <a:fld id="{4449449E-5AE0-413A-898C-4571D01E0173}" type="slidenum">
              <a:rPr lang="en-US" sz="1200" kern="1200" smtClean="0">
                <a:solidFill>
                  <a:schemeClr val="accent3"/>
                </a:solidFill>
                <a:latin typeface="Franklin Gothic Book" panose="020B0503020102020204" pitchFamily="34" charset="0"/>
                <a:ea typeface="+mn-ea"/>
                <a:cs typeface="+mn-cs"/>
              </a:rPr>
              <a:pPr marL="0" algn="ctr" defTabSz="914400" rtl="0" eaLnBrk="1" latinLnBrk="0" hangingPunct="1"/>
              <a:t>‹№›</a:t>
            </a:fld>
            <a:endParaRPr lang="en-US" sz="1200" kern="1200" dirty="0">
              <a:solidFill>
                <a:schemeClr val="accent3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70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717313"/>
            <a:ext cx="12192000" cy="293574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67FDA318-ED8C-0773-2516-BC50230D7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439" y="812029"/>
            <a:ext cx="9671138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КЛАЦНІТЬ, ЩОБ РЕДАГУВАТИ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42FDAC-174D-DA73-7B95-0046B4953A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8" y="118998"/>
            <a:ext cx="1038379" cy="346126"/>
          </a:xfrm>
          <a:prstGeom prst="rect">
            <a:avLst/>
          </a:prstGeom>
        </p:spPr>
      </p:pic>
      <p:cxnSp>
        <p:nvCxnSpPr>
          <p:cNvPr id="7" name="Straight Connector 28">
            <a:extLst>
              <a:ext uri="{FF2B5EF4-FFF2-40B4-BE49-F238E27FC236}">
                <a16:creationId xmlns:a16="http://schemas.microsoft.com/office/drawing/2014/main" id="{93E227A8-583A-F168-27F2-3627D776219C}"/>
              </a:ext>
            </a:extLst>
          </p:cNvPr>
          <p:cNvCxnSpPr/>
          <p:nvPr userDrawn="1"/>
        </p:nvCxnSpPr>
        <p:spPr>
          <a:xfrm>
            <a:off x="0" y="1451138"/>
            <a:ext cx="12192000" cy="0"/>
          </a:xfrm>
          <a:prstGeom prst="line">
            <a:avLst/>
          </a:prstGeom>
          <a:ln>
            <a:solidFill>
              <a:srgbClr val="001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E9293B-DA7B-0D5B-0635-E81C76BAB4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031" y="43842"/>
            <a:ext cx="1065966" cy="10659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D5398-4B53-43B8-9788-D0B519F64D6D}"/>
              </a:ext>
            </a:extLst>
          </p:cNvPr>
          <p:cNvSpPr txBox="1"/>
          <p:nvPr userDrawn="1"/>
        </p:nvSpPr>
        <p:spPr>
          <a:xfrm>
            <a:off x="11577597" y="438325"/>
            <a:ext cx="4258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/>
            <a:fld id="{4449449E-5AE0-413A-898C-4571D01E0173}" type="slidenum">
              <a:rPr lang="en-US" sz="1200" kern="1200" smtClean="0">
                <a:solidFill>
                  <a:schemeClr val="accent3"/>
                </a:solidFill>
                <a:latin typeface="Franklin Gothic Book" panose="020B0503020102020204" pitchFamily="34" charset="0"/>
                <a:ea typeface="+mn-ea"/>
                <a:cs typeface="+mn-cs"/>
              </a:rPr>
              <a:pPr marL="0" algn="ctr" defTabSz="914400" rtl="0" eaLnBrk="1" latinLnBrk="0" hangingPunct="1"/>
              <a:t>‹№›</a:t>
            </a:fld>
            <a:endParaRPr lang="en-US" sz="1200" kern="1200" dirty="0">
              <a:solidFill>
                <a:schemeClr val="accent3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190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05784" y="4080934"/>
            <a:ext cx="4737848" cy="229390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57385" y="4080934"/>
            <a:ext cx="4737848" cy="229390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7AB5E7E7-308A-2FEF-B67E-594EB6ED5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702" y="805766"/>
            <a:ext cx="9671138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КЛАЦНІТЬ, ЩОБ РЕДАГУВАТИ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174A15-0487-D685-B731-B479547625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8" y="118998"/>
            <a:ext cx="1038379" cy="346126"/>
          </a:xfrm>
          <a:prstGeom prst="rect">
            <a:avLst/>
          </a:prstGeom>
        </p:spPr>
      </p:pic>
      <p:cxnSp>
        <p:nvCxnSpPr>
          <p:cNvPr id="7" name="Straight Connector 28">
            <a:extLst>
              <a:ext uri="{FF2B5EF4-FFF2-40B4-BE49-F238E27FC236}">
                <a16:creationId xmlns:a16="http://schemas.microsoft.com/office/drawing/2014/main" id="{4D9D6580-63CA-436D-B7B0-24AD288551B4}"/>
              </a:ext>
            </a:extLst>
          </p:cNvPr>
          <p:cNvCxnSpPr/>
          <p:nvPr userDrawn="1"/>
        </p:nvCxnSpPr>
        <p:spPr>
          <a:xfrm>
            <a:off x="0" y="1451138"/>
            <a:ext cx="12192000" cy="0"/>
          </a:xfrm>
          <a:prstGeom prst="line">
            <a:avLst/>
          </a:prstGeom>
          <a:ln>
            <a:solidFill>
              <a:srgbClr val="001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889D73-608E-06D8-DACB-49A17D2044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031" y="43842"/>
            <a:ext cx="1065966" cy="10659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C0BC4B-5D1F-5233-074A-52277EB215A0}"/>
              </a:ext>
            </a:extLst>
          </p:cNvPr>
          <p:cNvSpPr txBox="1"/>
          <p:nvPr userDrawn="1"/>
        </p:nvSpPr>
        <p:spPr>
          <a:xfrm>
            <a:off x="11577597" y="438325"/>
            <a:ext cx="4258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/>
            <a:fld id="{4449449E-5AE0-413A-898C-4571D01E0173}" type="slidenum">
              <a:rPr lang="en-US" sz="1200" kern="1200" smtClean="0">
                <a:solidFill>
                  <a:schemeClr val="accent3"/>
                </a:solidFill>
                <a:latin typeface="Franklin Gothic Book" panose="020B0503020102020204" pitchFamily="34" charset="0"/>
                <a:ea typeface="+mn-ea"/>
                <a:cs typeface="+mn-cs"/>
              </a:rPr>
              <a:pPr marL="0" algn="ctr" defTabSz="914400" rtl="0" eaLnBrk="1" latinLnBrk="0" hangingPunct="1"/>
              <a:t>‹№›</a:t>
            </a:fld>
            <a:endParaRPr lang="en-US" sz="1200" kern="1200" dirty="0">
              <a:solidFill>
                <a:schemeClr val="accent3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662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7384" y="1668533"/>
            <a:ext cx="10877232" cy="325119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1039ACB5-C7AE-98B1-70F8-9EE9509CD1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702" y="805766"/>
            <a:ext cx="9671138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КЛАЦНІТЬ, ЩОБ РЕДАГУВАТИ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8BF45D-12C8-0EDD-5603-9F8330A8A2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8" y="118998"/>
            <a:ext cx="1038379" cy="346126"/>
          </a:xfrm>
          <a:prstGeom prst="rect">
            <a:avLst/>
          </a:prstGeom>
        </p:spPr>
      </p:pic>
      <p:cxnSp>
        <p:nvCxnSpPr>
          <p:cNvPr id="5" name="Straight Connector 28">
            <a:extLst>
              <a:ext uri="{FF2B5EF4-FFF2-40B4-BE49-F238E27FC236}">
                <a16:creationId xmlns:a16="http://schemas.microsoft.com/office/drawing/2014/main" id="{B91BE0C2-36E9-E1B5-B613-FA4793C3A3D6}"/>
              </a:ext>
            </a:extLst>
          </p:cNvPr>
          <p:cNvCxnSpPr/>
          <p:nvPr userDrawn="1"/>
        </p:nvCxnSpPr>
        <p:spPr>
          <a:xfrm>
            <a:off x="0" y="1451138"/>
            <a:ext cx="12192000" cy="0"/>
          </a:xfrm>
          <a:prstGeom prst="line">
            <a:avLst/>
          </a:prstGeom>
          <a:ln>
            <a:solidFill>
              <a:srgbClr val="001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C7EAA5-CD0F-F852-DFD1-3FC7E89D43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031" y="43842"/>
            <a:ext cx="1065966" cy="1065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8C7E7A-4705-5122-29A7-268606959362}"/>
              </a:ext>
            </a:extLst>
          </p:cNvPr>
          <p:cNvSpPr txBox="1"/>
          <p:nvPr userDrawn="1"/>
        </p:nvSpPr>
        <p:spPr>
          <a:xfrm>
            <a:off x="11577597" y="438325"/>
            <a:ext cx="4258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/>
            <a:fld id="{4449449E-5AE0-413A-898C-4571D01E0173}" type="slidenum">
              <a:rPr lang="en-US" sz="1200" kern="1200" smtClean="0">
                <a:solidFill>
                  <a:schemeClr val="accent3"/>
                </a:solidFill>
                <a:latin typeface="Franklin Gothic Book" panose="020B0503020102020204" pitchFamily="34" charset="0"/>
                <a:ea typeface="+mn-ea"/>
                <a:cs typeface="+mn-cs"/>
              </a:rPr>
              <a:pPr marL="0" algn="ctr" defTabSz="914400" rtl="0" eaLnBrk="1" latinLnBrk="0" hangingPunct="1"/>
              <a:t>‹№›</a:t>
            </a:fld>
            <a:endParaRPr lang="en-US" sz="1200" kern="1200" dirty="0">
              <a:solidFill>
                <a:schemeClr val="accent3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337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63181F47-149E-C682-741F-C4F2912D9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702" y="805766"/>
            <a:ext cx="9671138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КЛАЦНІТЬ, ЩОБ РЕДАГУВАТИ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3CFF9E-A0BD-40F7-0BCA-81932E0245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8" y="118998"/>
            <a:ext cx="1038379" cy="346126"/>
          </a:xfrm>
          <a:prstGeom prst="rect">
            <a:avLst/>
          </a:prstGeom>
        </p:spPr>
      </p:pic>
      <p:cxnSp>
        <p:nvCxnSpPr>
          <p:cNvPr id="5" name="Straight Connector 28">
            <a:extLst>
              <a:ext uri="{FF2B5EF4-FFF2-40B4-BE49-F238E27FC236}">
                <a16:creationId xmlns:a16="http://schemas.microsoft.com/office/drawing/2014/main" id="{44C73B10-DEEA-22DD-8048-64CBF1849F4E}"/>
              </a:ext>
            </a:extLst>
          </p:cNvPr>
          <p:cNvCxnSpPr/>
          <p:nvPr userDrawn="1"/>
        </p:nvCxnSpPr>
        <p:spPr>
          <a:xfrm>
            <a:off x="0" y="1451138"/>
            <a:ext cx="12192000" cy="0"/>
          </a:xfrm>
          <a:prstGeom prst="line">
            <a:avLst/>
          </a:prstGeom>
          <a:ln>
            <a:solidFill>
              <a:srgbClr val="001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E4A60-7AE4-31E0-AF1F-9076250FC9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031" y="43842"/>
            <a:ext cx="1065966" cy="1065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8E401F-8C00-934B-2C76-264D7188467F}"/>
              </a:ext>
            </a:extLst>
          </p:cNvPr>
          <p:cNvSpPr txBox="1"/>
          <p:nvPr userDrawn="1"/>
        </p:nvSpPr>
        <p:spPr>
          <a:xfrm>
            <a:off x="11577597" y="438325"/>
            <a:ext cx="4258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/>
            <a:fld id="{4449449E-5AE0-413A-898C-4571D01E0173}" type="slidenum">
              <a:rPr lang="en-US" sz="1200" kern="1200" smtClean="0">
                <a:solidFill>
                  <a:schemeClr val="accent3"/>
                </a:solidFill>
                <a:latin typeface="Franklin Gothic Book" panose="020B0503020102020204" pitchFamily="34" charset="0"/>
                <a:ea typeface="+mn-ea"/>
                <a:cs typeface="+mn-cs"/>
              </a:rPr>
              <a:pPr marL="0" algn="ctr" defTabSz="914400" rtl="0" eaLnBrk="1" latinLnBrk="0" hangingPunct="1"/>
              <a:t>‹№›</a:t>
            </a:fld>
            <a:endParaRPr lang="en-US" sz="1200" kern="1200" dirty="0">
              <a:solidFill>
                <a:schemeClr val="accent3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13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03988" y="2220942"/>
            <a:ext cx="5140325" cy="34309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B854AB5C-470C-A446-71B7-CE5BFD0A3B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439" y="812029"/>
            <a:ext cx="9671138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КЛАЦНІТЬ, ЩОБ РЕДАГУВАТИ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EB0E31-0754-18F0-68D4-50EF597E99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8" y="118998"/>
            <a:ext cx="1038379" cy="346126"/>
          </a:xfrm>
          <a:prstGeom prst="rect">
            <a:avLst/>
          </a:prstGeom>
        </p:spPr>
      </p:pic>
      <p:cxnSp>
        <p:nvCxnSpPr>
          <p:cNvPr id="8" name="Straight Connector 28">
            <a:extLst>
              <a:ext uri="{FF2B5EF4-FFF2-40B4-BE49-F238E27FC236}">
                <a16:creationId xmlns:a16="http://schemas.microsoft.com/office/drawing/2014/main" id="{9B5222CC-789C-F456-4F9D-8D1A40BC5F59}"/>
              </a:ext>
            </a:extLst>
          </p:cNvPr>
          <p:cNvCxnSpPr/>
          <p:nvPr userDrawn="1"/>
        </p:nvCxnSpPr>
        <p:spPr>
          <a:xfrm>
            <a:off x="0" y="1451138"/>
            <a:ext cx="12192000" cy="0"/>
          </a:xfrm>
          <a:prstGeom prst="line">
            <a:avLst/>
          </a:prstGeom>
          <a:ln>
            <a:solidFill>
              <a:srgbClr val="001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6C331A-17F8-FC1E-C08C-0D3637CD17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031" y="43842"/>
            <a:ext cx="1065966" cy="10659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1DC666-12D4-2706-B43D-B6E58576EB4B}"/>
              </a:ext>
            </a:extLst>
          </p:cNvPr>
          <p:cNvSpPr txBox="1"/>
          <p:nvPr userDrawn="1"/>
        </p:nvSpPr>
        <p:spPr>
          <a:xfrm>
            <a:off x="11577597" y="438325"/>
            <a:ext cx="4258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/>
            <a:fld id="{4449449E-5AE0-413A-898C-4571D01E0173}" type="slidenum">
              <a:rPr lang="en-US" sz="1200" kern="1200" smtClean="0">
                <a:solidFill>
                  <a:schemeClr val="accent3"/>
                </a:solidFill>
                <a:latin typeface="Franklin Gothic Book" panose="020B0503020102020204" pitchFamily="34" charset="0"/>
                <a:ea typeface="+mn-ea"/>
                <a:cs typeface="+mn-cs"/>
              </a:rPr>
              <a:pPr marL="0" algn="ctr" defTabSz="914400" rtl="0" eaLnBrk="1" latinLnBrk="0" hangingPunct="1"/>
              <a:t>‹№›</a:t>
            </a:fld>
            <a:endParaRPr lang="en-US" sz="1200" kern="1200" dirty="0">
              <a:solidFill>
                <a:schemeClr val="accent3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42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087589"/>
            <a:ext cx="5765800" cy="369408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7339DB39-054A-90D0-A236-2B0168181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439" y="812029"/>
            <a:ext cx="9671138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КЛАЦНІТЬ, ЩОБ РЕДАГУВАТИ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3A5BE6-2303-8205-D0E3-19B06E0E7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8" y="118998"/>
            <a:ext cx="1038379" cy="346126"/>
          </a:xfrm>
          <a:prstGeom prst="rect">
            <a:avLst/>
          </a:prstGeom>
        </p:spPr>
      </p:pic>
      <p:cxnSp>
        <p:nvCxnSpPr>
          <p:cNvPr id="10" name="Straight Connector 28">
            <a:extLst>
              <a:ext uri="{FF2B5EF4-FFF2-40B4-BE49-F238E27FC236}">
                <a16:creationId xmlns:a16="http://schemas.microsoft.com/office/drawing/2014/main" id="{DD752D7E-8BD3-63FE-CD4D-65678CF65E46}"/>
              </a:ext>
            </a:extLst>
          </p:cNvPr>
          <p:cNvCxnSpPr/>
          <p:nvPr userDrawn="1"/>
        </p:nvCxnSpPr>
        <p:spPr>
          <a:xfrm>
            <a:off x="0" y="1451138"/>
            <a:ext cx="12192000" cy="0"/>
          </a:xfrm>
          <a:prstGeom prst="line">
            <a:avLst/>
          </a:prstGeom>
          <a:ln>
            <a:solidFill>
              <a:srgbClr val="001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6164D9-5DBB-1D16-D667-2046457AF4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031" y="43842"/>
            <a:ext cx="1065966" cy="1065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0EE62E-355F-9A7D-74E3-BA58CAA1E3AE}"/>
              </a:ext>
            </a:extLst>
          </p:cNvPr>
          <p:cNvSpPr txBox="1"/>
          <p:nvPr userDrawn="1"/>
        </p:nvSpPr>
        <p:spPr>
          <a:xfrm>
            <a:off x="11577597" y="438325"/>
            <a:ext cx="4258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/>
            <a:fld id="{4449449E-5AE0-413A-898C-4571D01E0173}" type="slidenum">
              <a:rPr lang="en-US" sz="1200" kern="1200" smtClean="0">
                <a:solidFill>
                  <a:schemeClr val="accent3"/>
                </a:solidFill>
                <a:latin typeface="Franklin Gothic Book" panose="020B0503020102020204" pitchFamily="34" charset="0"/>
                <a:ea typeface="+mn-ea"/>
                <a:cs typeface="+mn-cs"/>
              </a:rPr>
              <a:pPr marL="0" algn="ctr" defTabSz="914400" rtl="0" eaLnBrk="1" latinLnBrk="0" hangingPunct="1"/>
              <a:t>‹№›</a:t>
            </a:fld>
            <a:endParaRPr lang="en-US" sz="1200" kern="1200" dirty="0">
              <a:solidFill>
                <a:schemeClr val="accent3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82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372350" y="1737831"/>
            <a:ext cx="4271282" cy="432173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D0A811B-52AC-3D17-D656-B8FDDC103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439" y="812029"/>
            <a:ext cx="9671138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КЛАЦНІТЬ, ЩОБ РЕДАГУВАТИ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98573D-77DC-6F68-DAAF-9F3D893DB4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8" y="118998"/>
            <a:ext cx="1038379" cy="346126"/>
          </a:xfrm>
          <a:prstGeom prst="rect">
            <a:avLst/>
          </a:prstGeom>
        </p:spPr>
      </p:pic>
      <p:cxnSp>
        <p:nvCxnSpPr>
          <p:cNvPr id="6" name="Straight Connector 28">
            <a:extLst>
              <a:ext uri="{FF2B5EF4-FFF2-40B4-BE49-F238E27FC236}">
                <a16:creationId xmlns:a16="http://schemas.microsoft.com/office/drawing/2014/main" id="{D7409887-A6FC-2615-5652-E3C428691668}"/>
              </a:ext>
            </a:extLst>
          </p:cNvPr>
          <p:cNvCxnSpPr/>
          <p:nvPr userDrawn="1"/>
        </p:nvCxnSpPr>
        <p:spPr>
          <a:xfrm>
            <a:off x="0" y="1451138"/>
            <a:ext cx="12192000" cy="0"/>
          </a:xfrm>
          <a:prstGeom prst="line">
            <a:avLst/>
          </a:prstGeom>
          <a:ln>
            <a:solidFill>
              <a:srgbClr val="001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CF5E10-423C-9106-3BA9-435F3BDD5D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031" y="43842"/>
            <a:ext cx="1065966" cy="1065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6131ED-14D1-3589-C337-0EDEE4E1109B}"/>
              </a:ext>
            </a:extLst>
          </p:cNvPr>
          <p:cNvSpPr txBox="1"/>
          <p:nvPr userDrawn="1"/>
        </p:nvSpPr>
        <p:spPr>
          <a:xfrm>
            <a:off x="11577597" y="438325"/>
            <a:ext cx="4258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/>
            <a:fld id="{4449449E-5AE0-413A-898C-4571D01E0173}" type="slidenum">
              <a:rPr lang="en-US" sz="1200" kern="1200" smtClean="0">
                <a:solidFill>
                  <a:schemeClr val="accent3"/>
                </a:solidFill>
                <a:latin typeface="Franklin Gothic Book" panose="020B0503020102020204" pitchFamily="34" charset="0"/>
                <a:ea typeface="+mn-ea"/>
                <a:cs typeface="+mn-cs"/>
              </a:rPr>
              <a:pPr marL="0" algn="ctr" defTabSz="914400" rtl="0" eaLnBrk="1" latinLnBrk="0" hangingPunct="1"/>
              <a:t>‹№›</a:t>
            </a:fld>
            <a:endParaRPr lang="en-US" sz="1200" kern="1200" dirty="0">
              <a:solidFill>
                <a:schemeClr val="accent3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89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7385" y="1976331"/>
            <a:ext cx="4695666" cy="414281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620EB28-55EA-1CAD-DF6C-4938FCF9A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439" y="812029"/>
            <a:ext cx="9671138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КЛАЦНІТЬ, ЩОБ РЕДАГУВАТИ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AE8F05-FD05-315A-E046-BC9EE4224D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8" y="118998"/>
            <a:ext cx="1038379" cy="346126"/>
          </a:xfrm>
          <a:prstGeom prst="rect">
            <a:avLst/>
          </a:prstGeom>
        </p:spPr>
      </p:pic>
      <p:cxnSp>
        <p:nvCxnSpPr>
          <p:cNvPr id="6" name="Straight Connector 28">
            <a:extLst>
              <a:ext uri="{FF2B5EF4-FFF2-40B4-BE49-F238E27FC236}">
                <a16:creationId xmlns:a16="http://schemas.microsoft.com/office/drawing/2014/main" id="{543E2387-EA39-17EB-F6E1-2A46C054BA96}"/>
              </a:ext>
            </a:extLst>
          </p:cNvPr>
          <p:cNvCxnSpPr/>
          <p:nvPr userDrawn="1"/>
        </p:nvCxnSpPr>
        <p:spPr>
          <a:xfrm>
            <a:off x="0" y="1451138"/>
            <a:ext cx="12192000" cy="0"/>
          </a:xfrm>
          <a:prstGeom prst="line">
            <a:avLst/>
          </a:prstGeom>
          <a:ln>
            <a:solidFill>
              <a:srgbClr val="001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DB4430-89FB-7C2D-E991-172796DFD5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031" y="43842"/>
            <a:ext cx="1065966" cy="1065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14DCF5-BD39-1AF2-7496-5B3A9C88F87B}"/>
              </a:ext>
            </a:extLst>
          </p:cNvPr>
          <p:cNvSpPr txBox="1"/>
          <p:nvPr userDrawn="1"/>
        </p:nvSpPr>
        <p:spPr>
          <a:xfrm>
            <a:off x="11577597" y="438325"/>
            <a:ext cx="4258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/>
            <a:fld id="{4449449E-5AE0-413A-898C-4571D01E0173}" type="slidenum">
              <a:rPr lang="en-US" sz="1200" kern="1200" smtClean="0">
                <a:solidFill>
                  <a:schemeClr val="accent3"/>
                </a:solidFill>
                <a:latin typeface="Franklin Gothic Book" panose="020B0503020102020204" pitchFamily="34" charset="0"/>
                <a:ea typeface="+mn-ea"/>
                <a:cs typeface="+mn-cs"/>
              </a:rPr>
              <a:pPr marL="0" algn="ctr" defTabSz="914400" rtl="0" eaLnBrk="1" latinLnBrk="0" hangingPunct="1"/>
              <a:t>‹№›</a:t>
            </a:fld>
            <a:endParaRPr lang="en-US" sz="1200" kern="1200" dirty="0">
              <a:solidFill>
                <a:schemeClr val="accent3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69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362825" y="1792224"/>
            <a:ext cx="3876675" cy="414281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042BA61-D2E1-E159-AD3E-15C1D201A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439" y="812029"/>
            <a:ext cx="9671138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КЛАЦНІТЬ, ЩОБ РЕДАГУВАТИ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0F889B-6E7F-9ACC-7191-5E82A0797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8" y="118998"/>
            <a:ext cx="1038379" cy="346126"/>
          </a:xfrm>
          <a:prstGeom prst="rect">
            <a:avLst/>
          </a:prstGeom>
        </p:spPr>
      </p:pic>
      <p:cxnSp>
        <p:nvCxnSpPr>
          <p:cNvPr id="6" name="Straight Connector 28">
            <a:extLst>
              <a:ext uri="{FF2B5EF4-FFF2-40B4-BE49-F238E27FC236}">
                <a16:creationId xmlns:a16="http://schemas.microsoft.com/office/drawing/2014/main" id="{592A9BBF-077B-526D-4176-651A8BB58970}"/>
              </a:ext>
            </a:extLst>
          </p:cNvPr>
          <p:cNvCxnSpPr/>
          <p:nvPr userDrawn="1"/>
        </p:nvCxnSpPr>
        <p:spPr>
          <a:xfrm>
            <a:off x="0" y="1451138"/>
            <a:ext cx="12192000" cy="0"/>
          </a:xfrm>
          <a:prstGeom prst="line">
            <a:avLst/>
          </a:prstGeom>
          <a:ln>
            <a:solidFill>
              <a:srgbClr val="001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E1F284-C34C-9B46-9B62-2D5EFD66BA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031" y="43842"/>
            <a:ext cx="1065966" cy="1065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5BF108-2E5A-3C37-4225-16FDAA368E0C}"/>
              </a:ext>
            </a:extLst>
          </p:cNvPr>
          <p:cNvSpPr txBox="1"/>
          <p:nvPr userDrawn="1"/>
        </p:nvSpPr>
        <p:spPr>
          <a:xfrm>
            <a:off x="11577597" y="438325"/>
            <a:ext cx="4258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/>
            <a:fld id="{4449449E-5AE0-413A-898C-4571D01E0173}" type="slidenum">
              <a:rPr lang="en-US" sz="1200" kern="1200" smtClean="0">
                <a:solidFill>
                  <a:schemeClr val="accent3"/>
                </a:solidFill>
                <a:latin typeface="Franklin Gothic Book" panose="020B0503020102020204" pitchFamily="34" charset="0"/>
                <a:ea typeface="+mn-ea"/>
                <a:cs typeface="+mn-cs"/>
              </a:rPr>
              <a:pPr marL="0" algn="ctr" defTabSz="914400" rtl="0" eaLnBrk="1" latinLnBrk="0" hangingPunct="1"/>
              <a:t>‹№›</a:t>
            </a:fld>
            <a:endParaRPr lang="en-US" sz="1200" kern="1200" dirty="0">
              <a:solidFill>
                <a:schemeClr val="accent3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37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7385" y="2033156"/>
            <a:ext cx="4543266" cy="482484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765B406-CD4C-98D2-06F5-16FF5804B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439" y="812029"/>
            <a:ext cx="9671138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КЛАЦНІТЬ, ЩОБ РЕДАГУВАТИ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9E60AE-B2D5-4984-1BE4-AEC9999C24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8" y="118998"/>
            <a:ext cx="1038379" cy="346126"/>
          </a:xfrm>
          <a:prstGeom prst="rect">
            <a:avLst/>
          </a:prstGeom>
        </p:spPr>
      </p:pic>
      <p:cxnSp>
        <p:nvCxnSpPr>
          <p:cNvPr id="7" name="Straight Connector 28">
            <a:extLst>
              <a:ext uri="{FF2B5EF4-FFF2-40B4-BE49-F238E27FC236}">
                <a16:creationId xmlns:a16="http://schemas.microsoft.com/office/drawing/2014/main" id="{69CF890E-4DA2-BBF5-634C-EB7B3414D30F}"/>
              </a:ext>
            </a:extLst>
          </p:cNvPr>
          <p:cNvCxnSpPr/>
          <p:nvPr userDrawn="1"/>
        </p:nvCxnSpPr>
        <p:spPr>
          <a:xfrm>
            <a:off x="0" y="1451138"/>
            <a:ext cx="12192000" cy="0"/>
          </a:xfrm>
          <a:prstGeom prst="line">
            <a:avLst/>
          </a:prstGeom>
          <a:ln>
            <a:solidFill>
              <a:srgbClr val="001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AC4D02-B132-13AF-8C59-7DE3FBB44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031" y="43842"/>
            <a:ext cx="1065966" cy="1065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43E63D-E2F9-CE00-0D8B-CB24C5B7A773}"/>
              </a:ext>
            </a:extLst>
          </p:cNvPr>
          <p:cNvSpPr txBox="1"/>
          <p:nvPr userDrawn="1"/>
        </p:nvSpPr>
        <p:spPr>
          <a:xfrm>
            <a:off x="11577597" y="438325"/>
            <a:ext cx="4258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/>
            <a:fld id="{4449449E-5AE0-413A-898C-4571D01E0173}" type="slidenum">
              <a:rPr lang="en-US" sz="1200" kern="1200" smtClean="0">
                <a:solidFill>
                  <a:schemeClr val="accent3"/>
                </a:solidFill>
                <a:latin typeface="Franklin Gothic Book" panose="020B0503020102020204" pitchFamily="34" charset="0"/>
                <a:ea typeface="+mn-ea"/>
                <a:cs typeface="+mn-cs"/>
              </a:rPr>
              <a:pPr marL="0" algn="ctr" defTabSz="914400" rtl="0" eaLnBrk="1" latinLnBrk="0" hangingPunct="1"/>
              <a:t>‹№›</a:t>
            </a:fld>
            <a:endParaRPr lang="en-US" sz="1200" kern="1200" dirty="0">
              <a:solidFill>
                <a:schemeClr val="accent3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60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7385" y="2033156"/>
            <a:ext cx="4543266" cy="396759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8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74DE5B9-4582-DBE8-94D3-B17DA458C2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439" y="812029"/>
            <a:ext cx="9671138" cy="55399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uk-UA" dirty="0"/>
              <a:t>КЛАЦНІТЬ, ЩОБ РЕДАГУВАТИ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A7F2F3-2381-F9C5-3054-BCF567FEC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8" y="118998"/>
            <a:ext cx="1038379" cy="346126"/>
          </a:xfrm>
          <a:prstGeom prst="rect">
            <a:avLst/>
          </a:prstGeom>
        </p:spPr>
      </p:pic>
      <p:cxnSp>
        <p:nvCxnSpPr>
          <p:cNvPr id="7" name="Straight Connector 28">
            <a:extLst>
              <a:ext uri="{FF2B5EF4-FFF2-40B4-BE49-F238E27FC236}">
                <a16:creationId xmlns:a16="http://schemas.microsoft.com/office/drawing/2014/main" id="{95E4E9CD-11EB-6C75-BFE4-47F968AE371A}"/>
              </a:ext>
            </a:extLst>
          </p:cNvPr>
          <p:cNvCxnSpPr/>
          <p:nvPr userDrawn="1"/>
        </p:nvCxnSpPr>
        <p:spPr>
          <a:xfrm>
            <a:off x="0" y="1451138"/>
            <a:ext cx="12192000" cy="0"/>
          </a:xfrm>
          <a:prstGeom prst="line">
            <a:avLst/>
          </a:prstGeom>
          <a:ln>
            <a:solidFill>
              <a:srgbClr val="001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A4F553-762C-C5FB-A83F-9198852DF1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031" y="43842"/>
            <a:ext cx="1065966" cy="1065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ECDB8E-713A-4B90-0647-4EA75F2D367D}"/>
              </a:ext>
            </a:extLst>
          </p:cNvPr>
          <p:cNvSpPr txBox="1"/>
          <p:nvPr userDrawn="1"/>
        </p:nvSpPr>
        <p:spPr>
          <a:xfrm>
            <a:off x="11577597" y="438325"/>
            <a:ext cx="42588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algn="ctr" defTabSz="914400" rtl="0" eaLnBrk="1" latinLnBrk="0" hangingPunct="1"/>
            <a:fld id="{4449449E-5AE0-413A-898C-4571D01E0173}" type="slidenum">
              <a:rPr lang="en-US" sz="1200" kern="1200" smtClean="0">
                <a:solidFill>
                  <a:schemeClr val="accent3"/>
                </a:solidFill>
                <a:latin typeface="Franklin Gothic Book" panose="020B0503020102020204" pitchFamily="34" charset="0"/>
                <a:ea typeface="+mn-ea"/>
                <a:cs typeface="+mn-cs"/>
              </a:rPr>
              <a:pPr marL="0" algn="ctr" defTabSz="914400" rtl="0" eaLnBrk="1" latinLnBrk="0" hangingPunct="1"/>
              <a:t>‹№›</a:t>
            </a:fld>
            <a:endParaRPr lang="en-US" sz="1200" kern="1200" dirty="0">
              <a:solidFill>
                <a:schemeClr val="accent3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58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hyperlink" Target="https://www.youtube.com/@viravix-engineering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hyperlink" Target="https://youtu.be/cV5zR_SZ0Fk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hyperlink" Target="https://www.linkedin.com/company/viravix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hyperlink" Target="https://viravix.com/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0A32DA-841D-2780-60EB-161D4F11AC77}"/>
              </a:ext>
            </a:extLst>
          </p:cNvPr>
          <p:cNvSpPr txBox="1"/>
          <p:nvPr userDrawn="1"/>
        </p:nvSpPr>
        <p:spPr>
          <a:xfrm>
            <a:off x="9485975" y="112734"/>
            <a:ext cx="11837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000" b="0" i="0" u="none">
                <a:solidFill>
                  <a:schemeClr val="accent1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viravix.com</a:t>
            </a:r>
            <a:endParaRPr lang="uk-UA" sz="1000" b="0" i="0" u="none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3F533F-CBE4-9C4E-FC83-C7ADA8BD9B0E}"/>
              </a:ext>
            </a:extLst>
          </p:cNvPr>
          <p:cNvSpPr txBox="1"/>
          <p:nvPr userDrawn="1"/>
        </p:nvSpPr>
        <p:spPr>
          <a:xfrm>
            <a:off x="10386165" y="112735"/>
            <a:ext cx="11837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accent1"/>
                </a:solidFill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 VIRAVIX</a:t>
            </a:r>
            <a:endParaRPr lang="uk-UA" sz="1000">
              <a:solidFill>
                <a:schemeClr val="accent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F732C3-0328-6D17-7A35-A0E70239C9BB}"/>
              </a:ext>
            </a:extLst>
          </p:cNvPr>
          <p:cNvCxnSpPr>
            <a:cxnSpLocks/>
          </p:cNvCxnSpPr>
          <p:nvPr userDrawn="1"/>
        </p:nvCxnSpPr>
        <p:spPr>
          <a:xfrm>
            <a:off x="10352197" y="125260"/>
            <a:ext cx="0" cy="212942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Графіка 7">
            <a:hlinkClick r:id="rId26"/>
            <a:extLst>
              <a:ext uri="{FF2B5EF4-FFF2-40B4-BE49-F238E27FC236}">
                <a16:creationId xmlns:a16="http://schemas.microsoft.com/office/drawing/2014/main" id="{F1037EF4-AC19-905B-47E1-867ED156087F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919630" y="358955"/>
            <a:ext cx="257175" cy="257175"/>
          </a:xfrm>
          <a:prstGeom prst="rect">
            <a:avLst/>
          </a:prstGeom>
        </p:spPr>
      </p:pic>
      <p:pic>
        <p:nvPicPr>
          <p:cNvPr id="9" name="Графіка 8">
            <a:hlinkClick r:id="rId29"/>
            <a:extLst>
              <a:ext uri="{FF2B5EF4-FFF2-40B4-BE49-F238E27FC236}">
                <a16:creationId xmlns:a16="http://schemas.microsoft.com/office/drawing/2014/main" id="{C798A275-8110-C0FF-E9DA-574BF857054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575064" y="358955"/>
            <a:ext cx="2571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5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2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78" r:id="rId18"/>
    <p:sldLayoutId id="2147483679" r:id="rId19"/>
    <p:sldLayoutId id="2147483680" r:id="rId20"/>
    <p:sldLayoutId id="2147483664" r:id="rId21"/>
    <p:sldLayoutId id="2147483665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jpe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24" Type="http://schemas.openxmlformats.org/officeDocument/2006/relationships/image" Target="../media/image58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sv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48.jpeg"/><Relationship Id="rId22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2.png"/><Relationship Id="rId3" Type="http://schemas.openxmlformats.org/officeDocument/2006/relationships/hyperlink" Target="tel:+3728807560" TargetMode="External"/><Relationship Id="rId7" Type="http://schemas.openxmlformats.org/officeDocument/2006/relationships/hyperlink" Target="https://www.youtube.com/@viravix-engineering" TargetMode="External"/><Relationship Id="rId12" Type="http://schemas.openxmlformats.org/officeDocument/2006/relationships/image" Target="../media/image4.svg"/><Relationship Id="rId2" Type="http://schemas.openxmlformats.org/officeDocument/2006/relationships/hyperlink" Target="mailto:ask@viravix.com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1.png"/><Relationship Id="rId11" Type="http://schemas.openxmlformats.org/officeDocument/2006/relationships/image" Target="../media/image3.png"/><Relationship Id="rId5" Type="http://schemas.openxmlformats.org/officeDocument/2006/relationships/hyperlink" Target="https://viravix.com/" TargetMode="External"/><Relationship Id="rId10" Type="http://schemas.openxmlformats.org/officeDocument/2006/relationships/hyperlink" Target="https://www.linkedin.com/company/viravix/" TargetMode="External"/><Relationship Id="rId4" Type="http://schemas.openxmlformats.org/officeDocument/2006/relationships/hyperlink" Target="tel:+380443581840" TargetMode="External"/><Relationship Id="rId9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DAE99A-8C9C-6F4D-937E-8B26C11C8A9E}"/>
              </a:ext>
            </a:extLst>
          </p:cNvPr>
          <p:cNvSpPr/>
          <p:nvPr/>
        </p:nvSpPr>
        <p:spPr>
          <a:xfrm>
            <a:off x="657384" y="5731158"/>
            <a:ext cx="9470384" cy="4172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Как умные цифровые решения повышают эффективность и снижают затраты</a:t>
            </a:r>
            <a:endParaRPr lang="en-US" sz="2000" dirty="0">
              <a:ea typeface="Inter" panose="02000503000000020004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57384" y="5575938"/>
            <a:ext cx="97139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Місце для зображення 4">
            <a:extLst>
              <a:ext uri="{FF2B5EF4-FFF2-40B4-BE49-F238E27FC236}">
                <a16:creationId xmlns:a16="http://schemas.microsoft.com/office/drawing/2014/main" id="{36C4CCEB-5E19-D9EB-15C8-7C493FF413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0631" b="23255"/>
          <a:stretch/>
        </p:blipFill>
        <p:spPr>
          <a:xfrm>
            <a:off x="0" y="1717313"/>
            <a:ext cx="12192000" cy="29357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BB5F2B-BA05-ED38-C6FB-09547DCD1865}"/>
              </a:ext>
            </a:extLst>
          </p:cNvPr>
          <p:cNvSpPr txBox="1"/>
          <p:nvPr/>
        </p:nvSpPr>
        <p:spPr>
          <a:xfrm>
            <a:off x="657384" y="4931236"/>
            <a:ext cx="107127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chemeClr val="accent4"/>
                </a:solidFill>
                <a:latin typeface="+mj-lt"/>
                <a:cs typeface="Rubik SemiBold" pitchFamily="2" charset="-79"/>
              </a:rPr>
              <a:t>Невидимая сторона </a:t>
            </a:r>
            <a:r>
              <a:rPr lang="en-US" sz="3200" b="1" dirty="0">
                <a:solidFill>
                  <a:schemeClr val="accent4"/>
                </a:solidFill>
                <a:latin typeface="+mj-lt"/>
                <a:cs typeface="Rubik SemiBold" pitchFamily="2" charset="-79"/>
              </a:rPr>
              <a:t>CIP-</a:t>
            </a:r>
            <a:r>
              <a:rPr lang="ru-RU" sz="3200" b="1" dirty="0">
                <a:solidFill>
                  <a:schemeClr val="accent4"/>
                </a:solidFill>
                <a:latin typeface="+mj-lt"/>
                <a:cs typeface="Rubik SemiBold" pitchFamily="2" charset="-79"/>
              </a:rPr>
              <a:t>процесса</a:t>
            </a:r>
            <a:endParaRPr lang="en-US" sz="3200" b="1" dirty="0">
              <a:solidFill>
                <a:schemeClr val="accent4"/>
              </a:solidFill>
              <a:latin typeface="+mj-lt"/>
              <a:cs typeface="Rubik SemiBold" pitchFamily="2" charset="-79"/>
            </a:endParaRPr>
          </a:p>
        </p:txBody>
      </p:sp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F411B6DB-B92A-D579-829B-90C561DAA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384" y="457180"/>
            <a:ext cx="3138953" cy="104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4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6770E-9EE1-3EE2-D6EF-9BD0D7E61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DC4E04B2-24BD-E37B-B427-8ED966159597}"/>
              </a:ext>
            </a:extLst>
          </p:cNvPr>
          <p:cNvSpPr/>
          <p:nvPr/>
        </p:nvSpPr>
        <p:spPr>
          <a:xfrm>
            <a:off x="4571097" y="1783377"/>
            <a:ext cx="1789317" cy="1009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8829A-0966-DD04-4359-2A71193513EB}"/>
              </a:ext>
            </a:extLst>
          </p:cNvPr>
          <p:cNvSpPr txBox="1"/>
          <p:nvPr/>
        </p:nvSpPr>
        <p:spPr>
          <a:xfrm>
            <a:off x="657384" y="808227"/>
            <a:ext cx="5771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3600" b="1" dirty="0">
                <a:solidFill>
                  <a:schemeClr val="accent1"/>
                </a:solidFill>
                <a:cs typeface="Rubik SemiBold" pitchFamily="2" charset="-79"/>
              </a:rPr>
              <a:t>РАССМОТРИМ КЕЙС</a:t>
            </a:r>
            <a:endParaRPr lang="en-US" sz="3600" b="1" dirty="0">
              <a:solidFill>
                <a:schemeClr val="accent1"/>
              </a:solidFill>
              <a:cs typeface="Rubik SemiBold" pitchFamily="2" charset="-79"/>
            </a:endParaRPr>
          </a:p>
        </p:txBody>
      </p:sp>
      <p:sp>
        <p:nvSpPr>
          <p:cNvPr id="32" name="Заголовок 2">
            <a:extLst>
              <a:ext uri="{FF2B5EF4-FFF2-40B4-BE49-F238E27FC236}">
                <a16:creationId xmlns:a16="http://schemas.microsoft.com/office/drawing/2014/main" id="{AB4DFDCD-6DEB-8EA3-4EC3-103A606D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817" y="1648790"/>
            <a:ext cx="5869371" cy="1103690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</a:rPr>
              <a:t>Шаг 6 – вытеснение каустика водой</a:t>
            </a:r>
            <a:r>
              <a:rPr lang="ru-RU" sz="1800" dirty="0">
                <a:solidFill>
                  <a:srgbClr val="282B32"/>
                </a:solidFill>
              </a:rPr>
              <a:t>:</a:t>
            </a:r>
            <a:br>
              <a:rPr lang="ru-RU" sz="1800" dirty="0">
                <a:solidFill>
                  <a:srgbClr val="282B32"/>
                </a:solidFill>
              </a:rPr>
            </a:br>
            <a:r>
              <a:rPr lang="ru-RU" sz="2800" dirty="0">
                <a:solidFill>
                  <a:schemeClr val="accent4"/>
                </a:solidFill>
              </a:rPr>
              <a:t>Расход воды в дренаж без перехода шага</a:t>
            </a:r>
            <a:endParaRPr lang="uk-UA" sz="2800" dirty="0">
              <a:solidFill>
                <a:schemeClr val="accent4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2EECAF-952B-67B9-8A74-1F3B5F659A0A}"/>
              </a:ext>
            </a:extLst>
          </p:cNvPr>
          <p:cNvSpPr txBox="1"/>
          <p:nvPr/>
        </p:nvSpPr>
        <p:spPr>
          <a:xfrm>
            <a:off x="6096000" y="2689498"/>
            <a:ext cx="57474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dirty="0"/>
            </a:br>
            <a:r>
              <a:rPr lang="ru-RU" dirty="0"/>
              <a:t>После снижения проводимости в результате вытеснения каустика водой не происходит перехода к следующему шагу.</a:t>
            </a:r>
          </a:p>
          <a:p>
            <a:endParaRPr lang="ru-RU" dirty="0"/>
          </a:p>
          <a:p>
            <a:r>
              <a:rPr lang="ru-RU" dirty="0">
                <a:solidFill>
                  <a:schemeClr val="accent4"/>
                </a:solidFill>
              </a:rPr>
              <a:t>Возможные причины:</a:t>
            </a:r>
          </a:p>
          <a:p>
            <a:endParaRPr lang="ru-RU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/>
              <a:t>Некорректно заданное значение проводимости для перехода к следующему шагу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/>
              <a:t>Ошибочный программный переход на следующий шаг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/>
              <a:t>Высокая проводимость воды после водоподготовки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/>
              <a:t>Ручное вмешательство</a:t>
            </a:r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1BB6E5F8-0A1A-0FC8-E101-DB824472400D}"/>
              </a:ext>
            </a:extLst>
          </p:cNvPr>
          <p:cNvSpPr/>
          <p:nvPr/>
        </p:nvSpPr>
        <p:spPr>
          <a:xfrm>
            <a:off x="5876873" y="2848893"/>
            <a:ext cx="5915315" cy="382899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9E14B-132E-8A74-2ED4-8FBD5E4030BC}"/>
              </a:ext>
            </a:extLst>
          </p:cNvPr>
          <p:cNvSpPr txBox="1"/>
          <p:nvPr/>
        </p:nvSpPr>
        <p:spPr>
          <a:xfrm>
            <a:off x="399812" y="1762225"/>
            <a:ext cx="552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Нормальный процесс: после выхода на целевую проводимость произошёл переход к следующему шагу</a:t>
            </a:r>
            <a:endParaRPr lang="uk-UA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E8B61F-B72E-076D-0421-704D80FC62D0}"/>
              </a:ext>
            </a:extLst>
          </p:cNvPr>
          <p:cNvSpPr txBox="1"/>
          <p:nvPr/>
        </p:nvSpPr>
        <p:spPr>
          <a:xfrm>
            <a:off x="419135" y="4259159"/>
            <a:ext cx="5676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Ошибочный процесс: после выхода на целевую проводимость вода в течение 19 минут уходит в дренаж вместо перехода к следующему шагу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D68083-D0EC-C0FD-3925-16E97F39E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32" y="2575407"/>
            <a:ext cx="4035103" cy="13805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B29456-50BB-23F8-A0BC-BA66740B3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35" y="5210051"/>
            <a:ext cx="4650955" cy="1627551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413C0B95-6702-3D45-412A-EFD751133B2F}"/>
              </a:ext>
            </a:extLst>
          </p:cNvPr>
          <p:cNvCxnSpPr/>
          <p:nvPr/>
        </p:nvCxnSpPr>
        <p:spPr>
          <a:xfrm>
            <a:off x="4357255" y="3103418"/>
            <a:ext cx="0" cy="78278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2B7FF6D5-C7B8-0990-347C-F9E661CC52A1}"/>
              </a:ext>
            </a:extLst>
          </p:cNvPr>
          <p:cNvCxnSpPr/>
          <p:nvPr/>
        </p:nvCxnSpPr>
        <p:spPr>
          <a:xfrm>
            <a:off x="1814945" y="5777729"/>
            <a:ext cx="0" cy="78278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0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8625A-2F88-C6D9-306A-1AF710259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1456534B-AABE-D02D-4080-0F6D7444A92D}"/>
              </a:ext>
            </a:extLst>
          </p:cNvPr>
          <p:cNvSpPr/>
          <p:nvPr/>
        </p:nvSpPr>
        <p:spPr>
          <a:xfrm>
            <a:off x="4571097" y="1783377"/>
            <a:ext cx="1789317" cy="1009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B2BD2-72F2-02D7-F969-272893955E7E}"/>
              </a:ext>
            </a:extLst>
          </p:cNvPr>
          <p:cNvSpPr txBox="1"/>
          <p:nvPr/>
        </p:nvSpPr>
        <p:spPr>
          <a:xfrm>
            <a:off x="657384" y="808227"/>
            <a:ext cx="5771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3600" b="1" dirty="0">
                <a:solidFill>
                  <a:schemeClr val="accent1"/>
                </a:solidFill>
                <a:cs typeface="Rubik SemiBold" pitchFamily="2" charset="-79"/>
              </a:rPr>
              <a:t>РАССМОТРИМ КЕЙС</a:t>
            </a:r>
            <a:endParaRPr lang="en-US" sz="3600" b="1" dirty="0">
              <a:solidFill>
                <a:schemeClr val="accent1"/>
              </a:solidFill>
              <a:cs typeface="Rubik SemiBold" pitchFamily="2" charset="-79"/>
            </a:endParaRPr>
          </a:p>
        </p:txBody>
      </p:sp>
      <p:sp>
        <p:nvSpPr>
          <p:cNvPr id="32" name="Заголовок 2">
            <a:extLst>
              <a:ext uri="{FF2B5EF4-FFF2-40B4-BE49-F238E27FC236}">
                <a16:creationId xmlns:a16="http://schemas.microsoft.com/office/drawing/2014/main" id="{A95DA8AE-F592-4E9A-05F0-C620DC3B5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704" y="1681337"/>
            <a:ext cx="6730389" cy="944475"/>
          </a:xfrm>
        </p:spPr>
        <p:txBody>
          <a:bodyPr/>
          <a:lstStyle/>
          <a:p>
            <a:r>
              <a:rPr lang="uk-UA" sz="1800" dirty="0">
                <a:solidFill>
                  <a:schemeClr val="tx1"/>
                </a:solidFill>
              </a:rPr>
              <a:t>Шаг 9 – </a:t>
            </a:r>
            <a:r>
              <a:rPr lang="uk-UA" sz="1800" dirty="0" err="1">
                <a:solidFill>
                  <a:schemeClr val="tx1"/>
                </a:solidFill>
              </a:rPr>
              <a:t>циркуляция</a:t>
            </a:r>
            <a:r>
              <a:rPr lang="uk-UA" sz="1800" dirty="0">
                <a:solidFill>
                  <a:schemeClr val="tx1"/>
                </a:solidFill>
              </a:rPr>
              <a:t> </a:t>
            </a:r>
            <a:r>
              <a:rPr lang="uk-UA" sz="1800" dirty="0" err="1">
                <a:solidFill>
                  <a:schemeClr val="tx1"/>
                </a:solidFill>
              </a:rPr>
              <a:t>кислоты</a:t>
            </a:r>
            <a:r>
              <a:rPr lang="ru-RU" sz="1800" dirty="0">
                <a:solidFill>
                  <a:srgbClr val="282B32"/>
                </a:solidFill>
              </a:rPr>
              <a:t>:</a:t>
            </a:r>
            <a:br>
              <a:rPr lang="ru-RU" sz="1800" dirty="0">
                <a:solidFill>
                  <a:srgbClr val="282B32"/>
                </a:solidFill>
              </a:rPr>
            </a:br>
            <a:r>
              <a:rPr lang="ru-RU" sz="2800" dirty="0">
                <a:solidFill>
                  <a:schemeClr val="accent4"/>
                </a:solidFill>
              </a:rPr>
              <a:t>Циркуляция с низкой концентрацией</a:t>
            </a:r>
            <a:endParaRPr lang="uk-UA" sz="2800" dirty="0">
              <a:solidFill>
                <a:schemeClr val="accent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1F158F-C81D-5FAB-A65C-CA6A3EA8BEB5}"/>
              </a:ext>
            </a:extLst>
          </p:cNvPr>
          <p:cNvSpPr txBox="1"/>
          <p:nvPr/>
        </p:nvSpPr>
        <p:spPr>
          <a:xfrm>
            <a:off x="399813" y="1762225"/>
            <a:ext cx="470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Нормальный процесс: нормальная концентрация на старте шага</a:t>
            </a:r>
            <a:endParaRPr lang="uk-U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86C613-746E-B641-A681-50BBC2876F40}"/>
              </a:ext>
            </a:extLst>
          </p:cNvPr>
          <p:cNvSpPr txBox="1"/>
          <p:nvPr/>
        </p:nvSpPr>
        <p:spPr>
          <a:xfrm>
            <a:off x="453771" y="4279612"/>
            <a:ext cx="473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Ошибочный процесс: низкая концентрация на старте шага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F323EF-CF1E-4CCB-3E75-33BA816E8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70" y="2513396"/>
            <a:ext cx="4262013" cy="1384376"/>
          </a:xfrm>
          <a:prstGeom prst="rect">
            <a:avLst/>
          </a:prstGeom>
        </p:spPr>
      </p:pic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E7E7A298-583E-6045-60AD-61E30229E404}"/>
              </a:ext>
            </a:extLst>
          </p:cNvPr>
          <p:cNvCxnSpPr>
            <a:cxnSpLocks/>
          </p:cNvCxnSpPr>
          <p:nvPr/>
        </p:nvCxnSpPr>
        <p:spPr>
          <a:xfrm>
            <a:off x="572211" y="2876392"/>
            <a:ext cx="402512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C130E9-552C-7A9E-B0E5-DD3317912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45" y="5055017"/>
            <a:ext cx="4945825" cy="1620288"/>
          </a:xfrm>
          <a:prstGeom prst="rect">
            <a:avLst/>
          </a:prstGeom>
        </p:spPr>
      </p:pic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0B5B412E-491A-B8D7-C69B-DFD20732D62C}"/>
              </a:ext>
            </a:extLst>
          </p:cNvPr>
          <p:cNvCxnSpPr>
            <a:cxnSpLocks/>
          </p:cNvCxnSpPr>
          <p:nvPr/>
        </p:nvCxnSpPr>
        <p:spPr>
          <a:xfrm flipV="1">
            <a:off x="515786" y="5297672"/>
            <a:ext cx="4473641" cy="11150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9C84224-E930-525D-03F4-0104B0448844}"/>
              </a:ext>
            </a:extLst>
          </p:cNvPr>
          <p:cNvSpPr txBox="1"/>
          <p:nvPr/>
        </p:nvSpPr>
        <p:spPr>
          <a:xfrm>
            <a:off x="5625137" y="2647079"/>
            <a:ext cx="6113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 время моек с длительным временем шага наблюдается низкая проводимость в начале шага (хотя она должна быть близка к целевому значению), вследствие чего кислота дополнительно дозируется на данном шаге.</a:t>
            </a:r>
          </a:p>
          <a:p>
            <a:endParaRPr lang="ru-RU" dirty="0"/>
          </a:p>
          <a:p>
            <a:r>
              <a:rPr lang="ru-RU" dirty="0">
                <a:solidFill>
                  <a:schemeClr val="accent4"/>
                </a:solidFill>
              </a:rPr>
              <a:t>Возможные причины:</a:t>
            </a:r>
          </a:p>
          <a:p>
            <a:endParaRPr lang="ru-RU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/>
              <a:t>Неполное вытеснение кислотой на предыдущем шаге без достижения целевого значения проводимости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/>
              <a:t>Некорректно подготовленный кислотный раствор перед мойкой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/>
              <a:t>Ручной переход на циркуляцию без достижения требуемого показателя проводимости</a:t>
            </a: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630ED7DF-8591-C34B-32D3-E1DC4F82D714}"/>
              </a:ext>
            </a:extLst>
          </p:cNvPr>
          <p:cNvSpPr/>
          <p:nvPr/>
        </p:nvSpPr>
        <p:spPr>
          <a:xfrm>
            <a:off x="5461611" y="2513397"/>
            <a:ext cx="6330577" cy="416449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6123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1D6F0-FFAD-8651-4526-280628613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AE9D7136-8FC7-BFBB-FFC6-E663A290B2C5}"/>
              </a:ext>
            </a:extLst>
          </p:cNvPr>
          <p:cNvSpPr/>
          <p:nvPr/>
        </p:nvSpPr>
        <p:spPr>
          <a:xfrm>
            <a:off x="4571097" y="1783377"/>
            <a:ext cx="1789317" cy="1009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BAC8B-84EE-788B-6951-8AE2595E132F}"/>
              </a:ext>
            </a:extLst>
          </p:cNvPr>
          <p:cNvSpPr txBox="1"/>
          <p:nvPr/>
        </p:nvSpPr>
        <p:spPr>
          <a:xfrm>
            <a:off x="657384" y="808227"/>
            <a:ext cx="5771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3600" b="1" dirty="0">
                <a:solidFill>
                  <a:schemeClr val="accent1"/>
                </a:solidFill>
                <a:cs typeface="Rubik SemiBold" pitchFamily="2" charset="-79"/>
              </a:rPr>
              <a:t>РАССМОТРИМ КЕЙС</a:t>
            </a:r>
            <a:endParaRPr lang="en-US" sz="3600" b="1" dirty="0">
              <a:solidFill>
                <a:schemeClr val="accent1"/>
              </a:solidFill>
              <a:cs typeface="Rubik SemiBold" pitchFamily="2" charset="-79"/>
            </a:endParaRPr>
          </a:p>
        </p:txBody>
      </p:sp>
      <p:sp>
        <p:nvSpPr>
          <p:cNvPr id="32" name="Заголовок 2">
            <a:extLst>
              <a:ext uri="{FF2B5EF4-FFF2-40B4-BE49-F238E27FC236}">
                <a16:creationId xmlns:a16="http://schemas.microsoft.com/office/drawing/2014/main" id="{17E41FBD-1762-BD8E-7DC8-7B59769C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11" y="2040865"/>
            <a:ext cx="4051190" cy="1049868"/>
          </a:xfrm>
        </p:spPr>
        <p:txBody>
          <a:bodyPr/>
          <a:lstStyle/>
          <a:p>
            <a:r>
              <a:rPr lang="uk-UA" sz="2400" dirty="0" err="1">
                <a:solidFill>
                  <a:schemeClr val="accent4"/>
                </a:solidFill>
                <a:latin typeface="+mn-lt"/>
              </a:rPr>
              <a:t>Рекомендации</a:t>
            </a:r>
            <a:r>
              <a:rPr lang="uk-UA" sz="2400" dirty="0">
                <a:solidFill>
                  <a:schemeClr val="accent4"/>
                </a:solidFill>
                <a:latin typeface="+mn-lt"/>
              </a:rPr>
              <a:t> к </a:t>
            </a:r>
            <a:r>
              <a:rPr lang="uk-UA" sz="2400" dirty="0" err="1">
                <a:solidFill>
                  <a:schemeClr val="accent4"/>
                </a:solidFill>
                <a:latin typeface="+mn-lt"/>
              </a:rPr>
              <a:t>внедрению</a:t>
            </a:r>
            <a:r>
              <a:rPr lang="uk-UA" sz="2400" dirty="0">
                <a:solidFill>
                  <a:schemeClr val="accent4"/>
                </a:solidFill>
                <a:latin typeface="+mn-lt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3BFA20-7BD8-7566-D70F-0867267BC1DE}"/>
              </a:ext>
            </a:extLst>
          </p:cNvPr>
          <p:cNvSpPr txBox="1"/>
          <p:nvPr/>
        </p:nvSpPr>
        <p:spPr>
          <a:xfrm>
            <a:off x="1100730" y="3214012"/>
            <a:ext cx="37325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/>
              <a:t>Мониторинг и аналитика процесса на постоянной основе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/>
              <a:t>Корректировка программы мойки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/>
              <a:t>Полная автоматизация — запрет ручного вмешательства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/>
              <a:t>Подключение чат-ботов для немедленного реагирования на проблемы</a:t>
            </a:r>
          </a:p>
        </p:txBody>
      </p:sp>
      <p:pic>
        <p:nvPicPr>
          <p:cNvPr id="2050" name="Picture 2" descr="Зображення, що містить текст, знімок екрана, електроніка, меню&#10;&#10;Опис створено автоматично">
            <a:extLst>
              <a:ext uri="{FF2B5EF4-FFF2-40B4-BE49-F238E27FC236}">
                <a16:creationId xmlns:a16="http://schemas.microsoft.com/office/drawing/2014/main" id="{88358D4D-3D17-1044-EEE9-98A9A597F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6"/>
          <a:stretch>
            <a:fillRect/>
          </a:stretch>
        </p:blipFill>
        <p:spPr bwMode="auto">
          <a:xfrm>
            <a:off x="5444973" y="2122009"/>
            <a:ext cx="6393736" cy="39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867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089AB-B4E8-8A55-8DFD-A6177CAA8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4DA3A5-7D7A-38FB-CD45-16D802288607}"/>
              </a:ext>
            </a:extLst>
          </p:cNvPr>
          <p:cNvSpPr txBox="1"/>
          <p:nvPr/>
        </p:nvSpPr>
        <p:spPr>
          <a:xfrm>
            <a:off x="657384" y="808227"/>
            <a:ext cx="5771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3600" b="1" dirty="0">
                <a:solidFill>
                  <a:schemeClr val="accent1"/>
                </a:solidFill>
                <a:cs typeface="Rubik SemiBold" pitchFamily="2" charset="-79"/>
              </a:rPr>
              <a:t>РАССМОТРИМ КЕЙС</a:t>
            </a:r>
            <a:endParaRPr lang="en-US" sz="3600" b="1" dirty="0">
              <a:solidFill>
                <a:schemeClr val="accent1"/>
              </a:solidFill>
              <a:cs typeface="Rubik SemiBold" pitchFamily="2" charset="-79"/>
            </a:endParaRPr>
          </a:p>
        </p:txBody>
      </p:sp>
      <p:sp>
        <p:nvSpPr>
          <p:cNvPr id="32" name="Заголовок 2">
            <a:extLst>
              <a:ext uri="{FF2B5EF4-FFF2-40B4-BE49-F238E27FC236}">
                <a16:creationId xmlns:a16="http://schemas.microsoft.com/office/drawing/2014/main" id="{EFB6A226-01BE-6292-C490-D06C2E4B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12" y="1783377"/>
            <a:ext cx="5332734" cy="696587"/>
          </a:xfrm>
        </p:spPr>
        <p:txBody>
          <a:bodyPr/>
          <a:lstStyle/>
          <a:p>
            <a:r>
              <a:rPr lang="uk-UA" dirty="0">
                <a:solidFill>
                  <a:schemeClr val="accent4"/>
                </a:solidFill>
                <a:latin typeface="+mn-lt"/>
              </a:rPr>
              <a:t>А </a:t>
            </a:r>
            <a:r>
              <a:rPr lang="uk-UA" dirty="0" err="1">
                <a:solidFill>
                  <a:schemeClr val="accent4"/>
                </a:solidFill>
                <a:latin typeface="+mn-lt"/>
              </a:rPr>
              <a:t>где</a:t>
            </a:r>
            <a:r>
              <a:rPr lang="uk-UA" dirty="0">
                <a:solidFill>
                  <a:schemeClr val="accent4"/>
                </a:solidFill>
                <a:latin typeface="+mn-lt"/>
              </a:rPr>
              <a:t> же </a:t>
            </a:r>
            <a:r>
              <a:rPr lang="uk-UA" dirty="0" err="1">
                <a:solidFill>
                  <a:schemeClr val="accent4"/>
                </a:solidFill>
                <a:latin typeface="+mn-lt"/>
              </a:rPr>
              <a:t>экономия</a:t>
            </a:r>
            <a:r>
              <a:rPr lang="uk-UA" dirty="0">
                <a:solidFill>
                  <a:schemeClr val="accent4"/>
                </a:solidFill>
                <a:latin typeface="+mn-lt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989994-60FA-FA30-8300-246F207CF6D5}"/>
              </a:ext>
            </a:extLst>
          </p:cNvPr>
          <p:cNvSpPr txBox="1"/>
          <p:nvPr/>
        </p:nvSpPr>
        <p:spPr>
          <a:xfrm>
            <a:off x="657384" y="3741449"/>
            <a:ext cx="4115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/>
              <a:t>Экономии времени - </a:t>
            </a:r>
            <a:r>
              <a:rPr lang="ru-RU" dirty="0">
                <a:solidFill>
                  <a:schemeClr val="accent4"/>
                </a:solidFill>
              </a:rPr>
              <a:t>7,4 часа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/>
              <a:t>Снижения энергопотребления на </a:t>
            </a:r>
            <a:r>
              <a:rPr lang="ru-RU" dirty="0">
                <a:solidFill>
                  <a:schemeClr val="accent4"/>
                </a:solidFill>
              </a:rPr>
              <a:t>56 кВт на одном насосе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/>
              <a:t>Сокращения избыточного сброса </a:t>
            </a:r>
            <a:r>
              <a:rPr lang="ru-RU" dirty="0">
                <a:solidFill>
                  <a:schemeClr val="accent4"/>
                </a:solidFill>
              </a:rPr>
              <a:t>воды до 280 </a:t>
            </a:r>
            <a:r>
              <a:rPr lang="ru-RU" dirty="0" err="1">
                <a:solidFill>
                  <a:schemeClr val="accent4"/>
                </a:solidFill>
              </a:rPr>
              <a:t>гл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dirty="0"/>
              <a:t>(210 </a:t>
            </a:r>
            <a:r>
              <a:rPr lang="ru-RU" dirty="0" err="1"/>
              <a:t>гл</a:t>
            </a:r>
            <a:r>
              <a:rPr lang="ru-RU" dirty="0"/>
              <a:t>/ч в течение 20 мин × 4 мойки)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/>
              <a:t>Улучшению, стабилизации и </a:t>
            </a:r>
            <a:r>
              <a:rPr lang="ru-RU" dirty="0">
                <a:solidFill>
                  <a:schemeClr val="accent4"/>
                </a:solidFill>
              </a:rPr>
              <a:t>предсказуемости процесса!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7C214-E138-4AD7-D765-1008074EB3CB}"/>
              </a:ext>
            </a:extLst>
          </p:cNvPr>
          <p:cNvSpPr txBox="1"/>
          <p:nvPr/>
        </p:nvSpPr>
        <p:spPr>
          <a:xfrm>
            <a:off x="167520" y="2479964"/>
            <a:ext cx="4743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r>
              <a:rPr lang="ru-RU" dirty="0"/>
              <a:t>Расчёт показывает, что оптимизация продолжительности мойки до необходимых 92 минут за отчётный период в 3 месяца даёт :</a:t>
            </a:r>
            <a:endParaRPr lang="uk-UA" dirty="0"/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51C764F0-C7DB-BB5E-6079-0213BF89D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468753"/>
              </p:ext>
            </p:extLst>
          </p:nvPr>
        </p:nvGraphicFramePr>
        <p:xfrm>
          <a:off x="5126534" y="5967449"/>
          <a:ext cx="6790363" cy="548640"/>
        </p:xfrm>
        <a:graphic>
          <a:graphicData uri="http://schemas.openxmlformats.org/drawingml/2006/table">
            <a:tbl>
              <a:tblPr/>
              <a:tblGrid>
                <a:gridCol w="1456364">
                  <a:extLst>
                    <a:ext uri="{9D8B030D-6E8A-4147-A177-3AD203B41FA5}">
                      <a16:colId xmlns:a16="http://schemas.microsoft.com/office/drawing/2014/main" val="4155242487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3562656244"/>
                    </a:ext>
                  </a:extLst>
                </a:gridCol>
                <a:gridCol w="429491">
                  <a:extLst>
                    <a:ext uri="{9D8B030D-6E8A-4147-A177-3AD203B41FA5}">
                      <a16:colId xmlns:a16="http://schemas.microsoft.com/office/drawing/2014/main" val="1425701086"/>
                    </a:ext>
                  </a:extLst>
                </a:gridCol>
                <a:gridCol w="436418">
                  <a:extLst>
                    <a:ext uri="{9D8B030D-6E8A-4147-A177-3AD203B41FA5}">
                      <a16:colId xmlns:a16="http://schemas.microsoft.com/office/drawing/2014/main" val="3631027969"/>
                    </a:ext>
                  </a:extLst>
                </a:gridCol>
                <a:gridCol w="443346">
                  <a:extLst>
                    <a:ext uri="{9D8B030D-6E8A-4147-A177-3AD203B41FA5}">
                      <a16:colId xmlns:a16="http://schemas.microsoft.com/office/drawing/2014/main" val="1321870889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4062477455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3456672826"/>
                    </a:ext>
                  </a:extLst>
                </a:gridCol>
                <a:gridCol w="408709">
                  <a:extLst>
                    <a:ext uri="{9D8B030D-6E8A-4147-A177-3AD203B41FA5}">
                      <a16:colId xmlns:a16="http://schemas.microsoft.com/office/drawing/2014/main" val="472639433"/>
                    </a:ext>
                  </a:extLst>
                </a:gridCol>
                <a:gridCol w="450273">
                  <a:extLst>
                    <a:ext uri="{9D8B030D-6E8A-4147-A177-3AD203B41FA5}">
                      <a16:colId xmlns:a16="http://schemas.microsoft.com/office/drawing/2014/main" val="1454399764"/>
                    </a:ext>
                  </a:extLst>
                </a:gridCol>
                <a:gridCol w="505691">
                  <a:extLst>
                    <a:ext uri="{9D8B030D-6E8A-4147-A177-3AD203B41FA5}">
                      <a16:colId xmlns:a16="http://schemas.microsoft.com/office/drawing/2014/main" val="3820130107"/>
                    </a:ext>
                  </a:extLst>
                </a:gridCol>
                <a:gridCol w="436418">
                  <a:extLst>
                    <a:ext uri="{9D8B030D-6E8A-4147-A177-3AD203B41FA5}">
                      <a16:colId xmlns:a16="http://schemas.microsoft.com/office/drawing/2014/main" val="3649108830"/>
                    </a:ext>
                  </a:extLst>
                </a:gridCol>
                <a:gridCol w="436418">
                  <a:extLst>
                    <a:ext uri="{9D8B030D-6E8A-4147-A177-3AD203B41FA5}">
                      <a16:colId xmlns:a16="http://schemas.microsoft.com/office/drawing/2014/main" val="4177364844"/>
                    </a:ext>
                  </a:extLst>
                </a:gridCol>
                <a:gridCol w="477981">
                  <a:extLst>
                    <a:ext uri="{9D8B030D-6E8A-4147-A177-3AD203B41FA5}">
                      <a16:colId xmlns:a16="http://schemas.microsoft.com/office/drawing/2014/main" val="127006721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uk-U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Фактическое</a:t>
                      </a: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uk-U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время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8737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uk-U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Стандартное</a:t>
                      </a: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uk-U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время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26692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44188"/>
                  </a:ext>
                </a:extLst>
              </a:tr>
            </a:tbl>
          </a:graphicData>
        </a:graphic>
      </p:graphicFrame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38D42F91-AD7E-5D26-7518-73F8B8F5B617}"/>
              </a:ext>
            </a:extLst>
          </p:cNvPr>
          <p:cNvGrpSpPr/>
          <p:nvPr/>
        </p:nvGrpSpPr>
        <p:grpSpPr>
          <a:xfrm>
            <a:off x="5285509" y="1649413"/>
            <a:ext cx="6532419" cy="4184072"/>
            <a:chOff x="5257800" y="2131670"/>
            <a:chExt cx="6532419" cy="4184072"/>
          </a:xfrm>
        </p:grpSpPr>
        <p:graphicFrame>
          <p:nvGraphicFramePr>
            <p:cNvPr id="4" name="Діаграма 3">
              <a:extLst>
                <a:ext uri="{FF2B5EF4-FFF2-40B4-BE49-F238E27FC236}">
                  <a16:creationId xmlns:a16="http://schemas.microsoft.com/office/drawing/2014/main" id="{9DB0350B-C369-3562-B6A3-9D28CD1F57C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17688056"/>
                </p:ext>
              </p:extLst>
            </p:nvPr>
          </p:nvGraphicFramePr>
          <p:xfrm>
            <a:off x="5257800" y="2131670"/>
            <a:ext cx="6532419" cy="41840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38908E-3122-1FB0-A3D7-26AB376A9605}"/>
                </a:ext>
              </a:extLst>
            </p:cNvPr>
            <p:cNvSpPr txBox="1"/>
            <p:nvPr/>
          </p:nvSpPr>
          <p:spPr>
            <a:xfrm rot="19586623">
              <a:off x="5414699" y="3514307"/>
              <a:ext cx="800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>
                  <a:solidFill>
                    <a:srgbClr val="282B32"/>
                  </a:solidFill>
                </a:rPr>
                <a:t>+18 </a:t>
              </a:r>
              <a:r>
                <a:rPr lang="uk-UA" sz="1200" dirty="0" err="1">
                  <a:solidFill>
                    <a:srgbClr val="282B32"/>
                  </a:solidFill>
                </a:rPr>
                <a:t>мин</a:t>
              </a:r>
              <a:endParaRPr lang="uk-UA" sz="1200" dirty="0">
                <a:solidFill>
                  <a:srgbClr val="282B32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AC8B0B-1122-D961-3060-A38FE5CA3F81}"/>
                </a:ext>
              </a:extLst>
            </p:cNvPr>
            <p:cNvSpPr txBox="1"/>
            <p:nvPr/>
          </p:nvSpPr>
          <p:spPr>
            <a:xfrm rot="19586623">
              <a:off x="5907714" y="2705453"/>
              <a:ext cx="800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>
                  <a:solidFill>
                    <a:srgbClr val="282B32"/>
                  </a:solidFill>
                </a:rPr>
                <a:t>+64 </a:t>
              </a:r>
              <a:r>
                <a:rPr lang="uk-UA" sz="1200" dirty="0" err="1">
                  <a:solidFill>
                    <a:srgbClr val="282B32"/>
                  </a:solidFill>
                </a:rPr>
                <a:t>мин</a:t>
              </a:r>
              <a:endParaRPr lang="uk-UA" sz="1200" dirty="0">
                <a:solidFill>
                  <a:srgbClr val="282B32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D59187-80BD-6A31-01A7-FEFC7C7294C3}"/>
                </a:ext>
              </a:extLst>
            </p:cNvPr>
            <p:cNvSpPr txBox="1"/>
            <p:nvPr/>
          </p:nvSpPr>
          <p:spPr>
            <a:xfrm rot="19586623">
              <a:off x="6518435" y="2733606"/>
              <a:ext cx="800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>
                  <a:solidFill>
                    <a:srgbClr val="282B32"/>
                  </a:solidFill>
                </a:rPr>
                <a:t>+62 </a:t>
              </a:r>
              <a:r>
                <a:rPr lang="uk-UA" sz="1200" dirty="0" err="1">
                  <a:solidFill>
                    <a:srgbClr val="282B32"/>
                  </a:solidFill>
                </a:rPr>
                <a:t>мин</a:t>
              </a:r>
              <a:endParaRPr lang="uk-UA" sz="1200" dirty="0">
                <a:solidFill>
                  <a:srgbClr val="282B32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FC53B8-86C6-3B52-9BC1-700370B3C72A}"/>
                </a:ext>
              </a:extLst>
            </p:cNvPr>
            <p:cNvSpPr txBox="1"/>
            <p:nvPr/>
          </p:nvSpPr>
          <p:spPr>
            <a:xfrm rot="19586623">
              <a:off x="6957893" y="3404435"/>
              <a:ext cx="800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>
                  <a:solidFill>
                    <a:srgbClr val="282B32"/>
                  </a:solidFill>
                </a:rPr>
                <a:t>+23 </a:t>
              </a:r>
              <a:r>
                <a:rPr lang="uk-UA" sz="1200" dirty="0" err="1">
                  <a:solidFill>
                    <a:srgbClr val="282B32"/>
                  </a:solidFill>
                </a:rPr>
                <a:t>мин</a:t>
              </a:r>
              <a:endParaRPr lang="uk-UA" sz="1200" dirty="0">
                <a:solidFill>
                  <a:srgbClr val="282B32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97A7CE-CF49-6C46-7D75-3B67EEC66062}"/>
                </a:ext>
              </a:extLst>
            </p:cNvPr>
            <p:cNvSpPr txBox="1"/>
            <p:nvPr/>
          </p:nvSpPr>
          <p:spPr>
            <a:xfrm rot="19586623">
              <a:off x="7460854" y="2355962"/>
              <a:ext cx="800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>
                  <a:solidFill>
                    <a:srgbClr val="282B32"/>
                  </a:solidFill>
                </a:rPr>
                <a:t>+86 </a:t>
              </a:r>
              <a:r>
                <a:rPr lang="uk-UA" sz="1200" dirty="0" err="1">
                  <a:solidFill>
                    <a:srgbClr val="282B32"/>
                  </a:solidFill>
                </a:rPr>
                <a:t>мин</a:t>
              </a:r>
              <a:endParaRPr lang="uk-UA" sz="1200" dirty="0">
                <a:solidFill>
                  <a:srgbClr val="282B32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714D57-EFEF-45B8-42D3-89345824429B}"/>
                </a:ext>
              </a:extLst>
            </p:cNvPr>
            <p:cNvSpPr txBox="1"/>
            <p:nvPr/>
          </p:nvSpPr>
          <p:spPr>
            <a:xfrm rot="19586623">
              <a:off x="8052657" y="2430890"/>
              <a:ext cx="800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>
                  <a:solidFill>
                    <a:srgbClr val="282B32"/>
                  </a:solidFill>
                </a:rPr>
                <a:t>+79 </a:t>
              </a:r>
              <a:r>
                <a:rPr lang="uk-UA" sz="1200" dirty="0" err="1">
                  <a:solidFill>
                    <a:srgbClr val="282B32"/>
                  </a:solidFill>
                </a:rPr>
                <a:t>мин</a:t>
              </a:r>
              <a:endParaRPr lang="uk-UA" sz="1200" dirty="0">
                <a:solidFill>
                  <a:srgbClr val="282B32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AEDD39-526C-F75B-BDA2-B198D6C0CEBE}"/>
                </a:ext>
              </a:extLst>
            </p:cNvPr>
            <p:cNvSpPr txBox="1"/>
            <p:nvPr/>
          </p:nvSpPr>
          <p:spPr>
            <a:xfrm rot="19586623">
              <a:off x="8512363" y="3702834"/>
              <a:ext cx="800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>
                  <a:solidFill>
                    <a:srgbClr val="282B32"/>
                  </a:solidFill>
                </a:rPr>
                <a:t>+4 </a:t>
              </a:r>
              <a:r>
                <a:rPr lang="uk-UA" sz="1200" dirty="0" err="1">
                  <a:solidFill>
                    <a:srgbClr val="282B32"/>
                  </a:solidFill>
                </a:rPr>
                <a:t>мин</a:t>
              </a:r>
              <a:endParaRPr lang="uk-UA" sz="1200" dirty="0">
                <a:solidFill>
                  <a:srgbClr val="282B3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3DE72B-AAAA-B425-18C7-74949DE2C015}"/>
                </a:ext>
              </a:extLst>
            </p:cNvPr>
            <p:cNvSpPr txBox="1"/>
            <p:nvPr/>
          </p:nvSpPr>
          <p:spPr>
            <a:xfrm rot="19586623">
              <a:off x="9448185" y="3003852"/>
              <a:ext cx="800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>
                  <a:solidFill>
                    <a:srgbClr val="282B32"/>
                  </a:solidFill>
                </a:rPr>
                <a:t>+46 </a:t>
              </a:r>
              <a:r>
                <a:rPr lang="uk-UA" sz="1200" dirty="0" err="1">
                  <a:solidFill>
                    <a:srgbClr val="282B32"/>
                  </a:solidFill>
                </a:rPr>
                <a:t>мин</a:t>
              </a:r>
              <a:endParaRPr lang="uk-UA" sz="1200" dirty="0">
                <a:solidFill>
                  <a:srgbClr val="282B32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22A70C-0476-3F5F-2435-E7576543DF72}"/>
                </a:ext>
              </a:extLst>
            </p:cNvPr>
            <p:cNvSpPr txBox="1"/>
            <p:nvPr/>
          </p:nvSpPr>
          <p:spPr>
            <a:xfrm rot="19586623">
              <a:off x="10036308" y="3665042"/>
              <a:ext cx="800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>
                  <a:solidFill>
                    <a:srgbClr val="282B32"/>
                  </a:solidFill>
                </a:rPr>
                <a:t>+5 </a:t>
              </a:r>
              <a:r>
                <a:rPr lang="uk-UA" sz="1200" dirty="0" err="1">
                  <a:solidFill>
                    <a:srgbClr val="282B32"/>
                  </a:solidFill>
                </a:rPr>
                <a:t>мин</a:t>
              </a:r>
              <a:endParaRPr lang="uk-UA" sz="1200" dirty="0">
                <a:solidFill>
                  <a:srgbClr val="282B3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9D58FA-7049-EE5D-CA00-22FA45DD40F7}"/>
                </a:ext>
              </a:extLst>
            </p:cNvPr>
            <p:cNvSpPr txBox="1"/>
            <p:nvPr/>
          </p:nvSpPr>
          <p:spPr>
            <a:xfrm rot="19586623">
              <a:off x="10542948" y="2815326"/>
              <a:ext cx="800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>
                  <a:solidFill>
                    <a:srgbClr val="282B32"/>
                  </a:solidFill>
                </a:rPr>
                <a:t>+56 </a:t>
              </a:r>
              <a:r>
                <a:rPr lang="uk-UA" sz="1200" dirty="0" err="1">
                  <a:solidFill>
                    <a:srgbClr val="282B32"/>
                  </a:solidFill>
                </a:rPr>
                <a:t>мин</a:t>
              </a:r>
              <a:endParaRPr lang="uk-UA" sz="1200" dirty="0">
                <a:solidFill>
                  <a:srgbClr val="282B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102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7384" y="808227"/>
            <a:ext cx="616593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uk-UA" sz="3600" b="1" dirty="0">
                <a:solidFill>
                  <a:schemeClr val="accent1"/>
                </a:solidFill>
                <a:ea typeface="+mn-lt"/>
                <a:cs typeface="+mn-lt"/>
              </a:rPr>
              <a:t>НАМ ДОВЕРЯЮТ</a:t>
            </a:r>
            <a:endParaRPr lang="uk-UA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83F19FA-ECBA-638D-4FA1-740DCC7C6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966" y="4036777"/>
            <a:ext cx="2071288" cy="879197"/>
          </a:xfrm>
          <a:prstGeom prst="rect">
            <a:avLst/>
          </a:prstGeom>
        </p:spPr>
      </p:pic>
      <p:pic>
        <p:nvPicPr>
          <p:cNvPr id="26" name="Рисунок 25" descr="Зображення, що містить текст, Графіка, графічний дизайн, птах&#10;&#10;Опис створено автоматично">
            <a:extLst>
              <a:ext uri="{FF2B5EF4-FFF2-40B4-BE49-F238E27FC236}">
                <a16:creationId xmlns:a16="http://schemas.microsoft.com/office/drawing/2014/main" id="{C5FAB50A-C543-E9DC-90E7-B9695BD211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062" r="-493" b="23923"/>
          <a:stretch/>
        </p:blipFill>
        <p:spPr>
          <a:xfrm>
            <a:off x="253978" y="5487032"/>
            <a:ext cx="1664052" cy="758675"/>
          </a:xfrm>
          <a:prstGeom prst="rect">
            <a:avLst/>
          </a:prstGeom>
        </p:spPr>
      </p:pic>
      <p:pic>
        <p:nvPicPr>
          <p:cNvPr id="36" name="Рисунок 6">
            <a:extLst>
              <a:ext uri="{FF2B5EF4-FFF2-40B4-BE49-F238E27FC236}">
                <a16:creationId xmlns:a16="http://schemas.microsoft.com/office/drawing/2014/main" id="{44DD8910-6FC5-6393-3930-8C21C19EA9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260" r="-339" b="20656"/>
          <a:stretch/>
        </p:blipFill>
        <p:spPr>
          <a:xfrm>
            <a:off x="355490" y="4176337"/>
            <a:ext cx="1481287" cy="600076"/>
          </a:xfrm>
          <a:prstGeom prst="rect">
            <a:avLst/>
          </a:prstGeom>
        </p:spPr>
      </p:pic>
      <p:pic>
        <p:nvPicPr>
          <p:cNvPr id="45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3317D90-450A-C22C-F877-3025B4A771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" t="54032" r="-407" b="18315"/>
          <a:stretch/>
        </p:blipFill>
        <p:spPr>
          <a:xfrm>
            <a:off x="2623102" y="1944911"/>
            <a:ext cx="2309180" cy="675323"/>
          </a:xfrm>
          <a:prstGeom prst="rect">
            <a:avLst/>
          </a:prstGeom>
        </p:spPr>
      </p:pic>
      <p:pic>
        <p:nvPicPr>
          <p:cNvPr id="46" name="Рисунок 8" descr="Изображение выглядит как текст, коллекция картинок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3705952A-EB52-EED6-7021-BC7CB70DA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7758" y="3054780"/>
            <a:ext cx="1541644" cy="550223"/>
          </a:xfrm>
          <a:prstGeom prst="rect">
            <a:avLst/>
          </a:prstGeom>
        </p:spPr>
      </p:pic>
      <p:pic>
        <p:nvPicPr>
          <p:cNvPr id="47" name="Рисунок 11">
            <a:extLst>
              <a:ext uri="{FF2B5EF4-FFF2-40B4-BE49-F238E27FC236}">
                <a16:creationId xmlns:a16="http://schemas.microsoft.com/office/drawing/2014/main" id="{6FCCCB56-C2F5-4564-2B93-2F47D877C7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8909" r="-339" b="38553"/>
          <a:stretch/>
        </p:blipFill>
        <p:spPr>
          <a:xfrm>
            <a:off x="308680" y="1876868"/>
            <a:ext cx="2099722" cy="607496"/>
          </a:xfrm>
          <a:prstGeom prst="rect">
            <a:avLst/>
          </a:prstGeom>
        </p:spPr>
      </p:pic>
      <p:pic>
        <p:nvPicPr>
          <p:cNvPr id="2" name="Графіка 1" descr="Дмитрук">
            <a:extLst>
              <a:ext uri="{FF2B5EF4-FFF2-40B4-BE49-F238E27FC236}">
                <a16:creationId xmlns:a16="http://schemas.microsoft.com/office/drawing/2014/main" id="{342E89EC-CB9C-A21E-22C0-9AF3295890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12880" y="3955598"/>
            <a:ext cx="1981200" cy="530423"/>
          </a:xfrm>
          <a:prstGeom prst="rect">
            <a:avLst/>
          </a:prstGeom>
        </p:spPr>
      </p:pic>
      <p:pic>
        <p:nvPicPr>
          <p:cNvPr id="3" name="Рисунок 2" descr="Солодкі напої Сандора | Alcomag">
            <a:extLst>
              <a:ext uri="{FF2B5EF4-FFF2-40B4-BE49-F238E27FC236}">
                <a16:creationId xmlns:a16="http://schemas.microsoft.com/office/drawing/2014/main" id="{9D98431A-BB99-0EA1-494F-72ED9CDFCD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5443" y="1822315"/>
            <a:ext cx="1959113" cy="572144"/>
          </a:xfrm>
          <a:prstGeom prst="rect">
            <a:avLst/>
          </a:prstGeom>
        </p:spPr>
      </p:pic>
      <p:pic>
        <p:nvPicPr>
          <p:cNvPr id="5" name="Рисунок 4" descr="Coca-Cola Ukraine">
            <a:extLst>
              <a:ext uri="{FF2B5EF4-FFF2-40B4-BE49-F238E27FC236}">
                <a16:creationId xmlns:a16="http://schemas.microsoft.com/office/drawing/2014/main" id="{A3CE2658-3B58-F4BC-8935-DAF721FEDB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301" y="2983740"/>
            <a:ext cx="868433" cy="890519"/>
          </a:xfrm>
          <a:prstGeom prst="rect">
            <a:avLst/>
          </a:prstGeom>
        </p:spPr>
      </p:pic>
      <p:pic>
        <p:nvPicPr>
          <p:cNvPr id="6" name="Рисунок 5" descr="Перша приватна броварня">
            <a:extLst>
              <a:ext uri="{FF2B5EF4-FFF2-40B4-BE49-F238E27FC236}">
                <a16:creationId xmlns:a16="http://schemas.microsoft.com/office/drawing/2014/main" id="{17DB7258-9EAB-90ED-371D-19ADAD5370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16192" y="4237932"/>
            <a:ext cx="1390650" cy="1390650"/>
          </a:xfrm>
          <a:prstGeom prst="rect">
            <a:avLst/>
          </a:prstGeom>
        </p:spPr>
      </p:pic>
      <p:pic>
        <p:nvPicPr>
          <p:cNvPr id="7" name="Рисунок 6" descr="Микулинецький Бровар - Українське пиво">
            <a:extLst>
              <a:ext uri="{FF2B5EF4-FFF2-40B4-BE49-F238E27FC236}">
                <a16:creationId xmlns:a16="http://schemas.microsoft.com/office/drawing/2014/main" id="{1998CBBA-CA45-EC49-CD50-86E45E3815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5929" y="5133147"/>
            <a:ext cx="1219200" cy="1390650"/>
          </a:xfrm>
          <a:prstGeom prst="rect">
            <a:avLst/>
          </a:prstGeom>
        </p:spPr>
      </p:pic>
      <p:pic>
        <p:nvPicPr>
          <p:cNvPr id="8" name="Рисунок 7" descr="First Dnipro Brewery - Українське пиво">
            <a:extLst>
              <a:ext uri="{FF2B5EF4-FFF2-40B4-BE49-F238E27FC236}">
                <a16:creationId xmlns:a16="http://schemas.microsoft.com/office/drawing/2014/main" id="{2D698C1E-417F-BCBC-9295-4AE3F8CEB3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14643" y="4857312"/>
            <a:ext cx="1457325" cy="1447800"/>
          </a:xfrm>
          <a:prstGeom prst="rect">
            <a:avLst/>
          </a:prstGeom>
        </p:spPr>
      </p:pic>
      <p:pic>
        <p:nvPicPr>
          <p:cNvPr id="10" name="Рисунок 9" descr="logo-food-union - EventAgency.lv">
            <a:extLst>
              <a:ext uri="{FF2B5EF4-FFF2-40B4-BE49-F238E27FC236}">
                <a16:creationId xmlns:a16="http://schemas.microsoft.com/office/drawing/2014/main" id="{639BCEC9-327D-6E7F-C023-F5E2B25D11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4723" y="1876868"/>
            <a:ext cx="1454012" cy="681659"/>
          </a:xfrm>
          <a:prstGeom prst="rect">
            <a:avLst/>
          </a:prstGeom>
        </p:spPr>
      </p:pic>
      <p:pic>
        <p:nvPicPr>
          <p:cNvPr id="11" name="Рисунок 10" descr="Молокія">
            <a:extLst>
              <a:ext uri="{FF2B5EF4-FFF2-40B4-BE49-F238E27FC236}">
                <a16:creationId xmlns:a16="http://schemas.microsoft.com/office/drawing/2014/main" id="{4430E999-AA0B-02DD-7F6F-2C49E3A13AE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41682" y="5661070"/>
            <a:ext cx="2330451" cy="991429"/>
          </a:xfrm>
          <a:prstGeom prst="rect">
            <a:avLst/>
          </a:prstGeom>
        </p:spPr>
      </p:pic>
      <p:pic>
        <p:nvPicPr>
          <p:cNvPr id="12" name="Рисунок 11" descr="Зображення, що містить Графіка, Шрифт, графічний дизайн, знімок екран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B9F323A2-C8C0-A368-D168-CF9691A9A78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42348" y="2963240"/>
            <a:ext cx="2077140" cy="384865"/>
          </a:xfrm>
          <a:prstGeom prst="rect">
            <a:avLst/>
          </a:prstGeom>
        </p:spPr>
      </p:pic>
      <p:pic>
        <p:nvPicPr>
          <p:cNvPr id="13" name="Рисунок 12" descr="Carlsberg — Latifundist.com">
            <a:extLst>
              <a:ext uri="{FF2B5EF4-FFF2-40B4-BE49-F238E27FC236}">
                <a16:creationId xmlns:a16="http://schemas.microsoft.com/office/drawing/2014/main" id="{3F3898AC-4823-3CC2-86ED-64947D16CAC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89850" y="2972836"/>
            <a:ext cx="1678885" cy="647424"/>
          </a:xfrm>
          <a:prstGeom prst="rect">
            <a:avLst/>
          </a:prstGeom>
        </p:spPr>
      </p:pic>
      <p:pic>
        <p:nvPicPr>
          <p:cNvPr id="14" name="Рисунок 13" descr="Зображення, що містить Шрифт, Графіка, логотип, графічний дизайн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E5A50C0A-3430-2F54-576A-6A8EF411267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88642" y="1731519"/>
            <a:ext cx="2279373" cy="794440"/>
          </a:xfrm>
          <a:prstGeom prst="rect">
            <a:avLst/>
          </a:prstGeom>
        </p:spPr>
      </p:pic>
      <p:pic>
        <p:nvPicPr>
          <p:cNvPr id="15" name="Рисунок 14" descr="Молочний» учасник «ТЕРРА ФУД»">
            <a:extLst>
              <a:ext uri="{FF2B5EF4-FFF2-40B4-BE49-F238E27FC236}">
                <a16:creationId xmlns:a16="http://schemas.microsoft.com/office/drawing/2014/main" id="{3CA63736-8F4C-65C3-F969-E74A51100B9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03478" y="3804931"/>
            <a:ext cx="3035162" cy="865671"/>
          </a:xfrm>
          <a:prstGeom prst="rect">
            <a:avLst/>
          </a:prstGeom>
        </p:spPr>
      </p:pic>
      <p:pic>
        <p:nvPicPr>
          <p:cNvPr id="16" name="Рисунок 15" descr="Файл:Current Parmalat Logo.PNG">
            <a:extLst>
              <a:ext uri="{FF2B5EF4-FFF2-40B4-BE49-F238E27FC236}">
                <a16:creationId xmlns:a16="http://schemas.microsoft.com/office/drawing/2014/main" id="{2D833A34-8177-2427-8071-434A69BA786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75088" y="2665824"/>
            <a:ext cx="2297045" cy="979696"/>
          </a:xfrm>
          <a:prstGeom prst="rect">
            <a:avLst/>
          </a:prstGeom>
        </p:spPr>
      </p:pic>
      <p:pic>
        <p:nvPicPr>
          <p:cNvPr id="17" name="Графіка 16" descr="Файл:PepsiCo logo.svg — Вікіпедія">
            <a:extLst>
              <a:ext uri="{FF2B5EF4-FFF2-40B4-BE49-F238E27FC236}">
                <a16:creationId xmlns:a16="http://schemas.microsoft.com/office/drawing/2014/main" id="{4859B5E7-A213-EF1E-AA2F-B2A03A3A228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782434" y="5628582"/>
            <a:ext cx="2743199" cy="761512"/>
          </a:xfrm>
          <a:prstGeom prst="rect">
            <a:avLst/>
          </a:prstGeom>
        </p:spPr>
      </p:pic>
      <p:pic>
        <p:nvPicPr>
          <p:cNvPr id="19" name="Рисунок 18" descr="Торчин. Смачні історії">
            <a:extLst>
              <a:ext uri="{FF2B5EF4-FFF2-40B4-BE49-F238E27FC236}">
                <a16:creationId xmlns:a16="http://schemas.microsoft.com/office/drawing/2014/main" id="{F0ACE478-40D0-6252-F39A-186A60F5E5C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150318" y="5789610"/>
            <a:ext cx="1656524" cy="1112217"/>
          </a:xfrm>
          <a:prstGeom prst="rect">
            <a:avLst/>
          </a:prstGeom>
        </p:spPr>
      </p:pic>
      <p:pic>
        <p:nvPicPr>
          <p:cNvPr id="2050" name="Picture 2" descr="YOOK - Organic Estonia">
            <a:extLst>
              <a:ext uri="{FF2B5EF4-FFF2-40B4-BE49-F238E27FC236}">
                <a16:creationId xmlns:a16="http://schemas.microsoft.com/office/drawing/2014/main" id="{46C7D474-C28C-4376-BB5D-BF6C4FC56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27" y="4987645"/>
            <a:ext cx="1678700" cy="67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Новая мельница: «Мироновский хлебопродукт» сменил стиль и логотип. |  Диджитал на MMR">
            <a:extLst>
              <a:ext uri="{FF2B5EF4-FFF2-40B4-BE49-F238E27FC236}">
                <a16:creationId xmlns:a16="http://schemas.microsoft.com/office/drawing/2014/main" id="{43E21AE1-7C7B-40AB-74EB-142DC3C26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1" t="67766" r="3474" b="4731"/>
          <a:stretch>
            <a:fillRect/>
          </a:stretch>
        </p:blipFill>
        <p:spPr bwMode="auto">
          <a:xfrm>
            <a:off x="6617269" y="4883909"/>
            <a:ext cx="1457699" cy="59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623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7384" y="814739"/>
            <a:ext cx="498141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3600" b="1" dirty="0">
                <a:solidFill>
                  <a:schemeClr val="accent1"/>
                </a:solidFill>
                <a:cs typeface="Rubik SemiBold" pitchFamily="2" charset="-79"/>
              </a:rPr>
              <a:t>КОНТАКТЫ</a:t>
            </a:r>
            <a:endParaRPr lang="en-US" sz="3600" b="1" dirty="0">
              <a:solidFill>
                <a:schemeClr val="accent1"/>
              </a:solidFill>
              <a:latin typeface="+mj-lt"/>
              <a:cs typeface="Rubik SemiBold" pitchFamily="2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DAE99A-8C9C-6F4D-937E-8B26C11C8A9E}"/>
              </a:ext>
            </a:extLst>
          </p:cNvPr>
          <p:cNvSpPr/>
          <p:nvPr/>
        </p:nvSpPr>
        <p:spPr>
          <a:xfrm>
            <a:off x="5182240" y="3378379"/>
            <a:ext cx="14672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0" i="0" dirty="0">
                <a:solidFill>
                  <a:srgbClr val="001824"/>
                </a:solidFill>
                <a:effectLst/>
                <a:latin typeface="f"/>
                <a:hlinkClick r:id="rId2"/>
              </a:rPr>
              <a:t>ask@viravix.com</a:t>
            </a:r>
            <a:endParaRPr lang="en-US" sz="1400" dirty="0">
              <a:ea typeface="Inter" panose="02000503000000020004" pitchFamily="2" charset="0"/>
              <a:cs typeface="Plus Jakarta Sans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DAE99A-8C9C-6F4D-937E-8B26C11C8A9E}"/>
              </a:ext>
            </a:extLst>
          </p:cNvPr>
          <p:cNvSpPr/>
          <p:nvPr/>
        </p:nvSpPr>
        <p:spPr>
          <a:xfrm>
            <a:off x="4396767" y="3370181"/>
            <a:ext cx="4622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chemeClr val="accent4"/>
                </a:solidFill>
                <a:ea typeface="Inter" panose="02000503000000020004" pitchFamily="2" charset="0"/>
                <a:cs typeface="Plus Jakarta Sans SemiBold" pitchFamily="2" charset="0"/>
              </a:rPr>
              <a:t>Email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DAE99A-8C9C-6F4D-937E-8B26C11C8A9E}"/>
              </a:ext>
            </a:extLst>
          </p:cNvPr>
          <p:cNvSpPr/>
          <p:nvPr/>
        </p:nvSpPr>
        <p:spPr>
          <a:xfrm>
            <a:off x="5182240" y="2377710"/>
            <a:ext cx="3102560" cy="614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400" b="0" i="0" dirty="0">
                <a:solidFill>
                  <a:srgbClr val="001824"/>
                </a:solidFill>
                <a:effectLst/>
                <a:latin typeface="f"/>
                <a:hlinkClick r:id="rId3"/>
              </a:rPr>
              <a:t>+372 (880) 7560</a:t>
            </a:r>
            <a:br>
              <a:rPr lang="uk-UA" sz="1400" b="0" i="0" dirty="0">
                <a:solidFill>
                  <a:srgbClr val="001824"/>
                </a:solidFill>
                <a:effectLst/>
                <a:latin typeface="f"/>
              </a:rPr>
            </a:br>
            <a:r>
              <a:rPr lang="uk-UA" sz="1400" b="0" i="0" dirty="0">
                <a:solidFill>
                  <a:srgbClr val="001824"/>
                </a:solidFill>
                <a:effectLst/>
                <a:latin typeface="f"/>
                <a:hlinkClick r:id="rId4"/>
              </a:rPr>
              <a:t>+38 (044) 358 18 40</a:t>
            </a:r>
            <a:r>
              <a:rPr lang="uk-UA" sz="1400" b="0" i="0" dirty="0">
                <a:solidFill>
                  <a:srgbClr val="001824"/>
                </a:solidFill>
                <a:effectLst/>
                <a:latin typeface="f"/>
              </a:rPr>
              <a:t> </a:t>
            </a:r>
            <a:endParaRPr lang="en-US" sz="1400" dirty="0">
              <a:ea typeface="Inter" panose="02000503000000020004" pitchFamily="2" charset="0"/>
              <a:cs typeface="Poppins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DAE99A-8C9C-6F4D-937E-8B26C11C8A9E}"/>
              </a:ext>
            </a:extLst>
          </p:cNvPr>
          <p:cNvSpPr/>
          <p:nvPr/>
        </p:nvSpPr>
        <p:spPr>
          <a:xfrm>
            <a:off x="4396767" y="2456406"/>
            <a:ext cx="51535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uk-UA" sz="1400" b="1" dirty="0" err="1">
                <a:solidFill>
                  <a:schemeClr val="accent4"/>
                </a:solidFill>
                <a:ea typeface="Inter" panose="02000503000000020004" pitchFamily="2" charset="0"/>
                <a:cs typeface="Plus Jakarta Sans SemiBold" pitchFamily="2" charset="0"/>
              </a:rPr>
              <a:t>Тел</a:t>
            </a:r>
            <a:r>
              <a:rPr lang="uk-UA" sz="1400" b="1" dirty="0">
                <a:solidFill>
                  <a:schemeClr val="accent4"/>
                </a:solidFill>
                <a:ea typeface="Inter" panose="02000503000000020004" pitchFamily="2" charset="0"/>
                <a:cs typeface="Plus Jakarta Sans SemiBold" pitchFamily="2" charset="0"/>
              </a:rPr>
              <a:t>.</a:t>
            </a:r>
            <a:endParaRPr lang="en-US" sz="1400" b="1" dirty="0">
              <a:solidFill>
                <a:schemeClr val="accent4"/>
              </a:solidFill>
              <a:ea typeface="Inter" panose="02000503000000020004" pitchFamily="2" charset="0"/>
              <a:cs typeface="Plus Jakarta Sans SemiBold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DAE99A-8C9C-6F4D-937E-8B26C11C8A9E}"/>
              </a:ext>
            </a:extLst>
          </p:cNvPr>
          <p:cNvSpPr/>
          <p:nvPr/>
        </p:nvSpPr>
        <p:spPr>
          <a:xfrm>
            <a:off x="1845366" y="5669117"/>
            <a:ext cx="3077818" cy="527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/>
              <a:t>VIRAVIX GROUP OÜ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Joala 9-20, 20103 Narva, Estonia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17019" y="5546893"/>
            <a:ext cx="1054401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1">
            <a:extLst>
              <a:ext uri="{FF2B5EF4-FFF2-40B4-BE49-F238E27FC236}">
                <a16:creationId xmlns:a16="http://schemas.microsoft.com/office/drawing/2014/main" id="{B3568563-6757-52CA-001C-EC60AD83E80A}"/>
              </a:ext>
            </a:extLst>
          </p:cNvPr>
          <p:cNvSpPr/>
          <p:nvPr/>
        </p:nvSpPr>
        <p:spPr>
          <a:xfrm>
            <a:off x="5182239" y="3952648"/>
            <a:ext cx="146720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0" i="0" dirty="0">
                <a:solidFill>
                  <a:srgbClr val="001824"/>
                </a:solidFill>
                <a:effectLst/>
                <a:latin typeface="f"/>
                <a:hlinkClick r:id="rId5"/>
              </a:rPr>
              <a:t>viravix.com</a:t>
            </a:r>
            <a:endParaRPr lang="en-US" sz="1400" dirty="0">
              <a:ea typeface="Inter" panose="02000503000000020004" pitchFamily="2" charset="0"/>
              <a:cs typeface="Plus Jakarta Sans" pitchFamily="2" charset="0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A53FDFB7-0966-7C42-8391-E413D4DCA0A3}"/>
              </a:ext>
            </a:extLst>
          </p:cNvPr>
          <p:cNvSpPr/>
          <p:nvPr/>
        </p:nvSpPr>
        <p:spPr>
          <a:xfrm>
            <a:off x="4396767" y="3952648"/>
            <a:ext cx="4622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chemeClr val="accent4"/>
                </a:solidFill>
                <a:ea typeface="Inter" panose="02000503000000020004" pitchFamily="2" charset="0"/>
                <a:cs typeface="Plus Jakarta Sans SemiBold" pitchFamily="2" charset="0"/>
              </a:rPr>
              <a:t>WEB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78DAEA-7666-2D9D-247F-71E0A9206AA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217" r="23425"/>
          <a:stretch>
            <a:fillRect/>
          </a:stretch>
        </p:blipFill>
        <p:spPr>
          <a:xfrm>
            <a:off x="487679" y="1995140"/>
            <a:ext cx="2833375" cy="3129485"/>
          </a:xfrm>
          <a:prstGeom prst="rect">
            <a:avLst/>
          </a:prstGeom>
        </p:spPr>
      </p:pic>
      <p:pic>
        <p:nvPicPr>
          <p:cNvPr id="5" name="Графіка 4">
            <a:hlinkClick r:id="rId7"/>
            <a:extLst>
              <a:ext uri="{FF2B5EF4-FFF2-40B4-BE49-F238E27FC236}">
                <a16:creationId xmlns:a16="http://schemas.microsoft.com/office/drawing/2014/main" id="{F44ED8E5-513C-1160-D4EE-AAA42AFEA0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88791" y="4553977"/>
            <a:ext cx="386895" cy="386895"/>
          </a:xfrm>
          <a:prstGeom prst="rect">
            <a:avLst/>
          </a:prstGeom>
        </p:spPr>
      </p:pic>
      <p:pic>
        <p:nvPicPr>
          <p:cNvPr id="7" name="Графіка 6">
            <a:hlinkClick r:id="rId10"/>
            <a:extLst>
              <a:ext uri="{FF2B5EF4-FFF2-40B4-BE49-F238E27FC236}">
                <a16:creationId xmlns:a16="http://schemas.microsoft.com/office/drawing/2014/main" id="{2264F471-2000-4CEB-6D88-FBBCF8E4F5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50778" y="4553977"/>
            <a:ext cx="386895" cy="3868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E51EA6-C9BC-FAE1-D084-98FFBC26AC1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27" y="2377710"/>
            <a:ext cx="2671218" cy="26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7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C10F5-41B5-BC6D-FAB5-55022A59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25BF51-CAE6-46F9-4F52-43D94F33F079}"/>
              </a:ext>
            </a:extLst>
          </p:cNvPr>
          <p:cNvSpPr txBox="1"/>
          <p:nvPr/>
        </p:nvSpPr>
        <p:spPr>
          <a:xfrm>
            <a:off x="657384" y="802206"/>
            <a:ext cx="983171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uk-UA" sz="3600" b="1" dirty="0">
                <a:solidFill>
                  <a:schemeClr val="accent1"/>
                </a:solidFill>
                <a:latin typeface="+mj-lt"/>
                <a:cs typeface="Rubik SemiBold"/>
              </a:rPr>
              <a:t>КОМПАНИЯ </a:t>
            </a:r>
            <a:r>
              <a:rPr lang="en-GB" sz="3600" b="1" dirty="0">
                <a:solidFill>
                  <a:schemeClr val="accent1"/>
                </a:solidFill>
                <a:latin typeface="+mj-lt"/>
                <a:cs typeface="Rubik SemiBold"/>
              </a:rPr>
              <a:t>VIRAVIX</a:t>
            </a:r>
            <a:endParaRPr lang="en-US" sz="3600" dirty="0">
              <a:solidFill>
                <a:schemeClr val="accent1"/>
              </a:solidFill>
              <a:latin typeface="+mj-lt"/>
              <a:cs typeface="Rubik SemiBold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D1DB276-D64D-6585-61F0-0CFE68404FC5}"/>
              </a:ext>
            </a:extLst>
          </p:cNvPr>
          <p:cNvSpPr/>
          <p:nvPr/>
        </p:nvSpPr>
        <p:spPr>
          <a:xfrm>
            <a:off x="1084282" y="4491366"/>
            <a:ext cx="4581022" cy="6463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ru-RU" sz="1400" dirty="0"/>
              <a:t>Наша </a:t>
            </a:r>
            <a:r>
              <a:rPr lang="ru-RU" sz="1400" b="1" dirty="0"/>
              <a:t>ЦЕЛЬ</a:t>
            </a:r>
            <a:r>
              <a:rPr lang="ru-RU" sz="1400" dirty="0"/>
              <a:t> — быть надёжным партнёром для наших клиентов, демонстрируя проактивный подход и стабильно высокие результаты.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DBABA3-17CD-93EB-807F-1D4D736D79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67" y="3631074"/>
            <a:ext cx="2544165" cy="2544165"/>
          </a:xfrm>
          <a:prstGeom prst="rect">
            <a:avLst/>
          </a:prstGeom>
        </p:spPr>
      </p:pic>
      <p:sp>
        <p:nvSpPr>
          <p:cNvPr id="5" name="Freeform: Shape 987">
            <a:extLst>
              <a:ext uri="{FF2B5EF4-FFF2-40B4-BE49-F238E27FC236}">
                <a16:creationId xmlns:a16="http://schemas.microsoft.com/office/drawing/2014/main" id="{08181282-83AB-F289-07B2-B10E28762E51}"/>
              </a:ext>
            </a:extLst>
          </p:cNvPr>
          <p:cNvSpPr/>
          <p:nvPr/>
        </p:nvSpPr>
        <p:spPr>
          <a:xfrm>
            <a:off x="1084282" y="3718600"/>
            <a:ext cx="565349" cy="565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4" y="0"/>
                </a:moveTo>
                <a:cubicBezTo>
                  <a:pt x="4849" y="0"/>
                  <a:pt x="0" y="4849"/>
                  <a:pt x="0" y="10804"/>
                </a:cubicBezTo>
                <a:cubicBezTo>
                  <a:pt x="0" y="16758"/>
                  <a:pt x="4849" y="21600"/>
                  <a:pt x="10804" y="21600"/>
                </a:cubicBezTo>
                <a:cubicBezTo>
                  <a:pt x="16758" y="21600"/>
                  <a:pt x="21600" y="16758"/>
                  <a:pt x="21600" y="10804"/>
                </a:cubicBezTo>
                <a:cubicBezTo>
                  <a:pt x="21600" y="8651"/>
                  <a:pt x="20947" y="6604"/>
                  <a:pt x="19780" y="4852"/>
                </a:cubicBezTo>
                <a:lnTo>
                  <a:pt x="21138" y="3495"/>
                </a:lnTo>
                <a:cubicBezTo>
                  <a:pt x="21240" y="3392"/>
                  <a:pt x="21269" y="3243"/>
                  <a:pt x="21213" y="3108"/>
                </a:cubicBezTo>
                <a:cubicBezTo>
                  <a:pt x="21158" y="2974"/>
                  <a:pt x="21025" y="2881"/>
                  <a:pt x="20880" y="2881"/>
                </a:cubicBezTo>
                <a:lnTo>
                  <a:pt x="19227" y="2881"/>
                </a:lnTo>
                <a:lnTo>
                  <a:pt x="19333" y="2775"/>
                </a:lnTo>
                <a:cubicBezTo>
                  <a:pt x="19474" y="2634"/>
                  <a:pt x="19474" y="2407"/>
                  <a:pt x="19333" y="2267"/>
                </a:cubicBezTo>
                <a:cubicBezTo>
                  <a:pt x="19192" y="2126"/>
                  <a:pt x="18966" y="2126"/>
                  <a:pt x="18825" y="2267"/>
                </a:cubicBezTo>
                <a:lnTo>
                  <a:pt x="18719" y="2373"/>
                </a:lnTo>
                <a:lnTo>
                  <a:pt x="18719" y="720"/>
                </a:lnTo>
                <a:cubicBezTo>
                  <a:pt x="18719" y="575"/>
                  <a:pt x="18634" y="449"/>
                  <a:pt x="18499" y="394"/>
                </a:cubicBezTo>
                <a:cubicBezTo>
                  <a:pt x="18364" y="338"/>
                  <a:pt x="18208" y="367"/>
                  <a:pt x="18105" y="470"/>
                </a:cubicBezTo>
                <a:lnTo>
                  <a:pt x="15224" y="3351"/>
                </a:lnTo>
                <a:cubicBezTo>
                  <a:pt x="15156" y="3419"/>
                  <a:pt x="15118" y="3506"/>
                  <a:pt x="15118" y="3601"/>
                </a:cubicBezTo>
                <a:lnTo>
                  <a:pt x="15118" y="5982"/>
                </a:lnTo>
                <a:lnTo>
                  <a:pt x="11274" y="9818"/>
                </a:lnTo>
                <a:cubicBezTo>
                  <a:pt x="10864" y="9621"/>
                  <a:pt x="10363" y="9683"/>
                  <a:pt x="10023" y="10023"/>
                </a:cubicBezTo>
                <a:cubicBezTo>
                  <a:pt x="9593" y="10452"/>
                  <a:pt x="9593" y="11148"/>
                  <a:pt x="10023" y="11577"/>
                </a:cubicBezTo>
                <a:cubicBezTo>
                  <a:pt x="10452" y="12007"/>
                  <a:pt x="11148" y="12007"/>
                  <a:pt x="11577" y="11577"/>
                </a:cubicBezTo>
                <a:cubicBezTo>
                  <a:pt x="11917" y="11237"/>
                  <a:pt x="11979" y="10736"/>
                  <a:pt x="11782" y="10326"/>
                </a:cubicBezTo>
                <a:lnTo>
                  <a:pt x="13579" y="8529"/>
                </a:lnTo>
                <a:cubicBezTo>
                  <a:pt x="14104" y="9171"/>
                  <a:pt x="14397" y="9964"/>
                  <a:pt x="14397" y="10804"/>
                </a:cubicBezTo>
                <a:cubicBezTo>
                  <a:pt x="14397" y="12788"/>
                  <a:pt x="12788" y="14405"/>
                  <a:pt x="10804" y="14405"/>
                </a:cubicBezTo>
                <a:cubicBezTo>
                  <a:pt x="8819" y="14405"/>
                  <a:pt x="7203" y="12788"/>
                  <a:pt x="7203" y="10804"/>
                </a:cubicBezTo>
                <a:cubicBezTo>
                  <a:pt x="7203" y="8819"/>
                  <a:pt x="8819" y="7203"/>
                  <a:pt x="10804" y="7203"/>
                </a:cubicBezTo>
                <a:cubicBezTo>
                  <a:pt x="11335" y="7203"/>
                  <a:pt x="11843" y="7313"/>
                  <a:pt x="12320" y="7536"/>
                </a:cubicBezTo>
                <a:cubicBezTo>
                  <a:pt x="12501" y="7621"/>
                  <a:pt x="12714" y="7543"/>
                  <a:pt x="12798" y="7362"/>
                </a:cubicBezTo>
                <a:cubicBezTo>
                  <a:pt x="12882" y="7182"/>
                  <a:pt x="12804" y="6969"/>
                  <a:pt x="12623" y="6884"/>
                </a:cubicBezTo>
                <a:cubicBezTo>
                  <a:pt x="12050" y="6617"/>
                  <a:pt x="11441" y="6482"/>
                  <a:pt x="10804" y="6482"/>
                </a:cubicBezTo>
                <a:cubicBezTo>
                  <a:pt x="8422" y="6482"/>
                  <a:pt x="6482" y="8422"/>
                  <a:pt x="6482" y="10804"/>
                </a:cubicBezTo>
                <a:cubicBezTo>
                  <a:pt x="6482" y="13186"/>
                  <a:pt x="8422" y="15118"/>
                  <a:pt x="10804" y="15118"/>
                </a:cubicBezTo>
                <a:cubicBezTo>
                  <a:pt x="13186" y="15118"/>
                  <a:pt x="15118" y="13186"/>
                  <a:pt x="15118" y="10804"/>
                </a:cubicBezTo>
                <a:cubicBezTo>
                  <a:pt x="15118" y="9773"/>
                  <a:pt x="14738" y="8807"/>
                  <a:pt x="14079" y="8029"/>
                </a:cubicBezTo>
                <a:lnTo>
                  <a:pt x="15103" y="7005"/>
                </a:lnTo>
                <a:cubicBezTo>
                  <a:pt x="16033" y="8058"/>
                  <a:pt x="16558" y="9386"/>
                  <a:pt x="16558" y="10804"/>
                </a:cubicBezTo>
                <a:cubicBezTo>
                  <a:pt x="16558" y="13979"/>
                  <a:pt x="13979" y="16558"/>
                  <a:pt x="10804" y="16558"/>
                </a:cubicBezTo>
                <a:cubicBezTo>
                  <a:pt x="7628" y="16558"/>
                  <a:pt x="5042" y="13979"/>
                  <a:pt x="5042" y="10804"/>
                </a:cubicBezTo>
                <a:cubicBezTo>
                  <a:pt x="5042" y="7628"/>
                  <a:pt x="7628" y="5042"/>
                  <a:pt x="10804" y="5042"/>
                </a:cubicBezTo>
                <a:cubicBezTo>
                  <a:pt x="11923" y="5042"/>
                  <a:pt x="13002" y="5367"/>
                  <a:pt x="13935" y="5974"/>
                </a:cubicBezTo>
                <a:cubicBezTo>
                  <a:pt x="14102" y="6082"/>
                  <a:pt x="14327" y="6034"/>
                  <a:pt x="14435" y="5868"/>
                </a:cubicBezTo>
                <a:cubicBezTo>
                  <a:pt x="14544" y="5701"/>
                  <a:pt x="14495" y="5476"/>
                  <a:pt x="14329" y="5368"/>
                </a:cubicBezTo>
                <a:cubicBezTo>
                  <a:pt x="13278" y="4684"/>
                  <a:pt x="12063" y="4322"/>
                  <a:pt x="10804" y="4322"/>
                </a:cubicBezTo>
                <a:cubicBezTo>
                  <a:pt x="7231" y="4322"/>
                  <a:pt x="4322" y="7231"/>
                  <a:pt x="4322" y="10804"/>
                </a:cubicBezTo>
                <a:cubicBezTo>
                  <a:pt x="4322" y="14376"/>
                  <a:pt x="7231" y="17278"/>
                  <a:pt x="10804" y="17278"/>
                </a:cubicBezTo>
                <a:cubicBezTo>
                  <a:pt x="14376" y="17278"/>
                  <a:pt x="17278" y="14376"/>
                  <a:pt x="17278" y="10804"/>
                </a:cubicBezTo>
                <a:cubicBezTo>
                  <a:pt x="17278" y="9195"/>
                  <a:pt x="16676" y="7687"/>
                  <a:pt x="15611" y="6497"/>
                </a:cubicBezTo>
                <a:lnTo>
                  <a:pt x="15626" y="6482"/>
                </a:lnTo>
                <a:lnTo>
                  <a:pt x="17400" y="6482"/>
                </a:lnTo>
                <a:cubicBezTo>
                  <a:pt x="18240" y="7759"/>
                  <a:pt x="18719" y="9237"/>
                  <a:pt x="18719" y="10804"/>
                </a:cubicBezTo>
                <a:cubicBezTo>
                  <a:pt x="18719" y="15171"/>
                  <a:pt x="15170" y="18719"/>
                  <a:pt x="10804" y="18719"/>
                </a:cubicBezTo>
                <a:cubicBezTo>
                  <a:pt x="6437" y="18719"/>
                  <a:pt x="2881" y="15171"/>
                  <a:pt x="2881" y="10804"/>
                </a:cubicBezTo>
                <a:cubicBezTo>
                  <a:pt x="2881" y="6437"/>
                  <a:pt x="6437" y="2881"/>
                  <a:pt x="10804" y="2881"/>
                </a:cubicBezTo>
                <a:cubicBezTo>
                  <a:pt x="11936" y="2881"/>
                  <a:pt x="13026" y="3118"/>
                  <a:pt x="14049" y="3579"/>
                </a:cubicBezTo>
                <a:cubicBezTo>
                  <a:pt x="14231" y="3660"/>
                  <a:pt x="14446" y="3577"/>
                  <a:pt x="14526" y="3397"/>
                </a:cubicBezTo>
                <a:cubicBezTo>
                  <a:pt x="14608" y="3215"/>
                  <a:pt x="14525" y="3001"/>
                  <a:pt x="14344" y="2919"/>
                </a:cubicBezTo>
                <a:cubicBezTo>
                  <a:pt x="13227" y="2416"/>
                  <a:pt x="12039" y="2161"/>
                  <a:pt x="10804" y="2161"/>
                </a:cubicBezTo>
                <a:cubicBezTo>
                  <a:pt x="6040" y="2161"/>
                  <a:pt x="2161" y="6040"/>
                  <a:pt x="2161" y="10804"/>
                </a:cubicBezTo>
                <a:cubicBezTo>
                  <a:pt x="2161" y="15567"/>
                  <a:pt x="6040" y="19439"/>
                  <a:pt x="10804" y="19439"/>
                </a:cubicBezTo>
                <a:cubicBezTo>
                  <a:pt x="15567" y="19439"/>
                  <a:pt x="19439" y="15567"/>
                  <a:pt x="19439" y="10804"/>
                </a:cubicBezTo>
                <a:cubicBezTo>
                  <a:pt x="19439" y="9221"/>
                  <a:pt x="19000" y="7719"/>
                  <a:pt x="18211" y="6399"/>
                </a:cubicBezTo>
                <a:cubicBezTo>
                  <a:pt x="18225" y="6389"/>
                  <a:pt x="18244" y="6388"/>
                  <a:pt x="18257" y="6376"/>
                </a:cubicBezTo>
                <a:lnTo>
                  <a:pt x="19257" y="5375"/>
                </a:lnTo>
                <a:cubicBezTo>
                  <a:pt x="20294" y="6984"/>
                  <a:pt x="20880" y="8845"/>
                  <a:pt x="20880" y="10804"/>
                </a:cubicBezTo>
                <a:cubicBezTo>
                  <a:pt x="20880" y="16361"/>
                  <a:pt x="16361" y="20880"/>
                  <a:pt x="10804" y="20880"/>
                </a:cubicBezTo>
                <a:cubicBezTo>
                  <a:pt x="5246" y="20880"/>
                  <a:pt x="720" y="16361"/>
                  <a:pt x="720" y="10804"/>
                </a:cubicBezTo>
                <a:cubicBezTo>
                  <a:pt x="720" y="5246"/>
                  <a:pt x="5246" y="720"/>
                  <a:pt x="10804" y="720"/>
                </a:cubicBezTo>
                <a:cubicBezTo>
                  <a:pt x="12430" y="720"/>
                  <a:pt x="13979" y="1096"/>
                  <a:pt x="15413" y="1835"/>
                </a:cubicBezTo>
                <a:cubicBezTo>
                  <a:pt x="15590" y="1927"/>
                  <a:pt x="15808" y="1860"/>
                  <a:pt x="15899" y="1683"/>
                </a:cubicBezTo>
                <a:cubicBezTo>
                  <a:pt x="15990" y="1505"/>
                  <a:pt x="15916" y="1290"/>
                  <a:pt x="15739" y="1198"/>
                </a:cubicBezTo>
                <a:cubicBezTo>
                  <a:pt x="14224" y="416"/>
                  <a:pt x="12521" y="0"/>
                  <a:pt x="10804" y="0"/>
                </a:cubicBezTo>
                <a:close/>
                <a:moveTo>
                  <a:pt x="17999" y="1592"/>
                </a:moveTo>
                <a:lnTo>
                  <a:pt x="17999" y="3093"/>
                </a:lnTo>
                <a:lnTo>
                  <a:pt x="15838" y="5254"/>
                </a:lnTo>
                <a:lnTo>
                  <a:pt x="15838" y="3753"/>
                </a:lnTo>
                <a:lnTo>
                  <a:pt x="17999" y="1592"/>
                </a:lnTo>
                <a:close/>
                <a:moveTo>
                  <a:pt x="18507" y="3601"/>
                </a:moveTo>
                <a:lnTo>
                  <a:pt x="20008" y="3601"/>
                </a:lnTo>
                <a:lnTo>
                  <a:pt x="17847" y="5762"/>
                </a:lnTo>
                <a:lnTo>
                  <a:pt x="16346" y="5762"/>
                </a:lnTo>
                <a:lnTo>
                  <a:pt x="18507" y="3601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5068" tIns="15068" rIns="15068" bIns="15068" anchor="ctr"/>
          <a:lstStyle/>
          <a:p>
            <a:pPr defTabSz="457200">
              <a:defRPr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8B05B-10A7-21A4-A3BF-4BEA19BC2C07}"/>
              </a:ext>
            </a:extLst>
          </p:cNvPr>
          <p:cNvSpPr txBox="1"/>
          <p:nvPr/>
        </p:nvSpPr>
        <p:spPr>
          <a:xfrm>
            <a:off x="668589" y="1696458"/>
            <a:ext cx="10547561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dirty="0">
                <a:solidFill>
                  <a:schemeClr val="accent4"/>
                </a:solidFill>
                <a:cs typeface="Rubik SemiBold"/>
              </a:rPr>
              <a:t>10+ лет опыта в области инжиниринга и автоматизации технологических процессов</a:t>
            </a:r>
            <a:endParaRPr lang="uk-UA" dirty="0" err="1">
              <a:solidFill>
                <a:schemeClr val="accent4"/>
              </a:solidFill>
              <a:cs typeface="Rubik SemiBold"/>
            </a:endParaRPr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0A71F199-8CFF-B5B4-FA62-5BA73C34AFCE}"/>
              </a:ext>
            </a:extLst>
          </p:cNvPr>
          <p:cNvSpPr/>
          <p:nvPr/>
        </p:nvSpPr>
        <p:spPr>
          <a:xfrm>
            <a:off x="669072" y="2024408"/>
            <a:ext cx="11131988" cy="93846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/>
              <a:t>Мы проектируем и внедряем комплексные решения «под ключ» для широкого спектра пищевой промышленности. Наши услуги охватывают технологическое проектирование, поставку оборудования от ведущих мировых брендов, изготовление шкафов управления, монтаж, автоматизацию, разработку ПО, пусконаладочные работы и сопровождение после запуска.</a:t>
            </a:r>
            <a:endParaRPr lang="uk-UA" dirty="0"/>
          </a:p>
        </p:txBody>
      </p:sp>
      <p:sp>
        <p:nvSpPr>
          <p:cNvPr id="23" name="Прямокутник: округлені кути 22">
            <a:extLst>
              <a:ext uri="{FF2B5EF4-FFF2-40B4-BE49-F238E27FC236}">
                <a16:creationId xmlns:a16="http://schemas.microsoft.com/office/drawing/2014/main" id="{C5F9AD06-BF43-2B54-5697-4BB2513DA29F}"/>
              </a:ext>
            </a:extLst>
          </p:cNvPr>
          <p:cNvSpPr/>
          <p:nvPr/>
        </p:nvSpPr>
        <p:spPr>
          <a:xfrm>
            <a:off x="669073" y="3429000"/>
            <a:ext cx="5102250" cy="304121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B2F59176-5991-1249-F046-974693B034C7}"/>
              </a:ext>
            </a:extLst>
          </p:cNvPr>
          <p:cNvSpPr/>
          <p:nvPr/>
        </p:nvSpPr>
        <p:spPr>
          <a:xfrm>
            <a:off x="1084282" y="5328637"/>
            <a:ext cx="2755196" cy="86177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err="1">
                <a:solidFill>
                  <a:schemeClr val="accent1"/>
                </a:solidFill>
                <a:cs typeface="Rubik SemiBold"/>
              </a:rPr>
              <a:t>Доверие</a:t>
            </a:r>
            <a:endParaRPr lang="uk-UA" sz="1400" dirty="0">
              <a:solidFill>
                <a:schemeClr val="accent1"/>
              </a:solidFill>
              <a:cs typeface="Rubik SemiBold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err="1">
                <a:solidFill>
                  <a:schemeClr val="accent1"/>
                </a:solidFill>
                <a:cs typeface="Rubik SemiBold"/>
              </a:rPr>
              <a:t>Удобство</a:t>
            </a:r>
            <a:endParaRPr lang="uk-UA" sz="1400" dirty="0">
              <a:solidFill>
                <a:schemeClr val="accent1"/>
              </a:solidFill>
              <a:cs typeface="Rubik SemiBold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err="1">
                <a:solidFill>
                  <a:schemeClr val="accent1"/>
                </a:solidFill>
                <a:cs typeface="Rubik SemiBold"/>
              </a:rPr>
              <a:t>Положительный</a:t>
            </a:r>
            <a:r>
              <a:rPr lang="uk-UA" sz="1400" dirty="0">
                <a:solidFill>
                  <a:schemeClr val="accent1"/>
                </a:solidFill>
                <a:cs typeface="Rubik SemiBold"/>
              </a:rPr>
              <a:t> </a:t>
            </a:r>
            <a:r>
              <a:rPr lang="uk-UA" sz="1400" dirty="0" err="1">
                <a:solidFill>
                  <a:schemeClr val="accent1"/>
                </a:solidFill>
                <a:cs typeface="Rubik SemiBold"/>
              </a:rPr>
              <a:t>опыт</a:t>
            </a:r>
            <a:endParaRPr lang="uk-UA" sz="1400" dirty="0">
              <a:solidFill>
                <a:schemeClr val="accent1"/>
              </a:solidFill>
              <a:cs typeface="Rubik SemiBold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err="1">
                <a:solidFill>
                  <a:schemeClr val="accent1"/>
                </a:solidFill>
                <a:cs typeface="Rubik SemiBold"/>
              </a:rPr>
              <a:t>Предсказуемость</a:t>
            </a:r>
            <a:r>
              <a:rPr lang="uk-UA" sz="1400" dirty="0">
                <a:solidFill>
                  <a:schemeClr val="accent1"/>
                </a:solidFill>
                <a:cs typeface="Rubik SemiBold"/>
              </a:rPr>
              <a:t> </a:t>
            </a:r>
            <a:r>
              <a:rPr lang="uk-UA" sz="1400" dirty="0" err="1">
                <a:solidFill>
                  <a:schemeClr val="accent1"/>
                </a:solidFill>
                <a:cs typeface="Rubik SemiBold"/>
              </a:rPr>
              <a:t>результата</a:t>
            </a:r>
            <a:endParaRPr lang="en-US" sz="1400" dirty="0" err="1">
              <a:solidFill>
                <a:schemeClr val="accent1"/>
              </a:solidFill>
              <a:cs typeface="Rubik SemiBold" pitchFamily="2" charset="-79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E412AB-B814-469D-7D29-1BA5A0CDE0B1}"/>
              </a:ext>
            </a:extLst>
          </p:cNvPr>
          <p:cNvSpPr txBox="1"/>
          <p:nvPr/>
        </p:nvSpPr>
        <p:spPr>
          <a:xfrm>
            <a:off x="1899189" y="3842226"/>
            <a:ext cx="253447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D" dirty="0" err="1">
                <a:solidFill>
                  <a:schemeClr val="accent4"/>
                </a:solidFill>
              </a:rPr>
              <a:t>Наша</a:t>
            </a:r>
            <a:r>
              <a:rPr lang="en-ID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цель и ценности</a:t>
            </a:r>
            <a:endParaRPr lang="en-ID" dirty="0">
              <a:solidFill>
                <a:schemeClr val="accent4"/>
              </a:solidFill>
            </a:endParaRPr>
          </a:p>
        </p:txBody>
      </p:sp>
      <p:pic>
        <p:nvPicPr>
          <p:cNvPr id="30" name="Графіка 29">
            <a:extLst>
              <a:ext uri="{FF2B5EF4-FFF2-40B4-BE49-F238E27FC236}">
                <a16:creationId xmlns:a16="http://schemas.microsoft.com/office/drawing/2014/main" id="{192B1238-E9DC-D860-AC8B-2AF9FAA28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0828" y="4110515"/>
            <a:ext cx="1626890" cy="170737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2B675BE-3AC6-07AB-6C58-6FBD7904B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3270" y="5930324"/>
            <a:ext cx="1132334" cy="48983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0D06381-2DBF-0CC2-BCD7-1C8721A16C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580" y="3056164"/>
            <a:ext cx="938462" cy="93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C96E4-2F56-E4FF-2B89-DF6A5EB0D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2B821F65-BF4F-804D-CDDE-B03778EF17D4}"/>
              </a:ext>
            </a:extLst>
          </p:cNvPr>
          <p:cNvSpPr/>
          <p:nvPr/>
        </p:nvSpPr>
        <p:spPr>
          <a:xfrm>
            <a:off x="4571097" y="1783377"/>
            <a:ext cx="1789317" cy="1009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849E2F7-23C3-598C-9C16-108E7A8C49DC}"/>
              </a:ext>
            </a:extLst>
          </p:cNvPr>
          <p:cNvSpPr/>
          <p:nvPr/>
        </p:nvSpPr>
        <p:spPr>
          <a:xfrm>
            <a:off x="682610" y="1410437"/>
            <a:ext cx="9470384" cy="4172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accent1"/>
                </a:solidFill>
              </a:rPr>
              <a:t>Как умные цифровые решения повышают эффективность и снижают затраты</a:t>
            </a:r>
            <a:endParaRPr lang="en-US" sz="2000" dirty="0">
              <a:solidFill>
                <a:schemeClr val="accent1"/>
              </a:solidFill>
              <a:ea typeface="Inter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F8AF1-0836-4371-D742-1E5BD75D22B0}"/>
              </a:ext>
            </a:extLst>
          </p:cNvPr>
          <p:cNvSpPr txBox="1"/>
          <p:nvPr/>
        </p:nvSpPr>
        <p:spPr>
          <a:xfrm>
            <a:off x="682610" y="917994"/>
            <a:ext cx="1071270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chemeClr val="accent4"/>
                </a:solidFill>
                <a:latin typeface="+mj-lt"/>
                <a:cs typeface="Rubik SemiBold" pitchFamily="2" charset="-79"/>
              </a:rPr>
              <a:t>Невидимая сторона </a:t>
            </a:r>
            <a:r>
              <a:rPr lang="en-US" sz="3200" b="1" dirty="0">
                <a:solidFill>
                  <a:schemeClr val="accent4"/>
                </a:solidFill>
                <a:latin typeface="+mj-lt"/>
                <a:cs typeface="Rubik SemiBold" pitchFamily="2" charset="-79"/>
              </a:rPr>
              <a:t>CIP-</a:t>
            </a:r>
            <a:r>
              <a:rPr lang="ru-RU" sz="3200" b="1" dirty="0">
                <a:solidFill>
                  <a:schemeClr val="accent4"/>
                </a:solidFill>
                <a:latin typeface="+mj-lt"/>
                <a:cs typeface="Rubik SemiBold" pitchFamily="2" charset="-79"/>
              </a:rPr>
              <a:t>процесса</a:t>
            </a:r>
            <a:endParaRPr lang="en-US" sz="3200" b="1" dirty="0">
              <a:solidFill>
                <a:schemeClr val="accent4"/>
              </a:solidFill>
              <a:latin typeface="+mj-lt"/>
              <a:cs typeface="Rubik SemiBold" pitchFamily="2" charset="-79"/>
            </a:endParaRPr>
          </a:p>
        </p:txBody>
      </p:sp>
      <p:sp>
        <p:nvSpPr>
          <p:cNvPr id="2" name="Rectangle 36">
            <a:extLst>
              <a:ext uri="{FF2B5EF4-FFF2-40B4-BE49-F238E27FC236}">
                <a16:creationId xmlns:a16="http://schemas.microsoft.com/office/drawing/2014/main" id="{D42EC50D-74E9-7D50-3236-9AE42C847B38}"/>
              </a:ext>
            </a:extLst>
          </p:cNvPr>
          <p:cNvSpPr/>
          <p:nvPr/>
        </p:nvSpPr>
        <p:spPr>
          <a:xfrm>
            <a:off x="1145968" y="2502750"/>
            <a:ext cx="3397504" cy="346428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dirty="0"/>
              <a:t>О </a:t>
            </a:r>
            <a:r>
              <a:rPr lang="uk-UA" sz="3200" dirty="0" err="1"/>
              <a:t>чем</a:t>
            </a:r>
            <a:r>
              <a:rPr lang="uk-UA" sz="3200" dirty="0"/>
              <a:t> поговорим: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uk-UA" sz="2000" dirty="0" err="1"/>
              <a:t>Мониторинг</a:t>
            </a:r>
            <a:endParaRPr lang="uk-UA" sz="2000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uk-UA" sz="2000" dirty="0" err="1"/>
              <a:t>Аналитика</a:t>
            </a:r>
            <a:endParaRPr lang="uk-UA" sz="2000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uk-UA" sz="2000" dirty="0"/>
              <a:t>Чат-бот</a:t>
            </a:r>
            <a:r>
              <a:rPr lang="ru-RU" sz="2000" dirty="0"/>
              <a:t>ы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uk-UA" sz="2000" dirty="0" err="1"/>
              <a:t>Автоматизация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Оптимизация</a:t>
            </a:r>
            <a:endParaRPr lang="uk-UA" sz="2000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uk-UA" sz="2000" dirty="0"/>
              <a:t>И конечно </a:t>
            </a:r>
            <a:r>
              <a:rPr lang="uk-UA" sz="2000" dirty="0" err="1"/>
              <a:t>экономия</a:t>
            </a:r>
            <a:endParaRPr lang="uk-UA" sz="2000" dirty="0"/>
          </a:p>
        </p:txBody>
      </p:sp>
      <p:grpSp>
        <p:nvGrpSpPr>
          <p:cNvPr id="3" name="Group 1119">
            <a:extLst>
              <a:ext uri="{FF2B5EF4-FFF2-40B4-BE49-F238E27FC236}">
                <a16:creationId xmlns:a16="http://schemas.microsoft.com/office/drawing/2014/main" id="{13A3F4BF-72C8-6F25-9068-17DD351B10FA}"/>
              </a:ext>
            </a:extLst>
          </p:cNvPr>
          <p:cNvGrpSpPr/>
          <p:nvPr/>
        </p:nvGrpSpPr>
        <p:grpSpPr>
          <a:xfrm>
            <a:off x="5232311" y="2748896"/>
            <a:ext cx="6281170" cy="3294115"/>
            <a:chOff x="0" y="0"/>
            <a:chExt cx="11208743" cy="6507033"/>
          </a:xfrm>
        </p:grpSpPr>
        <p:sp>
          <p:nvSpPr>
            <p:cNvPr id="4" name="Shape 1110">
              <a:extLst>
                <a:ext uri="{FF2B5EF4-FFF2-40B4-BE49-F238E27FC236}">
                  <a16:creationId xmlns:a16="http://schemas.microsoft.com/office/drawing/2014/main" id="{21F7C9FD-EDE5-069A-4085-632EC491CF3E}"/>
                </a:ext>
              </a:extLst>
            </p:cNvPr>
            <p:cNvSpPr/>
            <p:nvPr/>
          </p:nvSpPr>
          <p:spPr>
            <a:xfrm>
              <a:off x="1021040" y="31416"/>
              <a:ext cx="9122679" cy="6178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077"/>
                  </a:moveTo>
                  <a:lnTo>
                    <a:pt x="0" y="869"/>
                  </a:lnTo>
                  <a:cubicBezTo>
                    <a:pt x="0" y="388"/>
                    <a:pt x="263" y="0"/>
                    <a:pt x="589" y="0"/>
                  </a:cubicBezTo>
                  <a:lnTo>
                    <a:pt x="21013" y="0"/>
                  </a:lnTo>
                  <a:cubicBezTo>
                    <a:pt x="21335" y="0"/>
                    <a:pt x="21600" y="388"/>
                    <a:pt x="21600" y="869"/>
                  </a:cubicBezTo>
                  <a:lnTo>
                    <a:pt x="21600" y="21077"/>
                  </a:lnTo>
                  <a:cubicBezTo>
                    <a:pt x="21600" y="21363"/>
                    <a:pt x="21441" y="21600"/>
                    <a:pt x="21247" y="21600"/>
                  </a:cubicBezTo>
                  <a:lnTo>
                    <a:pt x="354" y="21600"/>
                  </a:lnTo>
                  <a:cubicBezTo>
                    <a:pt x="157" y="21600"/>
                    <a:pt x="0" y="21371"/>
                    <a:pt x="0" y="21077"/>
                  </a:cubicBezTo>
                </a:path>
              </a:pathLst>
            </a:cu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49262">
                <a:lnSpc>
                  <a:spcPct val="93000"/>
                </a:lnSpc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Avenir Next" panose="020B0503020202020204" pitchFamily="34" charset="0"/>
              </a:endParaRPr>
            </a:p>
          </p:txBody>
        </p:sp>
        <p:sp>
          <p:nvSpPr>
            <p:cNvPr id="5" name="Shape 1111">
              <a:extLst>
                <a:ext uri="{FF2B5EF4-FFF2-40B4-BE49-F238E27FC236}">
                  <a16:creationId xmlns:a16="http://schemas.microsoft.com/office/drawing/2014/main" id="{470F8908-5EAF-5E6F-FD37-D0FE284C2746}"/>
                </a:ext>
              </a:extLst>
            </p:cNvPr>
            <p:cNvSpPr/>
            <p:nvPr/>
          </p:nvSpPr>
          <p:spPr>
            <a:xfrm>
              <a:off x="1002190" y="0"/>
              <a:ext cx="9160378" cy="6232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2" y="21600"/>
                  </a:moveTo>
                  <a:lnTo>
                    <a:pt x="388" y="21600"/>
                  </a:lnTo>
                  <a:cubicBezTo>
                    <a:pt x="193" y="21600"/>
                    <a:pt x="0" y="21316"/>
                    <a:pt x="0" y="21030"/>
                  </a:cubicBezTo>
                  <a:lnTo>
                    <a:pt x="0" y="872"/>
                  </a:lnTo>
                  <a:cubicBezTo>
                    <a:pt x="0" y="390"/>
                    <a:pt x="299" y="0"/>
                    <a:pt x="627" y="0"/>
                  </a:cubicBezTo>
                  <a:lnTo>
                    <a:pt x="20972" y="0"/>
                  </a:lnTo>
                  <a:cubicBezTo>
                    <a:pt x="21299" y="0"/>
                    <a:pt x="21600" y="390"/>
                    <a:pt x="21600" y="872"/>
                  </a:cubicBezTo>
                  <a:lnTo>
                    <a:pt x="21600" y="21030"/>
                  </a:lnTo>
                  <a:cubicBezTo>
                    <a:pt x="21600" y="21316"/>
                    <a:pt x="21409" y="21600"/>
                    <a:pt x="21212" y="21600"/>
                  </a:cubicBezTo>
                  <a:close/>
                  <a:moveTo>
                    <a:pt x="405" y="21523"/>
                  </a:moveTo>
                  <a:lnTo>
                    <a:pt x="21193" y="21523"/>
                  </a:lnTo>
                  <a:cubicBezTo>
                    <a:pt x="21388" y="21523"/>
                    <a:pt x="21546" y="21289"/>
                    <a:pt x="21546" y="21005"/>
                  </a:cubicBezTo>
                  <a:lnTo>
                    <a:pt x="21546" y="975"/>
                  </a:lnTo>
                  <a:cubicBezTo>
                    <a:pt x="21546" y="509"/>
                    <a:pt x="21289" y="131"/>
                    <a:pt x="20972" y="131"/>
                  </a:cubicBezTo>
                  <a:lnTo>
                    <a:pt x="627" y="131"/>
                  </a:lnTo>
                  <a:cubicBezTo>
                    <a:pt x="311" y="131"/>
                    <a:pt x="54" y="509"/>
                    <a:pt x="54" y="975"/>
                  </a:cubicBezTo>
                  <a:lnTo>
                    <a:pt x="54" y="21005"/>
                  </a:lnTo>
                  <a:cubicBezTo>
                    <a:pt x="54" y="21289"/>
                    <a:pt x="212" y="21523"/>
                    <a:pt x="405" y="21523"/>
                  </a:cubicBezTo>
                  <a:close/>
                </a:path>
              </a:pathLst>
            </a:custGeom>
            <a:solidFill>
              <a:srgbClr val="B4B3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49262">
                <a:lnSpc>
                  <a:spcPct val="93000"/>
                </a:lnSpc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Avenir Next" panose="020B0503020202020204" pitchFamily="34" charset="0"/>
              </a:endParaRPr>
            </a:p>
          </p:txBody>
        </p:sp>
        <p:sp>
          <p:nvSpPr>
            <p:cNvPr id="8" name="Shape 1112">
              <a:extLst>
                <a:ext uri="{FF2B5EF4-FFF2-40B4-BE49-F238E27FC236}">
                  <a16:creationId xmlns:a16="http://schemas.microsoft.com/office/drawing/2014/main" id="{C14E5A9B-3BD6-5EE4-0D2C-1076B76181C7}"/>
                </a:ext>
              </a:extLst>
            </p:cNvPr>
            <p:cNvSpPr/>
            <p:nvPr/>
          </p:nvSpPr>
          <p:spPr>
            <a:xfrm>
              <a:off x="1049315" y="62833"/>
              <a:ext cx="9064718" cy="5999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extrusionOk="0">
                  <a:moveTo>
                    <a:pt x="21081" y="0"/>
                  </a:moveTo>
                  <a:lnTo>
                    <a:pt x="519" y="0"/>
                  </a:lnTo>
                  <a:cubicBezTo>
                    <a:pt x="236" y="0"/>
                    <a:pt x="0" y="351"/>
                    <a:pt x="0" y="787"/>
                  </a:cubicBezTo>
                  <a:lnTo>
                    <a:pt x="0" y="21061"/>
                  </a:lnTo>
                  <a:cubicBezTo>
                    <a:pt x="0" y="21359"/>
                    <a:pt x="161" y="21600"/>
                    <a:pt x="356" y="21600"/>
                  </a:cubicBezTo>
                  <a:lnTo>
                    <a:pt x="21242" y="21600"/>
                  </a:lnTo>
                  <a:cubicBezTo>
                    <a:pt x="21437" y="21600"/>
                    <a:pt x="21597" y="21359"/>
                    <a:pt x="21597" y="21061"/>
                  </a:cubicBezTo>
                  <a:lnTo>
                    <a:pt x="21597" y="782"/>
                  </a:lnTo>
                  <a:cubicBezTo>
                    <a:pt x="21600" y="351"/>
                    <a:pt x="21366" y="0"/>
                    <a:pt x="21081" y="0"/>
                  </a:cubicBezTo>
                </a:path>
              </a:pathLst>
            </a:custGeom>
            <a:solidFill>
              <a:srgbClr val="181A1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49262">
                <a:lnSpc>
                  <a:spcPct val="93000"/>
                </a:lnSpc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Avenir Next" panose="020B0503020202020204" pitchFamily="34" charset="0"/>
              </a:endParaRPr>
            </a:p>
          </p:txBody>
        </p:sp>
        <p:sp>
          <p:nvSpPr>
            <p:cNvPr id="9" name="Shape 1114">
              <a:extLst>
                <a:ext uri="{FF2B5EF4-FFF2-40B4-BE49-F238E27FC236}">
                  <a16:creationId xmlns:a16="http://schemas.microsoft.com/office/drawing/2014/main" id="{6D70D4E2-D5FC-270D-A40A-E594A92BA974}"/>
                </a:ext>
              </a:extLst>
            </p:cNvPr>
            <p:cNvSpPr/>
            <p:nvPr/>
          </p:nvSpPr>
          <p:spPr>
            <a:xfrm>
              <a:off x="5548176" y="282749"/>
              <a:ext cx="71544" cy="7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93"/>
                  </a:moveTo>
                  <a:cubicBezTo>
                    <a:pt x="21600" y="12618"/>
                    <a:pt x="21168" y="14329"/>
                    <a:pt x="20088" y="16040"/>
                  </a:cubicBezTo>
                  <a:cubicBezTo>
                    <a:pt x="19224" y="17750"/>
                    <a:pt x="18144" y="19034"/>
                    <a:pt x="16416" y="20103"/>
                  </a:cubicBezTo>
                  <a:cubicBezTo>
                    <a:pt x="14472" y="20958"/>
                    <a:pt x="12960" y="21600"/>
                    <a:pt x="11016" y="21600"/>
                  </a:cubicBezTo>
                  <a:cubicBezTo>
                    <a:pt x="9072" y="21600"/>
                    <a:pt x="7344" y="20958"/>
                    <a:pt x="5616" y="20103"/>
                  </a:cubicBezTo>
                  <a:cubicBezTo>
                    <a:pt x="3672" y="19034"/>
                    <a:pt x="2376" y="17750"/>
                    <a:pt x="1512" y="16040"/>
                  </a:cubicBezTo>
                  <a:cubicBezTo>
                    <a:pt x="432" y="14329"/>
                    <a:pt x="0" y="12618"/>
                    <a:pt x="0" y="10693"/>
                  </a:cubicBezTo>
                  <a:cubicBezTo>
                    <a:pt x="0" y="8768"/>
                    <a:pt x="432" y="7057"/>
                    <a:pt x="1512" y="5347"/>
                  </a:cubicBezTo>
                  <a:cubicBezTo>
                    <a:pt x="2376" y="3636"/>
                    <a:pt x="3672" y="2352"/>
                    <a:pt x="5616" y="1497"/>
                  </a:cubicBezTo>
                  <a:cubicBezTo>
                    <a:pt x="7344" y="428"/>
                    <a:pt x="9072" y="0"/>
                    <a:pt x="11016" y="0"/>
                  </a:cubicBezTo>
                  <a:cubicBezTo>
                    <a:pt x="12960" y="0"/>
                    <a:pt x="14472" y="428"/>
                    <a:pt x="16416" y="1497"/>
                  </a:cubicBezTo>
                  <a:cubicBezTo>
                    <a:pt x="18144" y="2352"/>
                    <a:pt x="19224" y="3636"/>
                    <a:pt x="20088" y="5347"/>
                  </a:cubicBezTo>
                  <a:cubicBezTo>
                    <a:pt x="21168" y="7057"/>
                    <a:pt x="21600" y="8768"/>
                    <a:pt x="21600" y="10693"/>
                  </a:cubicBezTo>
                </a:path>
              </a:pathLst>
            </a:custGeom>
            <a:solidFill>
              <a:srgbClr val="4C4D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49262">
                <a:lnSpc>
                  <a:spcPct val="93000"/>
                </a:lnSpc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Avenir Next" panose="020B0503020202020204" pitchFamily="34" charset="0"/>
              </a:endParaRPr>
            </a:p>
          </p:txBody>
        </p:sp>
        <p:sp>
          <p:nvSpPr>
            <p:cNvPr id="10" name="Shape 1115">
              <a:extLst>
                <a:ext uri="{FF2B5EF4-FFF2-40B4-BE49-F238E27FC236}">
                  <a16:creationId xmlns:a16="http://schemas.microsoft.com/office/drawing/2014/main" id="{DE112F22-B86F-359C-DBB8-6CB7F8DA857B}"/>
                </a:ext>
              </a:extLst>
            </p:cNvPr>
            <p:cNvSpPr/>
            <p:nvPr/>
          </p:nvSpPr>
          <p:spPr>
            <a:xfrm>
              <a:off x="5548176" y="284103"/>
              <a:ext cx="55835" cy="5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6" extrusionOk="0">
                  <a:moveTo>
                    <a:pt x="0" y="12380"/>
                  </a:moveTo>
                  <a:cubicBezTo>
                    <a:pt x="0" y="13502"/>
                    <a:pt x="0" y="14624"/>
                    <a:pt x="831" y="16588"/>
                  </a:cubicBezTo>
                  <a:cubicBezTo>
                    <a:pt x="3046" y="19393"/>
                    <a:pt x="6646" y="21076"/>
                    <a:pt x="9969" y="21076"/>
                  </a:cubicBezTo>
                  <a:cubicBezTo>
                    <a:pt x="16338" y="21076"/>
                    <a:pt x="21600" y="16027"/>
                    <a:pt x="21600" y="10136"/>
                  </a:cubicBezTo>
                  <a:cubicBezTo>
                    <a:pt x="21600" y="5928"/>
                    <a:pt x="19385" y="1720"/>
                    <a:pt x="15785" y="37"/>
                  </a:cubicBezTo>
                  <a:cubicBezTo>
                    <a:pt x="15231" y="37"/>
                    <a:pt x="14123" y="37"/>
                    <a:pt x="13569" y="37"/>
                  </a:cubicBezTo>
                  <a:cubicBezTo>
                    <a:pt x="5815" y="-524"/>
                    <a:pt x="0" y="5367"/>
                    <a:pt x="0" y="12380"/>
                  </a:cubicBezTo>
                </a:path>
              </a:pathLst>
            </a:custGeom>
            <a:solidFill>
              <a:srgbClr val="0E0D0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49262">
                <a:lnSpc>
                  <a:spcPct val="93000"/>
                </a:lnSpc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Avenir Next" panose="020B0503020202020204" pitchFamily="34" charset="0"/>
              </a:endParaRPr>
            </a:p>
          </p:txBody>
        </p:sp>
        <p:sp>
          <p:nvSpPr>
            <p:cNvPr id="11" name="Shape 1116">
              <a:extLst>
                <a:ext uri="{FF2B5EF4-FFF2-40B4-BE49-F238E27FC236}">
                  <a16:creationId xmlns:a16="http://schemas.microsoft.com/office/drawing/2014/main" id="{FA6529C8-5F6E-C991-1A6E-B6BCE9403DDF}"/>
                </a:ext>
              </a:extLst>
            </p:cNvPr>
            <p:cNvSpPr/>
            <p:nvPr/>
          </p:nvSpPr>
          <p:spPr>
            <a:xfrm>
              <a:off x="534" y="6356947"/>
              <a:ext cx="11207853" cy="150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20352" y="21600"/>
                  </a:moveTo>
                  <a:cubicBezTo>
                    <a:pt x="13789" y="21600"/>
                    <a:pt x="7801" y="21600"/>
                    <a:pt x="1239" y="21600"/>
                  </a:cubicBezTo>
                  <a:cubicBezTo>
                    <a:pt x="815" y="17280"/>
                    <a:pt x="193" y="5451"/>
                    <a:pt x="3" y="720"/>
                  </a:cubicBezTo>
                  <a:cubicBezTo>
                    <a:pt x="-1" y="720"/>
                    <a:pt x="-1" y="0"/>
                    <a:pt x="3" y="0"/>
                  </a:cubicBezTo>
                  <a:cubicBezTo>
                    <a:pt x="7200" y="0"/>
                    <a:pt x="14398" y="0"/>
                    <a:pt x="21596" y="0"/>
                  </a:cubicBezTo>
                  <a:cubicBezTo>
                    <a:pt x="21599" y="0"/>
                    <a:pt x="21599" y="411"/>
                    <a:pt x="21596" y="720"/>
                  </a:cubicBezTo>
                  <a:cubicBezTo>
                    <a:pt x="21510" y="4114"/>
                    <a:pt x="20891" y="19851"/>
                    <a:pt x="20352" y="21600"/>
                  </a:cubicBezTo>
                </a:path>
              </a:pathLst>
            </a:custGeom>
            <a:solidFill>
              <a:srgbClr val="AFBAC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49262">
                <a:lnSpc>
                  <a:spcPct val="93000"/>
                </a:lnSpc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Avenir Next" panose="020B0503020202020204" pitchFamily="34" charset="0"/>
              </a:endParaRPr>
            </a:p>
          </p:txBody>
        </p:sp>
        <p:sp>
          <p:nvSpPr>
            <p:cNvPr id="12" name="Shape 1117">
              <a:extLst>
                <a:ext uri="{FF2B5EF4-FFF2-40B4-BE49-F238E27FC236}">
                  <a16:creationId xmlns:a16="http://schemas.microsoft.com/office/drawing/2014/main" id="{C0412BC3-3851-AB6D-74ED-F9DEA5825EA7}"/>
                </a:ext>
              </a:extLst>
            </p:cNvPr>
            <p:cNvSpPr/>
            <p:nvPr/>
          </p:nvSpPr>
          <p:spPr>
            <a:xfrm>
              <a:off x="0" y="6182792"/>
              <a:ext cx="11208743" cy="178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7" y="21600"/>
                  </a:moveTo>
                  <a:lnTo>
                    <a:pt x="4" y="21600"/>
                  </a:lnTo>
                  <a:cubicBezTo>
                    <a:pt x="0" y="21600"/>
                    <a:pt x="0" y="21600"/>
                    <a:pt x="0" y="21429"/>
                  </a:cubicBezTo>
                  <a:lnTo>
                    <a:pt x="0" y="3600"/>
                  </a:lnTo>
                  <a:cubicBezTo>
                    <a:pt x="0" y="1629"/>
                    <a:pt x="26" y="0"/>
                    <a:pt x="58" y="0"/>
                  </a:cubicBezTo>
                  <a:lnTo>
                    <a:pt x="21542" y="0"/>
                  </a:lnTo>
                  <a:cubicBezTo>
                    <a:pt x="21574" y="0"/>
                    <a:pt x="21600" y="1629"/>
                    <a:pt x="21600" y="3600"/>
                  </a:cubicBezTo>
                  <a:cubicBezTo>
                    <a:pt x="21600" y="3600"/>
                    <a:pt x="21600" y="21600"/>
                    <a:pt x="21597" y="21600"/>
                  </a:cubicBezTo>
                </a:path>
              </a:pathLst>
            </a:custGeom>
            <a:solidFill>
              <a:srgbClr val="E7E7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49262">
                <a:lnSpc>
                  <a:spcPct val="93000"/>
                </a:lnSpc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Avenir Next" panose="020B0503020202020204" pitchFamily="34" charset="0"/>
              </a:endParaRPr>
            </a:p>
          </p:txBody>
        </p:sp>
        <p:sp>
          <p:nvSpPr>
            <p:cNvPr id="13" name="Shape 1118">
              <a:extLst>
                <a:ext uri="{FF2B5EF4-FFF2-40B4-BE49-F238E27FC236}">
                  <a16:creationId xmlns:a16="http://schemas.microsoft.com/office/drawing/2014/main" id="{69FD218D-0CF1-0D78-B5B6-B584D150B7D9}"/>
                </a:ext>
              </a:extLst>
            </p:cNvPr>
            <p:cNvSpPr/>
            <p:nvPr/>
          </p:nvSpPr>
          <p:spPr>
            <a:xfrm>
              <a:off x="4841303" y="6182792"/>
              <a:ext cx="1522995" cy="90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800"/>
                  </a:lnTo>
                  <a:cubicBezTo>
                    <a:pt x="0" y="16971"/>
                    <a:pt x="384" y="21600"/>
                    <a:pt x="828" y="21600"/>
                  </a:cubicBezTo>
                  <a:lnTo>
                    <a:pt x="20772" y="21600"/>
                  </a:lnTo>
                  <a:cubicBezTo>
                    <a:pt x="21236" y="21600"/>
                    <a:pt x="21600" y="16971"/>
                    <a:pt x="21600" y="10800"/>
                  </a:cubicBezTo>
                  <a:lnTo>
                    <a:pt x="21600" y="0"/>
                  </a:lnTo>
                  <a:lnTo>
                    <a:pt x="0" y="0"/>
                  </a:lnTo>
                </a:path>
              </a:pathLst>
            </a:custGeom>
            <a:solidFill>
              <a:srgbClr val="AFBAC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49262">
                <a:lnSpc>
                  <a:spcPct val="93000"/>
                </a:lnSpc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>
                <a:latin typeface="Avenir Next" panose="020B0503020202020204" pitchFamily="34" charset="0"/>
              </a:endParaRPr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761E3682-D9B7-7AF0-7A47-297A5BFD07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5" t="2274" r="90" b="2046"/>
          <a:stretch/>
        </p:blipFill>
        <p:spPr>
          <a:xfrm>
            <a:off x="5899960" y="2962700"/>
            <a:ext cx="4914178" cy="2734911"/>
          </a:xfrm>
          <a:prstGeom prst="rect">
            <a:avLst/>
          </a:prstGeom>
          <a:solidFill>
            <a:srgbClr val="334650">
              <a:alpha val="40000"/>
            </a:srgbClr>
          </a:solidFill>
        </p:spPr>
      </p:pic>
    </p:spTree>
    <p:extLst>
      <p:ext uri="{BB962C8B-B14F-4D97-AF65-F5344CB8AC3E}">
        <p14:creationId xmlns:p14="http://schemas.microsoft.com/office/powerpoint/2010/main" val="10800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FF3E3-80CE-8919-AD49-FD5096823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7" descr="Рисунок 7">
            <a:extLst>
              <a:ext uri="{FF2B5EF4-FFF2-40B4-BE49-F238E27FC236}">
                <a16:creationId xmlns:a16="http://schemas.microsoft.com/office/drawing/2014/main" id="{5767BDC7-C8F4-5781-B79C-F792E32A51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84" y="1732171"/>
            <a:ext cx="1474114" cy="414595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9556D056-A7EB-5CF8-E19B-997BBC517F7B}"/>
              </a:ext>
            </a:extLst>
          </p:cNvPr>
          <p:cNvSpPr/>
          <p:nvPr/>
        </p:nvSpPr>
        <p:spPr>
          <a:xfrm>
            <a:off x="657384" y="2261357"/>
            <a:ext cx="4646136" cy="2921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chemeClr val="accent1"/>
                </a:solidFill>
              </a:rPr>
              <a:t>Любые данные. В любое время. Из любого места.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4328E0C-82E8-2C9A-CA30-B70D54893FBF}"/>
              </a:ext>
            </a:extLst>
          </p:cNvPr>
          <p:cNvSpPr/>
          <p:nvPr/>
        </p:nvSpPr>
        <p:spPr>
          <a:xfrm>
            <a:off x="657384" y="2904567"/>
            <a:ext cx="4185783" cy="3574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200" b="1" dirty="0"/>
              <a:t>Все ключевые данные — в одном окне</a:t>
            </a:r>
            <a:br>
              <a:rPr lang="ru-RU" sz="1200" dirty="0"/>
            </a:br>
            <a:r>
              <a:rPr lang="ru-RU" sz="1200" dirty="0"/>
              <a:t>🔷 </a:t>
            </a:r>
            <a:r>
              <a:rPr lang="ru-RU" sz="1200" b="1" dirty="0"/>
              <a:t>Мониторинг производства </a:t>
            </a:r>
            <a:r>
              <a:rPr lang="ru-RU" sz="1200" dirty="0"/>
              <a:t>— статус, эффективность, OEE (</a:t>
            </a:r>
            <a:r>
              <a:rPr lang="ru-RU" sz="1200" dirty="0" err="1"/>
              <a:t>overall</a:t>
            </a:r>
            <a:r>
              <a:rPr lang="ru-RU" sz="1200" dirty="0"/>
              <a:t> </a:t>
            </a:r>
            <a:r>
              <a:rPr lang="ru-RU" sz="1200" dirty="0" err="1"/>
              <a:t>equipment</a:t>
            </a:r>
            <a:r>
              <a:rPr lang="ru-RU" sz="1200" dirty="0"/>
              <a:t> </a:t>
            </a:r>
            <a:r>
              <a:rPr lang="ru-RU" sz="1200" dirty="0" err="1"/>
              <a:t>effectiveness</a:t>
            </a:r>
            <a:r>
              <a:rPr lang="ru-RU" sz="1200" dirty="0"/>
              <a:t> — общая эффективность оборудования), критические контрольные точки (CCP — </a:t>
            </a:r>
            <a:r>
              <a:rPr lang="ru-RU" sz="1200" dirty="0" err="1"/>
              <a:t>Critical</a:t>
            </a:r>
            <a:r>
              <a:rPr lang="ru-RU" sz="1200" dirty="0"/>
              <a:t> Control Point)</a:t>
            </a:r>
            <a:br>
              <a:rPr lang="ru-RU" sz="1200" dirty="0"/>
            </a:br>
            <a:r>
              <a:rPr lang="ru-RU" sz="1200" dirty="0"/>
              <a:t>🔷 </a:t>
            </a:r>
            <a:r>
              <a:rPr lang="ru-RU" sz="1200" b="1" dirty="0"/>
              <a:t>Контроль качества в 5D </a:t>
            </a:r>
            <a:r>
              <a:rPr lang="ru-RU" sz="1200" dirty="0"/>
              <a:t>— время, значение, этап, ответственное лицо, локация</a:t>
            </a:r>
            <a:br>
              <a:rPr lang="ru-RU" sz="1200" dirty="0"/>
            </a:br>
            <a:r>
              <a:rPr lang="ru-RU" sz="1200" dirty="0"/>
              <a:t>🔷 </a:t>
            </a:r>
            <a:r>
              <a:rPr lang="ru-RU" sz="1200" b="1" dirty="0"/>
              <a:t>Индивидуальные дашборды </a:t>
            </a:r>
            <a:r>
              <a:rPr lang="ru-RU" sz="1200" dirty="0"/>
              <a:t>— через Power BI</a:t>
            </a:r>
            <a:br>
              <a:rPr lang="ru-RU" sz="1200" dirty="0"/>
            </a:br>
            <a:r>
              <a:rPr lang="ru-RU" sz="1200" dirty="0"/>
              <a:t>🔷 </a:t>
            </a:r>
            <a:r>
              <a:rPr lang="ru-RU" sz="1200" b="1" dirty="0"/>
              <a:t>Уведомления</a:t>
            </a:r>
            <a:r>
              <a:rPr lang="ru-RU" sz="1200" dirty="0"/>
              <a:t> — электронная почта, </a:t>
            </a:r>
            <a:r>
              <a:rPr lang="ru-RU" sz="1200" dirty="0" err="1"/>
              <a:t>Telegram</a:t>
            </a:r>
            <a:r>
              <a:rPr lang="ru-RU" sz="1200" dirty="0"/>
              <a:t>, веб</a:t>
            </a:r>
            <a:br>
              <a:rPr lang="ru-RU" sz="1200" dirty="0"/>
            </a:br>
            <a:r>
              <a:rPr lang="ru-RU" sz="1200" dirty="0"/>
              <a:t>🔷 </a:t>
            </a:r>
            <a:r>
              <a:rPr lang="ru-RU" sz="1200" b="1" dirty="0"/>
              <a:t>Облачное решение и безопасное хранение </a:t>
            </a:r>
            <a:r>
              <a:rPr lang="ru-RU" sz="1200" dirty="0"/>
              <a:t>— не требует серверов</a:t>
            </a:r>
            <a:br>
              <a:rPr lang="ru-RU" sz="1200" dirty="0"/>
            </a:br>
            <a:r>
              <a:rPr lang="ru-RU" sz="1200" dirty="0"/>
              <a:t>🔷 </a:t>
            </a:r>
            <a:r>
              <a:rPr lang="ru-RU" sz="1200" b="1" dirty="0"/>
              <a:t>HR-модуль</a:t>
            </a:r>
            <a:r>
              <a:rPr lang="ru-RU" sz="1200" dirty="0"/>
              <a:t> — отслеживание действий инспекторов и аудит CCP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D86B2-C732-1C4B-A4C6-8F5ACBC1E770}"/>
              </a:ext>
            </a:extLst>
          </p:cNvPr>
          <p:cNvSpPr txBox="1"/>
          <p:nvPr/>
        </p:nvSpPr>
        <p:spPr>
          <a:xfrm>
            <a:off x="657384" y="808227"/>
            <a:ext cx="102649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3600" b="1" dirty="0">
                <a:solidFill>
                  <a:schemeClr val="accent1"/>
                </a:solidFill>
                <a:latin typeface="+mj-lt"/>
                <a:cs typeface="Rubik SemiBold" pitchFamily="2" charset="-79"/>
              </a:rPr>
              <a:t>МОНИТОРИНГ И АНАЛИТИКА</a:t>
            </a:r>
            <a:endParaRPr lang="en-GB" sz="3600" b="1" dirty="0">
              <a:solidFill>
                <a:schemeClr val="accent1"/>
              </a:solidFill>
              <a:latin typeface="+mj-lt"/>
              <a:cs typeface="Rubik SemiBold" pitchFamily="2" charset="-79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05AFA8-44CE-0657-7AE3-BD47B95D9E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407" y="688409"/>
            <a:ext cx="489991" cy="73498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23B7650-878A-40A2-F1A8-5256BEDD7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r="13294"/>
          <a:stretch>
            <a:fillRect/>
          </a:stretch>
        </p:blipFill>
        <p:spPr bwMode="auto">
          <a:xfrm>
            <a:off x="5500595" y="2228249"/>
            <a:ext cx="6691405" cy="402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81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32170-0D79-7AD9-66B7-5E9A35C54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623175E6-B7E7-015E-5F07-85991CFB33A9}"/>
              </a:ext>
            </a:extLst>
          </p:cNvPr>
          <p:cNvSpPr/>
          <p:nvPr/>
        </p:nvSpPr>
        <p:spPr>
          <a:xfrm>
            <a:off x="4571097" y="1783377"/>
            <a:ext cx="1789317" cy="1009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95BD3-1AF7-EB3E-D985-CB79BCAAA6ED}"/>
              </a:ext>
            </a:extLst>
          </p:cNvPr>
          <p:cNvSpPr txBox="1"/>
          <p:nvPr/>
        </p:nvSpPr>
        <p:spPr>
          <a:xfrm>
            <a:off x="657384" y="808227"/>
            <a:ext cx="5771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3600" b="1" dirty="0">
                <a:solidFill>
                  <a:schemeClr val="accent1"/>
                </a:solidFill>
                <a:latin typeface="+mj-lt"/>
                <a:cs typeface="Rubik SemiBold" pitchFamily="2" charset="-79"/>
              </a:rPr>
              <a:t>РАССМОТРИМ КЕЙС</a:t>
            </a:r>
            <a:endParaRPr lang="en-US" sz="3600" b="1" dirty="0">
              <a:solidFill>
                <a:schemeClr val="accent1"/>
              </a:solidFill>
              <a:latin typeface="+mj-lt"/>
              <a:cs typeface="Rubik SemiBold" pitchFamily="2" charset="-79"/>
            </a:endParaRPr>
          </a:p>
        </p:txBody>
      </p:sp>
      <p:sp>
        <p:nvSpPr>
          <p:cNvPr id="32" name="Заголовок 2">
            <a:extLst>
              <a:ext uri="{FF2B5EF4-FFF2-40B4-BE49-F238E27FC236}">
                <a16:creationId xmlns:a16="http://schemas.microsoft.com/office/drawing/2014/main" id="{2FAA906C-EB75-2A9C-00F7-8ED8285B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305" y="2128542"/>
            <a:ext cx="9141315" cy="553998"/>
          </a:xfrm>
        </p:spPr>
        <p:txBody>
          <a:bodyPr/>
          <a:lstStyle/>
          <a:p>
            <a:r>
              <a:rPr lang="en-US" dirty="0"/>
              <a:t>CIP </a:t>
            </a:r>
            <a:r>
              <a:rPr lang="ru-RU" dirty="0"/>
              <a:t>процесс</a:t>
            </a:r>
            <a:endParaRPr lang="uk-UA" dirty="0"/>
          </a:p>
        </p:txBody>
      </p:sp>
      <p:sp>
        <p:nvSpPr>
          <p:cNvPr id="34" name="Заголовок 2">
            <a:extLst>
              <a:ext uri="{FF2B5EF4-FFF2-40B4-BE49-F238E27FC236}">
                <a16:creationId xmlns:a16="http://schemas.microsoft.com/office/drawing/2014/main" id="{C06D9A15-F708-D42D-538B-2813378944E8}"/>
              </a:ext>
            </a:extLst>
          </p:cNvPr>
          <p:cNvSpPr txBox="1">
            <a:spLocks/>
          </p:cNvSpPr>
          <p:nvPr/>
        </p:nvSpPr>
        <p:spPr>
          <a:xfrm>
            <a:off x="657384" y="3318746"/>
            <a:ext cx="5438616" cy="21298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Период анализа – 3 месяца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Количество моек – 12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Этапов мойки – 12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Количество контуров – 1 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1FB119-2142-7A01-B09C-AB1963568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98" y="2235747"/>
            <a:ext cx="3506777" cy="350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2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F0E0D-D7F4-2CE0-7C95-B64897A1D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5312216F-7A1D-64C6-D204-F6EB0254BD33}"/>
              </a:ext>
            </a:extLst>
          </p:cNvPr>
          <p:cNvSpPr/>
          <p:nvPr/>
        </p:nvSpPr>
        <p:spPr>
          <a:xfrm>
            <a:off x="4571097" y="1783377"/>
            <a:ext cx="1789317" cy="1009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BF930-B6FA-3378-0818-54DBF432381D}"/>
              </a:ext>
            </a:extLst>
          </p:cNvPr>
          <p:cNvSpPr txBox="1"/>
          <p:nvPr/>
        </p:nvSpPr>
        <p:spPr>
          <a:xfrm>
            <a:off x="657384" y="808227"/>
            <a:ext cx="5771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3600" b="1" dirty="0">
                <a:solidFill>
                  <a:schemeClr val="accent1"/>
                </a:solidFill>
                <a:cs typeface="Rubik SemiBold" pitchFamily="2" charset="-79"/>
              </a:rPr>
              <a:t>РАССМОТРИМ КЕЙС</a:t>
            </a:r>
            <a:endParaRPr lang="en-US" sz="3600" b="1" dirty="0">
              <a:solidFill>
                <a:schemeClr val="accent1"/>
              </a:solidFill>
              <a:cs typeface="Rubik SemiBold" pitchFamily="2" charset="-79"/>
            </a:endParaRPr>
          </a:p>
        </p:txBody>
      </p:sp>
      <p:sp>
        <p:nvSpPr>
          <p:cNvPr id="32" name="Заголовок 2">
            <a:extLst>
              <a:ext uri="{FF2B5EF4-FFF2-40B4-BE49-F238E27FC236}">
                <a16:creationId xmlns:a16="http://schemas.microsoft.com/office/drawing/2014/main" id="{767F450E-F637-2DC3-3019-A6CE6F9A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305" y="1724944"/>
            <a:ext cx="6311183" cy="553998"/>
          </a:xfrm>
        </p:spPr>
        <p:txBody>
          <a:bodyPr/>
          <a:lstStyle/>
          <a:p>
            <a:r>
              <a:rPr lang="uk-UA" dirty="0" err="1"/>
              <a:t>Анализ</a:t>
            </a:r>
            <a:r>
              <a:rPr lang="uk-UA" dirty="0"/>
              <a:t> хода </a:t>
            </a:r>
            <a:r>
              <a:rPr lang="en-US" dirty="0"/>
              <a:t>CIP-</a:t>
            </a:r>
            <a:r>
              <a:rPr lang="uk-UA" dirty="0" err="1"/>
              <a:t>процесса</a:t>
            </a:r>
            <a:endParaRPr lang="uk-UA" dirty="0"/>
          </a:p>
        </p:txBody>
      </p:sp>
      <p:sp>
        <p:nvSpPr>
          <p:cNvPr id="34" name="Заголовок 2">
            <a:extLst>
              <a:ext uri="{FF2B5EF4-FFF2-40B4-BE49-F238E27FC236}">
                <a16:creationId xmlns:a16="http://schemas.microsoft.com/office/drawing/2014/main" id="{36360E5C-1A7C-8A5D-3A72-F7EB1D3C2498}"/>
              </a:ext>
            </a:extLst>
          </p:cNvPr>
          <p:cNvSpPr txBox="1">
            <a:spLocks/>
          </p:cNvSpPr>
          <p:nvPr/>
        </p:nvSpPr>
        <p:spPr>
          <a:xfrm>
            <a:off x="633306" y="2208421"/>
            <a:ext cx="5462694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 err="1">
                <a:solidFill>
                  <a:schemeClr val="tx1"/>
                </a:solidFill>
              </a:rPr>
              <a:t>Общая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uk-UA" sz="2400" dirty="0" err="1">
                <a:solidFill>
                  <a:schemeClr val="tx1"/>
                </a:solidFill>
              </a:rPr>
              <a:t>продолжительность</a:t>
            </a:r>
            <a:r>
              <a:rPr lang="uk-UA" sz="2400" dirty="0">
                <a:solidFill>
                  <a:schemeClr val="tx1"/>
                </a:solidFill>
              </a:rPr>
              <a:t> </a:t>
            </a:r>
            <a:r>
              <a:rPr lang="uk-UA" sz="2400" dirty="0" err="1">
                <a:solidFill>
                  <a:schemeClr val="tx1"/>
                </a:solidFill>
              </a:rPr>
              <a:t>моек</a:t>
            </a:r>
            <a:endParaRPr lang="uk-U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BD780D-90BF-FD81-9CF6-14AFFC232B72}"/>
              </a:ext>
            </a:extLst>
          </p:cNvPr>
          <p:cNvSpPr txBox="1"/>
          <p:nvPr/>
        </p:nvSpPr>
        <p:spPr>
          <a:xfrm>
            <a:off x="652602" y="5651734"/>
            <a:ext cx="7717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/>
              <a:t>Существенная разница в общей продолжительности моек</a:t>
            </a:r>
            <a:endParaRPr lang="en-US" dirty="0"/>
          </a:p>
          <a:p>
            <a:pPr marL="3429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/>
              <a:t>Нет последовательных отклонений</a:t>
            </a:r>
            <a:endParaRPr lang="en-US" dirty="0"/>
          </a:p>
          <a:p>
            <a:pPr marL="3429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/>
              <a:t>Отклонения носят бессистемный характер</a:t>
            </a:r>
            <a:endParaRPr lang="uk-UA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9A60C07-BC86-483D-59F6-48C26ED8B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018" y="1953095"/>
            <a:ext cx="4205093" cy="31439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17E1F17-E701-2830-C652-2516E70660FD}"/>
              </a:ext>
            </a:extLst>
          </p:cNvPr>
          <p:cNvSpPr txBox="1"/>
          <p:nvPr/>
        </p:nvSpPr>
        <p:spPr>
          <a:xfrm>
            <a:off x="7657222" y="2288118"/>
            <a:ext cx="43741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1400" dirty="0"/>
            </a:br>
            <a:r>
              <a:rPr lang="ru-RU" sz="1400" dirty="0"/>
              <a:t>2. Промывка водой</a:t>
            </a:r>
          </a:p>
          <a:p>
            <a:r>
              <a:rPr lang="ru-RU" sz="1400" dirty="0"/>
              <a:t>3. Промывка водой с буферным танком</a:t>
            </a:r>
          </a:p>
          <a:p>
            <a:r>
              <a:rPr lang="ru-RU" sz="1400" dirty="0"/>
              <a:t>4. Заполнение каустиком</a:t>
            </a:r>
          </a:p>
          <a:p>
            <a:r>
              <a:rPr lang="ru-RU" sz="1400" dirty="0"/>
              <a:t>5. Циркуляция каустика</a:t>
            </a:r>
          </a:p>
          <a:p>
            <a:r>
              <a:rPr lang="ru-RU" sz="1400" dirty="0"/>
              <a:t>6. Вытеснение каустика водой</a:t>
            </a:r>
          </a:p>
          <a:p>
            <a:r>
              <a:rPr lang="ru-RU" sz="1400" dirty="0"/>
              <a:t>7. Вытеснение каустика водой через буферный танк</a:t>
            </a:r>
          </a:p>
          <a:p>
            <a:r>
              <a:rPr lang="ru-RU" sz="1400" dirty="0"/>
              <a:t>8. Заполнение кислотой</a:t>
            </a:r>
          </a:p>
          <a:p>
            <a:r>
              <a:rPr lang="ru-RU" sz="1400" dirty="0"/>
              <a:t>9. Циркуляция кислоты</a:t>
            </a:r>
          </a:p>
          <a:p>
            <a:r>
              <a:rPr lang="ru-RU" sz="1400" dirty="0"/>
              <a:t>10. Вытеснение кислоты водой в танк</a:t>
            </a:r>
          </a:p>
          <a:p>
            <a:r>
              <a:rPr lang="ru-RU" sz="1400" dirty="0"/>
              <a:t>11. Промывка свежей водой</a:t>
            </a:r>
          </a:p>
          <a:p>
            <a:r>
              <a:rPr lang="ru-RU" sz="1400" dirty="0"/>
              <a:t>12. Промывка свежей водой с буферным танком</a:t>
            </a:r>
          </a:p>
          <a:p>
            <a:endParaRPr lang="uk-UA" sz="1400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E6F983DD-CF65-AE2A-F869-ABC04F779C76}"/>
              </a:ext>
            </a:extLst>
          </p:cNvPr>
          <p:cNvSpPr/>
          <p:nvPr/>
        </p:nvSpPr>
        <p:spPr>
          <a:xfrm>
            <a:off x="479272" y="5461175"/>
            <a:ext cx="8525991" cy="120448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DBE9C5E-98CC-A6BD-134C-FD96FDA0AC4D}"/>
              </a:ext>
            </a:extLst>
          </p:cNvPr>
          <p:cNvGrpSpPr/>
          <p:nvPr/>
        </p:nvGrpSpPr>
        <p:grpSpPr>
          <a:xfrm>
            <a:off x="572265" y="2843600"/>
            <a:ext cx="6534831" cy="2460353"/>
            <a:chOff x="572265" y="2843600"/>
            <a:chExt cx="6534831" cy="2460353"/>
          </a:xfrm>
        </p:grpSpPr>
        <p:grpSp>
          <p:nvGrpSpPr>
            <p:cNvPr id="37" name="Групувати 36">
              <a:extLst>
                <a:ext uri="{FF2B5EF4-FFF2-40B4-BE49-F238E27FC236}">
                  <a16:creationId xmlns:a16="http://schemas.microsoft.com/office/drawing/2014/main" id="{C2B08A52-ECA1-8896-647D-13891E185712}"/>
                </a:ext>
              </a:extLst>
            </p:cNvPr>
            <p:cNvGrpSpPr/>
            <p:nvPr/>
          </p:nvGrpSpPr>
          <p:grpSpPr>
            <a:xfrm>
              <a:off x="572265" y="2843600"/>
              <a:ext cx="6534831" cy="2460353"/>
              <a:chOff x="623534" y="1856008"/>
              <a:chExt cx="7392041" cy="2911092"/>
            </a:xfrm>
          </p:grpSpPr>
          <p:pic>
            <p:nvPicPr>
              <p:cNvPr id="4" name="Рисунок 3">
                <a:extLst>
                  <a:ext uri="{FF2B5EF4-FFF2-40B4-BE49-F238E27FC236}">
                    <a16:creationId xmlns:a16="http://schemas.microsoft.com/office/drawing/2014/main" id="{EB294858-5865-A01F-9A83-8D84CB9D15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3534" y="1856008"/>
                <a:ext cx="7392041" cy="2911092"/>
              </a:xfrm>
              <a:prstGeom prst="rect">
                <a:avLst/>
              </a:prstGeom>
            </p:spPr>
          </p:pic>
          <p:cxnSp>
            <p:nvCxnSpPr>
              <p:cNvPr id="12" name="Пряма сполучна лінія 11">
                <a:extLst>
                  <a:ext uri="{FF2B5EF4-FFF2-40B4-BE49-F238E27FC236}">
                    <a16:creationId xmlns:a16="http://schemas.microsoft.com/office/drawing/2014/main" id="{1F6D4625-3E71-CA70-7621-5551304FBE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00961" y="3087149"/>
                <a:ext cx="696287" cy="54318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 сполучна лінія 21">
                <a:extLst>
                  <a:ext uri="{FF2B5EF4-FFF2-40B4-BE49-F238E27FC236}">
                    <a16:creationId xmlns:a16="http://schemas.microsoft.com/office/drawing/2014/main" id="{2F7CF586-EECD-636D-E7A5-7372F87627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248" y="3087149"/>
                <a:ext cx="536896" cy="6539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 сполучна лінія 22">
                <a:extLst>
                  <a:ext uri="{FF2B5EF4-FFF2-40B4-BE49-F238E27FC236}">
                    <a16:creationId xmlns:a16="http://schemas.microsoft.com/office/drawing/2014/main" id="{84EA1652-4694-6941-D2EB-030777FD8F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1080" y="3663542"/>
                <a:ext cx="54626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 сполучна лінія 23">
                <a:extLst>
                  <a:ext uri="{FF2B5EF4-FFF2-40B4-BE49-F238E27FC236}">
                    <a16:creationId xmlns:a16="http://schemas.microsoft.com/office/drawing/2014/main" id="{D1DA3A76-A1DA-752A-1FE8-62524EB5A4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77343" y="3311554"/>
                <a:ext cx="562062" cy="35198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 сполучна лінія 24">
                <a:extLst>
                  <a:ext uri="{FF2B5EF4-FFF2-40B4-BE49-F238E27FC236}">
                    <a16:creationId xmlns:a16="http://schemas.microsoft.com/office/drawing/2014/main" id="{C77960E7-75A9-633A-9E3C-BD1E007BC4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4239" y="3311554"/>
                <a:ext cx="562062" cy="31878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 сполучна лінія 25">
                <a:extLst>
                  <a:ext uri="{FF2B5EF4-FFF2-40B4-BE49-F238E27FC236}">
                    <a16:creationId xmlns:a16="http://schemas.microsoft.com/office/drawing/2014/main" id="{4742D939-767B-E28C-04F1-E05CB0023B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76301" y="3239549"/>
                <a:ext cx="562062" cy="39078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 сполучна лінія 26">
                <a:extLst>
                  <a:ext uri="{FF2B5EF4-FFF2-40B4-BE49-F238E27FC236}">
                    <a16:creationId xmlns:a16="http://schemas.microsoft.com/office/drawing/2014/main" id="{3E75357A-1110-3BB6-48AD-350EAB1B4E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38363" y="3239549"/>
                <a:ext cx="587230" cy="50960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 сполучна лінія 27">
                <a:extLst>
                  <a:ext uri="{FF2B5EF4-FFF2-40B4-BE49-F238E27FC236}">
                    <a16:creationId xmlns:a16="http://schemas.microsoft.com/office/drawing/2014/main" id="{2570D016-5F92-5F47-3370-5D6D95E7A4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1749" y="3152543"/>
                <a:ext cx="567678" cy="35859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 сполучна лінія 28">
                <a:extLst>
                  <a:ext uri="{FF2B5EF4-FFF2-40B4-BE49-F238E27FC236}">
                    <a16:creationId xmlns:a16="http://schemas.microsoft.com/office/drawing/2014/main" id="{355C264A-026A-6A47-12CE-4FDAF18E63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3811" y="3170476"/>
                <a:ext cx="542512" cy="34066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 сполучна лінія 29">
                <a:extLst>
                  <a:ext uri="{FF2B5EF4-FFF2-40B4-BE49-F238E27FC236}">
                    <a16:creationId xmlns:a16="http://schemas.microsoft.com/office/drawing/2014/main" id="{F6EC8ECB-CCE8-103C-1969-318834EAF8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02586" y="3134610"/>
                <a:ext cx="601875" cy="3586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 сполучна лінія 30">
                <a:extLst>
                  <a:ext uri="{FF2B5EF4-FFF2-40B4-BE49-F238E27FC236}">
                    <a16:creationId xmlns:a16="http://schemas.microsoft.com/office/drawing/2014/main" id="{A26AFB15-11E3-1DB4-1229-4553F3A203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78385" y="3134610"/>
                <a:ext cx="598415" cy="52893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Прямокутник 4">
              <a:extLst>
                <a:ext uri="{FF2B5EF4-FFF2-40B4-BE49-F238E27FC236}">
                  <a16:creationId xmlns:a16="http://schemas.microsoft.com/office/drawing/2014/main" id="{9E0BA9BD-3328-35EB-76B9-625EA40E9A27}"/>
                </a:ext>
              </a:extLst>
            </p:cNvPr>
            <p:cNvSpPr/>
            <p:nvPr/>
          </p:nvSpPr>
          <p:spPr>
            <a:xfrm>
              <a:off x="1390100" y="4961673"/>
              <a:ext cx="186454" cy="89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Прямокутник 5">
              <a:extLst>
                <a:ext uri="{FF2B5EF4-FFF2-40B4-BE49-F238E27FC236}">
                  <a16:creationId xmlns:a16="http://schemas.microsoft.com/office/drawing/2014/main" id="{3ADC05D9-4195-0488-9772-DBE75BC24625}"/>
                </a:ext>
              </a:extLst>
            </p:cNvPr>
            <p:cNvSpPr/>
            <p:nvPr/>
          </p:nvSpPr>
          <p:spPr>
            <a:xfrm>
              <a:off x="1875082" y="4961673"/>
              <a:ext cx="188100" cy="88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Прямокутник 6">
              <a:extLst>
                <a:ext uri="{FF2B5EF4-FFF2-40B4-BE49-F238E27FC236}">
                  <a16:creationId xmlns:a16="http://schemas.microsoft.com/office/drawing/2014/main" id="{732F1647-8873-94A2-46DA-7EE4B34DC218}"/>
                </a:ext>
              </a:extLst>
            </p:cNvPr>
            <p:cNvSpPr/>
            <p:nvPr/>
          </p:nvSpPr>
          <p:spPr>
            <a:xfrm>
              <a:off x="2361711" y="4961673"/>
              <a:ext cx="188100" cy="88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C41FA742-50AF-0431-1233-69144AC02768}"/>
                </a:ext>
              </a:extLst>
            </p:cNvPr>
            <p:cNvSpPr/>
            <p:nvPr/>
          </p:nvSpPr>
          <p:spPr>
            <a:xfrm>
              <a:off x="2862790" y="4961673"/>
              <a:ext cx="188100" cy="88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A4DD6686-D012-6A65-6031-8FE5B5BCC49C}"/>
                </a:ext>
              </a:extLst>
            </p:cNvPr>
            <p:cNvSpPr/>
            <p:nvPr/>
          </p:nvSpPr>
          <p:spPr>
            <a:xfrm>
              <a:off x="3349418" y="4961672"/>
              <a:ext cx="188675" cy="88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93718533-9444-98E6-3ED8-D15506B51FEB}"/>
                </a:ext>
              </a:extLst>
            </p:cNvPr>
            <p:cNvSpPr/>
            <p:nvPr/>
          </p:nvSpPr>
          <p:spPr>
            <a:xfrm>
              <a:off x="3836621" y="4961671"/>
              <a:ext cx="188100" cy="88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499D03BD-F6B8-E887-6EB9-4381228D9922}"/>
                </a:ext>
              </a:extLst>
            </p:cNvPr>
            <p:cNvSpPr/>
            <p:nvPr/>
          </p:nvSpPr>
          <p:spPr>
            <a:xfrm>
              <a:off x="4323249" y="4967356"/>
              <a:ext cx="188100" cy="88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E5DF549B-85B1-D94B-DF6A-B2F20E3E07F3}"/>
                </a:ext>
              </a:extLst>
            </p:cNvPr>
            <p:cNvSpPr/>
            <p:nvPr/>
          </p:nvSpPr>
          <p:spPr>
            <a:xfrm>
              <a:off x="4809877" y="4959427"/>
              <a:ext cx="188100" cy="88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63C961BE-5885-CA6A-43BF-2F8C4148BD72}"/>
                </a:ext>
              </a:extLst>
            </p:cNvPr>
            <p:cNvSpPr/>
            <p:nvPr/>
          </p:nvSpPr>
          <p:spPr>
            <a:xfrm>
              <a:off x="5277655" y="4959427"/>
              <a:ext cx="188100" cy="88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51FF9D27-9B7F-FA75-1416-81DD95C203BC}"/>
                </a:ext>
              </a:extLst>
            </p:cNvPr>
            <p:cNvSpPr/>
            <p:nvPr/>
          </p:nvSpPr>
          <p:spPr>
            <a:xfrm>
              <a:off x="5783133" y="4967356"/>
              <a:ext cx="188100" cy="88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id="{7601F2D8-7717-7C7F-1588-AB5D17043D68}"/>
                </a:ext>
              </a:extLst>
            </p:cNvPr>
            <p:cNvSpPr/>
            <p:nvPr/>
          </p:nvSpPr>
          <p:spPr>
            <a:xfrm>
              <a:off x="6269761" y="4959426"/>
              <a:ext cx="188100" cy="88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0762675E-62BF-0E56-4E40-210A5A956A60}"/>
                </a:ext>
              </a:extLst>
            </p:cNvPr>
            <p:cNvSpPr/>
            <p:nvPr/>
          </p:nvSpPr>
          <p:spPr>
            <a:xfrm>
              <a:off x="6756389" y="4959425"/>
              <a:ext cx="188100" cy="88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40121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C1109-9FCA-E031-74D2-478BEF523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9D8FE0D0-7E18-F503-8A26-EE50CC0ABB97}"/>
              </a:ext>
            </a:extLst>
          </p:cNvPr>
          <p:cNvSpPr/>
          <p:nvPr/>
        </p:nvSpPr>
        <p:spPr>
          <a:xfrm>
            <a:off x="4571097" y="1783377"/>
            <a:ext cx="1789317" cy="1009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8488F0-DFDD-007F-53DB-C58BE73656F5}"/>
              </a:ext>
            </a:extLst>
          </p:cNvPr>
          <p:cNvSpPr txBox="1"/>
          <p:nvPr/>
        </p:nvSpPr>
        <p:spPr>
          <a:xfrm>
            <a:off x="657384" y="808227"/>
            <a:ext cx="5771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3600" b="1" dirty="0">
                <a:solidFill>
                  <a:schemeClr val="accent1"/>
                </a:solidFill>
                <a:cs typeface="Rubik SemiBold" pitchFamily="2" charset="-79"/>
              </a:rPr>
              <a:t>РАССМОТРИМ КЕЙС</a:t>
            </a:r>
            <a:endParaRPr lang="en-US" sz="3600" b="1" dirty="0">
              <a:solidFill>
                <a:schemeClr val="accent1"/>
              </a:solidFill>
              <a:cs typeface="Rubik SemiBold" pitchFamily="2" charset="-79"/>
            </a:endParaRPr>
          </a:p>
        </p:txBody>
      </p:sp>
      <p:sp>
        <p:nvSpPr>
          <p:cNvPr id="32" name="Заголовок 2">
            <a:extLst>
              <a:ext uri="{FF2B5EF4-FFF2-40B4-BE49-F238E27FC236}">
                <a16:creationId xmlns:a16="http://schemas.microsoft.com/office/drawing/2014/main" id="{45068422-BB57-E395-CD1A-79062CCC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941" y="1994474"/>
            <a:ext cx="7063771" cy="553998"/>
          </a:xfrm>
        </p:spPr>
        <p:txBody>
          <a:bodyPr/>
          <a:lstStyle/>
          <a:p>
            <a:r>
              <a:rPr lang="uk-UA" sz="2800" dirty="0" err="1">
                <a:solidFill>
                  <a:schemeClr val="accent4"/>
                </a:solidFill>
              </a:rPr>
              <a:t>Выявлены</a:t>
            </a:r>
            <a:r>
              <a:rPr lang="uk-UA" sz="2800" dirty="0">
                <a:solidFill>
                  <a:schemeClr val="accent4"/>
                </a:solidFill>
              </a:rPr>
              <a:t> </a:t>
            </a:r>
            <a:r>
              <a:rPr lang="uk-UA" sz="2800" dirty="0" err="1">
                <a:solidFill>
                  <a:schemeClr val="accent4"/>
                </a:solidFill>
              </a:rPr>
              <a:t>существенные</a:t>
            </a:r>
            <a:r>
              <a:rPr lang="uk-UA" sz="2800" dirty="0">
                <a:solidFill>
                  <a:schemeClr val="accent4"/>
                </a:solidFill>
              </a:rPr>
              <a:t> </a:t>
            </a:r>
            <a:r>
              <a:rPr lang="uk-UA" sz="2800" dirty="0" err="1">
                <a:solidFill>
                  <a:schemeClr val="accent4"/>
                </a:solidFill>
              </a:rPr>
              <a:t>отклонения</a:t>
            </a:r>
            <a:endParaRPr lang="uk-UA" sz="2800" dirty="0">
              <a:solidFill>
                <a:schemeClr val="accent4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368AE8-229E-BD92-C4DC-D6A81A864FF0}"/>
              </a:ext>
            </a:extLst>
          </p:cNvPr>
          <p:cNvSpPr txBox="1"/>
          <p:nvPr/>
        </p:nvSpPr>
        <p:spPr>
          <a:xfrm>
            <a:off x="5747881" y="3429000"/>
            <a:ext cx="4833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dirty="0"/>
            </a:br>
            <a:r>
              <a:rPr lang="ru-RU" dirty="0"/>
              <a:t>Наибольшими факторами, влияющими на вариации общего времени моек, являются:</a:t>
            </a:r>
          </a:p>
          <a:p>
            <a:endParaRPr lang="ru-RU" dirty="0"/>
          </a:p>
          <a:p>
            <a:r>
              <a:rPr lang="ru-RU" dirty="0">
                <a:solidFill>
                  <a:schemeClr val="accent1"/>
                </a:solidFill>
              </a:rPr>
              <a:t>Шаг 5. </a:t>
            </a:r>
            <a:r>
              <a:rPr lang="ru-RU" dirty="0"/>
              <a:t>Циркуляция каустика</a:t>
            </a:r>
          </a:p>
          <a:p>
            <a:r>
              <a:rPr lang="ru-RU" dirty="0">
                <a:solidFill>
                  <a:schemeClr val="accent1"/>
                </a:solidFill>
              </a:rPr>
              <a:t>Шаг 6. </a:t>
            </a:r>
            <a:r>
              <a:rPr lang="ru-RU" dirty="0"/>
              <a:t>Вытеснение каустика водой</a:t>
            </a:r>
          </a:p>
          <a:p>
            <a:r>
              <a:rPr lang="ru-RU" dirty="0">
                <a:solidFill>
                  <a:schemeClr val="accent1"/>
                </a:solidFill>
              </a:rPr>
              <a:t>Шаг 9. </a:t>
            </a:r>
            <a:r>
              <a:rPr lang="ru-RU" dirty="0"/>
              <a:t>Циркуляция кислоты</a:t>
            </a:r>
          </a:p>
          <a:p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0F285470-4D7D-806D-F4EE-CB34B61938F3}"/>
              </a:ext>
            </a:extLst>
          </p:cNvPr>
          <p:cNvSpPr/>
          <p:nvPr/>
        </p:nvSpPr>
        <p:spPr>
          <a:xfrm>
            <a:off x="5487714" y="3264531"/>
            <a:ext cx="5242768" cy="267050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505022-6EAB-91DD-B892-9CE8E523A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50" y="1761828"/>
            <a:ext cx="891564" cy="46106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0037A3-B590-1F84-6855-4B8B4BEED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382" y="1901395"/>
            <a:ext cx="1062549" cy="44433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FEBCA8-1F17-7576-28B0-FBA05E655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582" y="2168175"/>
            <a:ext cx="1021800" cy="41766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68F13E-F1D8-97D1-DF28-557255E3A6C4}"/>
              </a:ext>
            </a:extLst>
          </p:cNvPr>
          <p:cNvSpPr txBox="1"/>
          <p:nvPr/>
        </p:nvSpPr>
        <p:spPr>
          <a:xfrm>
            <a:off x="3148306" y="4721112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</a:rPr>
              <a:t>6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E84FA7-E9D5-E66B-223B-1839AA9DCF1D}"/>
              </a:ext>
            </a:extLst>
          </p:cNvPr>
          <p:cNvSpPr txBox="1"/>
          <p:nvPr/>
        </p:nvSpPr>
        <p:spPr>
          <a:xfrm>
            <a:off x="2085758" y="3984588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</a:rPr>
              <a:t>6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914C58-20AB-862F-C1BC-6B95E4F24613}"/>
              </a:ext>
            </a:extLst>
          </p:cNvPr>
          <p:cNvSpPr txBox="1"/>
          <p:nvPr/>
        </p:nvSpPr>
        <p:spPr>
          <a:xfrm>
            <a:off x="937211" y="3281102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</a:rPr>
              <a:t>6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8873BF-14EA-1F91-3781-9192D437661E}"/>
              </a:ext>
            </a:extLst>
          </p:cNvPr>
          <p:cNvSpPr txBox="1"/>
          <p:nvPr/>
        </p:nvSpPr>
        <p:spPr>
          <a:xfrm>
            <a:off x="3155253" y="5011148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</a:rPr>
              <a:t>5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0E4C55-76B6-0D32-7BEF-78012C7F0F7E}"/>
              </a:ext>
            </a:extLst>
          </p:cNvPr>
          <p:cNvSpPr txBox="1"/>
          <p:nvPr/>
        </p:nvSpPr>
        <p:spPr>
          <a:xfrm>
            <a:off x="2093314" y="4859611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</a:rPr>
              <a:t>5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798839-A2D1-F166-0EBB-9EF91972577B}"/>
              </a:ext>
            </a:extLst>
          </p:cNvPr>
          <p:cNvSpPr txBox="1"/>
          <p:nvPr/>
        </p:nvSpPr>
        <p:spPr>
          <a:xfrm>
            <a:off x="950982" y="4256478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</a:rPr>
              <a:t>5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C99863-337F-5190-DD90-985A2AD54603}"/>
              </a:ext>
            </a:extLst>
          </p:cNvPr>
          <p:cNvSpPr txBox="1"/>
          <p:nvPr/>
        </p:nvSpPr>
        <p:spPr>
          <a:xfrm>
            <a:off x="2053215" y="3246496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</a:rPr>
              <a:t>9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FB4EDF-8725-F9B5-95B7-6B00D4B2FF6F}"/>
              </a:ext>
            </a:extLst>
          </p:cNvPr>
          <p:cNvSpPr txBox="1"/>
          <p:nvPr/>
        </p:nvSpPr>
        <p:spPr>
          <a:xfrm>
            <a:off x="963464" y="2496724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</a:rPr>
              <a:t>9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31AF21-547E-F2C4-9195-14C32B150A8A}"/>
              </a:ext>
            </a:extLst>
          </p:cNvPr>
          <p:cNvSpPr txBox="1"/>
          <p:nvPr/>
        </p:nvSpPr>
        <p:spPr>
          <a:xfrm>
            <a:off x="3148306" y="4229845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chemeClr val="bg1"/>
                </a:solidFill>
              </a:rPr>
              <a:t>9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A786F4B1-3DF9-57A6-D631-C12E0A9E727B}"/>
              </a:ext>
            </a:extLst>
          </p:cNvPr>
          <p:cNvSpPr/>
          <p:nvPr/>
        </p:nvSpPr>
        <p:spPr>
          <a:xfrm>
            <a:off x="1136073" y="5918597"/>
            <a:ext cx="334499" cy="15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id="{A14606DC-5F6F-A9F1-5D09-1B7DE1D9A070}"/>
              </a:ext>
            </a:extLst>
          </p:cNvPr>
          <p:cNvSpPr/>
          <p:nvPr/>
        </p:nvSpPr>
        <p:spPr>
          <a:xfrm>
            <a:off x="2239482" y="5890889"/>
            <a:ext cx="364732" cy="203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id="{EE65B824-99C8-AE5C-44A0-2053CE314687}"/>
              </a:ext>
            </a:extLst>
          </p:cNvPr>
          <p:cNvSpPr/>
          <p:nvPr/>
        </p:nvSpPr>
        <p:spPr>
          <a:xfrm>
            <a:off x="3288603" y="5933393"/>
            <a:ext cx="328014" cy="15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0792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7CA34-7595-3E79-299B-73648C99D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605C482E-2953-F1D7-46A2-029513A9C315}"/>
              </a:ext>
            </a:extLst>
          </p:cNvPr>
          <p:cNvSpPr/>
          <p:nvPr/>
        </p:nvSpPr>
        <p:spPr>
          <a:xfrm>
            <a:off x="4571097" y="1783377"/>
            <a:ext cx="1789317" cy="1009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B68E2-1D05-2540-6361-F015B7A56864}"/>
              </a:ext>
            </a:extLst>
          </p:cNvPr>
          <p:cNvSpPr txBox="1"/>
          <p:nvPr/>
        </p:nvSpPr>
        <p:spPr>
          <a:xfrm>
            <a:off x="657384" y="808227"/>
            <a:ext cx="5771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3600" b="1" dirty="0">
                <a:solidFill>
                  <a:schemeClr val="accent1"/>
                </a:solidFill>
                <a:cs typeface="Rubik SemiBold" pitchFamily="2" charset="-79"/>
              </a:rPr>
              <a:t>РАССМОТРИМ КЕЙС</a:t>
            </a:r>
            <a:endParaRPr lang="en-US" sz="3600" b="1" dirty="0">
              <a:solidFill>
                <a:schemeClr val="accent1"/>
              </a:solidFill>
              <a:cs typeface="Rubik SemiBold" pitchFamily="2" charset="-79"/>
            </a:endParaRPr>
          </a:p>
        </p:txBody>
      </p:sp>
      <p:sp>
        <p:nvSpPr>
          <p:cNvPr id="32" name="Заголовок 2">
            <a:extLst>
              <a:ext uri="{FF2B5EF4-FFF2-40B4-BE49-F238E27FC236}">
                <a16:creationId xmlns:a16="http://schemas.microsoft.com/office/drawing/2014/main" id="{7DD0E951-E827-F550-131E-6E60C3D10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63502"/>
            <a:ext cx="6019077" cy="944475"/>
          </a:xfrm>
        </p:spPr>
        <p:txBody>
          <a:bodyPr/>
          <a:lstStyle/>
          <a:p>
            <a:r>
              <a:rPr lang="ru-RU" sz="1800" dirty="0">
                <a:solidFill>
                  <a:srgbClr val="282B32"/>
                </a:solidFill>
              </a:rPr>
              <a:t>Шаг 5 – Циркуляция каустика:</a:t>
            </a:r>
            <a:br>
              <a:rPr lang="ru-RU" sz="1800" dirty="0">
                <a:solidFill>
                  <a:srgbClr val="282B32"/>
                </a:solidFill>
              </a:rPr>
            </a:br>
            <a:r>
              <a:rPr lang="ru-RU" sz="2800" dirty="0">
                <a:solidFill>
                  <a:schemeClr val="accent4"/>
                </a:solidFill>
              </a:rPr>
              <a:t>Дублированный цикл циркуляции</a:t>
            </a:r>
            <a:endParaRPr lang="uk-UA" sz="2800" dirty="0">
              <a:solidFill>
                <a:schemeClr val="accent4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1441FE-C0D0-9F50-CABF-54A41F816FD9}"/>
              </a:ext>
            </a:extLst>
          </p:cNvPr>
          <p:cNvSpPr txBox="1"/>
          <p:nvPr/>
        </p:nvSpPr>
        <p:spPr>
          <a:xfrm>
            <a:off x="7184072" y="2867192"/>
            <a:ext cx="3913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dirty="0"/>
            </a:br>
            <a:r>
              <a:rPr lang="ru-RU" dirty="0"/>
              <a:t>Два цикла мойки каустиком вместо одного в другие дни.</a:t>
            </a:r>
          </a:p>
          <a:p>
            <a:endParaRPr lang="ru-RU" dirty="0"/>
          </a:p>
          <a:p>
            <a:r>
              <a:rPr lang="ru-RU" dirty="0">
                <a:solidFill>
                  <a:schemeClr val="accent4"/>
                </a:solidFill>
              </a:rPr>
              <a:t>Возможные причины:</a:t>
            </a:r>
          </a:p>
          <a:p>
            <a:endParaRPr lang="ru-RU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/>
              <a:t>Неудовлетворительное качество мойки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/>
              <a:t>Сбой шага с возвратом на старт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/>
              <a:t>Ручное вмешательство</a:t>
            </a:r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1372D251-F4C5-86CD-7C8B-BDB91D82F6A2}"/>
              </a:ext>
            </a:extLst>
          </p:cNvPr>
          <p:cNvSpPr/>
          <p:nvPr/>
        </p:nvSpPr>
        <p:spPr>
          <a:xfrm>
            <a:off x="6573982" y="2848894"/>
            <a:ext cx="4979755" cy="316941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5176EB-832D-69C3-5D2A-8C39642D3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13" y="2523312"/>
            <a:ext cx="4888387" cy="1678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03BD27-61AD-5D80-9033-F9070BAD45A5}"/>
              </a:ext>
            </a:extLst>
          </p:cNvPr>
          <p:cNvSpPr txBox="1"/>
          <p:nvPr/>
        </p:nvSpPr>
        <p:spPr>
          <a:xfrm>
            <a:off x="399813" y="2051074"/>
            <a:ext cx="552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Нормальная мойка, каустик подаётся один раз</a:t>
            </a:r>
            <a:endParaRPr lang="uk-UA" dirty="0"/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FD4F8093-DE4E-9D7E-6891-3831BF7F21CB}"/>
              </a:ext>
            </a:extLst>
          </p:cNvPr>
          <p:cNvCxnSpPr>
            <a:cxnSpLocks/>
          </p:cNvCxnSpPr>
          <p:nvPr/>
        </p:nvCxnSpPr>
        <p:spPr>
          <a:xfrm>
            <a:off x="802142" y="2928706"/>
            <a:ext cx="4317558" cy="8718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8BEB00CD-931A-62ED-D88D-0A92DD9FC221}"/>
              </a:ext>
            </a:extLst>
          </p:cNvPr>
          <p:cNvGrpSpPr/>
          <p:nvPr/>
        </p:nvGrpSpPr>
        <p:grpSpPr>
          <a:xfrm>
            <a:off x="556103" y="5011501"/>
            <a:ext cx="5539897" cy="1472578"/>
            <a:chOff x="316073" y="1545118"/>
            <a:chExt cx="5539897" cy="1472578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A3F9F0E-B8AB-0461-3D81-BC91791C5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073" y="1545118"/>
              <a:ext cx="2343308" cy="1434478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012103-B1C4-7576-7E04-C83284AC0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1933" y="1719680"/>
              <a:ext cx="3654037" cy="1298016"/>
            </a:xfrm>
            <a:prstGeom prst="rect">
              <a:avLst/>
            </a:prstGeom>
          </p:spPr>
        </p:pic>
      </p:grp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93A1667C-E12A-A5E2-4A57-B48084678A94}"/>
              </a:ext>
            </a:extLst>
          </p:cNvPr>
          <p:cNvCxnSpPr>
            <a:cxnSpLocks/>
          </p:cNvCxnSpPr>
          <p:nvPr/>
        </p:nvCxnSpPr>
        <p:spPr>
          <a:xfrm>
            <a:off x="857546" y="5309583"/>
            <a:ext cx="1675026" cy="75661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DCD60B01-2612-1E20-AB18-AED12EE51790}"/>
              </a:ext>
            </a:extLst>
          </p:cNvPr>
          <p:cNvCxnSpPr>
            <a:cxnSpLocks/>
          </p:cNvCxnSpPr>
          <p:nvPr/>
        </p:nvCxnSpPr>
        <p:spPr>
          <a:xfrm flipV="1">
            <a:off x="2532572" y="5366498"/>
            <a:ext cx="2162763" cy="6832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20516F26-B5CF-CD54-F2B0-C519A313AA1B}"/>
              </a:ext>
            </a:extLst>
          </p:cNvPr>
          <p:cNvCxnSpPr>
            <a:cxnSpLocks/>
          </p:cNvCxnSpPr>
          <p:nvPr/>
        </p:nvCxnSpPr>
        <p:spPr>
          <a:xfrm>
            <a:off x="4695335" y="5364911"/>
            <a:ext cx="1267478" cy="65339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81B7638-5694-97D3-F408-C9DC63864BC7}"/>
              </a:ext>
            </a:extLst>
          </p:cNvPr>
          <p:cNvSpPr txBox="1"/>
          <p:nvPr/>
        </p:nvSpPr>
        <p:spPr>
          <a:xfrm>
            <a:off x="453770" y="4587303"/>
            <a:ext cx="552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Ошибочная мойка, каустик подаётся дважды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7077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CE849-02C0-6B8B-E237-46D81AFEB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C19048E8-75F6-0C9E-AACA-439517749DAF}"/>
              </a:ext>
            </a:extLst>
          </p:cNvPr>
          <p:cNvGrpSpPr/>
          <p:nvPr/>
        </p:nvGrpSpPr>
        <p:grpSpPr>
          <a:xfrm>
            <a:off x="453770" y="4726492"/>
            <a:ext cx="8493470" cy="1962424"/>
            <a:chOff x="140031" y="2268619"/>
            <a:chExt cx="8493470" cy="1962424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FFDA259-34A9-CDC9-0FCB-5C61E8CDD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031" y="2268619"/>
              <a:ext cx="5575112" cy="194127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CEE57E0-515F-2360-55F4-CF310AB43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9579" y="2401824"/>
              <a:ext cx="3423922" cy="1829219"/>
            </a:xfrm>
            <a:prstGeom prst="rect">
              <a:avLst/>
            </a:prstGeom>
          </p:spPr>
        </p:pic>
      </p:grp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A480821D-307E-95AE-4CE5-0C57BCBBF99B}"/>
              </a:ext>
            </a:extLst>
          </p:cNvPr>
          <p:cNvSpPr/>
          <p:nvPr/>
        </p:nvSpPr>
        <p:spPr>
          <a:xfrm>
            <a:off x="4571097" y="1783377"/>
            <a:ext cx="1789317" cy="1009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7A1CFA-3570-ABB0-109B-3776C4381477}"/>
              </a:ext>
            </a:extLst>
          </p:cNvPr>
          <p:cNvSpPr txBox="1"/>
          <p:nvPr/>
        </p:nvSpPr>
        <p:spPr>
          <a:xfrm>
            <a:off x="657384" y="808227"/>
            <a:ext cx="5771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sz="3600" b="1" dirty="0">
                <a:solidFill>
                  <a:schemeClr val="accent1"/>
                </a:solidFill>
                <a:cs typeface="Rubik SemiBold" pitchFamily="2" charset="-79"/>
              </a:rPr>
              <a:t>РАССМОТРИМ КЕЙС</a:t>
            </a:r>
            <a:endParaRPr lang="en-US" sz="3600" b="1" dirty="0">
              <a:solidFill>
                <a:schemeClr val="accent1"/>
              </a:solidFill>
              <a:cs typeface="Rubik SemiBold" pitchFamily="2" charset="-79"/>
            </a:endParaRPr>
          </a:p>
        </p:txBody>
      </p:sp>
      <p:sp>
        <p:nvSpPr>
          <p:cNvPr id="32" name="Заголовок 2">
            <a:extLst>
              <a:ext uri="{FF2B5EF4-FFF2-40B4-BE49-F238E27FC236}">
                <a16:creationId xmlns:a16="http://schemas.microsoft.com/office/drawing/2014/main" id="{3E073A71-040F-5BAB-8F62-1B1EB910E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1578837"/>
            <a:ext cx="5992998" cy="944475"/>
          </a:xfrm>
        </p:spPr>
        <p:txBody>
          <a:bodyPr/>
          <a:lstStyle/>
          <a:p>
            <a:r>
              <a:rPr lang="ru-RU" sz="1800" dirty="0">
                <a:solidFill>
                  <a:srgbClr val="282B32"/>
                </a:solidFill>
              </a:rPr>
              <a:t>Шаг 5 – Циркуляция каустика:</a:t>
            </a:r>
            <a:br>
              <a:rPr lang="ru-RU" sz="1800" dirty="0">
                <a:solidFill>
                  <a:srgbClr val="282B32"/>
                </a:solidFill>
              </a:rPr>
            </a:br>
            <a:r>
              <a:rPr lang="ru-RU" sz="2800" dirty="0">
                <a:solidFill>
                  <a:schemeClr val="accent4"/>
                </a:solidFill>
              </a:rPr>
              <a:t>Двукратное увеличение продолжительности циркуляции</a:t>
            </a:r>
            <a:endParaRPr lang="uk-UA" sz="2800" dirty="0">
              <a:solidFill>
                <a:schemeClr val="accent4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306BA5-E0BA-E0A0-4A4D-5858859D1D1E}"/>
              </a:ext>
            </a:extLst>
          </p:cNvPr>
          <p:cNvSpPr txBox="1"/>
          <p:nvPr/>
        </p:nvSpPr>
        <p:spPr>
          <a:xfrm>
            <a:off x="6844107" y="2700134"/>
            <a:ext cx="4585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dirty="0"/>
            </a:br>
            <a:r>
              <a:rPr lang="ru-RU" dirty="0"/>
              <a:t>Продолжительность циркуляции одного цикла в мойках в разные дни составляет от 30 до 60 минут.</a:t>
            </a:r>
          </a:p>
          <a:p>
            <a:endParaRPr lang="ru-RU" dirty="0"/>
          </a:p>
          <a:p>
            <a:r>
              <a:rPr lang="ru-RU" dirty="0">
                <a:solidFill>
                  <a:schemeClr val="accent4"/>
                </a:solidFill>
              </a:rPr>
              <a:t>Возможные причины:</a:t>
            </a:r>
          </a:p>
          <a:p>
            <a:endParaRPr lang="ru-RU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/>
              <a:t>Ручное вмешательство</a:t>
            </a:r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E80FFBD7-9A6C-E023-CFA0-AF9A21577E6F}"/>
              </a:ext>
            </a:extLst>
          </p:cNvPr>
          <p:cNvSpPr/>
          <p:nvPr/>
        </p:nvSpPr>
        <p:spPr>
          <a:xfrm>
            <a:off x="6567056" y="2848894"/>
            <a:ext cx="4986682" cy="225650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25FDB-66F0-EA31-C09A-1AF8995C335A}"/>
              </a:ext>
            </a:extLst>
          </p:cNvPr>
          <p:cNvSpPr txBox="1"/>
          <p:nvPr/>
        </p:nvSpPr>
        <p:spPr>
          <a:xfrm>
            <a:off x="399812" y="1762225"/>
            <a:ext cx="552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Нормальная продолжительность циркуляции - 30 минут</a:t>
            </a:r>
            <a:endParaRPr lang="uk-UA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B185A7-E615-F7FF-BBCD-C1F3127B3F70}"/>
              </a:ext>
            </a:extLst>
          </p:cNvPr>
          <p:cNvSpPr txBox="1"/>
          <p:nvPr/>
        </p:nvSpPr>
        <p:spPr>
          <a:xfrm>
            <a:off x="453022" y="4328628"/>
            <a:ext cx="5523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Ошибочная продолжительность циркуляции - 60 минут</a:t>
            </a:r>
            <a:endParaRPr lang="uk-UA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DE49CE-7037-7083-EF8F-770B38036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2" y="2301600"/>
            <a:ext cx="5184996" cy="18079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ECC887-C298-E343-4DFA-D65B3627777E}"/>
              </a:ext>
            </a:extLst>
          </p:cNvPr>
          <p:cNvSpPr txBox="1"/>
          <p:nvPr/>
        </p:nvSpPr>
        <p:spPr>
          <a:xfrm>
            <a:off x="371356" y="2816042"/>
            <a:ext cx="73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4"/>
                </a:solidFill>
              </a:rPr>
              <a:t>03:11</a:t>
            </a:r>
          </a:p>
        </p:txBody>
      </p: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F4EE6C80-CEF0-25A7-5EC4-EA61F8B5AC41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1111079" y="2962903"/>
            <a:ext cx="407201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F4F19A7-0914-82E8-9011-67C2732B7F9B}"/>
              </a:ext>
            </a:extLst>
          </p:cNvPr>
          <p:cNvSpPr txBox="1"/>
          <p:nvPr/>
        </p:nvSpPr>
        <p:spPr>
          <a:xfrm>
            <a:off x="5183094" y="2778237"/>
            <a:ext cx="73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4"/>
                </a:solidFill>
              </a:rPr>
              <a:t>03:39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997AED-1215-17D0-B019-F198C0AF0819}"/>
              </a:ext>
            </a:extLst>
          </p:cNvPr>
          <p:cNvSpPr txBox="1"/>
          <p:nvPr/>
        </p:nvSpPr>
        <p:spPr>
          <a:xfrm>
            <a:off x="453022" y="5521759"/>
            <a:ext cx="73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4"/>
                </a:solidFill>
              </a:rPr>
              <a:t>04:33</a:t>
            </a:r>
          </a:p>
        </p:txBody>
      </p:sp>
      <p:cxnSp>
        <p:nvCxnSpPr>
          <p:cNvPr id="27" name="Пряма зі стрілкою 26">
            <a:extLst>
              <a:ext uri="{FF2B5EF4-FFF2-40B4-BE49-F238E27FC236}">
                <a16:creationId xmlns:a16="http://schemas.microsoft.com/office/drawing/2014/main" id="{88940E18-863B-DBF6-4255-53FB172AD616}"/>
              </a:ext>
            </a:extLst>
          </p:cNvPr>
          <p:cNvCxnSpPr>
            <a:cxnSpLocks/>
            <a:stCxn id="21" idx="3"/>
            <a:endCxn id="28" idx="1"/>
          </p:cNvCxnSpPr>
          <p:nvPr/>
        </p:nvCxnSpPr>
        <p:spPr>
          <a:xfrm>
            <a:off x="1192745" y="5706425"/>
            <a:ext cx="701477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6EE8303-2B99-CB47-FCD8-8A2411105A89}"/>
              </a:ext>
            </a:extLst>
          </p:cNvPr>
          <p:cNvSpPr txBox="1"/>
          <p:nvPr/>
        </p:nvSpPr>
        <p:spPr>
          <a:xfrm>
            <a:off x="8207517" y="5521759"/>
            <a:ext cx="73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accent4"/>
                </a:solidFill>
              </a:rPr>
              <a:t>05:30</a:t>
            </a:r>
          </a:p>
        </p:txBody>
      </p:sp>
    </p:spTree>
    <p:extLst>
      <p:ext uri="{BB962C8B-B14F-4D97-AF65-F5344CB8AC3E}">
        <p14:creationId xmlns:p14="http://schemas.microsoft.com/office/powerpoint/2010/main" val="1650352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RAVIX">
      <a:dk1>
        <a:sysClr val="windowText" lastClr="000000"/>
      </a:dk1>
      <a:lt1>
        <a:sysClr val="window" lastClr="FFFFFF"/>
      </a:lt1>
      <a:dk2>
        <a:srgbClr val="001824"/>
      </a:dk2>
      <a:lt2>
        <a:srgbClr val="CDEFFF"/>
      </a:lt2>
      <a:accent1>
        <a:srgbClr val="008FD5"/>
      </a:accent1>
      <a:accent2>
        <a:srgbClr val="0077B2"/>
      </a:accent2>
      <a:accent3>
        <a:srgbClr val="D51100"/>
      </a:accent3>
      <a:accent4>
        <a:srgbClr val="D57B00"/>
      </a:accent4>
      <a:accent5>
        <a:srgbClr val="5AA2AE"/>
      </a:accent5>
      <a:accent6>
        <a:srgbClr val="9D90A0"/>
      </a:accent6>
      <a:hlink>
        <a:srgbClr val="0077B2"/>
      </a:hlink>
      <a:folHlink>
        <a:srgbClr val="CDEFFF"/>
      </a:folHlink>
    </a:clrScheme>
    <a:fontScheme name="Viravix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Офіс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e4e1d9-9b43-4201-a10c-934be9d5eda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C8A5C485EF514E9241C3D267383C36" ma:contentTypeVersion="21" ma:contentTypeDescription="Створення нового документа." ma:contentTypeScope="" ma:versionID="ab7074fd4df95b0924d61a0ec2c234ff">
  <xsd:schema xmlns:xsd="http://www.w3.org/2001/XMLSchema" xmlns:xs="http://www.w3.org/2001/XMLSchema" xmlns:p="http://schemas.microsoft.com/office/2006/metadata/properties" xmlns:ns2="d6e4e1d9-9b43-4201-a10c-934be9d5edaa" xmlns:ns3="83ade535-c89a-44c0-b3a0-1435d3c1d841" targetNamespace="http://schemas.microsoft.com/office/2006/metadata/properties" ma:root="true" ma:fieldsID="cad3f6083fc1e231fe6fb4aa8fb13575" ns2:_="" ns3:_="">
    <xsd:import namespace="d6e4e1d9-9b43-4201-a10c-934be9d5edaa"/>
    <xsd:import namespace="83ade535-c89a-44c0-b3a0-1435d3c1d8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4e1d9-9b43-4201-a10c-934be9d5ed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93738381-16a0-4757-9637-8370eeaedf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ade535-c89a-44c0-b3a0-1435d3c1d84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43D610-0AEC-452F-AF8E-9120798A912F}">
  <ds:schemaRefs>
    <ds:schemaRef ds:uri="http://www.w3.org/XML/1998/namespace"/>
    <ds:schemaRef ds:uri="d6e4e1d9-9b43-4201-a10c-934be9d5edaa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83ade535-c89a-44c0-b3a0-1435d3c1d841"/>
  </ds:schemaRefs>
</ds:datastoreItem>
</file>

<file path=customXml/itemProps2.xml><?xml version="1.0" encoding="utf-8"?>
<ds:datastoreItem xmlns:ds="http://schemas.openxmlformats.org/officeDocument/2006/customXml" ds:itemID="{95EF4290-7216-4749-AFBB-AA9052752F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C6FE09-8E6F-4FAD-A616-1C712897FD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e4e1d9-9b43-4201-a10c-934be9d5edaa"/>
    <ds:schemaRef ds:uri="83ade535-c89a-44c0-b3a0-1435d3c1d8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7531</TotalTime>
  <Words>869</Words>
  <Application>Microsoft Office PowerPoint</Application>
  <PresentationFormat>Широкий екран</PresentationFormat>
  <Paragraphs>181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7" baseType="lpstr">
      <vt:lpstr>Aptos</vt:lpstr>
      <vt:lpstr>Aptos Narrow</vt:lpstr>
      <vt:lpstr>Arial</vt:lpstr>
      <vt:lpstr>Avenir Next</vt:lpstr>
      <vt:lpstr>Calibri</vt:lpstr>
      <vt:lpstr>Courier New</vt:lpstr>
      <vt:lpstr>f</vt:lpstr>
      <vt:lpstr>Franklin Gothic Book</vt:lpstr>
      <vt:lpstr>Inter</vt:lpstr>
      <vt:lpstr>Rubik SemiBold</vt:lpstr>
      <vt:lpstr>Wingdings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CIP процесс</vt:lpstr>
      <vt:lpstr>Анализ хода CIP-процесса</vt:lpstr>
      <vt:lpstr>Выявлены существенные отклонения</vt:lpstr>
      <vt:lpstr>Шаг 5 – Циркуляция каустика: Дублированный цикл циркуляции</vt:lpstr>
      <vt:lpstr>Шаг 5 – Циркуляция каустика: Двукратное увеличение продолжительности циркуляции</vt:lpstr>
      <vt:lpstr>Шаг 6 – вытеснение каустика водой: Расход воды в дренаж без перехода шага</vt:lpstr>
      <vt:lpstr>Шаг 9 – циркуляция кислоты: Циркуляция с низкой концентрацией</vt:lpstr>
      <vt:lpstr>Рекомендации к внедрению:</vt:lpstr>
      <vt:lpstr>А где же экономия?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Iryna Sobolevska (VX)</cp:lastModifiedBy>
  <cp:revision>188</cp:revision>
  <dcterms:created xsi:type="dcterms:W3CDTF">2022-10-10T06:35:01Z</dcterms:created>
  <dcterms:modified xsi:type="dcterms:W3CDTF">2025-11-24T10:34:17Z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0x010100A7C8A5C485EF514E9241C3D267383C36</vt:lpwstr>
  </property>
</Properties>
</file>