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0" r:id="rId2"/>
    <p:sldMasterId id="2147483696" r:id="rId3"/>
  </p:sldMasterIdLst>
  <p:notesMasterIdLst>
    <p:notesMasterId r:id="rId34"/>
  </p:notesMasterIdLst>
  <p:sldIdLst>
    <p:sldId id="325" r:id="rId4"/>
    <p:sldId id="331" r:id="rId5"/>
    <p:sldId id="263" r:id="rId6"/>
    <p:sldId id="264" r:id="rId7"/>
    <p:sldId id="265" r:id="rId8"/>
    <p:sldId id="268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279" r:id="rId19"/>
    <p:sldId id="282" r:id="rId20"/>
    <p:sldId id="285" r:id="rId21"/>
    <p:sldId id="299" r:id="rId22"/>
    <p:sldId id="283" r:id="rId23"/>
    <p:sldId id="333" r:id="rId24"/>
    <p:sldId id="335" r:id="rId25"/>
    <p:sldId id="337" r:id="rId26"/>
    <p:sldId id="336" r:id="rId27"/>
    <p:sldId id="338" r:id="rId28"/>
    <p:sldId id="340" r:id="rId29"/>
    <p:sldId id="339" r:id="rId30"/>
    <p:sldId id="341" r:id="rId31"/>
    <p:sldId id="346" r:id="rId32"/>
    <p:sldId id="30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70" userDrawn="1">
          <p15:clr>
            <a:srgbClr val="A4A3A4"/>
          </p15:clr>
        </p15:guide>
        <p15:guide id="4" pos="7446" userDrawn="1">
          <p15:clr>
            <a:srgbClr val="A4A3A4"/>
          </p15:clr>
        </p15:guide>
        <p15:guide id="5" orient="horz" pos="4178" userDrawn="1">
          <p15:clr>
            <a:srgbClr val="A4A3A4"/>
          </p15:clr>
        </p15:guide>
        <p15:guide id="6" orient="horz" pos="1003" userDrawn="1">
          <p15:clr>
            <a:srgbClr val="A4A3A4"/>
          </p15:clr>
        </p15:guide>
        <p15:guide id="7" pos="597" userDrawn="1">
          <p15:clr>
            <a:srgbClr val="A4A3A4"/>
          </p15:clr>
        </p15:guide>
        <p15:guide id="8" orient="horz" pos="3838" userDrawn="1">
          <p15:clr>
            <a:srgbClr val="A4A3A4"/>
          </p15:clr>
        </p15:guide>
        <p15:guide id="9" orient="horz" pos="3657" userDrawn="1">
          <p15:clr>
            <a:srgbClr val="A4A3A4"/>
          </p15:clr>
        </p15:guide>
        <p15:guide id="10" orient="horz" pos="1434" userDrawn="1">
          <p15:clr>
            <a:srgbClr val="A4A3A4"/>
          </p15:clr>
        </p15:guide>
        <p15:guide id="11" pos="2003" userDrawn="1">
          <p15:clr>
            <a:srgbClr val="A4A3A4"/>
          </p15:clr>
        </p15:guide>
        <p15:guide id="12" pos="5654" userDrawn="1">
          <p15:clr>
            <a:srgbClr val="A4A3A4"/>
          </p15:clr>
        </p15:guide>
        <p15:guide id="13" pos="2955" userDrawn="1">
          <p15:clr>
            <a:srgbClr val="A4A3A4"/>
          </p15:clr>
        </p15:guide>
        <p15:guide id="14" pos="3318" userDrawn="1">
          <p15:clr>
            <a:srgbClr val="A4A3A4"/>
          </p15:clr>
        </p15:guide>
        <p15:guide id="15" pos="4271" userDrawn="1">
          <p15:clr>
            <a:srgbClr val="A4A3A4"/>
          </p15:clr>
        </p15:guide>
        <p15:guide id="16" pos="4702" userDrawn="1">
          <p15:clr>
            <a:srgbClr val="A4A3A4"/>
          </p15:clr>
        </p15:guide>
        <p15:guide id="17" orient="horz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65" autoAdjust="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>
        <p:guide orient="horz" pos="2137"/>
        <p:guide pos="3840"/>
        <p:guide pos="370"/>
        <p:guide pos="7446"/>
        <p:guide orient="horz" pos="4178"/>
        <p:guide orient="horz" pos="1003"/>
        <p:guide pos="597"/>
        <p:guide orient="horz" pos="3838"/>
        <p:guide orient="horz" pos="3657"/>
        <p:guide orient="horz" pos="1434"/>
        <p:guide pos="2003"/>
        <p:guide pos="5654"/>
        <p:guide pos="2955"/>
        <p:guide pos="3318"/>
        <p:guide pos="4271"/>
        <p:guide pos="4702"/>
        <p:guide orient="horz"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56428-AE7A-4029-B433-387DA4D1B198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12506-B90A-4DBC-AFC8-B0E440D92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48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532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53F3DB4E-B6A7-4795-B8DE-C027A58178AC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2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00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675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675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F8021B8D-5CA2-4175-B027-CEE9A397D0ED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11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5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75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26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686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686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C4447246-3A77-4C09-9D49-7748B888E0B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12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6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86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41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696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696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CDDED0E0-62D3-481B-9A15-D41F01EEEA3D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6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96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90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06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3166F5B-B2F0-49EE-8B80-2D64DB02E853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14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6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06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910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27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27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7E113BDD-5DDF-49E1-8829-9CCD28279C6A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15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27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25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16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16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6CE32C0-7D08-4F2D-803F-F735F47E77E9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16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38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47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72E7FB38-002C-409C-8E31-DE6A9F253BA3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17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47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7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78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78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35717757-9621-4999-BF91-CCFB4D506038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18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83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921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921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B001AB9D-CF91-43FA-8582-38840F6FC0CB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19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2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72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32FF0D-9038-4B8E-A0AD-D2C7C0771FA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20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1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4902B0F-F6BE-4BB7-92DC-9FC16C33336A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ru-RU">
                <a:latin typeface="Arial" panose="020B0604020202020204" pitchFamily="34" charset="0"/>
              </a:rPr>
              <a:t>Different cow contact; Information management becomes an issue;  </a:t>
            </a:r>
            <a:r>
              <a:rPr lang="en-US" altLang="ru-RU">
                <a:latin typeface="Arial" panose="020B0604020202020204" pitchFamily="34" charset="0"/>
              </a:rPr>
              <a:t>More ‘Quality Time’ with ‘natural’ behaving cows</a:t>
            </a:r>
          </a:p>
          <a:p>
            <a:pPr lvl="1"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ru-RU">
                <a:latin typeface="Arial" panose="020B0604020202020204" pitchFamily="34" charset="0"/>
              </a:rPr>
              <a:t>More sensor technology</a:t>
            </a:r>
            <a:endParaRPr lang="en-GB" altLang="ru-RU">
              <a:latin typeface="Arial" panose="020B0604020202020204" pitchFamily="34" charset="0"/>
            </a:endParaRPr>
          </a:p>
          <a:p>
            <a:pPr eaLnBrk="1" hangingPunct="1"/>
            <a:endParaRPr lang="en-GB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50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32FF0D-9038-4B8E-A0AD-D2C7C0771FA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21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11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32FF0D-9038-4B8E-A0AD-D2C7C0771FA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22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52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32FF0D-9038-4B8E-A0AD-D2C7C0771FA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23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43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32FF0D-9038-4B8E-A0AD-D2C7C0771FA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24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93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32FF0D-9038-4B8E-A0AD-D2C7C0771FA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25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91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32FF0D-9038-4B8E-A0AD-D2C7C0771FA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26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25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32FF0D-9038-4B8E-A0AD-D2C7C0771FA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27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383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32FF0D-9038-4B8E-A0AD-D2C7C0771FA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28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42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32FF0D-9038-4B8E-A0AD-D2C7C0771FA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29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12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983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983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F47567AB-5E3A-4FAB-80F6-AF80397E44C7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30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83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83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475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563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5E69D126-1F70-4983-AE8B-7A97EC942CE5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4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3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07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573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65C22F06-DCF5-4B46-880F-DD2A9F5048A3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5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02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8E827B5D-7233-43A4-A96C-9F721BF985D9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6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57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634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634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8C10E683-E9CC-4E30-A3DC-150546F867E2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7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4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62000"/>
            <a:ext cx="6635750" cy="3733800"/>
          </a:xfrm>
          <a:ln/>
        </p:spPr>
      </p:sp>
      <p:sp>
        <p:nvSpPr>
          <p:cNvPr id="634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495300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13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645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5591D2CB-9F07-4D3F-BC61-8281A4EEB471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8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5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45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35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655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655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2E2C6DE-0447-49A8-B21D-219F341AD6C4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9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Training: Advisor Robotic Farm L1</a:t>
            </a:r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t>Farm Management Support</a:t>
            </a:r>
          </a:p>
        </p:txBody>
      </p:sp>
      <p:sp>
        <p:nvSpPr>
          <p:cNvPr id="665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7EAC4D7D-7CA7-4C6F-9F93-BC17CFC1E428}" type="slidenum">
              <a:rPr lang="nl-NL" altLang="ru-RU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10</a:t>
            </a:fld>
            <a:endParaRPr lang="nl-NL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65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69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Presentation intro with backgrou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 rot="16200000">
            <a:off x="9654555" y="3886468"/>
            <a:ext cx="668992" cy="44059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12">
              <a:solidFill>
                <a:schemeClr val="bg1"/>
              </a:solidFill>
            </a:endParaRPr>
          </a:p>
        </p:txBody>
      </p:sp>
      <p:sp>
        <p:nvSpPr>
          <p:cNvPr id="9" name="Vrije vorm 8"/>
          <p:cNvSpPr/>
          <p:nvPr userDrawn="1"/>
        </p:nvSpPr>
        <p:spPr>
          <a:xfrm rot="16200000">
            <a:off x="7367104" y="5968965"/>
            <a:ext cx="668992" cy="240913"/>
          </a:xfrm>
          <a:custGeom>
            <a:avLst/>
            <a:gdLst>
              <a:gd name="connsiteX0" fmla="*/ 2029632 w 2029632"/>
              <a:gd name="connsiteY0" fmla="*/ 3250 h 731803"/>
              <a:gd name="connsiteX1" fmla="*/ 2029632 w 2029632"/>
              <a:gd name="connsiteY1" fmla="*/ 731803 h 731803"/>
              <a:gd name="connsiteX2" fmla="*/ 0 w 2029632"/>
              <a:gd name="connsiteY2" fmla="*/ 731803 h 731803"/>
              <a:gd name="connsiteX3" fmla="*/ 0 w 2029632"/>
              <a:gd name="connsiteY3" fmla="*/ 0 h 731803"/>
              <a:gd name="connsiteX4" fmla="*/ 6956 w 2029632"/>
              <a:gd name="connsiteY4" fmla="*/ 0 h 731803"/>
              <a:gd name="connsiteX5" fmla="*/ 1031429 w 2029632"/>
              <a:gd name="connsiteY5" fmla="*/ 470061 h 73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632" h="731803">
                <a:moveTo>
                  <a:pt x="2029632" y="3250"/>
                </a:moveTo>
                <a:lnTo>
                  <a:pt x="2029632" y="731803"/>
                </a:lnTo>
                <a:lnTo>
                  <a:pt x="0" y="731803"/>
                </a:lnTo>
                <a:lnTo>
                  <a:pt x="0" y="0"/>
                </a:lnTo>
                <a:lnTo>
                  <a:pt x="6956" y="0"/>
                </a:lnTo>
                <a:lnTo>
                  <a:pt x="1031429" y="4700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412"/>
          </a:p>
        </p:txBody>
      </p:sp>
      <p:sp>
        <p:nvSpPr>
          <p:cNvPr id="10" name="Rechthoek 9"/>
          <p:cNvSpPr/>
          <p:nvPr userDrawn="1"/>
        </p:nvSpPr>
        <p:spPr>
          <a:xfrm>
            <a:off x="8037814" y="5905672"/>
            <a:ext cx="1951175" cy="345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48" i="1" dirty="0" err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farming</a:t>
            </a:r>
            <a:r>
              <a:rPr lang="nl-NL" sz="1648" i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 innovators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20465"/>
            <a:ext cx="849325" cy="5459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38033" y="6031729"/>
            <a:ext cx="6293164" cy="230512"/>
          </a:xfrm>
        </p:spPr>
        <p:txBody>
          <a:bodyPr anchor="b" anchorCtr="0"/>
          <a:lstStyle>
            <a:lvl1pPr marL="0" indent="0">
              <a:buNone/>
              <a:defRPr lang="en-US" sz="1498" dirty="0">
                <a:solidFill>
                  <a:schemeClr val="bg1"/>
                </a:solidFill>
              </a:defRPr>
            </a:lvl1pPr>
            <a:lvl2pPr marL="407986" indent="0">
              <a:buNone/>
              <a:defRPr/>
            </a:lvl2pPr>
            <a:lvl3pPr marL="815973" indent="0">
              <a:buNone/>
              <a:defRPr/>
            </a:lvl3pPr>
            <a:lvl4pPr marL="1223959" indent="0">
              <a:buNone/>
              <a:defRPr/>
            </a:lvl4pPr>
            <a:lvl5pPr marL="1631946" indent="0">
              <a:buNone/>
              <a:defRPr/>
            </a:lvl5pPr>
          </a:lstStyle>
          <a:p>
            <a:r>
              <a:rPr lang="nl-NL" sz="1498" i="1" dirty="0" err="1">
                <a:solidFill>
                  <a:schemeClr val="bg1"/>
                </a:solidFill>
                <a:latin typeface="+mn-lt"/>
              </a:rPr>
              <a:t>Optional</a:t>
            </a:r>
            <a:r>
              <a:rPr lang="nl-NL" sz="1498" i="1" dirty="0">
                <a:solidFill>
                  <a:schemeClr val="bg1"/>
                </a:solidFill>
                <a:latin typeface="+mn-lt"/>
              </a:rPr>
              <a:t>: speaker name / </a:t>
            </a:r>
            <a:r>
              <a:rPr lang="nl-NL" sz="1498" i="1" dirty="0" err="1">
                <a:solidFill>
                  <a:schemeClr val="bg1"/>
                </a:solidFill>
                <a:latin typeface="+mn-lt"/>
              </a:rPr>
              <a:t>version</a:t>
            </a:r>
            <a:r>
              <a:rPr lang="nl-NL" sz="1498" i="1" dirty="0">
                <a:solidFill>
                  <a:schemeClr val="bg1"/>
                </a:solidFill>
                <a:latin typeface="+mn-lt"/>
              </a:rPr>
              <a:t> / date</a:t>
            </a:r>
            <a:endParaRPr lang="en-US" sz="1498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02394" y="1262467"/>
            <a:ext cx="5825269" cy="553228"/>
          </a:xfrm>
        </p:spPr>
        <p:txBody>
          <a:bodyPr anchor="ctr"/>
          <a:lstStyle>
            <a:lvl1pPr marL="0" indent="0">
              <a:buNone/>
              <a:defRPr sz="3595" i="1">
                <a:solidFill>
                  <a:schemeClr val="bg2"/>
                </a:solidFill>
                <a:latin typeface="+mj-lt"/>
              </a:defRPr>
            </a:lvl1pPr>
            <a:lvl2pPr marL="407986" indent="0">
              <a:buNone/>
              <a:defRPr/>
            </a:lvl2pPr>
            <a:lvl3pPr marL="815973" indent="0">
              <a:buNone/>
              <a:defRPr/>
            </a:lvl3pPr>
            <a:lvl4pPr marL="1223959" indent="0">
              <a:buNone/>
              <a:defRPr/>
            </a:lvl4pPr>
            <a:lvl5pPr marL="1631946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4930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2 objects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97628" y="1853662"/>
            <a:ext cx="4530899" cy="4266802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jdelijke aanduiding voor tekst 14"/>
          <p:cNvSpPr>
            <a:spLocks noGrp="1"/>
          </p:cNvSpPr>
          <p:nvPr>
            <p:ph type="body" sz="quarter" idx="15"/>
          </p:nvPr>
        </p:nvSpPr>
        <p:spPr>
          <a:xfrm>
            <a:off x="1097987" y="917248"/>
            <a:ext cx="4530676" cy="62235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407986" indent="0">
              <a:buNone/>
              <a:defRPr/>
            </a:lvl2pPr>
            <a:lvl3pPr marL="815973" indent="0">
              <a:buNone/>
              <a:defRPr/>
            </a:lvl3pPr>
            <a:lvl4pPr marL="1223959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tekst 14"/>
          <p:cNvSpPr>
            <a:spLocks noGrp="1"/>
          </p:cNvSpPr>
          <p:nvPr>
            <p:ph type="body" sz="quarter" idx="16"/>
          </p:nvPr>
        </p:nvSpPr>
        <p:spPr>
          <a:xfrm>
            <a:off x="5844284" y="917248"/>
            <a:ext cx="4530899" cy="62235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407986" indent="0">
              <a:buNone/>
              <a:defRPr/>
            </a:lvl2pPr>
            <a:lvl3pPr marL="815973" indent="0">
              <a:buNone/>
              <a:defRPr/>
            </a:lvl3pPr>
            <a:lvl4pPr marL="1223959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7"/>
          </p:nvPr>
        </p:nvSpPr>
        <p:spPr>
          <a:xfrm>
            <a:off x="5844282" y="1853662"/>
            <a:ext cx="4530899" cy="4266802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50954"/>
            <a:ext cx="849325" cy="5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50954"/>
            <a:ext cx="849325" cy="54592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1097628" y="908720"/>
            <a:ext cx="4530899" cy="5211744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/>
          </p:nvPr>
        </p:nvSpPr>
        <p:spPr>
          <a:xfrm>
            <a:off x="5844282" y="908720"/>
            <a:ext cx="4530899" cy="5211744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03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FullPage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20465"/>
            <a:ext cx="849325" cy="5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Quote-Statemen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97627" y="2492896"/>
            <a:ext cx="9996747" cy="609600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nl-NL" sz="4494" i="1" kern="1200" dirty="0">
                <a:solidFill>
                  <a:schemeClr val="bg1"/>
                </a:solidFill>
                <a:latin typeface="+mj-lt"/>
                <a:ea typeface="Ubuntu Medium" charset="0"/>
                <a:cs typeface="Ubuntu Medium" charset="0"/>
              </a:defRPr>
            </a:lvl1pPr>
          </a:lstStyle>
          <a:p>
            <a:r>
              <a:rPr lang="nl-NL" dirty="0"/>
              <a:t>Quote or statement</a:t>
            </a:r>
          </a:p>
        </p:txBody>
      </p:sp>
      <p:pic>
        <p:nvPicPr>
          <p:cNvPr id="3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20465"/>
            <a:ext cx="849325" cy="5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Movi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1"/>
            <a:ext cx="12192000" cy="21783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icon to place your movie</a:t>
            </a:r>
          </a:p>
        </p:txBody>
      </p:sp>
    </p:spTree>
    <p:extLst>
      <p:ext uri="{BB962C8B-B14F-4D97-AF65-F5344CB8AC3E}">
        <p14:creationId xmlns:p14="http://schemas.microsoft.com/office/powerpoint/2010/main" val="43259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End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227" y="2157739"/>
            <a:ext cx="3955547" cy="25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8032" y="1981201"/>
            <a:ext cx="10615968" cy="1669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BF082-EE6B-4A55-AA2E-8C0E8B8E3C9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40638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1A2009-0ED7-43DA-B607-F73B9538667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1650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lyPPTparagraph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6400" y="6440489"/>
            <a:ext cx="325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1600">
                <a:solidFill>
                  <a:srgbClr val="CC0000"/>
                </a:solidFill>
                <a:latin typeface="Arial" charset="0"/>
                <a:ea typeface="ＭＳ Ｐゴシック" pitchFamily="-115" charset="-128"/>
              </a:rPr>
              <a:t>www.lely.com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914400"/>
            <a:ext cx="11074400" cy="2971800"/>
          </a:xfrm>
        </p:spPr>
        <p:txBody>
          <a:bodyPr/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6400" y="5507623"/>
            <a:ext cx="7315200" cy="338554"/>
          </a:xfrm>
        </p:spPr>
        <p:txBody>
          <a:bodyPr lIns="0" tIns="0" rIns="0" bIns="0" anchor="ctr"/>
          <a:lstStyle>
            <a:lvl1pPr marL="0" indent="0">
              <a:buFont typeface="Times" pitchFamily="18" charset="0"/>
              <a:buNone/>
              <a:defRPr sz="2200" i="1">
                <a:solidFill>
                  <a:srgbClr val="CC00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888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Presentation intro with backgrou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 rot="16200000">
            <a:off x="9654554" y="3886468"/>
            <a:ext cx="668992" cy="44059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99">
              <a:solidFill>
                <a:schemeClr val="bg1"/>
              </a:solidFill>
            </a:endParaRPr>
          </a:p>
        </p:txBody>
      </p:sp>
      <p:sp>
        <p:nvSpPr>
          <p:cNvPr id="9" name="Vrije vorm 8"/>
          <p:cNvSpPr/>
          <p:nvPr userDrawn="1"/>
        </p:nvSpPr>
        <p:spPr>
          <a:xfrm rot="16200000">
            <a:off x="7367104" y="5968964"/>
            <a:ext cx="668992" cy="240913"/>
          </a:xfrm>
          <a:custGeom>
            <a:avLst/>
            <a:gdLst>
              <a:gd name="connsiteX0" fmla="*/ 2029632 w 2029632"/>
              <a:gd name="connsiteY0" fmla="*/ 3250 h 731803"/>
              <a:gd name="connsiteX1" fmla="*/ 2029632 w 2029632"/>
              <a:gd name="connsiteY1" fmla="*/ 731803 h 731803"/>
              <a:gd name="connsiteX2" fmla="*/ 0 w 2029632"/>
              <a:gd name="connsiteY2" fmla="*/ 731803 h 731803"/>
              <a:gd name="connsiteX3" fmla="*/ 0 w 2029632"/>
              <a:gd name="connsiteY3" fmla="*/ 0 h 731803"/>
              <a:gd name="connsiteX4" fmla="*/ 6956 w 2029632"/>
              <a:gd name="connsiteY4" fmla="*/ 0 h 731803"/>
              <a:gd name="connsiteX5" fmla="*/ 1031429 w 2029632"/>
              <a:gd name="connsiteY5" fmla="*/ 470061 h 73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632" h="731803">
                <a:moveTo>
                  <a:pt x="2029632" y="3250"/>
                </a:moveTo>
                <a:lnTo>
                  <a:pt x="2029632" y="731803"/>
                </a:lnTo>
                <a:lnTo>
                  <a:pt x="0" y="731803"/>
                </a:lnTo>
                <a:lnTo>
                  <a:pt x="0" y="0"/>
                </a:lnTo>
                <a:lnTo>
                  <a:pt x="6956" y="0"/>
                </a:lnTo>
                <a:lnTo>
                  <a:pt x="1031429" y="4700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899"/>
          </a:p>
        </p:txBody>
      </p:sp>
      <p:sp>
        <p:nvSpPr>
          <p:cNvPr id="10" name="Rechthoek 9"/>
          <p:cNvSpPr/>
          <p:nvPr userDrawn="1"/>
        </p:nvSpPr>
        <p:spPr>
          <a:xfrm>
            <a:off x="8037814" y="5905671"/>
            <a:ext cx="2542684" cy="430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197" i="1" dirty="0" err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farming</a:t>
            </a:r>
            <a:r>
              <a:rPr lang="nl-NL" sz="2197" i="1" dirty="0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rPr>
              <a:t> innovators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20464"/>
            <a:ext cx="849325" cy="5459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38032" y="5954785"/>
            <a:ext cx="6293164" cy="307456"/>
          </a:xfrm>
        </p:spPr>
        <p:txBody>
          <a:bodyPr anchor="b" anchorCtr="0"/>
          <a:lstStyle>
            <a:lvl1pPr marL="0" indent="0">
              <a:buNone/>
              <a:defRPr lang="en-US" sz="1998" dirty="0">
                <a:solidFill>
                  <a:schemeClr val="bg1"/>
                </a:solidFill>
              </a:defRPr>
            </a:lvl1pPr>
            <a:lvl2pPr marL="544054" indent="0">
              <a:buNone/>
              <a:defRPr/>
            </a:lvl2pPr>
            <a:lvl3pPr marL="1088109" indent="0">
              <a:buNone/>
              <a:defRPr/>
            </a:lvl3pPr>
            <a:lvl4pPr marL="1632164" indent="0">
              <a:buNone/>
              <a:defRPr/>
            </a:lvl4pPr>
            <a:lvl5pPr marL="2176218" indent="0">
              <a:buNone/>
              <a:defRPr/>
            </a:lvl5pPr>
          </a:lstStyle>
          <a:p>
            <a:r>
              <a:rPr lang="nl-NL" sz="1998" i="1" dirty="0" err="1">
                <a:solidFill>
                  <a:schemeClr val="bg1"/>
                </a:solidFill>
                <a:latin typeface="+mn-lt"/>
              </a:rPr>
              <a:t>Optional</a:t>
            </a:r>
            <a:r>
              <a:rPr lang="nl-NL" sz="1998" i="1" dirty="0">
                <a:solidFill>
                  <a:schemeClr val="bg1"/>
                </a:solidFill>
                <a:latin typeface="+mn-lt"/>
              </a:rPr>
              <a:t>: speaker name / </a:t>
            </a:r>
            <a:r>
              <a:rPr lang="nl-NL" sz="1998" i="1" dirty="0" err="1">
                <a:solidFill>
                  <a:schemeClr val="bg1"/>
                </a:solidFill>
                <a:latin typeface="+mn-lt"/>
              </a:rPr>
              <a:t>version</a:t>
            </a:r>
            <a:r>
              <a:rPr lang="nl-NL" sz="1998" i="1" dirty="0">
                <a:solidFill>
                  <a:schemeClr val="bg1"/>
                </a:solidFill>
                <a:latin typeface="+mn-lt"/>
              </a:rPr>
              <a:t> / date</a:t>
            </a:r>
            <a:endParaRPr lang="en-US" sz="1998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02394" y="1170198"/>
            <a:ext cx="5825269" cy="737766"/>
          </a:xfrm>
        </p:spPr>
        <p:txBody>
          <a:bodyPr anchor="ctr"/>
          <a:lstStyle>
            <a:lvl1pPr marL="0" indent="0">
              <a:buNone/>
              <a:defRPr sz="4794" i="1">
                <a:solidFill>
                  <a:schemeClr val="bg2"/>
                </a:solidFill>
                <a:latin typeface="+mj-lt"/>
              </a:defRPr>
            </a:lvl1pPr>
            <a:lvl2pPr marL="544054" indent="0">
              <a:buNone/>
              <a:defRPr/>
            </a:lvl2pPr>
            <a:lvl3pPr marL="1088109" indent="0">
              <a:buNone/>
              <a:defRPr/>
            </a:lvl3pPr>
            <a:lvl4pPr marL="1632164" indent="0">
              <a:buNone/>
              <a:defRPr/>
            </a:lvl4pPr>
            <a:lvl5pPr marL="2176218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2073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hapter Intr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 rot="16200000">
            <a:off x="9654555" y="3886468"/>
            <a:ext cx="668992" cy="44059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12">
              <a:solidFill>
                <a:schemeClr val="bg1"/>
              </a:solidFill>
            </a:endParaRPr>
          </a:p>
        </p:txBody>
      </p:sp>
      <p:sp>
        <p:nvSpPr>
          <p:cNvPr id="9" name="Vrije vorm 8"/>
          <p:cNvSpPr/>
          <p:nvPr userDrawn="1"/>
        </p:nvSpPr>
        <p:spPr>
          <a:xfrm rot="16200000">
            <a:off x="7367104" y="5968965"/>
            <a:ext cx="668992" cy="240913"/>
          </a:xfrm>
          <a:custGeom>
            <a:avLst/>
            <a:gdLst>
              <a:gd name="connsiteX0" fmla="*/ 2029632 w 2029632"/>
              <a:gd name="connsiteY0" fmla="*/ 3250 h 731803"/>
              <a:gd name="connsiteX1" fmla="*/ 2029632 w 2029632"/>
              <a:gd name="connsiteY1" fmla="*/ 731803 h 731803"/>
              <a:gd name="connsiteX2" fmla="*/ 0 w 2029632"/>
              <a:gd name="connsiteY2" fmla="*/ 731803 h 731803"/>
              <a:gd name="connsiteX3" fmla="*/ 0 w 2029632"/>
              <a:gd name="connsiteY3" fmla="*/ 0 h 731803"/>
              <a:gd name="connsiteX4" fmla="*/ 6956 w 2029632"/>
              <a:gd name="connsiteY4" fmla="*/ 0 h 731803"/>
              <a:gd name="connsiteX5" fmla="*/ 1031429 w 2029632"/>
              <a:gd name="connsiteY5" fmla="*/ 470061 h 73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632" h="731803">
                <a:moveTo>
                  <a:pt x="2029632" y="3250"/>
                </a:moveTo>
                <a:lnTo>
                  <a:pt x="2029632" y="731803"/>
                </a:lnTo>
                <a:lnTo>
                  <a:pt x="0" y="731803"/>
                </a:lnTo>
                <a:lnTo>
                  <a:pt x="0" y="0"/>
                </a:lnTo>
                <a:lnTo>
                  <a:pt x="6956" y="0"/>
                </a:lnTo>
                <a:lnTo>
                  <a:pt x="1031429" y="4700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412"/>
          </a:p>
        </p:txBody>
      </p:sp>
      <p:sp>
        <p:nvSpPr>
          <p:cNvPr id="10" name="Rechthoek 9"/>
          <p:cNvSpPr/>
          <p:nvPr userDrawn="1"/>
        </p:nvSpPr>
        <p:spPr>
          <a:xfrm>
            <a:off x="8037814" y="5905672"/>
            <a:ext cx="1951175" cy="345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48" i="1" dirty="0" err="1">
                <a:solidFill>
                  <a:schemeClr val="tx1"/>
                </a:solidFill>
                <a:latin typeface="Ubuntu" charset="0"/>
                <a:ea typeface="Ubuntu" charset="0"/>
                <a:cs typeface="Ubuntu" charset="0"/>
              </a:rPr>
              <a:t>farming</a:t>
            </a:r>
            <a:r>
              <a:rPr lang="nl-NL" sz="1648" i="1" dirty="0">
                <a:solidFill>
                  <a:schemeClr val="tx1"/>
                </a:solidFill>
                <a:latin typeface="Ubuntu" charset="0"/>
                <a:ea typeface="Ubuntu" charset="0"/>
                <a:cs typeface="Ubuntu" charset="0"/>
              </a:rPr>
              <a:t> innovators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20465"/>
            <a:ext cx="849325" cy="5459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85303" y="2543140"/>
            <a:ext cx="9529088" cy="691600"/>
          </a:xfrm>
        </p:spPr>
        <p:txBody>
          <a:bodyPr anchor="ctr" anchorCtr="0"/>
          <a:lstStyle>
            <a:lvl1pPr marL="0" indent="0">
              <a:buNone/>
              <a:defRPr sz="4494" i="1">
                <a:solidFill>
                  <a:schemeClr val="bg1"/>
                </a:solidFill>
                <a:latin typeface="+mj-lt"/>
              </a:defRPr>
            </a:lvl1pPr>
            <a:lvl2pPr marL="407986" indent="0">
              <a:buNone/>
              <a:defRPr/>
            </a:lvl2pPr>
            <a:lvl3pPr marL="815973" indent="0">
              <a:buNone/>
              <a:defRPr/>
            </a:lvl3pPr>
            <a:lvl4pPr marL="1223959" indent="0">
              <a:buNone/>
              <a:defRPr/>
            </a:lvl4pPr>
            <a:lvl5pPr marL="1631946" indent="0">
              <a:buNone/>
              <a:defRPr/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85303" y="3465004"/>
            <a:ext cx="9529272" cy="609600"/>
          </a:xfrm>
        </p:spPr>
        <p:txBody>
          <a:bodyPr/>
          <a:lstStyle>
            <a:lvl1pPr>
              <a:defRPr sz="2247"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Subtitle</a:t>
            </a:r>
            <a:r>
              <a:rPr lang="nl-NL" dirty="0"/>
              <a:t> (</a:t>
            </a:r>
            <a:r>
              <a:rPr lang="nl-NL" dirty="0" err="1"/>
              <a:t>optional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30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hapter Intr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 rot="16200000">
            <a:off x="9654554" y="3886468"/>
            <a:ext cx="668992" cy="44059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99">
              <a:solidFill>
                <a:schemeClr val="bg1"/>
              </a:solidFill>
            </a:endParaRPr>
          </a:p>
        </p:txBody>
      </p:sp>
      <p:sp>
        <p:nvSpPr>
          <p:cNvPr id="9" name="Vrije vorm 8"/>
          <p:cNvSpPr/>
          <p:nvPr userDrawn="1"/>
        </p:nvSpPr>
        <p:spPr>
          <a:xfrm rot="16200000">
            <a:off x="7367104" y="5968964"/>
            <a:ext cx="668992" cy="240913"/>
          </a:xfrm>
          <a:custGeom>
            <a:avLst/>
            <a:gdLst>
              <a:gd name="connsiteX0" fmla="*/ 2029632 w 2029632"/>
              <a:gd name="connsiteY0" fmla="*/ 3250 h 731803"/>
              <a:gd name="connsiteX1" fmla="*/ 2029632 w 2029632"/>
              <a:gd name="connsiteY1" fmla="*/ 731803 h 731803"/>
              <a:gd name="connsiteX2" fmla="*/ 0 w 2029632"/>
              <a:gd name="connsiteY2" fmla="*/ 731803 h 731803"/>
              <a:gd name="connsiteX3" fmla="*/ 0 w 2029632"/>
              <a:gd name="connsiteY3" fmla="*/ 0 h 731803"/>
              <a:gd name="connsiteX4" fmla="*/ 6956 w 2029632"/>
              <a:gd name="connsiteY4" fmla="*/ 0 h 731803"/>
              <a:gd name="connsiteX5" fmla="*/ 1031429 w 2029632"/>
              <a:gd name="connsiteY5" fmla="*/ 470061 h 73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632" h="731803">
                <a:moveTo>
                  <a:pt x="2029632" y="3250"/>
                </a:moveTo>
                <a:lnTo>
                  <a:pt x="2029632" y="731803"/>
                </a:lnTo>
                <a:lnTo>
                  <a:pt x="0" y="731803"/>
                </a:lnTo>
                <a:lnTo>
                  <a:pt x="0" y="0"/>
                </a:lnTo>
                <a:lnTo>
                  <a:pt x="6956" y="0"/>
                </a:lnTo>
                <a:lnTo>
                  <a:pt x="1031429" y="4700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899"/>
          </a:p>
        </p:txBody>
      </p:sp>
      <p:sp>
        <p:nvSpPr>
          <p:cNvPr id="10" name="Rechthoek 9"/>
          <p:cNvSpPr/>
          <p:nvPr userDrawn="1"/>
        </p:nvSpPr>
        <p:spPr>
          <a:xfrm>
            <a:off x="8037814" y="5905671"/>
            <a:ext cx="2542684" cy="430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197" i="1" dirty="0" err="1">
                <a:solidFill>
                  <a:schemeClr val="tx1"/>
                </a:solidFill>
                <a:latin typeface="Ubuntu" charset="0"/>
                <a:ea typeface="Ubuntu" charset="0"/>
                <a:cs typeface="Ubuntu" charset="0"/>
              </a:rPr>
              <a:t>farming</a:t>
            </a:r>
            <a:r>
              <a:rPr lang="nl-NL" sz="2197" i="1" dirty="0">
                <a:solidFill>
                  <a:schemeClr val="tx1"/>
                </a:solidFill>
                <a:latin typeface="Ubuntu" charset="0"/>
                <a:ea typeface="Ubuntu" charset="0"/>
                <a:cs typeface="Ubuntu" charset="0"/>
              </a:rPr>
              <a:t> innovators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20464"/>
            <a:ext cx="849325" cy="5459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85303" y="2427820"/>
            <a:ext cx="9529088" cy="922240"/>
          </a:xfrm>
        </p:spPr>
        <p:txBody>
          <a:bodyPr anchor="ctr" anchorCtr="0"/>
          <a:lstStyle>
            <a:lvl1pPr marL="0" indent="0">
              <a:buNone/>
              <a:defRPr sz="5993" i="1">
                <a:solidFill>
                  <a:schemeClr val="bg1"/>
                </a:solidFill>
                <a:latin typeface="+mj-lt"/>
              </a:defRPr>
            </a:lvl1pPr>
            <a:lvl2pPr marL="544054" indent="0">
              <a:buNone/>
              <a:defRPr/>
            </a:lvl2pPr>
            <a:lvl3pPr marL="1088109" indent="0">
              <a:buNone/>
              <a:defRPr/>
            </a:lvl3pPr>
            <a:lvl4pPr marL="1632164" indent="0">
              <a:buNone/>
              <a:defRPr/>
            </a:lvl4pPr>
            <a:lvl5pPr marL="2176218" indent="0">
              <a:buNone/>
              <a:defRPr/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85303" y="3465004"/>
            <a:ext cx="9529272" cy="609600"/>
          </a:xfrm>
        </p:spPr>
        <p:txBody>
          <a:bodyPr/>
          <a:lstStyle>
            <a:lvl1pPr>
              <a:defRPr sz="2996"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Subtitle</a:t>
            </a:r>
            <a:r>
              <a:rPr lang="nl-NL" dirty="0"/>
              <a:t> (</a:t>
            </a:r>
            <a:r>
              <a:rPr lang="nl-NL" dirty="0" err="1"/>
              <a:t>optional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46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hapter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 rot="16200000">
            <a:off x="5993417" y="-4713801"/>
            <a:ext cx="1152128" cy="112450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99"/>
          </a:p>
        </p:txBody>
      </p:sp>
      <p:sp>
        <p:nvSpPr>
          <p:cNvPr id="12" name="Vrije vorm 11"/>
          <p:cNvSpPr/>
          <p:nvPr/>
        </p:nvSpPr>
        <p:spPr>
          <a:xfrm rot="16200000">
            <a:off x="215673" y="701273"/>
            <a:ext cx="1152129" cy="414898"/>
          </a:xfrm>
          <a:custGeom>
            <a:avLst/>
            <a:gdLst>
              <a:gd name="connsiteX0" fmla="*/ 2029632 w 2029632"/>
              <a:gd name="connsiteY0" fmla="*/ 3250 h 731803"/>
              <a:gd name="connsiteX1" fmla="*/ 2029632 w 2029632"/>
              <a:gd name="connsiteY1" fmla="*/ 731803 h 731803"/>
              <a:gd name="connsiteX2" fmla="*/ 0 w 2029632"/>
              <a:gd name="connsiteY2" fmla="*/ 731803 h 731803"/>
              <a:gd name="connsiteX3" fmla="*/ 0 w 2029632"/>
              <a:gd name="connsiteY3" fmla="*/ 0 h 731803"/>
              <a:gd name="connsiteX4" fmla="*/ 6956 w 2029632"/>
              <a:gd name="connsiteY4" fmla="*/ 0 h 731803"/>
              <a:gd name="connsiteX5" fmla="*/ 1031429 w 2029632"/>
              <a:gd name="connsiteY5" fmla="*/ 470061 h 73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632" h="731803">
                <a:moveTo>
                  <a:pt x="2029632" y="3250"/>
                </a:moveTo>
                <a:lnTo>
                  <a:pt x="2029632" y="731803"/>
                </a:lnTo>
                <a:lnTo>
                  <a:pt x="0" y="731803"/>
                </a:lnTo>
                <a:lnTo>
                  <a:pt x="0" y="0"/>
                </a:lnTo>
                <a:lnTo>
                  <a:pt x="6956" y="0"/>
                </a:lnTo>
                <a:lnTo>
                  <a:pt x="1031429" y="4700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899"/>
          </a:p>
        </p:txBody>
      </p:sp>
      <p:sp>
        <p:nvSpPr>
          <p:cNvPr id="11" name="Titel 10"/>
          <p:cNvSpPr>
            <a:spLocks noGrp="1"/>
          </p:cNvSpPr>
          <p:nvPr userDrawn="1">
            <p:ph type="title" hasCustomPrompt="1"/>
          </p:nvPr>
        </p:nvSpPr>
        <p:spPr>
          <a:xfrm>
            <a:off x="1097627" y="623156"/>
            <a:ext cx="10716122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20464"/>
            <a:ext cx="849325" cy="5459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097986" y="1808820"/>
            <a:ext cx="9564873" cy="4311644"/>
          </a:xfrm>
        </p:spPr>
        <p:txBody>
          <a:bodyPr>
            <a:noAutofit/>
          </a:bodyPr>
          <a:lstStyle>
            <a:lvl4pPr>
              <a:defRPr/>
            </a:lvl4pPr>
            <a:lvl5pPr marL="217621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605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hapter Content slide 2 objects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 rot="16200000">
            <a:off x="5993417" y="-4713801"/>
            <a:ext cx="1152128" cy="112450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99"/>
          </a:p>
        </p:txBody>
      </p:sp>
      <p:sp>
        <p:nvSpPr>
          <p:cNvPr id="9" name="Vrije vorm 8"/>
          <p:cNvSpPr/>
          <p:nvPr userDrawn="1"/>
        </p:nvSpPr>
        <p:spPr>
          <a:xfrm rot="16200000">
            <a:off x="215673" y="701273"/>
            <a:ext cx="1152129" cy="414898"/>
          </a:xfrm>
          <a:custGeom>
            <a:avLst/>
            <a:gdLst>
              <a:gd name="connsiteX0" fmla="*/ 2029632 w 2029632"/>
              <a:gd name="connsiteY0" fmla="*/ 3250 h 731803"/>
              <a:gd name="connsiteX1" fmla="*/ 2029632 w 2029632"/>
              <a:gd name="connsiteY1" fmla="*/ 731803 h 731803"/>
              <a:gd name="connsiteX2" fmla="*/ 0 w 2029632"/>
              <a:gd name="connsiteY2" fmla="*/ 731803 h 731803"/>
              <a:gd name="connsiteX3" fmla="*/ 0 w 2029632"/>
              <a:gd name="connsiteY3" fmla="*/ 0 h 731803"/>
              <a:gd name="connsiteX4" fmla="*/ 6956 w 2029632"/>
              <a:gd name="connsiteY4" fmla="*/ 0 h 731803"/>
              <a:gd name="connsiteX5" fmla="*/ 1031429 w 2029632"/>
              <a:gd name="connsiteY5" fmla="*/ 470061 h 73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632" h="731803">
                <a:moveTo>
                  <a:pt x="2029632" y="3250"/>
                </a:moveTo>
                <a:lnTo>
                  <a:pt x="2029632" y="731803"/>
                </a:lnTo>
                <a:lnTo>
                  <a:pt x="0" y="731803"/>
                </a:lnTo>
                <a:lnTo>
                  <a:pt x="0" y="0"/>
                </a:lnTo>
                <a:lnTo>
                  <a:pt x="6956" y="0"/>
                </a:lnTo>
                <a:lnTo>
                  <a:pt x="1031429" y="4700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899"/>
          </a:p>
        </p:txBody>
      </p:sp>
      <p:sp>
        <p:nvSpPr>
          <p:cNvPr id="10" name="Titel 10"/>
          <p:cNvSpPr>
            <a:spLocks noGrp="1"/>
          </p:cNvSpPr>
          <p:nvPr>
            <p:ph type="title" hasCustomPrompt="1"/>
          </p:nvPr>
        </p:nvSpPr>
        <p:spPr>
          <a:xfrm>
            <a:off x="1097627" y="623156"/>
            <a:ext cx="10716122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50953"/>
            <a:ext cx="849325" cy="54592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97627" y="2753762"/>
            <a:ext cx="4530899" cy="3519555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5"/>
          </p:nvPr>
        </p:nvSpPr>
        <p:spPr>
          <a:xfrm>
            <a:off x="1097986" y="1817348"/>
            <a:ext cx="4530677" cy="830997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544054" indent="0">
              <a:buNone/>
              <a:defRPr/>
            </a:lvl2pPr>
            <a:lvl3pPr marL="1088109" indent="0">
              <a:buNone/>
              <a:defRPr/>
            </a:lvl3pPr>
            <a:lvl4pPr marL="1632164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14"/>
          <p:cNvSpPr>
            <a:spLocks noGrp="1"/>
          </p:cNvSpPr>
          <p:nvPr>
            <p:ph type="body" sz="quarter" idx="16"/>
          </p:nvPr>
        </p:nvSpPr>
        <p:spPr>
          <a:xfrm>
            <a:off x="5844283" y="1817348"/>
            <a:ext cx="4530899" cy="830997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544054" indent="0">
              <a:buNone/>
              <a:defRPr/>
            </a:lvl2pPr>
            <a:lvl3pPr marL="1088109" indent="0">
              <a:buNone/>
              <a:defRPr/>
            </a:lvl3pPr>
            <a:lvl4pPr marL="1632164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5844283" y="2753762"/>
            <a:ext cx="4530899" cy="3519555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306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hapter Content slide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>
            <a:off x="5993417" y="-4713801"/>
            <a:ext cx="1152128" cy="112450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99"/>
          </a:p>
        </p:txBody>
      </p:sp>
      <p:sp>
        <p:nvSpPr>
          <p:cNvPr id="4" name="Vrije vorm 3"/>
          <p:cNvSpPr/>
          <p:nvPr userDrawn="1"/>
        </p:nvSpPr>
        <p:spPr>
          <a:xfrm rot="16200000">
            <a:off x="215673" y="701273"/>
            <a:ext cx="1152129" cy="414898"/>
          </a:xfrm>
          <a:custGeom>
            <a:avLst/>
            <a:gdLst>
              <a:gd name="connsiteX0" fmla="*/ 2029632 w 2029632"/>
              <a:gd name="connsiteY0" fmla="*/ 3250 h 731803"/>
              <a:gd name="connsiteX1" fmla="*/ 2029632 w 2029632"/>
              <a:gd name="connsiteY1" fmla="*/ 731803 h 731803"/>
              <a:gd name="connsiteX2" fmla="*/ 0 w 2029632"/>
              <a:gd name="connsiteY2" fmla="*/ 731803 h 731803"/>
              <a:gd name="connsiteX3" fmla="*/ 0 w 2029632"/>
              <a:gd name="connsiteY3" fmla="*/ 0 h 731803"/>
              <a:gd name="connsiteX4" fmla="*/ 6956 w 2029632"/>
              <a:gd name="connsiteY4" fmla="*/ 0 h 731803"/>
              <a:gd name="connsiteX5" fmla="*/ 1031429 w 2029632"/>
              <a:gd name="connsiteY5" fmla="*/ 470061 h 73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632" h="731803">
                <a:moveTo>
                  <a:pt x="2029632" y="3250"/>
                </a:moveTo>
                <a:lnTo>
                  <a:pt x="2029632" y="731803"/>
                </a:lnTo>
                <a:lnTo>
                  <a:pt x="0" y="731803"/>
                </a:lnTo>
                <a:lnTo>
                  <a:pt x="0" y="0"/>
                </a:lnTo>
                <a:lnTo>
                  <a:pt x="6956" y="0"/>
                </a:lnTo>
                <a:lnTo>
                  <a:pt x="1031429" y="4700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899"/>
          </a:p>
        </p:txBody>
      </p:sp>
      <p:sp>
        <p:nvSpPr>
          <p:cNvPr id="5" name="Titel 10"/>
          <p:cNvSpPr>
            <a:spLocks noGrp="1"/>
          </p:cNvSpPr>
          <p:nvPr>
            <p:ph type="title" hasCustomPrompt="1"/>
          </p:nvPr>
        </p:nvSpPr>
        <p:spPr>
          <a:xfrm>
            <a:off x="1097627" y="623156"/>
            <a:ext cx="10716122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50953"/>
            <a:ext cx="849325" cy="54592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1097627" y="1808820"/>
            <a:ext cx="4530899" cy="4311643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/>
          </p:nvPr>
        </p:nvSpPr>
        <p:spPr>
          <a:xfrm>
            <a:off x="5844283" y="1808820"/>
            <a:ext cx="4530899" cy="4311643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37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 userDrawn="1">
            <p:ph type="title" hasCustomPrompt="1"/>
          </p:nvPr>
        </p:nvSpPr>
        <p:spPr>
          <a:xfrm>
            <a:off x="1097627" y="603159"/>
            <a:ext cx="10716122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20464"/>
            <a:ext cx="849325" cy="5459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097627" y="1808820"/>
            <a:ext cx="9564762" cy="431164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17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1_2 objects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97627" y="2747457"/>
            <a:ext cx="4530899" cy="3519555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jdelijke aanduiding voor tekst 14"/>
          <p:cNvSpPr>
            <a:spLocks noGrp="1"/>
          </p:cNvSpPr>
          <p:nvPr>
            <p:ph type="body" sz="quarter" idx="15"/>
          </p:nvPr>
        </p:nvSpPr>
        <p:spPr>
          <a:xfrm>
            <a:off x="1097986" y="1811043"/>
            <a:ext cx="4530677" cy="830997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544054" indent="0">
              <a:buNone/>
              <a:defRPr/>
            </a:lvl2pPr>
            <a:lvl3pPr marL="1088109" indent="0">
              <a:buNone/>
              <a:defRPr/>
            </a:lvl3pPr>
            <a:lvl4pPr marL="1632164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tekst 14"/>
          <p:cNvSpPr>
            <a:spLocks noGrp="1"/>
          </p:cNvSpPr>
          <p:nvPr>
            <p:ph type="body" sz="quarter" idx="16"/>
          </p:nvPr>
        </p:nvSpPr>
        <p:spPr>
          <a:xfrm>
            <a:off x="5844283" y="1811043"/>
            <a:ext cx="4530899" cy="830997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544054" indent="0">
              <a:buNone/>
              <a:defRPr/>
            </a:lvl2pPr>
            <a:lvl3pPr marL="1088109" indent="0">
              <a:buNone/>
              <a:defRPr/>
            </a:lvl3pPr>
            <a:lvl4pPr marL="1632164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7"/>
          </p:nvPr>
        </p:nvSpPr>
        <p:spPr>
          <a:xfrm>
            <a:off x="5844283" y="2747457"/>
            <a:ext cx="4530899" cy="3519555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el 10"/>
          <p:cNvSpPr>
            <a:spLocks noGrp="1"/>
          </p:cNvSpPr>
          <p:nvPr>
            <p:ph type="title" hasCustomPrompt="1"/>
          </p:nvPr>
        </p:nvSpPr>
        <p:spPr>
          <a:xfrm>
            <a:off x="1097627" y="603159"/>
            <a:ext cx="10716122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50953"/>
            <a:ext cx="849325" cy="5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1_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0"/>
          <p:cNvSpPr>
            <a:spLocks noGrp="1"/>
          </p:cNvSpPr>
          <p:nvPr>
            <p:ph type="title" hasCustomPrompt="1"/>
          </p:nvPr>
        </p:nvSpPr>
        <p:spPr>
          <a:xfrm>
            <a:off x="1097627" y="603159"/>
            <a:ext cx="10716122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50953"/>
            <a:ext cx="849325" cy="54592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1097627" y="1808820"/>
            <a:ext cx="4530899" cy="4311643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/>
          </p:nvPr>
        </p:nvSpPr>
        <p:spPr>
          <a:xfrm>
            <a:off x="5844283" y="1808820"/>
            <a:ext cx="4530899" cy="4311643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4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20464"/>
            <a:ext cx="849325" cy="5459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sz="quarter" idx="12"/>
          </p:nvPr>
        </p:nvSpPr>
        <p:spPr>
          <a:xfrm>
            <a:off x="1097627" y="908720"/>
            <a:ext cx="9564762" cy="521174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5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2 objects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97627" y="1853662"/>
            <a:ext cx="4530899" cy="4266802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jdelijke aanduiding voor tekst 14"/>
          <p:cNvSpPr>
            <a:spLocks noGrp="1"/>
          </p:cNvSpPr>
          <p:nvPr>
            <p:ph type="body" sz="quarter" idx="15"/>
          </p:nvPr>
        </p:nvSpPr>
        <p:spPr>
          <a:xfrm>
            <a:off x="1097986" y="917248"/>
            <a:ext cx="4530677" cy="830997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544054" indent="0">
              <a:buNone/>
              <a:defRPr/>
            </a:lvl2pPr>
            <a:lvl3pPr marL="1088109" indent="0">
              <a:buNone/>
              <a:defRPr/>
            </a:lvl3pPr>
            <a:lvl4pPr marL="1632164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tekst 14"/>
          <p:cNvSpPr>
            <a:spLocks noGrp="1"/>
          </p:cNvSpPr>
          <p:nvPr>
            <p:ph type="body" sz="quarter" idx="16"/>
          </p:nvPr>
        </p:nvSpPr>
        <p:spPr>
          <a:xfrm>
            <a:off x="5844283" y="917248"/>
            <a:ext cx="4530899" cy="830997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544054" indent="0">
              <a:buNone/>
              <a:defRPr/>
            </a:lvl2pPr>
            <a:lvl3pPr marL="1088109" indent="0">
              <a:buNone/>
              <a:defRPr/>
            </a:lvl3pPr>
            <a:lvl4pPr marL="1632164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7"/>
          </p:nvPr>
        </p:nvSpPr>
        <p:spPr>
          <a:xfrm>
            <a:off x="5844283" y="1853662"/>
            <a:ext cx="4530899" cy="4266802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50953"/>
            <a:ext cx="849325" cy="5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50953"/>
            <a:ext cx="849325" cy="54592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1097627" y="908720"/>
            <a:ext cx="4530899" cy="5211744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/>
          </p:nvPr>
        </p:nvSpPr>
        <p:spPr>
          <a:xfrm>
            <a:off x="5844283" y="908720"/>
            <a:ext cx="4530899" cy="5211744"/>
          </a:xfrm>
        </p:spPr>
        <p:txBody>
          <a:bodyPr>
            <a:noAutofit/>
          </a:bodyPr>
          <a:lstStyle>
            <a:lvl1pPr>
              <a:defRPr sz="2397"/>
            </a:lvl1pPr>
            <a:lvl2pPr>
              <a:defRPr sz="2197"/>
            </a:lvl2pPr>
            <a:lvl3pPr>
              <a:defRPr sz="1998"/>
            </a:lvl3pPr>
            <a:lvl4pPr>
              <a:defRPr sz="1798"/>
            </a:lvl4pPr>
            <a:lvl5pPr>
              <a:defRPr sz="239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86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hapter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 rot="16200000">
            <a:off x="5993416" y="-4713801"/>
            <a:ext cx="1152128" cy="112450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12"/>
          </a:p>
        </p:txBody>
      </p:sp>
      <p:sp>
        <p:nvSpPr>
          <p:cNvPr id="12" name="Vrije vorm 11"/>
          <p:cNvSpPr/>
          <p:nvPr/>
        </p:nvSpPr>
        <p:spPr>
          <a:xfrm rot="16200000">
            <a:off x="215674" y="701273"/>
            <a:ext cx="1152129" cy="414899"/>
          </a:xfrm>
          <a:custGeom>
            <a:avLst/>
            <a:gdLst>
              <a:gd name="connsiteX0" fmla="*/ 2029632 w 2029632"/>
              <a:gd name="connsiteY0" fmla="*/ 3250 h 731803"/>
              <a:gd name="connsiteX1" fmla="*/ 2029632 w 2029632"/>
              <a:gd name="connsiteY1" fmla="*/ 731803 h 731803"/>
              <a:gd name="connsiteX2" fmla="*/ 0 w 2029632"/>
              <a:gd name="connsiteY2" fmla="*/ 731803 h 731803"/>
              <a:gd name="connsiteX3" fmla="*/ 0 w 2029632"/>
              <a:gd name="connsiteY3" fmla="*/ 0 h 731803"/>
              <a:gd name="connsiteX4" fmla="*/ 6956 w 2029632"/>
              <a:gd name="connsiteY4" fmla="*/ 0 h 731803"/>
              <a:gd name="connsiteX5" fmla="*/ 1031429 w 2029632"/>
              <a:gd name="connsiteY5" fmla="*/ 470061 h 73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632" h="731803">
                <a:moveTo>
                  <a:pt x="2029632" y="3250"/>
                </a:moveTo>
                <a:lnTo>
                  <a:pt x="2029632" y="731803"/>
                </a:lnTo>
                <a:lnTo>
                  <a:pt x="0" y="731803"/>
                </a:lnTo>
                <a:lnTo>
                  <a:pt x="0" y="0"/>
                </a:lnTo>
                <a:lnTo>
                  <a:pt x="6956" y="0"/>
                </a:lnTo>
                <a:lnTo>
                  <a:pt x="1031429" y="4700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412"/>
          </a:p>
        </p:txBody>
      </p:sp>
      <p:sp>
        <p:nvSpPr>
          <p:cNvPr id="11" name="Titel 10"/>
          <p:cNvSpPr>
            <a:spLocks noGrp="1"/>
          </p:cNvSpPr>
          <p:nvPr userDrawn="1">
            <p:ph type="title" hasCustomPrompt="1"/>
          </p:nvPr>
        </p:nvSpPr>
        <p:spPr>
          <a:xfrm>
            <a:off x="1097627" y="623156"/>
            <a:ext cx="10716123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20465"/>
            <a:ext cx="849325" cy="5459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097986" y="1808820"/>
            <a:ext cx="9564873" cy="4311644"/>
          </a:xfrm>
        </p:spPr>
        <p:txBody>
          <a:bodyPr>
            <a:noAutofit/>
          </a:bodyPr>
          <a:lstStyle>
            <a:lvl4pPr>
              <a:defRPr/>
            </a:lvl4pPr>
            <a:lvl5pPr marL="1631946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0859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FullPage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20464"/>
            <a:ext cx="849325" cy="5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Quote-Statemen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97627" y="2492896"/>
            <a:ext cx="9996746" cy="609600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nl-NL" sz="5993" i="1" kern="1200" dirty="0">
                <a:solidFill>
                  <a:schemeClr val="bg1"/>
                </a:solidFill>
                <a:latin typeface="+mj-lt"/>
                <a:ea typeface="Ubuntu Medium" charset="0"/>
                <a:cs typeface="Ubuntu Medium" charset="0"/>
              </a:defRPr>
            </a:lvl1pPr>
          </a:lstStyle>
          <a:p>
            <a:r>
              <a:rPr lang="nl-NL" dirty="0"/>
              <a:t>Quote or statement</a:t>
            </a:r>
          </a:p>
        </p:txBody>
      </p:sp>
      <p:pic>
        <p:nvPicPr>
          <p:cNvPr id="3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20464"/>
            <a:ext cx="849325" cy="5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Movi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29054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icon to place your movie</a:t>
            </a:r>
          </a:p>
        </p:txBody>
      </p:sp>
    </p:spTree>
    <p:extLst>
      <p:ext uri="{BB962C8B-B14F-4D97-AF65-F5344CB8AC3E}">
        <p14:creationId xmlns:p14="http://schemas.microsoft.com/office/powerpoint/2010/main" val="37539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End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226" y="2157738"/>
            <a:ext cx="3955547" cy="25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071" y="2130431"/>
            <a:ext cx="10363874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929" y="3886200"/>
            <a:ext cx="853416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22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4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1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9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7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60517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67135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222" y="4406904"/>
            <a:ext cx="10363082" cy="1362075"/>
          </a:xfrm>
        </p:spPr>
        <p:txBody>
          <a:bodyPr anchor="t">
            <a:normAutofit/>
          </a:bodyPr>
          <a:lstStyle>
            <a:lvl1pPr algn="l">
              <a:defRPr sz="2747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222" y="2852938"/>
            <a:ext cx="10363082" cy="1500188"/>
          </a:xfrm>
        </p:spPr>
        <p:txBody>
          <a:bodyPr anchor="b">
            <a:normAutofit/>
          </a:bodyPr>
          <a:lstStyle>
            <a:lvl1pPr marL="0" indent="0">
              <a:buNone/>
              <a:defRPr sz="1798">
                <a:solidFill>
                  <a:schemeClr val="tx1"/>
                </a:solidFill>
              </a:defRPr>
            </a:lvl1pPr>
            <a:lvl2pPr marL="228245" indent="0">
              <a:buNone/>
              <a:defRPr sz="949">
                <a:solidFill>
                  <a:schemeClr val="tx1">
                    <a:tint val="75000"/>
                  </a:schemeClr>
                </a:solidFill>
              </a:defRPr>
            </a:lvl2pPr>
            <a:lvl3pPr marL="456489" indent="0">
              <a:buNone/>
              <a:defRPr sz="849">
                <a:solidFill>
                  <a:schemeClr val="tx1">
                    <a:tint val="75000"/>
                  </a:schemeClr>
                </a:solidFill>
              </a:defRPr>
            </a:lvl3pPr>
            <a:lvl4pPr marL="684734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4pPr>
            <a:lvl5pPr marL="912979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5pPr>
            <a:lvl6pPr marL="1141224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6pPr>
            <a:lvl7pPr marL="1369469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7pPr>
            <a:lvl8pPr marL="1597713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8pPr>
            <a:lvl9pPr marL="1825958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26936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49" y="1600204"/>
            <a:ext cx="5447910" cy="4525963"/>
          </a:xfrm>
        </p:spPr>
        <p:txBody>
          <a:bodyPr>
            <a:normAutofit/>
          </a:bodyPr>
          <a:lstStyle>
            <a:lvl1pPr>
              <a:defRPr sz="2397"/>
            </a:lvl1pPr>
            <a:lvl2pPr>
              <a:defRPr sz="2397"/>
            </a:lvl2pPr>
            <a:lvl3pPr>
              <a:defRPr sz="2397"/>
            </a:lvl3pPr>
            <a:lvl4pPr>
              <a:defRPr sz="2397"/>
            </a:lvl4pPr>
            <a:lvl5pPr>
              <a:defRPr sz="2397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33665" y="1600204"/>
            <a:ext cx="5448702" cy="4525963"/>
          </a:xfrm>
        </p:spPr>
        <p:txBody>
          <a:bodyPr>
            <a:normAutofit/>
          </a:bodyPr>
          <a:lstStyle>
            <a:lvl1pPr>
              <a:defRPr sz="2397"/>
            </a:lvl1pPr>
            <a:lvl2pPr>
              <a:defRPr sz="2397"/>
            </a:lvl2pPr>
            <a:lvl3pPr>
              <a:defRPr sz="2397"/>
            </a:lvl3pPr>
            <a:lvl4pPr>
              <a:defRPr sz="2397"/>
            </a:lvl4pPr>
            <a:lvl5pPr>
              <a:defRPr sz="2397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81871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48" y="1535116"/>
            <a:ext cx="5386867" cy="639763"/>
          </a:xfrm>
        </p:spPr>
        <p:txBody>
          <a:bodyPr anchor="b">
            <a:normAutofit/>
          </a:bodyPr>
          <a:lstStyle>
            <a:lvl1pPr marL="0" indent="0">
              <a:buNone/>
              <a:defRPr sz="2397" b="1"/>
            </a:lvl1pPr>
            <a:lvl2pPr marL="228245" indent="0">
              <a:buNone/>
              <a:defRPr sz="949" b="1"/>
            </a:lvl2pPr>
            <a:lvl3pPr marL="456489" indent="0">
              <a:buNone/>
              <a:defRPr sz="949" b="1"/>
            </a:lvl3pPr>
            <a:lvl4pPr marL="684734" indent="0">
              <a:buNone/>
              <a:defRPr sz="849" b="1"/>
            </a:lvl4pPr>
            <a:lvl5pPr marL="912979" indent="0">
              <a:buNone/>
              <a:defRPr sz="849" b="1"/>
            </a:lvl5pPr>
            <a:lvl6pPr marL="1141224" indent="0">
              <a:buNone/>
              <a:defRPr sz="849" b="1"/>
            </a:lvl6pPr>
            <a:lvl7pPr marL="1369469" indent="0">
              <a:buNone/>
              <a:defRPr sz="849" b="1"/>
            </a:lvl7pPr>
            <a:lvl8pPr marL="1597713" indent="0">
              <a:buNone/>
              <a:defRPr sz="849" b="1"/>
            </a:lvl8pPr>
            <a:lvl9pPr marL="1825958" indent="0">
              <a:buNone/>
              <a:defRPr sz="849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48" y="2286025"/>
            <a:ext cx="5386867" cy="3951288"/>
          </a:xfrm>
        </p:spPr>
        <p:txBody>
          <a:bodyPr>
            <a:normAutofit/>
          </a:bodyPr>
          <a:lstStyle>
            <a:lvl1pPr>
              <a:defRPr sz="2397"/>
            </a:lvl1pPr>
            <a:lvl2pPr>
              <a:defRPr sz="2397"/>
            </a:lvl2pPr>
            <a:lvl3pPr>
              <a:defRPr sz="2397"/>
            </a:lvl3pPr>
            <a:lvl4pPr>
              <a:defRPr sz="2397"/>
            </a:lvl4pPr>
            <a:lvl5pPr>
              <a:defRPr sz="2397"/>
            </a:lvl5pPr>
            <a:lvl6pPr>
              <a:defRPr sz="849"/>
            </a:lvl6pPr>
            <a:lvl7pPr>
              <a:defRPr sz="849"/>
            </a:lvl7pPr>
            <a:lvl8pPr>
              <a:defRPr sz="849"/>
            </a:lvl8pPr>
            <a:lvl9pPr>
              <a:defRPr sz="849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123" y="1535116"/>
            <a:ext cx="5389246" cy="639763"/>
          </a:xfrm>
        </p:spPr>
        <p:txBody>
          <a:bodyPr anchor="b">
            <a:normAutofit/>
          </a:bodyPr>
          <a:lstStyle>
            <a:lvl1pPr marL="0" indent="0">
              <a:buNone/>
              <a:defRPr sz="2397" b="1"/>
            </a:lvl1pPr>
            <a:lvl2pPr marL="228245" indent="0">
              <a:buNone/>
              <a:defRPr sz="949" b="1"/>
            </a:lvl2pPr>
            <a:lvl3pPr marL="456489" indent="0">
              <a:buNone/>
              <a:defRPr sz="949" b="1"/>
            </a:lvl3pPr>
            <a:lvl4pPr marL="684734" indent="0">
              <a:buNone/>
              <a:defRPr sz="849" b="1"/>
            </a:lvl4pPr>
            <a:lvl5pPr marL="912979" indent="0">
              <a:buNone/>
              <a:defRPr sz="849" b="1"/>
            </a:lvl5pPr>
            <a:lvl6pPr marL="1141224" indent="0">
              <a:buNone/>
              <a:defRPr sz="849" b="1"/>
            </a:lvl6pPr>
            <a:lvl7pPr marL="1369469" indent="0">
              <a:buNone/>
              <a:defRPr sz="849" b="1"/>
            </a:lvl7pPr>
            <a:lvl8pPr marL="1597713" indent="0">
              <a:buNone/>
              <a:defRPr sz="849" b="1"/>
            </a:lvl8pPr>
            <a:lvl9pPr marL="1825958" indent="0">
              <a:buNone/>
              <a:defRPr sz="849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123" y="2286025"/>
            <a:ext cx="5389246" cy="3951288"/>
          </a:xfrm>
        </p:spPr>
        <p:txBody>
          <a:bodyPr>
            <a:normAutofit/>
          </a:bodyPr>
          <a:lstStyle>
            <a:lvl1pPr>
              <a:defRPr sz="2397"/>
            </a:lvl1pPr>
            <a:lvl2pPr>
              <a:defRPr sz="2397"/>
            </a:lvl2pPr>
            <a:lvl3pPr>
              <a:defRPr sz="2397"/>
            </a:lvl3pPr>
            <a:lvl4pPr>
              <a:defRPr sz="2397"/>
            </a:lvl4pPr>
            <a:lvl5pPr>
              <a:defRPr sz="2397"/>
            </a:lvl5pPr>
            <a:lvl6pPr>
              <a:defRPr sz="849"/>
            </a:lvl6pPr>
            <a:lvl7pPr>
              <a:defRPr sz="849"/>
            </a:lvl7pPr>
            <a:lvl8pPr>
              <a:defRPr sz="849"/>
            </a:lvl8pPr>
            <a:lvl9pPr>
              <a:defRPr sz="849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4332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9961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hapter Content slide 2 objects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 rot="16200000">
            <a:off x="5993416" y="-4713801"/>
            <a:ext cx="1152128" cy="112450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12"/>
          </a:p>
        </p:txBody>
      </p:sp>
      <p:sp>
        <p:nvSpPr>
          <p:cNvPr id="9" name="Vrije vorm 8"/>
          <p:cNvSpPr/>
          <p:nvPr userDrawn="1"/>
        </p:nvSpPr>
        <p:spPr>
          <a:xfrm rot="16200000">
            <a:off x="215674" y="701273"/>
            <a:ext cx="1152129" cy="414899"/>
          </a:xfrm>
          <a:custGeom>
            <a:avLst/>
            <a:gdLst>
              <a:gd name="connsiteX0" fmla="*/ 2029632 w 2029632"/>
              <a:gd name="connsiteY0" fmla="*/ 3250 h 731803"/>
              <a:gd name="connsiteX1" fmla="*/ 2029632 w 2029632"/>
              <a:gd name="connsiteY1" fmla="*/ 731803 h 731803"/>
              <a:gd name="connsiteX2" fmla="*/ 0 w 2029632"/>
              <a:gd name="connsiteY2" fmla="*/ 731803 h 731803"/>
              <a:gd name="connsiteX3" fmla="*/ 0 w 2029632"/>
              <a:gd name="connsiteY3" fmla="*/ 0 h 731803"/>
              <a:gd name="connsiteX4" fmla="*/ 6956 w 2029632"/>
              <a:gd name="connsiteY4" fmla="*/ 0 h 731803"/>
              <a:gd name="connsiteX5" fmla="*/ 1031429 w 2029632"/>
              <a:gd name="connsiteY5" fmla="*/ 470061 h 73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632" h="731803">
                <a:moveTo>
                  <a:pt x="2029632" y="3250"/>
                </a:moveTo>
                <a:lnTo>
                  <a:pt x="2029632" y="731803"/>
                </a:lnTo>
                <a:lnTo>
                  <a:pt x="0" y="731803"/>
                </a:lnTo>
                <a:lnTo>
                  <a:pt x="0" y="0"/>
                </a:lnTo>
                <a:lnTo>
                  <a:pt x="6956" y="0"/>
                </a:lnTo>
                <a:lnTo>
                  <a:pt x="1031429" y="4700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412"/>
          </a:p>
        </p:txBody>
      </p:sp>
      <p:sp>
        <p:nvSpPr>
          <p:cNvPr id="10" name="Titel 10"/>
          <p:cNvSpPr>
            <a:spLocks noGrp="1"/>
          </p:cNvSpPr>
          <p:nvPr>
            <p:ph type="title" hasCustomPrompt="1"/>
          </p:nvPr>
        </p:nvSpPr>
        <p:spPr>
          <a:xfrm>
            <a:off x="1097627" y="623156"/>
            <a:ext cx="10716123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50954"/>
            <a:ext cx="849325" cy="54592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97628" y="2753763"/>
            <a:ext cx="4530899" cy="3519555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5"/>
          </p:nvPr>
        </p:nvSpPr>
        <p:spPr>
          <a:xfrm>
            <a:off x="1097987" y="1817348"/>
            <a:ext cx="4530676" cy="62235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407986" indent="0">
              <a:buNone/>
              <a:defRPr/>
            </a:lvl2pPr>
            <a:lvl3pPr marL="815973" indent="0">
              <a:buNone/>
              <a:defRPr/>
            </a:lvl3pPr>
            <a:lvl4pPr marL="1223959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14"/>
          <p:cNvSpPr>
            <a:spLocks noGrp="1"/>
          </p:cNvSpPr>
          <p:nvPr>
            <p:ph type="body" sz="quarter" idx="16"/>
          </p:nvPr>
        </p:nvSpPr>
        <p:spPr>
          <a:xfrm>
            <a:off x="5844284" y="1817348"/>
            <a:ext cx="4530899" cy="62235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407986" indent="0">
              <a:buNone/>
              <a:defRPr/>
            </a:lvl2pPr>
            <a:lvl3pPr marL="815973" indent="0">
              <a:buNone/>
              <a:defRPr/>
            </a:lvl3pPr>
            <a:lvl4pPr marL="1223959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5844282" y="2753763"/>
            <a:ext cx="4530899" cy="3519555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43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09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88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49" y="273052"/>
            <a:ext cx="4011411" cy="1162051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930" y="273055"/>
            <a:ext cx="6815439" cy="5853113"/>
          </a:xfrm>
        </p:spPr>
        <p:txBody>
          <a:bodyPr>
            <a:normAutofit/>
          </a:bodyPr>
          <a:lstStyle>
            <a:lvl1pPr>
              <a:defRPr sz="2397"/>
            </a:lvl1pPr>
            <a:lvl2pPr>
              <a:defRPr sz="2397"/>
            </a:lvl2pPr>
            <a:lvl3pPr>
              <a:defRPr sz="2397"/>
            </a:lvl3pPr>
            <a:lvl4pPr>
              <a:defRPr sz="2397"/>
            </a:lvl4pPr>
            <a:lvl5pPr>
              <a:defRPr sz="2397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49" y="1435104"/>
            <a:ext cx="4011411" cy="4691063"/>
          </a:xfrm>
        </p:spPr>
        <p:txBody>
          <a:bodyPr>
            <a:normAutofit/>
          </a:bodyPr>
          <a:lstStyle>
            <a:lvl1pPr marL="0" indent="0">
              <a:buNone/>
              <a:defRPr sz="1798"/>
            </a:lvl1pPr>
            <a:lvl2pPr marL="228245" indent="0">
              <a:buNone/>
              <a:defRPr sz="599"/>
            </a:lvl2pPr>
            <a:lvl3pPr marL="456489" indent="0">
              <a:buNone/>
              <a:defRPr sz="499"/>
            </a:lvl3pPr>
            <a:lvl4pPr marL="684734" indent="0">
              <a:buNone/>
              <a:defRPr sz="499"/>
            </a:lvl4pPr>
            <a:lvl5pPr marL="912979" indent="0">
              <a:buNone/>
              <a:defRPr sz="499"/>
            </a:lvl5pPr>
            <a:lvl6pPr marL="1141224" indent="0">
              <a:buNone/>
              <a:defRPr sz="499"/>
            </a:lvl6pPr>
            <a:lvl7pPr marL="1369469" indent="0">
              <a:buNone/>
              <a:defRPr sz="499"/>
            </a:lvl7pPr>
            <a:lvl8pPr marL="1597713" indent="0">
              <a:buNone/>
              <a:defRPr sz="499"/>
            </a:lvl8pPr>
            <a:lvl9pPr marL="1825958" indent="0">
              <a:buNone/>
              <a:defRPr sz="499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3724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2017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 userDrawn="1">
            <p:ph type="title" hasCustomPrompt="1"/>
          </p:nvPr>
        </p:nvSpPr>
        <p:spPr>
          <a:xfrm>
            <a:off x="1097627" y="603159"/>
            <a:ext cx="10716122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097627" y="1808820"/>
            <a:ext cx="9564762" cy="431164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4" y="6150953"/>
            <a:ext cx="849325" cy="5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8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2017 - Movi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the icon to place your movie</a:t>
            </a:r>
          </a:p>
        </p:txBody>
      </p:sp>
    </p:spTree>
    <p:extLst>
      <p:ext uri="{BB962C8B-B14F-4D97-AF65-F5344CB8AC3E}">
        <p14:creationId xmlns:p14="http://schemas.microsoft.com/office/powerpoint/2010/main" val="17054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hapter Content slide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>
            <a:off x="5993416" y="-4713801"/>
            <a:ext cx="1152128" cy="112450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12"/>
          </a:p>
        </p:txBody>
      </p:sp>
      <p:sp>
        <p:nvSpPr>
          <p:cNvPr id="4" name="Vrije vorm 3"/>
          <p:cNvSpPr/>
          <p:nvPr userDrawn="1"/>
        </p:nvSpPr>
        <p:spPr>
          <a:xfrm rot="16200000">
            <a:off x="215674" y="701273"/>
            <a:ext cx="1152129" cy="414899"/>
          </a:xfrm>
          <a:custGeom>
            <a:avLst/>
            <a:gdLst>
              <a:gd name="connsiteX0" fmla="*/ 2029632 w 2029632"/>
              <a:gd name="connsiteY0" fmla="*/ 3250 h 731803"/>
              <a:gd name="connsiteX1" fmla="*/ 2029632 w 2029632"/>
              <a:gd name="connsiteY1" fmla="*/ 731803 h 731803"/>
              <a:gd name="connsiteX2" fmla="*/ 0 w 2029632"/>
              <a:gd name="connsiteY2" fmla="*/ 731803 h 731803"/>
              <a:gd name="connsiteX3" fmla="*/ 0 w 2029632"/>
              <a:gd name="connsiteY3" fmla="*/ 0 h 731803"/>
              <a:gd name="connsiteX4" fmla="*/ 6956 w 2029632"/>
              <a:gd name="connsiteY4" fmla="*/ 0 h 731803"/>
              <a:gd name="connsiteX5" fmla="*/ 1031429 w 2029632"/>
              <a:gd name="connsiteY5" fmla="*/ 470061 h 73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632" h="731803">
                <a:moveTo>
                  <a:pt x="2029632" y="3250"/>
                </a:moveTo>
                <a:lnTo>
                  <a:pt x="2029632" y="731803"/>
                </a:lnTo>
                <a:lnTo>
                  <a:pt x="0" y="731803"/>
                </a:lnTo>
                <a:lnTo>
                  <a:pt x="0" y="0"/>
                </a:lnTo>
                <a:lnTo>
                  <a:pt x="6956" y="0"/>
                </a:lnTo>
                <a:lnTo>
                  <a:pt x="1031429" y="4700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412"/>
          </a:p>
        </p:txBody>
      </p:sp>
      <p:sp>
        <p:nvSpPr>
          <p:cNvPr id="5" name="Titel 10"/>
          <p:cNvSpPr>
            <a:spLocks noGrp="1"/>
          </p:cNvSpPr>
          <p:nvPr>
            <p:ph type="title" hasCustomPrompt="1"/>
          </p:nvPr>
        </p:nvSpPr>
        <p:spPr>
          <a:xfrm>
            <a:off x="1097627" y="623156"/>
            <a:ext cx="10716123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50954"/>
            <a:ext cx="849325" cy="54592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1097628" y="1808820"/>
            <a:ext cx="4530899" cy="4311643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/>
          </p:nvPr>
        </p:nvSpPr>
        <p:spPr>
          <a:xfrm>
            <a:off x="5844282" y="1808820"/>
            <a:ext cx="4530899" cy="4311643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2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 userDrawn="1">
            <p:ph type="title" hasCustomPrompt="1"/>
          </p:nvPr>
        </p:nvSpPr>
        <p:spPr>
          <a:xfrm>
            <a:off x="1097627" y="603159"/>
            <a:ext cx="10716123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20465"/>
            <a:ext cx="849325" cy="5459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097628" y="1808820"/>
            <a:ext cx="9564761" cy="431164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03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1_2 objects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97628" y="2747458"/>
            <a:ext cx="4530899" cy="3519555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jdelijke aanduiding voor tekst 14"/>
          <p:cNvSpPr>
            <a:spLocks noGrp="1"/>
          </p:cNvSpPr>
          <p:nvPr>
            <p:ph type="body" sz="quarter" idx="15"/>
          </p:nvPr>
        </p:nvSpPr>
        <p:spPr>
          <a:xfrm>
            <a:off x="1097987" y="1811043"/>
            <a:ext cx="4530676" cy="62235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407986" indent="0">
              <a:buNone/>
              <a:defRPr/>
            </a:lvl2pPr>
            <a:lvl3pPr marL="815973" indent="0">
              <a:buNone/>
              <a:defRPr/>
            </a:lvl3pPr>
            <a:lvl4pPr marL="1223959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tekst 14"/>
          <p:cNvSpPr>
            <a:spLocks noGrp="1"/>
          </p:cNvSpPr>
          <p:nvPr>
            <p:ph type="body" sz="quarter" idx="16"/>
          </p:nvPr>
        </p:nvSpPr>
        <p:spPr>
          <a:xfrm>
            <a:off x="5844284" y="1811043"/>
            <a:ext cx="4530899" cy="62235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407986" indent="0">
              <a:buNone/>
              <a:defRPr/>
            </a:lvl2pPr>
            <a:lvl3pPr marL="815973" indent="0">
              <a:buNone/>
              <a:defRPr/>
            </a:lvl3pPr>
            <a:lvl4pPr marL="1223959" indent="0">
              <a:buNone/>
              <a:defRPr/>
            </a:lvl4pPr>
            <a:lvl5pPr marL="0" indent="0">
              <a:buFont typeface="Arial" charset="0"/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7"/>
          </p:nvPr>
        </p:nvSpPr>
        <p:spPr>
          <a:xfrm>
            <a:off x="5844282" y="2747458"/>
            <a:ext cx="4530899" cy="3519555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el 10"/>
          <p:cNvSpPr>
            <a:spLocks noGrp="1"/>
          </p:cNvSpPr>
          <p:nvPr>
            <p:ph type="title" hasCustomPrompt="1"/>
          </p:nvPr>
        </p:nvSpPr>
        <p:spPr>
          <a:xfrm>
            <a:off x="1097627" y="603159"/>
            <a:ext cx="10716123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50954"/>
            <a:ext cx="849325" cy="5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1_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0"/>
          <p:cNvSpPr>
            <a:spLocks noGrp="1"/>
          </p:cNvSpPr>
          <p:nvPr>
            <p:ph type="title" hasCustomPrompt="1"/>
          </p:nvPr>
        </p:nvSpPr>
        <p:spPr>
          <a:xfrm>
            <a:off x="1097627" y="603159"/>
            <a:ext cx="10716123" cy="609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50954"/>
            <a:ext cx="849325" cy="54592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1097628" y="1808820"/>
            <a:ext cx="4530899" cy="4311643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7"/>
          </p:nvPr>
        </p:nvSpPr>
        <p:spPr>
          <a:xfrm>
            <a:off x="5844282" y="1808820"/>
            <a:ext cx="4530899" cy="4311643"/>
          </a:xfrm>
        </p:spPr>
        <p:txBody>
          <a:bodyPr>
            <a:noAutofit/>
          </a:bodyPr>
          <a:lstStyle>
            <a:lvl1pPr>
              <a:defRPr sz="1798"/>
            </a:lvl1pPr>
            <a:lvl2pPr>
              <a:defRPr sz="1648"/>
            </a:lvl2pPr>
            <a:lvl3pPr>
              <a:defRPr sz="1498"/>
            </a:lvl3pPr>
            <a:lvl4pPr>
              <a:defRPr sz="1348"/>
            </a:lvl4pPr>
            <a:lvl5pPr>
              <a:defRPr sz="179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56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2017 -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495" y="6120465"/>
            <a:ext cx="849325" cy="5459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sz="quarter" idx="12"/>
          </p:nvPr>
        </p:nvSpPr>
        <p:spPr>
          <a:xfrm>
            <a:off x="1097628" y="908720"/>
            <a:ext cx="9564761" cy="521174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30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2953" y="685872"/>
            <a:ext cx="1063273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het </a:t>
            </a:r>
            <a:r>
              <a:rPr lang="en-US" dirty="0" err="1"/>
              <a:t>opmaakprofiel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8032" y="1981201"/>
            <a:ext cx="10615968" cy="20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om de </a:t>
            </a:r>
            <a:r>
              <a:rPr lang="en-US" dirty="0" err="1"/>
              <a:t>opmaakprofielen</a:t>
            </a:r>
            <a:r>
              <a:rPr lang="en-US" dirty="0"/>
              <a:t> van de </a:t>
            </a:r>
            <a:r>
              <a:rPr lang="en-US" dirty="0" err="1"/>
              <a:t>modeltekst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/>
              <a:t>Text heading 1</a:t>
            </a:r>
          </a:p>
          <a:p>
            <a:pPr lvl="5"/>
            <a:r>
              <a:rPr lang="en-US" dirty="0"/>
              <a:t>Text </a:t>
            </a:r>
            <a:r>
              <a:rPr lang="en-US" dirty="0" err="1"/>
              <a:t>hading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737446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lang="en-US" sz="2996" b="0" i="1" kern="1200" dirty="0" smtClean="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46" b="1">
          <a:solidFill>
            <a:srgbClr val="CC0000"/>
          </a:solidFill>
          <a:latin typeface="Arial" charset="0"/>
          <a:ea typeface="ＭＳ Ｐゴシック" pitchFamily="-115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46" b="1">
          <a:solidFill>
            <a:srgbClr val="CC0000"/>
          </a:solidFill>
          <a:latin typeface="Arial" charset="0"/>
          <a:ea typeface="ＭＳ Ｐゴシック" pitchFamily="-115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46" b="1">
          <a:solidFill>
            <a:srgbClr val="CC0000"/>
          </a:solidFill>
          <a:latin typeface="Arial" charset="0"/>
          <a:ea typeface="ＭＳ Ｐゴシック" pitchFamily="-115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46" b="1">
          <a:solidFill>
            <a:srgbClr val="CC0000"/>
          </a:solidFill>
          <a:latin typeface="Arial" charset="0"/>
          <a:ea typeface="ＭＳ Ｐゴシック" pitchFamily="-115" charset="-128"/>
        </a:defRPr>
      </a:lvl5pPr>
      <a:lvl6pPr marL="407986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46" b="1">
          <a:solidFill>
            <a:srgbClr val="CC0000"/>
          </a:solidFill>
          <a:latin typeface="Arial" charset="0"/>
          <a:ea typeface="ＭＳ Ｐゴシック" pitchFamily="-115" charset="-128"/>
        </a:defRPr>
      </a:lvl6pPr>
      <a:lvl7pPr marL="815973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46" b="1">
          <a:solidFill>
            <a:srgbClr val="CC0000"/>
          </a:solidFill>
          <a:latin typeface="Arial" charset="0"/>
          <a:ea typeface="ＭＳ Ｐゴシック" pitchFamily="-115" charset="-128"/>
        </a:defRPr>
      </a:lvl7pPr>
      <a:lvl8pPr marL="1223959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46" b="1">
          <a:solidFill>
            <a:srgbClr val="CC0000"/>
          </a:solidFill>
          <a:latin typeface="Arial" charset="0"/>
          <a:ea typeface="ＭＳ Ｐゴシック" pitchFamily="-115" charset="-128"/>
        </a:defRPr>
      </a:lvl8pPr>
      <a:lvl9pPr marL="1631946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46" b="1">
          <a:solidFill>
            <a:srgbClr val="CC0000"/>
          </a:solidFill>
          <a:latin typeface="Arial" charset="0"/>
          <a:ea typeface="ＭＳ Ｐゴシック" pitchFamily="-115" charset="-128"/>
        </a:defRPr>
      </a:lvl9pPr>
    </p:titleStyle>
    <p:bodyStyle>
      <a:lvl1pPr marL="305990" indent="-30599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2022">
          <a:solidFill>
            <a:schemeClr val="tx2"/>
          </a:solidFill>
          <a:latin typeface="+mn-lt"/>
          <a:ea typeface="+mn-ea"/>
          <a:cs typeface="+mn-cs"/>
        </a:defRPr>
      </a:lvl1pPr>
      <a:lvl2pPr marL="662978" indent="-254991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947">
          <a:solidFill>
            <a:schemeClr val="tx2"/>
          </a:solidFill>
          <a:latin typeface="+mn-lt"/>
          <a:ea typeface="+mn-ea"/>
        </a:defRPr>
      </a:lvl2pPr>
      <a:lvl3pPr marL="1019966" indent="-20399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 sz="1798">
          <a:solidFill>
            <a:schemeClr val="tx2"/>
          </a:solidFill>
          <a:latin typeface="+mn-lt"/>
          <a:ea typeface="+mn-ea"/>
        </a:defRPr>
      </a:lvl3pPr>
      <a:lvl4pPr marL="1427952" indent="-20399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Times" pitchFamily="18" charset="0"/>
        <a:buChar char="•"/>
        <a:defRPr sz="1648">
          <a:solidFill>
            <a:schemeClr val="tx2"/>
          </a:solidFill>
          <a:latin typeface="+mn-lt"/>
          <a:ea typeface="+mn-ea"/>
        </a:defRPr>
      </a:lvl4pPr>
      <a:lvl5pPr marL="0" indent="0" algn="l" rtl="0" eaLnBrk="1" fontAlgn="base" hangingPunct="1">
        <a:spcBef>
          <a:spcPts val="449"/>
        </a:spcBef>
        <a:spcAft>
          <a:spcPct val="0"/>
        </a:spcAft>
        <a:buClr>
          <a:srgbClr val="CC0000"/>
        </a:buClr>
        <a:buFont typeface="Times" pitchFamily="18" charset="0"/>
        <a:buNone/>
        <a:defRPr sz="2022" b="0">
          <a:solidFill>
            <a:schemeClr val="bg2"/>
          </a:solidFill>
          <a:latin typeface="+mn-lt"/>
          <a:ea typeface="+mn-ea"/>
        </a:defRPr>
      </a:lvl5pPr>
      <a:lvl6pPr marL="0" indent="0" algn="l" rtl="0" eaLnBrk="1" fontAlgn="base" hangingPunct="1">
        <a:spcBef>
          <a:spcPts val="449"/>
        </a:spcBef>
        <a:spcAft>
          <a:spcPct val="0"/>
        </a:spcAft>
        <a:buClr>
          <a:srgbClr val="CC0000"/>
        </a:buClr>
        <a:buFont typeface="Times" pitchFamily="18" charset="0"/>
        <a:buNone/>
        <a:defRPr sz="2135" b="1">
          <a:solidFill>
            <a:schemeClr val="tx2"/>
          </a:solidFill>
          <a:latin typeface="+mn-lt"/>
          <a:ea typeface="+mn-ea"/>
        </a:defRPr>
      </a:lvl6pPr>
      <a:lvl7pPr marL="2651911" indent="-203993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18" charset="0"/>
        <a:buChar char="•"/>
        <a:defRPr sz="2135">
          <a:solidFill>
            <a:schemeClr val="tx1"/>
          </a:solidFill>
          <a:latin typeface="+mn-lt"/>
          <a:ea typeface="+mn-ea"/>
        </a:defRPr>
      </a:lvl7pPr>
      <a:lvl8pPr marL="3059898" indent="-203993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18" charset="0"/>
        <a:buChar char="•"/>
        <a:defRPr sz="2135">
          <a:solidFill>
            <a:schemeClr val="tx1"/>
          </a:solidFill>
          <a:latin typeface="+mn-lt"/>
          <a:ea typeface="+mn-ea"/>
        </a:defRPr>
      </a:lvl8pPr>
      <a:lvl9pPr marL="3467884" indent="-203993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18" charset="0"/>
        <a:buChar char="•"/>
        <a:defRPr sz="213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815973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1pPr>
      <a:lvl2pPr marL="407986" algn="l" defTabSz="815973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2pPr>
      <a:lvl3pPr marL="815973" algn="l" defTabSz="815973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3pPr>
      <a:lvl4pPr marL="1223959" algn="l" defTabSz="815973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4pPr>
      <a:lvl5pPr marL="1631946" algn="l" defTabSz="815973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5pPr>
      <a:lvl6pPr marL="2039932" algn="l" defTabSz="815973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6pPr>
      <a:lvl7pPr marL="2447918" algn="l" defTabSz="815973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7pPr>
      <a:lvl8pPr marL="2855904" algn="l" defTabSz="815973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8pPr>
      <a:lvl9pPr marL="3263891" algn="l" defTabSz="815973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2953" y="685872"/>
            <a:ext cx="1063273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het </a:t>
            </a:r>
            <a:r>
              <a:rPr lang="en-US" dirty="0" err="1"/>
              <a:t>opmaakprofiel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8032" y="1981200"/>
            <a:ext cx="10615968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om de </a:t>
            </a:r>
            <a:r>
              <a:rPr lang="en-US" dirty="0" err="1"/>
              <a:t>opmaakprofielen</a:t>
            </a:r>
            <a:r>
              <a:rPr lang="en-US" dirty="0"/>
              <a:t> van de </a:t>
            </a:r>
            <a:r>
              <a:rPr lang="en-US" dirty="0" err="1"/>
              <a:t>modeltekst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/>
              <a:t>Text heading 1</a:t>
            </a:r>
          </a:p>
          <a:p>
            <a:pPr lvl="5"/>
            <a:r>
              <a:rPr lang="en-US" dirty="0"/>
              <a:t>Text </a:t>
            </a:r>
            <a:r>
              <a:rPr lang="en-US" dirty="0" err="1"/>
              <a:t>hading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075133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lang="en-US" sz="3995" b="0" i="1" kern="1200" dirty="0" smtClean="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795" b="1">
          <a:solidFill>
            <a:srgbClr val="CC0000"/>
          </a:solidFill>
          <a:latin typeface="Arial" charset="0"/>
          <a:ea typeface="ＭＳ Ｐゴシック" pitchFamily="-115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795" b="1">
          <a:solidFill>
            <a:srgbClr val="CC0000"/>
          </a:solidFill>
          <a:latin typeface="Arial" charset="0"/>
          <a:ea typeface="ＭＳ Ｐゴシック" pitchFamily="-115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795" b="1">
          <a:solidFill>
            <a:srgbClr val="CC0000"/>
          </a:solidFill>
          <a:latin typeface="Arial" charset="0"/>
          <a:ea typeface="ＭＳ Ｐゴシック" pitchFamily="-115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795" b="1">
          <a:solidFill>
            <a:srgbClr val="CC0000"/>
          </a:solidFill>
          <a:latin typeface="Arial" charset="0"/>
          <a:ea typeface="ＭＳ Ｐゴシック" pitchFamily="-115" charset="-128"/>
        </a:defRPr>
      </a:lvl5pPr>
      <a:lvl6pPr marL="544054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795" b="1">
          <a:solidFill>
            <a:srgbClr val="CC0000"/>
          </a:solidFill>
          <a:latin typeface="Arial" charset="0"/>
          <a:ea typeface="ＭＳ Ｐゴシック" pitchFamily="-115" charset="-128"/>
        </a:defRPr>
      </a:lvl6pPr>
      <a:lvl7pPr marL="1088109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795" b="1">
          <a:solidFill>
            <a:srgbClr val="CC0000"/>
          </a:solidFill>
          <a:latin typeface="Arial" charset="0"/>
          <a:ea typeface="ＭＳ Ｐゴシック" pitchFamily="-115" charset="-128"/>
        </a:defRPr>
      </a:lvl7pPr>
      <a:lvl8pPr marL="1632163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795" b="1">
          <a:solidFill>
            <a:srgbClr val="CC0000"/>
          </a:solidFill>
          <a:latin typeface="Arial" charset="0"/>
          <a:ea typeface="ＭＳ Ｐゴシック" pitchFamily="-115" charset="-128"/>
        </a:defRPr>
      </a:lvl8pPr>
      <a:lvl9pPr marL="2176218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795" b="1">
          <a:solidFill>
            <a:srgbClr val="CC0000"/>
          </a:solidFill>
          <a:latin typeface="Arial" charset="0"/>
          <a:ea typeface="ＭＳ Ｐゴシック" pitchFamily="-115" charset="-128"/>
        </a:defRPr>
      </a:lvl9pPr>
    </p:titleStyle>
    <p:bodyStyle>
      <a:lvl1pPr marL="408041" indent="-408041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2697">
          <a:solidFill>
            <a:schemeClr val="tx2"/>
          </a:solidFill>
          <a:latin typeface="+mn-lt"/>
          <a:ea typeface="+mn-ea"/>
          <a:cs typeface="+mn-cs"/>
        </a:defRPr>
      </a:lvl1pPr>
      <a:lvl2pPr marL="884088" indent="-34003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2597">
          <a:solidFill>
            <a:schemeClr val="tx2"/>
          </a:solidFill>
          <a:latin typeface="+mn-lt"/>
          <a:ea typeface="+mn-ea"/>
        </a:defRPr>
      </a:lvl2pPr>
      <a:lvl3pPr marL="1360136" indent="-272027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 sz="2397">
          <a:solidFill>
            <a:schemeClr val="tx2"/>
          </a:solidFill>
          <a:latin typeface="+mn-lt"/>
          <a:ea typeface="+mn-ea"/>
        </a:defRPr>
      </a:lvl3pPr>
      <a:lvl4pPr marL="1904191" indent="-27202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Times" pitchFamily="18" charset="0"/>
        <a:buChar char="•"/>
        <a:defRPr sz="2197">
          <a:solidFill>
            <a:schemeClr val="tx2"/>
          </a:solidFill>
          <a:latin typeface="+mn-lt"/>
          <a:ea typeface="+mn-ea"/>
        </a:defRPr>
      </a:lvl4pPr>
      <a:lvl5pPr marL="0" indent="0" algn="l" rtl="0" eaLnBrk="1" fontAlgn="base" hangingPunct="1">
        <a:spcBef>
          <a:spcPts val="599"/>
        </a:spcBef>
        <a:spcAft>
          <a:spcPct val="0"/>
        </a:spcAft>
        <a:buClr>
          <a:srgbClr val="CC0000"/>
        </a:buClr>
        <a:buFont typeface="Times" pitchFamily="18" charset="0"/>
        <a:buNone/>
        <a:defRPr sz="2697" b="0">
          <a:solidFill>
            <a:schemeClr val="bg2"/>
          </a:solidFill>
          <a:latin typeface="+mn-lt"/>
          <a:ea typeface="+mn-ea"/>
        </a:defRPr>
      </a:lvl5pPr>
      <a:lvl6pPr marL="0" indent="0" algn="l" rtl="0" eaLnBrk="1" fontAlgn="base" hangingPunct="1">
        <a:spcBef>
          <a:spcPts val="599"/>
        </a:spcBef>
        <a:spcAft>
          <a:spcPct val="0"/>
        </a:spcAft>
        <a:buClr>
          <a:srgbClr val="CC0000"/>
        </a:buClr>
        <a:buFont typeface="Times" pitchFamily="18" charset="0"/>
        <a:buNone/>
        <a:defRPr sz="2847" b="1">
          <a:solidFill>
            <a:schemeClr val="tx2"/>
          </a:solidFill>
          <a:latin typeface="+mn-lt"/>
          <a:ea typeface="+mn-ea"/>
        </a:defRPr>
      </a:lvl6pPr>
      <a:lvl7pPr marL="3536354" indent="-272027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18" charset="0"/>
        <a:buChar char="•"/>
        <a:defRPr sz="2847">
          <a:solidFill>
            <a:schemeClr val="tx1"/>
          </a:solidFill>
          <a:latin typeface="+mn-lt"/>
          <a:ea typeface="+mn-ea"/>
        </a:defRPr>
      </a:lvl7pPr>
      <a:lvl8pPr marL="4080408" indent="-272027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18" charset="0"/>
        <a:buChar char="•"/>
        <a:defRPr sz="2847">
          <a:solidFill>
            <a:schemeClr val="tx1"/>
          </a:solidFill>
          <a:latin typeface="+mn-lt"/>
          <a:ea typeface="+mn-ea"/>
        </a:defRPr>
      </a:lvl8pPr>
      <a:lvl9pPr marL="4624462" indent="-272027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18" charset="0"/>
        <a:buChar char="•"/>
        <a:defRPr sz="284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1088109" rtl="0" eaLnBrk="1" latinLnBrk="0" hangingPunct="1">
        <a:defRPr sz="2147" kern="1200">
          <a:solidFill>
            <a:schemeClr val="tx1"/>
          </a:solidFill>
          <a:latin typeface="+mn-lt"/>
          <a:ea typeface="+mn-ea"/>
          <a:cs typeface="+mn-cs"/>
        </a:defRPr>
      </a:lvl1pPr>
      <a:lvl2pPr marL="544054" algn="l" defTabSz="1088109" rtl="0" eaLnBrk="1" latinLnBrk="0" hangingPunct="1">
        <a:defRPr sz="2147" kern="1200">
          <a:solidFill>
            <a:schemeClr val="tx1"/>
          </a:solidFill>
          <a:latin typeface="+mn-lt"/>
          <a:ea typeface="+mn-ea"/>
          <a:cs typeface="+mn-cs"/>
        </a:defRPr>
      </a:lvl2pPr>
      <a:lvl3pPr marL="1088109" algn="l" defTabSz="1088109" rtl="0" eaLnBrk="1" latinLnBrk="0" hangingPunct="1">
        <a:defRPr sz="2147" kern="1200">
          <a:solidFill>
            <a:schemeClr val="tx1"/>
          </a:solidFill>
          <a:latin typeface="+mn-lt"/>
          <a:ea typeface="+mn-ea"/>
          <a:cs typeface="+mn-cs"/>
        </a:defRPr>
      </a:lvl3pPr>
      <a:lvl4pPr marL="1632163" algn="l" defTabSz="1088109" rtl="0" eaLnBrk="1" latinLnBrk="0" hangingPunct="1">
        <a:defRPr sz="2147" kern="1200">
          <a:solidFill>
            <a:schemeClr val="tx1"/>
          </a:solidFill>
          <a:latin typeface="+mn-lt"/>
          <a:ea typeface="+mn-ea"/>
          <a:cs typeface="+mn-cs"/>
        </a:defRPr>
      </a:lvl4pPr>
      <a:lvl5pPr marL="2176218" algn="l" defTabSz="1088109" rtl="0" eaLnBrk="1" latinLnBrk="0" hangingPunct="1">
        <a:defRPr sz="2147" kern="1200">
          <a:solidFill>
            <a:schemeClr val="tx1"/>
          </a:solidFill>
          <a:latin typeface="+mn-lt"/>
          <a:ea typeface="+mn-ea"/>
          <a:cs typeface="+mn-cs"/>
        </a:defRPr>
      </a:lvl5pPr>
      <a:lvl6pPr marL="2720272" algn="l" defTabSz="1088109" rtl="0" eaLnBrk="1" latinLnBrk="0" hangingPunct="1">
        <a:defRPr sz="2147" kern="1200">
          <a:solidFill>
            <a:schemeClr val="tx1"/>
          </a:solidFill>
          <a:latin typeface="+mn-lt"/>
          <a:ea typeface="+mn-ea"/>
          <a:cs typeface="+mn-cs"/>
        </a:defRPr>
      </a:lvl6pPr>
      <a:lvl7pPr marL="3264327" algn="l" defTabSz="1088109" rtl="0" eaLnBrk="1" latinLnBrk="0" hangingPunct="1">
        <a:defRPr sz="2147" kern="1200">
          <a:solidFill>
            <a:schemeClr val="tx1"/>
          </a:solidFill>
          <a:latin typeface="+mn-lt"/>
          <a:ea typeface="+mn-ea"/>
          <a:cs typeface="+mn-cs"/>
        </a:defRPr>
      </a:lvl7pPr>
      <a:lvl8pPr marL="3808381" algn="l" defTabSz="1088109" rtl="0" eaLnBrk="1" latinLnBrk="0" hangingPunct="1">
        <a:defRPr sz="2147" kern="1200">
          <a:solidFill>
            <a:schemeClr val="tx1"/>
          </a:solidFill>
          <a:latin typeface="+mn-lt"/>
          <a:ea typeface="+mn-ea"/>
          <a:cs typeface="+mn-cs"/>
        </a:defRPr>
      </a:lvl8pPr>
      <a:lvl9pPr marL="4352435" algn="l" defTabSz="1088109" rtl="0" eaLnBrk="1" latinLnBrk="0" hangingPunct="1">
        <a:defRPr sz="21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40" y="274639"/>
            <a:ext cx="10972720" cy="11430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40" y="1600204"/>
            <a:ext cx="10972720" cy="4525963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02621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456489" rtl="0" eaLnBrk="1" latinLnBrk="0" hangingPunct="1">
        <a:spcBef>
          <a:spcPct val="0"/>
        </a:spcBef>
        <a:buNone/>
        <a:defRPr sz="4994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1184" indent="-171184" algn="l" defTabSz="456489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370898" indent="-142654" algn="l" defTabSz="456489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570612" indent="-114123" algn="l" defTabSz="456489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798857" indent="-114123" algn="l" defTabSz="456489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1027101" indent="-114123" algn="l" defTabSz="456489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1255346" indent="-114123" algn="l" defTabSz="456489" rtl="0" eaLnBrk="1" latinLnBrk="0" hangingPunct="1">
        <a:spcBef>
          <a:spcPct val="20000"/>
        </a:spcBef>
        <a:buFont typeface="Arial" pitchFamily="34" charset="0"/>
        <a:buChar char="•"/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83591" indent="-114123" algn="l" defTabSz="456489" rtl="0" eaLnBrk="1" latinLnBrk="0" hangingPunct="1">
        <a:spcBef>
          <a:spcPct val="20000"/>
        </a:spcBef>
        <a:buFont typeface="Arial" pitchFamily="34" charset="0"/>
        <a:buChar char="•"/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711835" indent="-114123" algn="l" defTabSz="456489" rtl="0" eaLnBrk="1" latinLnBrk="0" hangingPunct="1">
        <a:spcBef>
          <a:spcPct val="20000"/>
        </a:spcBef>
        <a:buFont typeface="Arial" pitchFamily="34" charset="0"/>
        <a:buChar char="•"/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40081" indent="-114123" algn="l" defTabSz="456489" rtl="0" eaLnBrk="1" latinLnBrk="0" hangingPunct="1">
        <a:spcBef>
          <a:spcPct val="20000"/>
        </a:spcBef>
        <a:buFont typeface="Arial" pitchFamily="34" charset="0"/>
        <a:buChar char="•"/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6489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28245" algn="l" defTabSz="456489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56489" algn="l" defTabSz="456489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684734" algn="l" defTabSz="456489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12979" algn="l" defTabSz="456489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141224" algn="l" defTabSz="456489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369469" algn="l" defTabSz="456489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597713" algn="l" defTabSz="456489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825958" algn="l" defTabSz="456489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4EA98A3-B348-48FE-8F59-0C511F339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2" y="18006"/>
            <a:ext cx="12192000" cy="6839994"/>
          </a:xfrm>
          <a:prstGeom prst="rect">
            <a:avLst/>
          </a:prstGeom>
          <a:solidFill>
            <a:schemeClr val="bg1">
              <a:alpha val="15000"/>
            </a:schemeClr>
          </a:solidFill>
        </p:spPr>
      </p:pic>
      <p:sp>
        <p:nvSpPr>
          <p:cNvPr id="2" name="Titel 7"/>
          <p:cNvSpPr txBox="1">
            <a:spLocks/>
          </p:cNvSpPr>
          <p:nvPr/>
        </p:nvSpPr>
        <p:spPr bwMode="auto">
          <a:xfrm>
            <a:off x="105916" y="147949"/>
            <a:ext cx="12001420" cy="144431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995" b="0" i="1" kern="1200" dirty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95" b="1">
                <a:solidFill>
                  <a:srgbClr val="CC0000"/>
                </a:solidFill>
                <a:latin typeface="Arial" charset="0"/>
                <a:ea typeface="ＭＳ Ｐゴシック" pitchFamily="-115" charset="-128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95" b="1">
                <a:solidFill>
                  <a:srgbClr val="CC0000"/>
                </a:solidFill>
                <a:latin typeface="Arial" charset="0"/>
                <a:ea typeface="ＭＳ Ｐゴシック" pitchFamily="-115" charset="-128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95" b="1">
                <a:solidFill>
                  <a:srgbClr val="CC0000"/>
                </a:solidFill>
                <a:latin typeface="Arial" charset="0"/>
                <a:ea typeface="ＭＳ Ｐゴシック" pitchFamily="-115" charset="-128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95" b="1">
                <a:solidFill>
                  <a:srgbClr val="CC0000"/>
                </a:solidFill>
                <a:latin typeface="Arial" charset="0"/>
                <a:ea typeface="ＭＳ Ｐゴシック" pitchFamily="-115" charset="-128"/>
              </a:defRPr>
            </a:lvl5pPr>
            <a:lvl6pPr marL="5440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95" b="1">
                <a:solidFill>
                  <a:srgbClr val="CC0000"/>
                </a:solidFill>
                <a:latin typeface="Arial" charset="0"/>
                <a:ea typeface="ＭＳ Ｐゴシック" pitchFamily="-115" charset="-128"/>
              </a:defRPr>
            </a:lvl6pPr>
            <a:lvl7pPr marL="108810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95" b="1">
                <a:solidFill>
                  <a:srgbClr val="CC0000"/>
                </a:solidFill>
                <a:latin typeface="Arial" charset="0"/>
                <a:ea typeface="ＭＳ Ｐゴシック" pitchFamily="-115" charset="-128"/>
              </a:defRPr>
            </a:lvl7pPr>
            <a:lvl8pPr marL="1632163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95" b="1">
                <a:solidFill>
                  <a:srgbClr val="CC0000"/>
                </a:solidFill>
                <a:latin typeface="Arial" charset="0"/>
                <a:ea typeface="ＭＳ Ｐゴシック" pitchFamily="-115" charset="-128"/>
              </a:defRPr>
            </a:lvl8pPr>
            <a:lvl9pPr marL="2176218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95" b="1">
                <a:solidFill>
                  <a:srgbClr val="CC0000"/>
                </a:solidFill>
                <a:latin typeface="Arial" charset="0"/>
                <a:ea typeface="ＭＳ Ｐゴシック" pitchFamily="-115" charset="-128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2700" b="1" i="0" dirty="0">
                <a:solidFill>
                  <a:schemeClr val="tx1"/>
                </a:solidFill>
              </a:rPr>
              <a:t> </a:t>
            </a:r>
            <a:r>
              <a:rPr lang="ru-RU" sz="2700" b="1" i="0" dirty="0">
                <a:solidFill>
                  <a:schemeClr val="tx1"/>
                </a:solidFill>
              </a:rPr>
              <a:t> </a:t>
            </a:r>
            <a:r>
              <a:rPr lang="ru-RU" sz="2600" b="1" i="0" dirty="0">
                <a:solidFill>
                  <a:schemeClr val="tx1"/>
                </a:solidFill>
              </a:rPr>
              <a:t>Свободное содержание животных - логистика движения на ферме</a:t>
            </a:r>
            <a:r>
              <a:rPr lang="en-US" sz="2600" b="1" i="0" dirty="0">
                <a:solidFill>
                  <a:schemeClr val="tx1"/>
                </a:solidFill>
              </a:rPr>
              <a:t>       </a:t>
            </a:r>
            <a:endParaRPr lang="ru-RU" sz="2600" b="1" i="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</a:pPr>
            <a:endParaRPr lang="ru-RU" sz="500" b="1" i="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ru-RU" sz="2100" b="1" i="0" dirty="0">
                <a:solidFill>
                  <a:schemeClr val="tx1"/>
                </a:solidFill>
              </a:rPr>
              <a:t>   Дмитрий Гринишин, </a:t>
            </a:r>
            <a:r>
              <a:rPr lang="en-US" sz="2100" b="1" i="0" dirty="0">
                <a:solidFill>
                  <a:schemeClr val="tx1"/>
                </a:solidFill>
              </a:rPr>
              <a:t>Lely</a:t>
            </a:r>
            <a:r>
              <a:rPr lang="ru-RU" sz="2100" b="1" i="0" dirty="0">
                <a:solidFill>
                  <a:schemeClr val="tx1"/>
                </a:solidFill>
              </a:rPr>
              <a:t>, Руководитель отдела продаж по России и странам СНГ</a:t>
            </a:r>
            <a:endParaRPr lang="en-US" sz="2100" b="1" i="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US" sz="2100" b="1" i="0" dirty="0">
                <a:solidFill>
                  <a:schemeClr val="tx1"/>
                </a:solidFill>
              </a:rPr>
              <a:t>  XIII </a:t>
            </a:r>
            <a:r>
              <a:rPr lang="ru-RU" sz="2100" b="1" i="0" dirty="0">
                <a:solidFill>
                  <a:schemeClr val="tx1"/>
                </a:solidFill>
              </a:rPr>
              <a:t>Молочная Олимпиада, Казахстан, Алматы</a:t>
            </a:r>
            <a:r>
              <a:rPr lang="en-US" sz="2100" b="1" i="0" dirty="0">
                <a:solidFill>
                  <a:schemeClr val="tx1"/>
                </a:solidFill>
              </a:rPr>
              <a:t>, </a:t>
            </a:r>
            <a:r>
              <a:rPr lang="ru-RU" sz="2100" b="1" i="0" dirty="0">
                <a:solidFill>
                  <a:schemeClr val="tx1"/>
                </a:solidFill>
              </a:rPr>
              <a:t>2022 </a:t>
            </a:r>
            <a:endParaRPr lang="nl-NL" sz="2100" b="1" i="0" dirty="0">
              <a:solidFill>
                <a:schemeClr val="tx1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B6C50A8-4249-47BC-AB92-BD5B182B3C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19281"/>
              </p:ext>
            </p:extLst>
          </p:nvPr>
        </p:nvGraphicFramePr>
        <p:xfrm>
          <a:off x="10724161" y="147948"/>
          <a:ext cx="1383175" cy="144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Точечный рисунок" r:id="rId5" imgW="3627000" imgH="3787200" progId="Paint.Picture">
                  <p:embed/>
                </p:oleObj>
              </mc:Choice>
              <mc:Fallback>
                <p:oleObj name="Точечный рисунок" r:id="rId5" imgW="3627000" imgH="3787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24161" y="147948"/>
                        <a:ext cx="1383175" cy="1444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96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8532" y="623156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Свобода передвижения коров</a:t>
            </a:r>
            <a:endParaRPr lang="en-GB" altLang="ru-RU" sz="2700" b="1" i="0" dirty="0"/>
          </a:p>
        </p:txBody>
      </p:sp>
      <p:pic>
        <p:nvPicPr>
          <p:cNvPr id="17411" name="Picture 3" descr="Free cow traf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07603"/>
            <a:ext cx="9225279" cy="535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96544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68533" y="623156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Животное в стаде. Социальная структура</a:t>
            </a:r>
            <a:endParaRPr lang="nl-NL" altLang="ru-RU" sz="2700" b="1" i="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0458" y="1623849"/>
            <a:ext cx="10615612" cy="4680769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ru-RU" altLang="ru-RU" sz="2400" b="1" dirty="0">
                <a:solidFill>
                  <a:schemeClr val="tx1"/>
                </a:solidFill>
              </a:rPr>
              <a:t>Высокое положение</a:t>
            </a:r>
            <a:endParaRPr lang="en-US" altLang="ru-RU" sz="24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r>
              <a:rPr lang="ru-RU" altLang="ru-RU" sz="2400" dirty="0">
                <a:solidFill>
                  <a:schemeClr val="tx1"/>
                </a:solidFill>
              </a:rPr>
              <a:t>Коровы во второй части периода лактации</a:t>
            </a:r>
            <a:endParaRPr lang="en-US" altLang="ru-RU" sz="24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r>
              <a:rPr lang="ru-RU" altLang="ru-RU" sz="2400" dirty="0">
                <a:solidFill>
                  <a:schemeClr val="tx1"/>
                </a:solidFill>
              </a:rPr>
              <a:t>Старшие коровы</a:t>
            </a:r>
            <a:endParaRPr lang="en-US" altLang="ru-RU" sz="24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ru-RU" altLang="ru-RU" sz="2400" b="1" dirty="0">
                <a:solidFill>
                  <a:schemeClr val="tx1"/>
                </a:solidFill>
              </a:rPr>
              <a:t>Низкий ранг</a:t>
            </a:r>
            <a:endParaRPr lang="en-US" altLang="ru-RU" sz="2400" b="1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</a:rPr>
              <a:t>Телки</a:t>
            </a:r>
            <a:endParaRPr lang="en-US" altLang="ru-RU" sz="24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</a:rPr>
              <a:t>Высокопродуктивные коровы</a:t>
            </a:r>
            <a:endParaRPr lang="en-US" altLang="ru-RU" sz="24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</a:rPr>
              <a:t>Новотельные коровы</a:t>
            </a:r>
            <a:endParaRPr lang="en-US" altLang="ru-RU" sz="2400" dirty="0">
              <a:solidFill>
                <a:schemeClr val="tx1"/>
              </a:solidFill>
            </a:endParaRPr>
          </a:p>
          <a:p>
            <a:pPr lvl="1" eaLnBrk="1" hangingPunct="1"/>
            <a:endParaRPr lang="nl-NL" altLang="ru-RU" dirty="0"/>
          </a:p>
        </p:txBody>
      </p:sp>
    </p:spTree>
    <p:extLst>
      <p:ext uri="{BB962C8B-B14F-4D97-AF65-F5344CB8AC3E}">
        <p14:creationId xmlns:p14="http://schemas.microsoft.com/office/powerpoint/2010/main" val="154164195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57777" y="623156"/>
            <a:ext cx="10716123" cy="609600"/>
          </a:xfrm>
        </p:spPr>
        <p:txBody>
          <a:bodyPr/>
          <a:lstStyle/>
          <a:p>
            <a:pPr marL="609600" indent="-609600" eaLnBrk="1" hangingPunct="1"/>
            <a:r>
              <a:rPr lang="ru-RU" altLang="ru-RU" sz="2700" b="1" i="0" dirty="0"/>
              <a:t>Два типа мотивации</a:t>
            </a:r>
            <a:endParaRPr lang="en-GB" altLang="ru-RU" sz="2700" b="1" i="0" dirty="0"/>
          </a:p>
        </p:txBody>
      </p:sp>
      <p:graphicFrame>
        <p:nvGraphicFramePr>
          <p:cNvPr id="23757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280084"/>
              </p:ext>
            </p:extLst>
          </p:nvPr>
        </p:nvGraphicFramePr>
        <p:xfrm>
          <a:off x="672663" y="1621523"/>
          <a:ext cx="10247586" cy="4930403"/>
        </p:xfrm>
        <a:graphic>
          <a:graphicData uri="http://schemas.openxmlformats.org/drawingml/2006/table">
            <a:tbl>
              <a:tblPr/>
              <a:tblGrid>
                <a:gridCol w="5160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3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ＭＳ Ｐゴシック" pitchFamily="-115" charset="-128"/>
                        </a:rPr>
                        <a:t>Отрицательная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ＭＳ Ｐゴシック" pitchFamily="-115" charset="-128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ＭＳ Ｐゴシック" pitchFamily="-115" charset="-128"/>
                        </a:rPr>
                        <a:t>мотивация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ＭＳ Ｐゴシック" pitchFamily="-115" charset="-128"/>
                        </a:rPr>
                        <a:t>/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ＭＳ Ｐゴシック" pitchFamily="-115" charset="-128"/>
                        </a:rPr>
                        <a:t>наказание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Не дают молока – не будут есть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!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5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или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не дают молока – нельзя ложиться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5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ＭＳ Ｐゴシック" pitchFamily="-115" charset="-128"/>
                        </a:rPr>
                        <a:t>Положительно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ＭＳ Ｐゴシック" pitchFamily="-115" charset="-128"/>
                        </a:rPr>
                        <a:t>e 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ＭＳ Ｐゴシック" pitchFamily="-115" charset="-128"/>
                        </a:rPr>
                        <a:t>стимулирование</a:t>
                      </a: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: 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Привлечение коров концентратами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-115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(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подход </a:t>
                      </a: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Lely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15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6883"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5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5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66" y="3199659"/>
            <a:ext cx="3831725" cy="3222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1" name="Picture 15" descr="03-07 - LELY_sprundel02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88" y="3189501"/>
            <a:ext cx="4020913" cy="3232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68533" y="623156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Принудительное направление движения животных</a:t>
            </a:r>
            <a:endParaRPr lang="nl-NL" altLang="ru-RU" sz="2700" b="1" i="0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90FBC077-F875-4BF2-9D7F-7DC2A3511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53516"/>
              </p:ext>
            </p:extLst>
          </p:nvPr>
        </p:nvGraphicFramePr>
        <p:xfrm>
          <a:off x="587375" y="2276475"/>
          <a:ext cx="11233150" cy="32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Точечный рисунок" r:id="rId4" imgW="9121320" imgH="2613600" progId="Paint.Picture">
                  <p:embed/>
                </p:oleObj>
              </mc:Choice>
              <mc:Fallback>
                <p:oleObj name="Точечный рисунок" r:id="rId4" imgW="9121320" imgH="2613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7375" y="2276475"/>
                        <a:ext cx="11233150" cy="321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088621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68532" y="623156"/>
            <a:ext cx="10716123" cy="609600"/>
          </a:xfrm>
        </p:spPr>
        <p:txBody>
          <a:bodyPr/>
          <a:lstStyle/>
          <a:p>
            <a:pPr marL="685800" indent="-685800" eaLnBrk="1" hangingPunct="1"/>
            <a:r>
              <a:rPr lang="ru-RU" altLang="ru-RU" sz="2700" b="1" i="0" dirty="0"/>
              <a:t>Принудительное направление движения животных</a:t>
            </a:r>
            <a:r>
              <a:rPr lang="en-GB" altLang="ru-RU" sz="2700" b="1" i="0" dirty="0"/>
              <a:t> </a:t>
            </a:r>
          </a:p>
        </p:txBody>
      </p:sp>
      <p:graphicFrame>
        <p:nvGraphicFramePr>
          <p:cNvPr id="2416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83311"/>
              </p:ext>
            </p:extLst>
          </p:nvPr>
        </p:nvGraphicFramePr>
        <p:xfrm>
          <a:off x="636301" y="2303929"/>
          <a:ext cx="11184224" cy="3361856"/>
        </p:xfrm>
        <a:graphic>
          <a:graphicData uri="http://schemas.openxmlformats.org/drawingml/2006/table">
            <a:tbl>
              <a:tblPr/>
              <a:tblGrid>
                <a:gridCol w="5333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1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7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Преимущества</a:t>
                      </a:r>
                      <a:endParaRPr kumimoji="0" lang="en-GB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15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Недостатки</a:t>
                      </a:r>
                      <a:endParaRPr kumimoji="0" lang="en-GB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15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Знакомо фермеру, потому что так же делалось в старых доильных залах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15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Коровам трудно приучиться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.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15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Большие очереди коров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pitchFamily="-115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Необходимы дополнительные мощности, что приводит к удорожанию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pitchFamily="-115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Проблемы со здоровьем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.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15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Животные низкого ранга не могут вести себя естественно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, 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из-за чего страдают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5" charset="-128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130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55429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Ожидание</a:t>
            </a:r>
            <a:r>
              <a:rPr lang="en-GB" altLang="ru-RU" sz="2700" b="1" i="0" dirty="0"/>
              <a:t>…</a:t>
            </a:r>
          </a:p>
        </p:txBody>
      </p:sp>
      <p:pic>
        <p:nvPicPr>
          <p:cNvPr id="23555" name="Picture 3" descr="Lange_rij_9625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1" y="1592263"/>
            <a:ext cx="11200414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050" y="623156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Принудительное движение коров</a:t>
            </a:r>
            <a:endParaRPr lang="nl-NL" altLang="ru-RU" sz="2700" b="1" i="0" dirty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9"/>
          <a:stretch/>
        </p:blipFill>
        <p:spPr bwMode="auto">
          <a:xfrm>
            <a:off x="587375" y="1592262"/>
            <a:ext cx="5942517" cy="452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1EEE08B-EF9E-4771-A854-77A87B65A5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040079"/>
              </p:ext>
            </p:extLst>
          </p:nvPr>
        </p:nvGraphicFramePr>
        <p:xfrm>
          <a:off x="6630105" y="1592263"/>
          <a:ext cx="5215919" cy="452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Точечный рисунок" r:id="rId5" imgW="8420040" imgH="7292520" progId="Paint.Picture">
                  <p:embed/>
                </p:oleObj>
              </mc:Choice>
              <mc:Fallback>
                <p:oleObj name="Точечный рисунок" r:id="rId5" imgW="8420040" imgH="7292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30105" y="1592263"/>
                        <a:ext cx="5215919" cy="4525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543681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2119" y="623156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Видите разницу</a:t>
            </a:r>
            <a:r>
              <a:rPr lang="en-US" altLang="ru-RU" sz="2700" b="1" i="0" dirty="0"/>
              <a:t>?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9"/>
          <a:stretch/>
        </p:blipFill>
        <p:spPr bwMode="auto">
          <a:xfrm>
            <a:off x="7518216" y="1610193"/>
            <a:ext cx="4595570" cy="338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37CA4D-DF0A-4E7C-9CE3-A760062745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1980"/>
          <a:stretch/>
        </p:blipFill>
        <p:spPr>
          <a:xfrm>
            <a:off x="167865" y="1601228"/>
            <a:ext cx="7287596" cy="45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264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81083" y="623156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Достаточное пространство для движения коров</a:t>
            </a:r>
            <a:endParaRPr lang="en-GB" altLang="ru-RU" sz="2700" b="1" i="0" dirty="0"/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4741" r="7465" b="18320"/>
          <a:stretch/>
        </p:blipFill>
        <p:spPr bwMode="auto">
          <a:xfrm rot="5400000">
            <a:off x="4055822" y="1579524"/>
            <a:ext cx="5018423" cy="504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592263"/>
            <a:ext cx="3366060" cy="229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3974615"/>
            <a:ext cx="3366060" cy="263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5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8531" y="623156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Свободное движение коров. Схема </a:t>
            </a:r>
            <a:endParaRPr lang="nl-NL" altLang="ru-RU" sz="2700" b="1" i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18" t="8606" r="7790"/>
          <a:stretch/>
        </p:blipFill>
        <p:spPr>
          <a:xfrm>
            <a:off x="587375" y="1703295"/>
            <a:ext cx="10286813" cy="465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вободное передвижение коров">
            <a:hlinkClick r:id="" action="ppaction://media"/>
            <a:extLst>
              <a:ext uri="{FF2B5EF4-FFF2-40B4-BE49-F238E27FC236}">
                <a16:creationId xmlns:a16="http://schemas.microsoft.com/office/drawing/2014/main" id="{E42DBCF3-C251-418B-8633-C7FC98716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1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6261" y="623156"/>
            <a:ext cx="10716123" cy="609600"/>
          </a:xfrm>
        </p:spPr>
        <p:txBody>
          <a:bodyPr/>
          <a:lstStyle/>
          <a:p>
            <a:pPr eaLnBrk="1" hangingPunct="1"/>
            <a:r>
              <a:rPr lang="en-GB" altLang="ru-RU" sz="2700" b="1" i="0" dirty="0"/>
              <a:t>10 </a:t>
            </a:r>
            <a:r>
              <a:rPr lang="ru-RU" altLang="ru-RU" sz="2700" b="1" i="0" dirty="0"/>
              <a:t>причин организации свободного движения коров</a:t>
            </a:r>
            <a:endParaRPr lang="en-GB" altLang="ru-RU" sz="2700" b="1" i="0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7702" y="1649303"/>
            <a:ext cx="11564298" cy="4770537"/>
          </a:xfrm>
        </p:spPr>
        <p:txBody>
          <a:bodyPr/>
          <a:lstStyle/>
          <a:p>
            <a:pPr marL="381000" indent="-381000">
              <a:buFont typeface="Times" panose="02020603050405020304" pitchFamily="18" charset="0"/>
              <a:buAutoNum type="arabicPeriod"/>
            </a:pPr>
            <a:r>
              <a:rPr lang="ru-RU" altLang="ru-RU" sz="2200" dirty="0">
                <a:solidFill>
                  <a:schemeClr val="tx1"/>
                </a:solidFill>
              </a:rPr>
              <a:t>Больше молока от коровы</a:t>
            </a:r>
            <a:r>
              <a:rPr lang="en-GB" altLang="ru-RU" sz="2200" dirty="0">
                <a:solidFill>
                  <a:schemeClr val="tx1"/>
                </a:solidFill>
              </a:rPr>
              <a:t> (</a:t>
            </a:r>
            <a:r>
              <a:rPr lang="ru-RU" altLang="ru-RU" sz="2200" dirty="0">
                <a:solidFill>
                  <a:schemeClr val="tx1"/>
                </a:solidFill>
              </a:rPr>
              <a:t>больше отдыха и большее потребление корма</a:t>
            </a:r>
            <a:r>
              <a:rPr lang="en-GB" altLang="ru-RU" sz="2200" dirty="0">
                <a:solidFill>
                  <a:schemeClr val="tx1"/>
                </a:solidFill>
              </a:rPr>
              <a:t>)</a:t>
            </a:r>
          </a:p>
          <a:p>
            <a:pPr marL="381000" indent="-381000">
              <a:buFont typeface="Times" panose="02020603050405020304" pitchFamily="18" charset="0"/>
              <a:buAutoNum type="arabicPeriod"/>
            </a:pPr>
            <a:r>
              <a:rPr lang="ru-RU" altLang="ru-RU" sz="2200" dirty="0">
                <a:solidFill>
                  <a:schemeClr val="tx1"/>
                </a:solidFill>
              </a:rPr>
              <a:t>Меньше факторов для хромоты</a:t>
            </a:r>
            <a:r>
              <a:rPr lang="en-GB" altLang="ru-RU" sz="2200" dirty="0">
                <a:solidFill>
                  <a:schemeClr val="tx1"/>
                </a:solidFill>
              </a:rPr>
              <a:t> (</a:t>
            </a:r>
            <a:r>
              <a:rPr lang="ru-RU" altLang="ru-RU" sz="2200" dirty="0">
                <a:solidFill>
                  <a:schemeClr val="tx1"/>
                </a:solidFill>
              </a:rPr>
              <a:t>больше отдыха</a:t>
            </a:r>
            <a:r>
              <a:rPr lang="en-GB" altLang="ru-RU" sz="2200" dirty="0">
                <a:solidFill>
                  <a:schemeClr val="tx1"/>
                </a:solidFill>
              </a:rPr>
              <a:t>)</a:t>
            </a:r>
          </a:p>
          <a:p>
            <a:pPr marL="381000" indent="-381000">
              <a:buFont typeface="Times" panose="02020603050405020304" pitchFamily="18" charset="0"/>
              <a:buAutoNum type="arabicPeriod"/>
            </a:pPr>
            <a:r>
              <a:rPr lang="ru-RU" altLang="ru-RU" sz="2200" dirty="0">
                <a:solidFill>
                  <a:schemeClr val="tx1"/>
                </a:solidFill>
              </a:rPr>
              <a:t>Лучше для коров низкого ранга</a:t>
            </a:r>
            <a:r>
              <a:rPr lang="en-GB" altLang="ru-RU" sz="2200" dirty="0">
                <a:solidFill>
                  <a:schemeClr val="tx1"/>
                </a:solidFill>
              </a:rPr>
              <a:t> (</a:t>
            </a:r>
            <a:r>
              <a:rPr lang="ru-RU" altLang="ru-RU" sz="2200" dirty="0">
                <a:solidFill>
                  <a:schemeClr val="tx1"/>
                </a:solidFill>
              </a:rPr>
              <a:t>меньше стресса</a:t>
            </a:r>
            <a:r>
              <a:rPr lang="en-GB" altLang="ru-RU" sz="2200" dirty="0">
                <a:solidFill>
                  <a:schemeClr val="tx1"/>
                </a:solidFill>
              </a:rPr>
              <a:t>)</a:t>
            </a:r>
          </a:p>
          <a:p>
            <a:pPr marL="381000" indent="-381000">
              <a:buFont typeface="Times" panose="02020603050405020304" pitchFamily="18" charset="0"/>
              <a:buAutoNum type="arabicPeriod"/>
            </a:pPr>
            <a:r>
              <a:rPr lang="ru-RU" altLang="ru-RU" sz="2200" dirty="0">
                <a:solidFill>
                  <a:schemeClr val="tx1"/>
                </a:solidFill>
              </a:rPr>
              <a:t>Лучшее соотношение жира и протеина</a:t>
            </a:r>
            <a:r>
              <a:rPr lang="en-GB" altLang="ru-RU" sz="2200" dirty="0">
                <a:solidFill>
                  <a:schemeClr val="tx1"/>
                </a:solidFill>
              </a:rPr>
              <a:t> (</a:t>
            </a:r>
            <a:r>
              <a:rPr lang="ru-RU" altLang="ru-RU" sz="2200" dirty="0">
                <a:solidFill>
                  <a:schemeClr val="tx1"/>
                </a:solidFill>
              </a:rPr>
              <a:t>высокое потребление грубых кормов</a:t>
            </a:r>
            <a:r>
              <a:rPr lang="en-GB" altLang="ru-RU" sz="2200" dirty="0">
                <a:solidFill>
                  <a:schemeClr val="tx1"/>
                </a:solidFill>
              </a:rPr>
              <a:t>)</a:t>
            </a:r>
          </a:p>
          <a:p>
            <a:pPr marL="381000" indent="-381000">
              <a:buFont typeface="Times" panose="02020603050405020304" pitchFamily="18" charset="0"/>
              <a:buAutoNum type="arabicPeriod"/>
            </a:pPr>
            <a:r>
              <a:rPr lang="ru-RU" altLang="ru-RU" sz="2200" dirty="0">
                <a:solidFill>
                  <a:schemeClr val="tx1"/>
                </a:solidFill>
              </a:rPr>
              <a:t>Повышенная эффективность кормления и лучшее состояние здоровья рубца </a:t>
            </a:r>
            <a:r>
              <a:rPr lang="en-GB" altLang="ru-RU" sz="2200" dirty="0">
                <a:solidFill>
                  <a:schemeClr val="tx1"/>
                </a:solidFill>
              </a:rPr>
              <a:t>(</a:t>
            </a:r>
            <a:r>
              <a:rPr lang="ru-RU" altLang="ru-RU" sz="2200" dirty="0">
                <a:solidFill>
                  <a:schemeClr val="tx1"/>
                </a:solidFill>
              </a:rPr>
              <a:t>благодаря более частому потреблению корма</a:t>
            </a:r>
            <a:r>
              <a:rPr lang="en-GB" altLang="ru-RU" sz="2200" dirty="0">
                <a:solidFill>
                  <a:schemeClr val="tx1"/>
                </a:solidFill>
              </a:rPr>
              <a:t>)</a:t>
            </a:r>
          </a:p>
          <a:p>
            <a:pPr marL="381000" indent="-381000">
              <a:buFont typeface="Times" panose="02020603050405020304" pitchFamily="18" charset="0"/>
              <a:buAutoNum type="arabicPeriod"/>
            </a:pPr>
            <a:r>
              <a:rPr lang="ru-RU" altLang="ru-RU" sz="2200" dirty="0">
                <a:solidFill>
                  <a:schemeClr val="tx1"/>
                </a:solidFill>
              </a:rPr>
              <a:t>Большая свобода и улучшение состояния животных</a:t>
            </a:r>
            <a:endParaRPr lang="en-GB" altLang="ru-RU" sz="2200" dirty="0">
              <a:solidFill>
                <a:schemeClr val="tx1"/>
              </a:solidFill>
            </a:endParaRPr>
          </a:p>
          <a:p>
            <a:pPr marL="381000" indent="-381000">
              <a:buFont typeface="Times" panose="02020603050405020304" pitchFamily="18" charset="0"/>
              <a:buAutoNum type="arabicPeriod"/>
            </a:pPr>
            <a:r>
              <a:rPr lang="ru-RU" altLang="ru-RU" sz="2200" dirty="0">
                <a:solidFill>
                  <a:schemeClr val="tx1"/>
                </a:solidFill>
              </a:rPr>
              <a:t>Меньшие трудовые затраты</a:t>
            </a:r>
            <a:r>
              <a:rPr lang="en-GB" altLang="ru-RU" sz="2200" dirty="0">
                <a:solidFill>
                  <a:schemeClr val="tx1"/>
                </a:solidFill>
              </a:rPr>
              <a:t> </a:t>
            </a:r>
            <a:r>
              <a:rPr lang="ru-RU" altLang="ru-RU" sz="2200" dirty="0">
                <a:solidFill>
                  <a:schemeClr val="tx1"/>
                </a:solidFill>
              </a:rPr>
              <a:t>и более высокие удои</a:t>
            </a:r>
            <a:endParaRPr lang="en-GB" altLang="ru-RU" sz="2200" dirty="0">
              <a:solidFill>
                <a:schemeClr val="tx1"/>
              </a:solidFill>
            </a:endParaRPr>
          </a:p>
          <a:p>
            <a:pPr marL="381000" indent="-381000">
              <a:buFont typeface="Times" panose="02020603050405020304" pitchFamily="18" charset="0"/>
              <a:buAutoNum type="arabicPeriod"/>
            </a:pPr>
            <a:r>
              <a:rPr lang="ru-RU" altLang="ru-RU" sz="2200" dirty="0">
                <a:solidFill>
                  <a:schemeClr val="tx1"/>
                </a:solidFill>
              </a:rPr>
              <a:t>Меньше случаев мастита</a:t>
            </a:r>
            <a:r>
              <a:rPr lang="en-GB" altLang="ru-RU" sz="2200" dirty="0">
                <a:solidFill>
                  <a:schemeClr val="tx1"/>
                </a:solidFill>
              </a:rPr>
              <a:t> (</a:t>
            </a:r>
            <a:r>
              <a:rPr lang="ru-RU" altLang="ru-RU" sz="2200" dirty="0">
                <a:solidFill>
                  <a:schemeClr val="tx1"/>
                </a:solidFill>
              </a:rPr>
              <a:t>меньше стресса, более частое доение</a:t>
            </a:r>
            <a:r>
              <a:rPr lang="en-GB" altLang="ru-RU" sz="2200" dirty="0">
                <a:solidFill>
                  <a:schemeClr val="tx1"/>
                </a:solidFill>
              </a:rPr>
              <a:t>)</a:t>
            </a:r>
          </a:p>
          <a:p>
            <a:pPr marL="381000" indent="-381000">
              <a:buFont typeface="Times" panose="02020603050405020304" pitchFamily="18" charset="0"/>
              <a:buAutoNum type="arabicPeriod"/>
            </a:pPr>
            <a:r>
              <a:rPr lang="ru-RU" altLang="ru-RU" sz="2200" dirty="0">
                <a:solidFill>
                  <a:schemeClr val="tx1"/>
                </a:solidFill>
              </a:rPr>
              <a:t>Улучшение социальной жизни фермера</a:t>
            </a:r>
            <a:endParaRPr lang="en-GB" altLang="ru-RU" sz="2200" dirty="0">
              <a:solidFill>
                <a:schemeClr val="tx1"/>
              </a:solidFill>
            </a:endParaRPr>
          </a:p>
          <a:p>
            <a:pPr marL="381000" indent="-381000">
              <a:buFont typeface="Times" panose="02020603050405020304" pitchFamily="18" charset="0"/>
              <a:buAutoNum type="arabicPeriod"/>
            </a:pPr>
            <a:r>
              <a:rPr lang="ru-RU" altLang="ru-RU" sz="2200" dirty="0">
                <a:solidFill>
                  <a:schemeClr val="tx1"/>
                </a:solidFill>
              </a:rPr>
              <a:t>Меньшие затраты </a:t>
            </a:r>
            <a:r>
              <a:rPr lang="en-GB" altLang="ru-RU" sz="2200" dirty="0">
                <a:solidFill>
                  <a:schemeClr val="tx1"/>
                </a:solidFill>
              </a:rPr>
              <a:t>(</a:t>
            </a:r>
            <a:r>
              <a:rPr lang="ru-RU" altLang="ru-RU" sz="2200" dirty="0">
                <a:solidFill>
                  <a:schemeClr val="tx1"/>
                </a:solidFill>
              </a:rPr>
              <a:t>инвестиции в ворота</a:t>
            </a:r>
            <a:r>
              <a:rPr lang="en-GB" altLang="ru-RU" sz="2200" dirty="0">
                <a:solidFill>
                  <a:schemeClr val="tx1"/>
                </a:solidFill>
              </a:rPr>
              <a:t>), </a:t>
            </a:r>
            <a:r>
              <a:rPr lang="ru-RU" altLang="ru-RU" sz="2200" dirty="0">
                <a:solidFill>
                  <a:schemeClr val="tx1"/>
                </a:solidFill>
              </a:rPr>
              <a:t>большая прибыль</a:t>
            </a:r>
            <a:endParaRPr lang="en-GB" altLang="ru-RU" sz="2200" dirty="0">
              <a:solidFill>
                <a:schemeClr val="tx1"/>
              </a:solidFill>
            </a:endParaRPr>
          </a:p>
          <a:p>
            <a:pPr marL="381000" indent="-381000"/>
            <a:endParaRPr lang="en-GB" altLang="ru-RU" sz="2000" dirty="0"/>
          </a:p>
        </p:txBody>
      </p:sp>
    </p:spTree>
    <p:extLst>
      <p:ext uri="{BB962C8B-B14F-4D97-AF65-F5344CB8AC3E}">
        <p14:creationId xmlns:p14="http://schemas.microsoft.com/office/powerpoint/2010/main" val="27987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6261" y="623156"/>
            <a:ext cx="11055714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Свободное движение коров. Исследования </a:t>
            </a:r>
            <a:r>
              <a:rPr lang="en-US" altLang="ru-RU" sz="2700" b="1" i="0" dirty="0"/>
              <a:t>CRV</a:t>
            </a:r>
            <a:r>
              <a:rPr lang="ru-RU" altLang="ru-RU" sz="2700" b="1" i="0" dirty="0"/>
              <a:t> (Нидерланды)</a:t>
            </a:r>
            <a:endParaRPr lang="en-GB" altLang="ru-RU" sz="2700" b="1" i="0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7702" y="1592263"/>
            <a:ext cx="11192823" cy="3964162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ru-RU" altLang="ru-RU" sz="2000" b="1" dirty="0">
                <a:solidFill>
                  <a:schemeClr val="tx1"/>
                </a:solidFill>
                <a:latin typeface="+mj-lt"/>
              </a:rPr>
              <a:t>Компания </a:t>
            </a:r>
            <a:r>
              <a:rPr lang="en-US" altLang="ru-RU" sz="2000" b="1" dirty="0">
                <a:solidFill>
                  <a:schemeClr val="tx1"/>
                </a:solidFill>
                <a:latin typeface="+mj-lt"/>
              </a:rPr>
              <a:t>CRV (</a:t>
            </a:r>
            <a:r>
              <a:rPr lang="ru-RU" altLang="ru-RU" sz="2000" b="1" dirty="0">
                <a:solidFill>
                  <a:schemeClr val="tx1"/>
                </a:solidFill>
                <a:latin typeface="+mj-lt"/>
              </a:rPr>
              <a:t>Нидерланды</a:t>
            </a:r>
            <a:r>
              <a:rPr lang="en-US" altLang="ru-RU" sz="2000" b="1" dirty="0">
                <a:solidFill>
                  <a:schemeClr val="tx1"/>
                </a:solidFill>
                <a:latin typeface="+mj-lt"/>
              </a:rPr>
              <a:t>)</a:t>
            </a:r>
            <a:endParaRPr lang="ru-RU" altLang="ru-RU" sz="2000" b="1" dirty="0">
              <a:solidFill>
                <a:schemeClr val="tx1"/>
              </a:solidFill>
              <a:latin typeface="+mj-lt"/>
            </a:endParaRPr>
          </a:p>
          <a:p>
            <a:r>
              <a:rPr lang="ru-RU" sz="2000" b="1" i="0" dirty="0">
                <a:solidFill>
                  <a:schemeClr val="tx1"/>
                </a:solidFill>
                <a:effectLst/>
                <a:latin typeface="+mj-lt"/>
              </a:rPr>
              <a:t>Крупнейшая компания по искусственному осеменению в Нидерландах;</a:t>
            </a:r>
          </a:p>
          <a:p>
            <a:r>
              <a:rPr lang="ru-RU" sz="2000" b="1" dirty="0">
                <a:solidFill>
                  <a:schemeClr val="tx1"/>
                </a:solidFill>
                <a:latin typeface="+mj-lt"/>
              </a:rPr>
              <a:t>У</a:t>
            </a:r>
            <a:r>
              <a:rPr lang="ru-RU" sz="2000" b="1" i="0" dirty="0">
                <a:solidFill>
                  <a:schemeClr val="tx1"/>
                </a:solidFill>
                <a:effectLst/>
                <a:latin typeface="+mj-lt"/>
              </a:rPr>
              <a:t>правляет голландским национальным учетом племенного скота;</a:t>
            </a:r>
          </a:p>
          <a:p>
            <a:r>
              <a:rPr lang="ru-RU" sz="2000" b="1" i="0" dirty="0">
                <a:solidFill>
                  <a:schemeClr val="tx1"/>
                </a:solidFill>
                <a:effectLst/>
                <a:latin typeface="+mj-lt"/>
              </a:rPr>
              <a:t>Мониторит молочную продуктивность &gt; 85% всех коров в Нидерландах;</a:t>
            </a:r>
          </a:p>
          <a:p>
            <a:r>
              <a:rPr lang="ru-RU" sz="2000" b="1" dirty="0">
                <a:solidFill>
                  <a:schemeClr val="tx1"/>
                </a:solidFill>
                <a:latin typeface="+mj-lt"/>
              </a:rPr>
              <a:t>Проводит независимые исследования по молочному животноводству</a:t>
            </a:r>
          </a:p>
          <a:p>
            <a:pPr marL="0" indent="0">
              <a:buNone/>
            </a:pPr>
            <a:endParaRPr lang="ru-RU" sz="15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+mj-lt"/>
              </a:rPr>
              <a:t>      Анализ 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1,300,000 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коров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с более чем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 13,000 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ферм</a:t>
            </a:r>
            <a:r>
              <a:rPr lang="en-gb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+mj-lt"/>
              </a:rPr>
              <a:t>в Нидерландах (2014-2019 год)</a:t>
            </a:r>
            <a:endParaRPr lang="ru-RU" sz="24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ru-RU" sz="15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pPr marL="381000" indent="-381000"/>
            <a:endParaRPr lang="ru-RU" sz="2400" b="0" i="0" dirty="0">
              <a:solidFill>
                <a:srgbClr val="212529"/>
              </a:solidFill>
              <a:effectLst/>
              <a:latin typeface="+mj-lt"/>
            </a:endParaRPr>
          </a:p>
          <a:p>
            <a:pPr marL="381000" indent="-381000"/>
            <a:endParaRPr lang="en-GB" altLang="ru-RU" sz="200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368A224-ED4B-4562-A6FC-E27D156A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791" y="1605153"/>
            <a:ext cx="1443377" cy="87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el 1">
            <a:extLst>
              <a:ext uri="{FF2B5EF4-FFF2-40B4-BE49-F238E27FC236}">
                <a16:creationId xmlns:a16="http://schemas.microsoft.com/office/drawing/2014/main" id="{E712644D-D6DB-4142-B2E0-2BA2EEEFE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460557"/>
              </p:ext>
            </p:extLst>
          </p:nvPr>
        </p:nvGraphicFramePr>
        <p:xfrm>
          <a:off x="623414" y="4327543"/>
          <a:ext cx="11192822" cy="179745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00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40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endParaRPr lang="nl-NL" sz="13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300" dirty="0"/>
                        <a:t>Всего</a:t>
                      </a:r>
                      <a:endParaRPr lang="nl-NL" sz="13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300" dirty="0"/>
                        <a:t>Доильные роботы </a:t>
                      </a:r>
                    </a:p>
                    <a:p>
                      <a:pPr algn="ctr" rtl="0"/>
                      <a:r>
                        <a:rPr lang="ru-RU" sz="1300" dirty="0"/>
                        <a:t>одного бренда</a:t>
                      </a:r>
                    </a:p>
                    <a:p>
                      <a:pPr algn="ctr" rtl="0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Свободное движение</a:t>
                      </a:r>
                      <a:endParaRPr lang="nl-NL" sz="13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300" dirty="0"/>
                        <a:t>Иные доильные роботы </a:t>
                      </a:r>
                    </a:p>
                    <a:p>
                      <a:pPr algn="ctr" rtl="0"/>
                      <a:r>
                        <a:rPr lang="ru-RU" sz="1300" dirty="0"/>
                        <a:t>Направленное движение</a:t>
                      </a:r>
                      <a:endParaRPr lang="nl-NL" sz="13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300" dirty="0"/>
                        <a:t>Доильный зал </a:t>
                      </a:r>
                      <a:endParaRPr lang="nl-NL" sz="13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ru-RU" sz="1300" b="1" dirty="0"/>
                        <a:t>Количество</a:t>
                      </a:r>
                      <a:r>
                        <a:rPr lang="ru-RU" sz="1300" b="1" baseline="0" dirty="0"/>
                        <a:t> ферм, </a:t>
                      </a:r>
                      <a:r>
                        <a:rPr lang="ru-RU" sz="1300" b="1" baseline="0" dirty="0" err="1"/>
                        <a:t>ед</a:t>
                      </a:r>
                      <a:endParaRPr lang="nl-NL" sz="1300" b="1" dirty="0"/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700" b="0" dirty="0"/>
                        <a:t>13</a:t>
                      </a:r>
                      <a:r>
                        <a:rPr lang="ru-RU" sz="1700" b="0" dirty="0"/>
                        <a:t>,</a:t>
                      </a:r>
                      <a:r>
                        <a:rPr lang="en-gb" sz="1700" b="0" dirty="0"/>
                        <a:t>000</a:t>
                      </a:r>
                      <a:endParaRPr lang="nl-NL" sz="1700" b="0" dirty="0"/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700" b="0" dirty="0"/>
                        <a:t>2,181</a:t>
                      </a:r>
                      <a:endParaRPr lang="nl-NL" sz="1700" b="0" dirty="0"/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700" b="0" dirty="0"/>
                        <a:t>1,900</a:t>
                      </a:r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sz="1700" b="0" dirty="0"/>
                        <a:t>9</a:t>
                      </a:r>
                      <a:r>
                        <a:rPr lang="ru-RU" sz="1700" b="0" dirty="0"/>
                        <a:t>,</a:t>
                      </a:r>
                      <a:r>
                        <a:rPr lang="en-gb" sz="1700" b="0" dirty="0"/>
                        <a:t>475</a:t>
                      </a:r>
                      <a:endParaRPr lang="nl-NL" sz="1700" b="0" dirty="0"/>
                    </a:p>
                  </a:txBody>
                  <a:tcPr marL="248471" marR="248471" marT="124316" marB="1243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325">
                <a:tc>
                  <a:txBody>
                    <a:bodyPr/>
                    <a:lstStyle/>
                    <a:p>
                      <a:pPr algn="l" rtl="0"/>
                      <a:r>
                        <a:rPr lang="ru-RU" sz="1300" b="1" dirty="0"/>
                        <a:t>Количество</a:t>
                      </a:r>
                      <a:r>
                        <a:rPr lang="ru-RU" sz="1300" b="1" baseline="0" dirty="0"/>
                        <a:t> коров, гол </a:t>
                      </a:r>
                      <a:endParaRPr lang="nl-NL" sz="1300" b="1" dirty="0"/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1,300,000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234,097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186,226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879,677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9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6261" y="623156"/>
            <a:ext cx="11055714" cy="609600"/>
          </a:xfrm>
        </p:spPr>
        <p:txBody>
          <a:bodyPr/>
          <a:lstStyle/>
          <a:p>
            <a:pPr eaLnBrk="1" hangingPunct="1"/>
            <a:r>
              <a:rPr lang="en-US" altLang="ru-RU" sz="2700" b="1" i="0" dirty="0"/>
              <a:t>CRV. </a:t>
            </a:r>
            <a:r>
              <a:rPr lang="ru-RU" altLang="ru-RU" sz="2700" b="1" i="0" dirty="0"/>
              <a:t>Средний надой молока на 1 голову в год. 2019 год</a:t>
            </a:r>
            <a:endParaRPr lang="en-GB" altLang="ru-RU" sz="2700" b="1" i="0" dirty="0"/>
          </a:p>
        </p:txBody>
      </p:sp>
      <p:graphicFrame>
        <p:nvGraphicFramePr>
          <p:cNvPr id="6" name="Tijdelijke aanduiding voor inhoud 3">
            <a:extLst>
              <a:ext uri="{FF2B5EF4-FFF2-40B4-BE49-F238E27FC236}">
                <a16:creationId xmlns:a16="http://schemas.microsoft.com/office/drawing/2014/main" id="{AEB81FD3-259D-48C1-A550-0399E4970A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339687"/>
              </p:ext>
            </p:extLst>
          </p:nvPr>
        </p:nvGraphicFramePr>
        <p:xfrm>
          <a:off x="-1" y="1470345"/>
          <a:ext cx="12254753" cy="46664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38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7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8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7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5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86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3679">
                <a:tc>
                  <a:txBody>
                    <a:bodyPr/>
                    <a:lstStyle/>
                    <a:p>
                      <a:pPr lvl="0" algn="ctr" rtl="0"/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ru-RU" sz="1700" dirty="0"/>
                        <a:t>Свободное движение (СД)</a:t>
                      </a:r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ru-RU" sz="1700" dirty="0"/>
                        <a:t>Направленное движение (НД) </a:t>
                      </a:r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ru-RU" sz="1700" dirty="0"/>
                        <a:t>Доильный зал (ДЗ)</a:t>
                      </a:r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en-gb" sz="1700" kern="1200" dirty="0">
                          <a:effectLst/>
                        </a:rPr>
                        <a:t>Δ </a:t>
                      </a:r>
                      <a:r>
                        <a:rPr lang="ru-RU" sz="1700" dirty="0"/>
                        <a:t>СД </a:t>
                      </a:r>
                      <a:r>
                        <a:rPr lang="en-GB" sz="1700" dirty="0"/>
                        <a:t>–</a:t>
                      </a:r>
                      <a:r>
                        <a:rPr lang="en-gb" sz="1700" dirty="0"/>
                        <a:t> </a:t>
                      </a:r>
                      <a:r>
                        <a:rPr lang="ru-RU" sz="1700" dirty="0"/>
                        <a:t>НД</a:t>
                      </a:r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en-gb" sz="1700" kern="1200" dirty="0">
                          <a:effectLst/>
                        </a:rPr>
                        <a:t>Δ </a:t>
                      </a:r>
                      <a:r>
                        <a:rPr lang="ru-RU" sz="1700" dirty="0"/>
                        <a:t>СД</a:t>
                      </a:r>
                      <a:r>
                        <a:rPr lang="en-gb" sz="1700" dirty="0"/>
                        <a:t> </a:t>
                      </a:r>
                      <a:r>
                        <a:rPr lang="en-GB" sz="1700" dirty="0"/>
                        <a:t>–</a:t>
                      </a:r>
                      <a:r>
                        <a:rPr lang="en-gb" sz="1700" dirty="0"/>
                        <a:t> </a:t>
                      </a:r>
                      <a:r>
                        <a:rPr lang="ru-RU" sz="1700" dirty="0"/>
                        <a:t>ДЗ</a:t>
                      </a:r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lvl="0" algn="l" rtl="0"/>
                      <a:r>
                        <a:rPr lang="ru-RU" sz="1700" dirty="0"/>
                        <a:t>Молока</a:t>
                      </a:r>
                      <a:r>
                        <a:rPr lang="ru-RU" sz="1700" baseline="0" dirty="0"/>
                        <a:t> в год</a:t>
                      </a:r>
                      <a:r>
                        <a:rPr lang="en-gb" sz="1700" dirty="0"/>
                        <a:t> (</a:t>
                      </a:r>
                      <a:r>
                        <a:rPr lang="ru-RU" sz="1700" dirty="0"/>
                        <a:t>кг</a:t>
                      </a:r>
                      <a:r>
                        <a:rPr lang="en-gb" sz="1700" dirty="0"/>
                        <a:t>)</a:t>
                      </a:r>
                      <a:endParaRPr lang="nl-NL" sz="1700" dirty="0"/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9600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9279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8745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lvl="0" algn="l" rtl="0"/>
                      <a:r>
                        <a:rPr lang="ru-RU" sz="1700" dirty="0"/>
                        <a:t>Молока</a:t>
                      </a:r>
                      <a:r>
                        <a:rPr lang="ru-RU" sz="1700" baseline="0" dirty="0"/>
                        <a:t> в день</a:t>
                      </a:r>
                      <a:r>
                        <a:rPr lang="en-gb" sz="1700" dirty="0"/>
                        <a:t> (</a:t>
                      </a:r>
                      <a:r>
                        <a:rPr lang="ru-RU" sz="1700" dirty="0"/>
                        <a:t>кг</a:t>
                      </a:r>
                      <a:r>
                        <a:rPr lang="en-gb" sz="1700" dirty="0"/>
                        <a:t>)</a:t>
                      </a:r>
                      <a:endParaRPr lang="nl-NL" sz="1700" dirty="0"/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26.30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25.42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23.96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lvl="0" algn="l" rtl="0"/>
                      <a:r>
                        <a:rPr lang="ru-RU" sz="1700" dirty="0"/>
                        <a:t>Жира</a:t>
                      </a:r>
                      <a:r>
                        <a:rPr lang="en-gb" sz="1700" dirty="0"/>
                        <a:t> (%)</a:t>
                      </a:r>
                      <a:endParaRPr lang="nl-NL" sz="1700" dirty="0"/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nl-NL" sz="170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nl-NL" sz="170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lvl="0" algn="l" rtl="0"/>
                      <a:r>
                        <a:rPr lang="ru-RU" sz="1700" dirty="0"/>
                        <a:t>Белка</a:t>
                      </a:r>
                      <a:r>
                        <a:rPr lang="en-gb" sz="1700" dirty="0"/>
                        <a:t> (%)</a:t>
                      </a:r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nl-NL" sz="17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nl-NL" sz="17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lvl="0" algn="l" rtl="0"/>
                      <a:r>
                        <a:rPr lang="ru-RU" sz="1700" dirty="0"/>
                        <a:t>Жира </a:t>
                      </a:r>
                      <a:r>
                        <a:rPr lang="en-gb" sz="1700" dirty="0"/>
                        <a:t>(</a:t>
                      </a:r>
                      <a:r>
                        <a:rPr lang="ru-RU" sz="1700" dirty="0"/>
                        <a:t>кг</a:t>
                      </a:r>
                      <a:r>
                        <a:rPr lang="en-gb" sz="1700" dirty="0"/>
                        <a:t>)</a:t>
                      </a:r>
                      <a:endParaRPr lang="nl-NL" sz="1700" dirty="0"/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nl-NL" sz="17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nl-NL" sz="170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lvl="0" algn="l" rtl="0"/>
                      <a:r>
                        <a:rPr lang="ru-RU" sz="1700" dirty="0"/>
                        <a:t>Белка</a:t>
                      </a:r>
                      <a:r>
                        <a:rPr lang="en-gb" sz="1700" dirty="0"/>
                        <a:t> (</a:t>
                      </a:r>
                      <a:r>
                        <a:rPr lang="ru-RU" sz="1700" dirty="0"/>
                        <a:t>кг</a:t>
                      </a:r>
                      <a:r>
                        <a:rPr lang="en-gb" sz="1700" dirty="0"/>
                        <a:t>)</a:t>
                      </a:r>
                      <a:endParaRPr lang="nl-NL" sz="1700" dirty="0"/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nl-NL" sz="17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endParaRPr lang="nl-NL" sz="17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lvl="0" algn="l" rtl="0"/>
                      <a:r>
                        <a:rPr lang="ru-RU" sz="1700" dirty="0"/>
                        <a:t>Всего</a:t>
                      </a:r>
                      <a:r>
                        <a:rPr lang="ru-RU" sz="1700" baseline="0" dirty="0"/>
                        <a:t> жира и белка</a:t>
                      </a:r>
                      <a:r>
                        <a:rPr lang="en-gb" sz="1700" dirty="0"/>
                        <a:t> (</a:t>
                      </a:r>
                      <a:r>
                        <a:rPr lang="ru-RU" sz="1700" dirty="0"/>
                        <a:t>кг</a:t>
                      </a:r>
                      <a:r>
                        <a:rPr lang="en-gb" sz="1700" dirty="0"/>
                        <a:t>)</a:t>
                      </a:r>
                      <a:endParaRPr lang="nl-NL" sz="1700" dirty="0"/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l" rtl="0"/>
                      <a:r>
                        <a:rPr lang="ru-RU" sz="1700" b="1" dirty="0">
                          <a:solidFill>
                            <a:srgbClr val="E20C1A"/>
                          </a:solidFill>
                        </a:rPr>
                        <a:t>Надой</a:t>
                      </a:r>
                      <a:r>
                        <a:rPr lang="ru-RU" sz="1700" b="1" baseline="0" dirty="0">
                          <a:solidFill>
                            <a:srgbClr val="E20C1A"/>
                          </a:solidFill>
                        </a:rPr>
                        <a:t> молока на </a:t>
                      </a:r>
                      <a:r>
                        <a:rPr lang="ru-RU" sz="1700" b="1" baseline="0" dirty="0" err="1">
                          <a:solidFill>
                            <a:srgbClr val="E20C1A"/>
                          </a:solidFill>
                        </a:rPr>
                        <a:t>кор</a:t>
                      </a:r>
                      <a:r>
                        <a:rPr lang="ru-RU" sz="1700" b="1" baseline="0" dirty="0">
                          <a:solidFill>
                            <a:srgbClr val="E20C1A"/>
                          </a:solidFill>
                        </a:rPr>
                        <a:t>/год</a:t>
                      </a:r>
                      <a:endParaRPr lang="nl-NL" sz="1700" b="1" dirty="0">
                        <a:solidFill>
                          <a:srgbClr val="E20C1A"/>
                        </a:solidFill>
                      </a:endParaRPr>
                    </a:p>
                  </a:txBody>
                  <a:tcPr marL="228322" marR="228322" marT="114188" marB="114188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b="1" kern="1200" dirty="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€3,437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b="1" kern="1200" dirty="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€3,322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b="1" kern="1200" dirty="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€3,131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b="1" kern="1200" dirty="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€ 115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 rtl="0" fontAlgn="b"/>
                      <a:r>
                        <a:rPr lang="en-gb" sz="1700" b="1" kern="1200" dirty="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€ 306</a:t>
                      </a:r>
                      <a:r>
                        <a:rPr lang="ru-RU" sz="1700" b="1" kern="1200" dirty="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</a:t>
                      </a:r>
                      <a:endParaRPr lang="en-gb" sz="1700" b="1" kern="1200" dirty="0">
                        <a:solidFill>
                          <a:srgbClr val="E20C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ACC627D-FA44-4F18-86FC-C8975A5681A1}"/>
              </a:ext>
            </a:extLst>
          </p:cNvPr>
          <p:cNvSpPr txBox="1"/>
          <p:nvPr/>
        </p:nvSpPr>
        <p:spPr>
          <a:xfrm>
            <a:off x="127953" y="6342889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2"/>
                </a:solidFill>
                <a:latin typeface="Ubuntu Light" charset="0"/>
                <a:ea typeface="Ubuntu Light" charset="0"/>
                <a:cs typeface="Ubuntu Light" charset="0"/>
              </a:rPr>
              <a:t>0,358 евро за кг молока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99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6261" y="623156"/>
            <a:ext cx="11055714" cy="609600"/>
          </a:xfrm>
        </p:spPr>
        <p:txBody>
          <a:bodyPr/>
          <a:lstStyle/>
          <a:p>
            <a:pPr eaLnBrk="1" hangingPunct="1"/>
            <a:r>
              <a:rPr lang="en-US" altLang="ru-RU" sz="2700" b="1" i="0" dirty="0"/>
              <a:t>CRV. </a:t>
            </a:r>
            <a:r>
              <a:rPr lang="ru-RU" altLang="ru-RU" sz="2700" b="1" i="0" dirty="0"/>
              <a:t>Средние надои молока на голову 2014-2019 года</a:t>
            </a:r>
            <a:endParaRPr lang="en-GB" altLang="ru-RU" sz="2700" b="1" i="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8628B34-10CD-4AE4-8D1A-65514FA92F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609082"/>
              </p:ext>
            </p:extLst>
          </p:nvPr>
        </p:nvGraphicFramePr>
        <p:xfrm>
          <a:off x="7828756" y="1978025"/>
          <a:ext cx="334169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Точечный рисунок" r:id="rId4" imgW="541080" imgH="670680" progId="Paint.Picture">
                  <p:embed/>
                </p:oleObj>
              </mc:Choice>
              <mc:Fallback>
                <p:oleObj name="Точечный рисунок" r:id="rId4" imgW="541080" imgH="670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28756" y="1978025"/>
                        <a:ext cx="334169" cy="3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687C64-DD66-4568-986D-B0DE88F90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753" y="1592263"/>
            <a:ext cx="7856518" cy="45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6261" y="623156"/>
            <a:ext cx="11055714" cy="609600"/>
          </a:xfrm>
        </p:spPr>
        <p:txBody>
          <a:bodyPr/>
          <a:lstStyle/>
          <a:p>
            <a:pPr eaLnBrk="1" hangingPunct="1"/>
            <a:r>
              <a:rPr lang="en-US" altLang="ru-RU" sz="2700" b="1" i="0" dirty="0"/>
              <a:t>CRV. </a:t>
            </a:r>
            <a:r>
              <a:rPr lang="ru-RU" altLang="ru-RU" sz="2700" b="1" i="0" dirty="0"/>
              <a:t>Средний надой молока.</a:t>
            </a:r>
            <a:r>
              <a:rPr lang="en-US" altLang="ru-RU" sz="2700" b="1" i="0" dirty="0"/>
              <a:t> </a:t>
            </a:r>
            <a:r>
              <a:rPr lang="ru-RU" altLang="ru-RU" sz="2700" b="1" i="0" dirty="0"/>
              <a:t>2019 год</a:t>
            </a:r>
            <a:endParaRPr lang="en-GB" altLang="ru-RU" sz="2700" b="1" i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C12602-6F5C-4AD1-A980-8C8A5897F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88" y="1232756"/>
            <a:ext cx="10075910" cy="5667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8E2661-5443-4A75-8C7D-520E51E6363A}"/>
              </a:ext>
            </a:extLst>
          </p:cNvPr>
          <p:cNvSpPr txBox="1"/>
          <p:nvPr/>
        </p:nvSpPr>
        <p:spPr>
          <a:xfrm flipH="1">
            <a:off x="3190874" y="4646194"/>
            <a:ext cx="1485900" cy="1154162"/>
          </a:xfrm>
          <a:prstGeom prst="rect">
            <a:avLst/>
          </a:prstGeom>
          <a:solidFill>
            <a:srgbClr val="0D626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Направленное  движение доильные роботы</a:t>
            </a:r>
          </a:p>
          <a:p>
            <a:pPr algn="ctr"/>
            <a:endParaRPr lang="ru-RU" sz="1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C28A9-0784-4EC5-8A15-80EE7D8F2F04}"/>
              </a:ext>
            </a:extLst>
          </p:cNvPr>
          <p:cNvSpPr txBox="1"/>
          <p:nvPr/>
        </p:nvSpPr>
        <p:spPr>
          <a:xfrm>
            <a:off x="5534025" y="5169414"/>
            <a:ext cx="1076325" cy="538609"/>
          </a:xfrm>
          <a:prstGeom prst="rect">
            <a:avLst/>
          </a:prstGeom>
          <a:solidFill>
            <a:srgbClr val="6E511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Доильный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 зал</a:t>
            </a:r>
          </a:p>
          <a:p>
            <a:pPr algn="ctr"/>
            <a:endParaRPr lang="ru-RU" sz="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67D25-B486-46F0-8C20-D97EAB4E3009}"/>
              </a:ext>
            </a:extLst>
          </p:cNvPr>
          <p:cNvSpPr txBox="1"/>
          <p:nvPr/>
        </p:nvSpPr>
        <p:spPr>
          <a:xfrm>
            <a:off x="7467602" y="4646194"/>
            <a:ext cx="1466850" cy="1046440"/>
          </a:xfrm>
          <a:prstGeom prst="rect">
            <a:avLst/>
          </a:prstGeom>
          <a:solidFill>
            <a:srgbClr val="BD003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+mn-lt"/>
              </a:rPr>
              <a:t>Свободное движение доильные роботы </a:t>
            </a:r>
          </a:p>
        </p:txBody>
      </p:sp>
    </p:spTree>
    <p:extLst>
      <p:ext uri="{BB962C8B-B14F-4D97-AF65-F5344CB8AC3E}">
        <p14:creationId xmlns:p14="http://schemas.microsoft.com/office/powerpoint/2010/main" val="37359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D68F0B81-1C63-4299-B2F8-1345A520A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6" y="459907"/>
            <a:ext cx="11805444" cy="6640562"/>
          </a:xfrm>
          <a:prstGeom prst="rect">
            <a:avLst/>
          </a:prstGeom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6261" y="623156"/>
            <a:ext cx="11055714" cy="609600"/>
          </a:xfrm>
        </p:spPr>
        <p:txBody>
          <a:bodyPr/>
          <a:lstStyle/>
          <a:p>
            <a:pPr eaLnBrk="1" hangingPunct="1"/>
            <a:r>
              <a:rPr lang="en-US" altLang="ru-RU" sz="2700" b="1" i="0" dirty="0"/>
              <a:t>CRV. </a:t>
            </a:r>
            <a:r>
              <a:rPr lang="ru-RU" altLang="ru-RU" sz="2700" b="1" i="0" dirty="0"/>
              <a:t>Состав молока. Количество белка/жира 2019 год</a:t>
            </a:r>
            <a:endParaRPr lang="en-GB" altLang="ru-RU" sz="2700" b="1" i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E2661-5443-4A75-8C7D-520E51E6363A}"/>
              </a:ext>
            </a:extLst>
          </p:cNvPr>
          <p:cNvSpPr txBox="1"/>
          <p:nvPr/>
        </p:nvSpPr>
        <p:spPr>
          <a:xfrm flipH="1">
            <a:off x="2910570" y="4646194"/>
            <a:ext cx="1585232" cy="1154162"/>
          </a:xfrm>
          <a:prstGeom prst="rect">
            <a:avLst/>
          </a:prstGeom>
          <a:solidFill>
            <a:srgbClr val="0D626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Направленное  движение доильные роботы</a:t>
            </a:r>
          </a:p>
          <a:p>
            <a:pPr algn="ctr"/>
            <a:endParaRPr lang="ru-RU" sz="1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C28A9-0784-4EC5-8A15-80EE7D8F2F04}"/>
              </a:ext>
            </a:extLst>
          </p:cNvPr>
          <p:cNvSpPr txBox="1"/>
          <p:nvPr/>
        </p:nvSpPr>
        <p:spPr>
          <a:xfrm>
            <a:off x="5534025" y="5169414"/>
            <a:ext cx="1466850" cy="538609"/>
          </a:xfrm>
          <a:prstGeom prst="rect">
            <a:avLst/>
          </a:prstGeom>
          <a:solidFill>
            <a:srgbClr val="6E511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Доильный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 зал</a:t>
            </a:r>
          </a:p>
          <a:p>
            <a:pPr algn="ctr"/>
            <a:endParaRPr lang="ru-RU" sz="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67D25-B486-46F0-8C20-D97EAB4E3009}"/>
              </a:ext>
            </a:extLst>
          </p:cNvPr>
          <p:cNvSpPr txBox="1"/>
          <p:nvPr/>
        </p:nvSpPr>
        <p:spPr>
          <a:xfrm>
            <a:off x="7991476" y="4700055"/>
            <a:ext cx="1752599" cy="1046440"/>
          </a:xfrm>
          <a:prstGeom prst="rect">
            <a:avLst/>
          </a:prstGeom>
          <a:solidFill>
            <a:srgbClr val="BD003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+mn-lt"/>
              </a:rPr>
              <a:t>Свободное движение доильные роботы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3C8500-F6DB-4D6B-9402-F98249E25D5B}"/>
              </a:ext>
            </a:extLst>
          </p:cNvPr>
          <p:cNvSpPr txBox="1"/>
          <p:nvPr/>
        </p:nvSpPr>
        <p:spPr>
          <a:xfrm flipH="1">
            <a:off x="2800348" y="3840530"/>
            <a:ext cx="1752597" cy="461665"/>
          </a:xfrm>
          <a:prstGeom prst="rect">
            <a:avLst/>
          </a:prstGeom>
          <a:solidFill>
            <a:srgbClr val="0D626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кг белка    кг жира</a:t>
            </a:r>
          </a:p>
          <a:p>
            <a:pPr algn="ctr"/>
            <a:endParaRPr lang="ru-RU" sz="1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AE6AC4-B1ED-496A-A150-505CC5195C8B}"/>
              </a:ext>
            </a:extLst>
          </p:cNvPr>
          <p:cNvSpPr txBox="1"/>
          <p:nvPr/>
        </p:nvSpPr>
        <p:spPr>
          <a:xfrm>
            <a:off x="5391151" y="3880585"/>
            <a:ext cx="1752598" cy="538609"/>
          </a:xfrm>
          <a:prstGeom prst="rect">
            <a:avLst/>
          </a:prstGeom>
          <a:solidFill>
            <a:srgbClr val="6E511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</a:rPr>
              <a:t>к</a:t>
            </a:r>
            <a:r>
              <a:rPr lang="ru-RU" sz="1500" dirty="0">
                <a:solidFill>
                  <a:schemeClr val="bg1"/>
                </a:solidFill>
                <a:latin typeface="+mn-lt"/>
              </a:rPr>
              <a:t>г белка    кг жира</a:t>
            </a:r>
          </a:p>
          <a:p>
            <a:pPr algn="ctr"/>
            <a:endParaRPr lang="ru-RU" sz="15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ru-RU" sz="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86CA6D-2868-4609-8E6D-941A89FF4625}"/>
              </a:ext>
            </a:extLst>
          </p:cNvPr>
          <p:cNvSpPr txBox="1"/>
          <p:nvPr/>
        </p:nvSpPr>
        <p:spPr>
          <a:xfrm>
            <a:off x="7934329" y="3857377"/>
            <a:ext cx="1752599" cy="523220"/>
          </a:xfrm>
          <a:prstGeom prst="rect">
            <a:avLst/>
          </a:prstGeom>
          <a:solidFill>
            <a:srgbClr val="BD003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к</a:t>
            </a:r>
            <a:r>
              <a:rPr lang="ru-RU" sz="1700" dirty="0">
                <a:solidFill>
                  <a:schemeClr val="bg1"/>
                </a:solidFill>
                <a:latin typeface="+mn-lt"/>
              </a:rPr>
              <a:t>г белка  кг жира</a:t>
            </a:r>
          </a:p>
          <a:p>
            <a:pPr algn="ctr"/>
            <a:endParaRPr lang="ru-RU" sz="17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96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6261" y="623156"/>
            <a:ext cx="11055714" cy="609600"/>
          </a:xfrm>
        </p:spPr>
        <p:txBody>
          <a:bodyPr/>
          <a:lstStyle/>
          <a:p>
            <a:pPr eaLnBrk="1" hangingPunct="1"/>
            <a:r>
              <a:rPr lang="en-US" altLang="ru-RU" sz="2700" b="1" i="0" dirty="0"/>
              <a:t>CRV. </a:t>
            </a:r>
            <a:r>
              <a:rPr lang="ru-RU" altLang="ru-RU" sz="2700" b="1" i="0" dirty="0"/>
              <a:t>Пожизненная продуктивность животных. 2019 год</a:t>
            </a:r>
            <a:endParaRPr lang="en-GB" altLang="ru-RU" sz="2700" b="1" i="0" dirty="0"/>
          </a:p>
        </p:txBody>
      </p:sp>
      <p:graphicFrame>
        <p:nvGraphicFramePr>
          <p:cNvPr id="6" name="Tijdelijke aanduiding voor inhoud 3">
            <a:extLst>
              <a:ext uri="{FF2B5EF4-FFF2-40B4-BE49-F238E27FC236}">
                <a16:creationId xmlns:a16="http://schemas.microsoft.com/office/drawing/2014/main" id="{AEB81FD3-259D-48C1-A550-0399E4970A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319535"/>
              </p:ext>
            </p:extLst>
          </p:nvPr>
        </p:nvGraphicFramePr>
        <p:xfrm>
          <a:off x="0" y="2069060"/>
          <a:ext cx="12192000" cy="310361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377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1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7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4808">
                <a:tc>
                  <a:txBody>
                    <a:bodyPr/>
                    <a:lstStyle/>
                    <a:p>
                      <a:pPr lvl="0" algn="ctr" rtl="0"/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ru-RU" sz="1700" dirty="0"/>
                        <a:t>Свободное движение (СД)</a:t>
                      </a:r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ru-RU" sz="1700" dirty="0"/>
                        <a:t>Направленное движение </a:t>
                      </a:r>
                    </a:p>
                    <a:p>
                      <a:pPr lvl="0" algn="ctr" rtl="0"/>
                      <a:r>
                        <a:rPr lang="ru-RU" sz="1700" dirty="0"/>
                        <a:t>(НД) </a:t>
                      </a:r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28322" marR="228322" marT="114188" marB="114188"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ru-RU" sz="1700" dirty="0"/>
                        <a:t>Доильный зал </a:t>
                      </a:r>
                    </a:p>
                    <a:p>
                      <a:pPr lvl="0" algn="ctr" rtl="0"/>
                      <a:r>
                        <a:rPr lang="ru-RU" sz="1700" dirty="0"/>
                        <a:t>(ДЗ)</a:t>
                      </a:r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en-gb" sz="1700" kern="1200" dirty="0">
                          <a:effectLst/>
                        </a:rPr>
                        <a:t>Δ </a:t>
                      </a:r>
                      <a:r>
                        <a:rPr lang="ru-RU" sz="1700" dirty="0"/>
                        <a:t>СД </a:t>
                      </a:r>
                      <a:r>
                        <a:rPr lang="en-GB" sz="1700" dirty="0"/>
                        <a:t>–</a:t>
                      </a:r>
                      <a:r>
                        <a:rPr lang="en-gb" sz="1700" dirty="0"/>
                        <a:t> </a:t>
                      </a:r>
                      <a:r>
                        <a:rPr lang="ru-RU" sz="1700" dirty="0"/>
                        <a:t>НД</a:t>
                      </a:r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en-gb" sz="1700" kern="1200" dirty="0">
                          <a:effectLst/>
                        </a:rPr>
                        <a:t>Δ </a:t>
                      </a:r>
                      <a:r>
                        <a:rPr lang="ru-RU" sz="1700" dirty="0"/>
                        <a:t>СД</a:t>
                      </a:r>
                      <a:r>
                        <a:rPr lang="en-gb" sz="1700" dirty="0"/>
                        <a:t> </a:t>
                      </a:r>
                      <a:r>
                        <a:rPr lang="en-GB" sz="1700" dirty="0"/>
                        <a:t>–</a:t>
                      </a:r>
                      <a:r>
                        <a:rPr lang="en-gb" sz="1700" dirty="0"/>
                        <a:t> </a:t>
                      </a:r>
                      <a:r>
                        <a:rPr lang="ru-RU" sz="1700" dirty="0"/>
                        <a:t>ДЗ</a:t>
                      </a:r>
                      <a:endParaRPr lang="nl-NL" sz="1700" dirty="0">
                        <a:solidFill>
                          <a:schemeClr val="tx1"/>
                        </a:solidFill>
                      </a:endParaRPr>
                    </a:p>
                  </a:txBody>
                  <a:tcPr marL="248471" marR="248471" marT="124316" marB="1243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rtl="0"/>
                      <a:r>
                        <a:rPr lang="ru-RU" sz="1700" baseline="0" dirty="0"/>
                        <a:t>Пожизненная продуктивность</a:t>
                      </a:r>
                      <a:r>
                        <a:rPr lang="en-gb" sz="1700" dirty="0"/>
                        <a:t> (</a:t>
                      </a:r>
                      <a:r>
                        <a:rPr lang="ru-RU" sz="1700" dirty="0"/>
                        <a:t>кг</a:t>
                      </a:r>
                      <a:r>
                        <a:rPr lang="en-gb" sz="1700" dirty="0"/>
                        <a:t>)</a:t>
                      </a:r>
                      <a:endParaRPr lang="nl-NL" sz="1700" dirty="0"/>
                    </a:p>
                  </a:txBody>
                  <a:tcPr marL="97534" marR="97534" marT="48780" marB="4878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32205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30769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30387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rtl="0"/>
                      <a:r>
                        <a:rPr lang="ru-RU" sz="1700" dirty="0"/>
                        <a:t>Ср. надой</a:t>
                      </a:r>
                      <a:r>
                        <a:rPr lang="ru-RU" sz="1700" baseline="0" dirty="0"/>
                        <a:t> в день в течении лактации</a:t>
                      </a:r>
                      <a:r>
                        <a:rPr lang="en-gb" sz="1700" dirty="0"/>
                        <a:t> (</a:t>
                      </a:r>
                      <a:r>
                        <a:rPr lang="ru-RU" sz="1700" dirty="0"/>
                        <a:t>кг</a:t>
                      </a:r>
                      <a:r>
                        <a:rPr lang="en-gb" sz="1700" dirty="0"/>
                        <a:t>)</a:t>
                      </a:r>
                      <a:endParaRPr lang="nl-NL" sz="1700" dirty="0"/>
                    </a:p>
                  </a:txBody>
                  <a:tcPr marL="97534" marR="97534" marT="48780" marB="4878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28.96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26.89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nl-NL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nl-NL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rtl="0"/>
                      <a:r>
                        <a:rPr lang="ru-RU" sz="1700" baseline="0" dirty="0"/>
                        <a:t>Ср. надой за 1 день жизни </a:t>
                      </a:r>
                      <a:r>
                        <a:rPr lang="en-gb" sz="1700" dirty="0"/>
                        <a:t>(</a:t>
                      </a:r>
                      <a:r>
                        <a:rPr lang="ru-RU" sz="1700" dirty="0"/>
                        <a:t>кг</a:t>
                      </a:r>
                      <a:r>
                        <a:rPr lang="en-gb" sz="1700" dirty="0"/>
                        <a:t>)</a:t>
                      </a:r>
                      <a:endParaRPr lang="nl-NL" sz="1700" dirty="0"/>
                    </a:p>
                  </a:txBody>
                  <a:tcPr marL="97534" marR="97534" marT="48780" marB="4878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rtl="0"/>
                      <a:r>
                        <a:rPr lang="ru-RU" sz="1700" dirty="0"/>
                        <a:t>Выбраковка</a:t>
                      </a:r>
                      <a:r>
                        <a:rPr lang="ru-RU" sz="1700" baseline="0" dirty="0"/>
                        <a:t> </a:t>
                      </a:r>
                      <a:r>
                        <a:rPr lang="en-gb" sz="1700" dirty="0"/>
                        <a:t>(%)</a:t>
                      </a:r>
                      <a:endParaRPr lang="nl-NL" sz="1700" dirty="0"/>
                    </a:p>
                  </a:txBody>
                  <a:tcPr marL="97534" marR="97534" marT="48780" marB="4878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nl-NL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nl-NL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549">
                <a:tc>
                  <a:txBody>
                    <a:bodyPr/>
                    <a:lstStyle/>
                    <a:p>
                      <a:pPr rtl="0"/>
                      <a:r>
                        <a:rPr lang="ru-RU" sz="1700" b="1" dirty="0">
                          <a:solidFill>
                            <a:srgbClr val="E20C1A"/>
                          </a:solidFill>
                        </a:rPr>
                        <a:t>Надой</a:t>
                      </a:r>
                      <a:r>
                        <a:rPr lang="ru-RU" sz="1700" b="1" baseline="0" dirty="0">
                          <a:solidFill>
                            <a:srgbClr val="E20C1A"/>
                          </a:solidFill>
                        </a:rPr>
                        <a:t> на корову</a:t>
                      </a:r>
                      <a:r>
                        <a:rPr lang="en-gb" sz="1700" b="1" dirty="0">
                          <a:solidFill>
                            <a:srgbClr val="E20C1A"/>
                          </a:solidFill>
                        </a:rPr>
                        <a:t> (€)*</a:t>
                      </a:r>
                      <a:endParaRPr lang="nl-NL" sz="1700" b="1" dirty="0">
                        <a:solidFill>
                          <a:srgbClr val="E20C1A"/>
                        </a:solidFill>
                      </a:endParaRPr>
                    </a:p>
                  </a:txBody>
                  <a:tcPr marL="97534" marR="97534" marT="48780" marB="4878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b="1" kern="120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€ 11,529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b="1" kern="120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€ 11,015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b="1" kern="1200" dirty="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€ 10,879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b="1" kern="1200" dirty="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€ 514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700" b="1" kern="1200" dirty="0">
                          <a:solidFill>
                            <a:srgbClr val="E20C1A"/>
                          </a:solidFill>
                          <a:latin typeface="+mn-lt"/>
                          <a:ea typeface="+mn-ea"/>
                          <a:cs typeface="+mn-cs"/>
                        </a:rPr>
                        <a:t>€ 651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ACC627D-FA44-4F18-86FC-C8975A5681A1}"/>
              </a:ext>
            </a:extLst>
          </p:cNvPr>
          <p:cNvSpPr txBox="1"/>
          <p:nvPr/>
        </p:nvSpPr>
        <p:spPr>
          <a:xfrm>
            <a:off x="116541" y="5738233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2"/>
                </a:solidFill>
                <a:latin typeface="Ubuntu Light" charset="0"/>
                <a:ea typeface="Ubuntu Light" charset="0"/>
                <a:cs typeface="Ubuntu Light" charset="0"/>
              </a:rPr>
              <a:t>0,358 евро за кг молока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49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F3CDA79E-319A-4293-A5B8-2695D9956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87" y="1208325"/>
            <a:ext cx="10086862" cy="5673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8E2661-5443-4A75-8C7D-520E51E6363A}"/>
              </a:ext>
            </a:extLst>
          </p:cNvPr>
          <p:cNvSpPr txBox="1"/>
          <p:nvPr/>
        </p:nvSpPr>
        <p:spPr>
          <a:xfrm flipH="1">
            <a:off x="3234193" y="4683721"/>
            <a:ext cx="1466850" cy="1154162"/>
          </a:xfrm>
          <a:prstGeom prst="rect">
            <a:avLst/>
          </a:prstGeom>
          <a:solidFill>
            <a:srgbClr val="0D626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Направленное  движение доильные роботы</a:t>
            </a:r>
          </a:p>
          <a:p>
            <a:pPr algn="ctr"/>
            <a:endParaRPr lang="ru-RU" sz="1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C28A9-0784-4EC5-8A15-80EE7D8F2F04}"/>
              </a:ext>
            </a:extLst>
          </p:cNvPr>
          <p:cNvSpPr txBox="1"/>
          <p:nvPr/>
        </p:nvSpPr>
        <p:spPr>
          <a:xfrm>
            <a:off x="5362575" y="5130248"/>
            <a:ext cx="1466850" cy="538609"/>
          </a:xfrm>
          <a:prstGeom prst="rect">
            <a:avLst/>
          </a:prstGeom>
          <a:solidFill>
            <a:srgbClr val="6E511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Доильный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 зал</a:t>
            </a:r>
          </a:p>
          <a:p>
            <a:pPr algn="ctr"/>
            <a:endParaRPr lang="ru-RU" sz="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67D25-B486-46F0-8C20-D97EAB4E3009}"/>
              </a:ext>
            </a:extLst>
          </p:cNvPr>
          <p:cNvSpPr txBox="1"/>
          <p:nvPr/>
        </p:nvSpPr>
        <p:spPr>
          <a:xfrm>
            <a:off x="7497083" y="4655075"/>
            <a:ext cx="1466851" cy="1046440"/>
          </a:xfrm>
          <a:prstGeom prst="rect">
            <a:avLst/>
          </a:prstGeom>
          <a:solidFill>
            <a:srgbClr val="BD003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+mn-lt"/>
              </a:rPr>
              <a:t>Свободное движение доильные роботы 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659DCDC-6276-43A4-BAC6-2B611FB43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6261" y="623156"/>
            <a:ext cx="11055714" cy="609600"/>
          </a:xfrm>
        </p:spPr>
        <p:txBody>
          <a:bodyPr/>
          <a:lstStyle/>
          <a:p>
            <a:pPr eaLnBrk="1" hangingPunct="1"/>
            <a:r>
              <a:rPr lang="en-US" altLang="ru-RU" sz="2700" b="1" i="0" dirty="0"/>
              <a:t>CRV. </a:t>
            </a:r>
            <a:r>
              <a:rPr lang="ru-RU" altLang="ru-RU" sz="2700" b="1" i="0" dirty="0"/>
              <a:t>Пожизненная продуктивность животных. 2019 год</a:t>
            </a:r>
            <a:endParaRPr lang="en-GB" altLang="ru-RU" sz="2700" b="1" i="0" dirty="0"/>
          </a:p>
        </p:txBody>
      </p:sp>
    </p:spTree>
    <p:extLst>
      <p:ext uri="{BB962C8B-B14F-4D97-AF65-F5344CB8AC3E}">
        <p14:creationId xmlns:p14="http://schemas.microsoft.com/office/powerpoint/2010/main" val="377870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8DA9D348-9F9A-485C-A107-CF35A1714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86" y="1171725"/>
            <a:ext cx="10251063" cy="5766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8E2661-5443-4A75-8C7D-520E51E6363A}"/>
              </a:ext>
            </a:extLst>
          </p:cNvPr>
          <p:cNvSpPr txBox="1"/>
          <p:nvPr/>
        </p:nvSpPr>
        <p:spPr>
          <a:xfrm flipH="1">
            <a:off x="3183391" y="4683721"/>
            <a:ext cx="1466850" cy="1154162"/>
          </a:xfrm>
          <a:prstGeom prst="rect">
            <a:avLst/>
          </a:prstGeom>
          <a:solidFill>
            <a:srgbClr val="0D6264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Направленное  движение доильные роботы</a:t>
            </a:r>
          </a:p>
          <a:p>
            <a:pPr algn="ctr"/>
            <a:endParaRPr lang="ru-RU" sz="1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C28A9-0784-4EC5-8A15-80EE7D8F2F04}"/>
              </a:ext>
            </a:extLst>
          </p:cNvPr>
          <p:cNvSpPr txBox="1"/>
          <p:nvPr/>
        </p:nvSpPr>
        <p:spPr>
          <a:xfrm>
            <a:off x="5362575" y="5130248"/>
            <a:ext cx="1466850" cy="538609"/>
          </a:xfrm>
          <a:prstGeom prst="rect">
            <a:avLst/>
          </a:prstGeom>
          <a:solidFill>
            <a:srgbClr val="6E511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Доильный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+mn-lt"/>
              </a:rPr>
              <a:t> зал</a:t>
            </a:r>
          </a:p>
          <a:p>
            <a:pPr algn="ctr"/>
            <a:endParaRPr lang="ru-RU" sz="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67D25-B486-46F0-8C20-D97EAB4E3009}"/>
              </a:ext>
            </a:extLst>
          </p:cNvPr>
          <p:cNvSpPr txBox="1"/>
          <p:nvPr/>
        </p:nvSpPr>
        <p:spPr>
          <a:xfrm>
            <a:off x="7530951" y="4655075"/>
            <a:ext cx="1466851" cy="1046440"/>
          </a:xfrm>
          <a:prstGeom prst="rect">
            <a:avLst/>
          </a:prstGeom>
          <a:solidFill>
            <a:srgbClr val="BD003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+mn-lt"/>
              </a:rPr>
              <a:t>Свободное движение доильные роботы 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659DCDC-6276-43A4-BAC6-2B611FB43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6261" y="623156"/>
            <a:ext cx="11055714" cy="609600"/>
          </a:xfrm>
        </p:spPr>
        <p:txBody>
          <a:bodyPr/>
          <a:lstStyle/>
          <a:p>
            <a:pPr eaLnBrk="1" hangingPunct="1"/>
            <a:r>
              <a:rPr lang="en-US" altLang="ru-RU" sz="2700" b="1" i="0" dirty="0"/>
              <a:t>CRV</a:t>
            </a:r>
            <a:r>
              <a:rPr lang="ru-RU" altLang="ru-RU" sz="2700" b="1" i="0" dirty="0"/>
              <a:t>. Средний надой за 1 день жизни. 2019 год</a:t>
            </a:r>
            <a:endParaRPr lang="en-GB" altLang="ru-RU" sz="2700" b="1" i="0" dirty="0"/>
          </a:p>
        </p:txBody>
      </p:sp>
    </p:spTree>
    <p:extLst>
      <p:ext uri="{BB962C8B-B14F-4D97-AF65-F5344CB8AC3E}">
        <p14:creationId xmlns:p14="http://schemas.microsoft.com/office/powerpoint/2010/main" val="6546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0659DCDC-6276-43A4-BAC6-2B611FB43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6261" y="623156"/>
            <a:ext cx="11055714" cy="609600"/>
          </a:xfrm>
        </p:spPr>
        <p:txBody>
          <a:bodyPr/>
          <a:lstStyle/>
          <a:p>
            <a:pPr eaLnBrk="1" hangingPunct="1"/>
            <a:r>
              <a:rPr lang="en-US" altLang="ru-RU" sz="2700" b="1" i="0" dirty="0"/>
              <a:t>CRV. </a:t>
            </a:r>
            <a:r>
              <a:rPr lang="ru-RU" sz="2700" b="1" i="0" dirty="0"/>
              <a:t>Свободное движение животных</a:t>
            </a:r>
            <a:r>
              <a:rPr lang="en-US" sz="2700" b="1" i="0" dirty="0"/>
              <a:t>. </a:t>
            </a:r>
            <a:r>
              <a:rPr lang="ru-RU" sz="2700" b="1" i="0" dirty="0"/>
              <a:t>Итоги </a:t>
            </a:r>
            <a:endParaRPr lang="en-GB" altLang="ru-RU" sz="2700" b="1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27C9F6E-8328-4405-9445-C198C38A1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420" y="3025473"/>
            <a:ext cx="8348023" cy="1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5990" indent="-305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2022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62978" indent="-2549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947">
                <a:solidFill>
                  <a:schemeClr val="tx2"/>
                </a:solidFill>
                <a:latin typeface="+mn-lt"/>
                <a:ea typeface="+mn-ea"/>
              </a:defRPr>
            </a:lvl2pPr>
            <a:lvl3pPr marL="1019966" indent="-20399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pitchFamily="18" charset="0"/>
              <a:buChar char="•"/>
              <a:defRPr sz="1798">
                <a:solidFill>
                  <a:schemeClr val="tx2"/>
                </a:solidFill>
                <a:latin typeface="+mn-lt"/>
                <a:ea typeface="+mn-ea"/>
              </a:defRPr>
            </a:lvl3pPr>
            <a:lvl4pPr marL="1427952" indent="-20399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18" charset="0"/>
              <a:buChar char="•"/>
              <a:defRPr sz="1648">
                <a:solidFill>
                  <a:schemeClr val="tx2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ts val="449"/>
              </a:spcBef>
              <a:spcAft>
                <a:spcPct val="0"/>
              </a:spcAft>
              <a:buClr>
                <a:srgbClr val="CC0000"/>
              </a:buClr>
              <a:buFont typeface="Times" pitchFamily="18" charset="0"/>
              <a:buNone/>
              <a:defRPr sz="2022" b="0">
                <a:solidFill>
                  <a:schemeClr val="bg2"/>
                </a:solidFill>
                <a:latin typeface="+mn-lt"/>
                <a:ea typeface="+mn-ea"/>
              </a:defRPr>
            </a:lvl5pPr>
            <a:lvl6pPr marL="0" indent="0" algn="l" rtl="0" eaLnBrk="1" fontAlgn="base" hangingPunct="1">
              <a:spcBef>
                <a:spcPts val="449"/>
              </a:spcBef>
              <a:spcAft>
                <a:spcPct val="0"/>
              </a:spcAft>
              <a:buClr>
                <a:srgbClr val="CC0000"/>
              </a:buClr>
              <a:buFont typeface="Times" pitchFamily="18" charset="0"/>
              <a:buNone/>
              <a:defRPr sz="2135" b="1">
                <a:solidFill>
                  <a:schemeClr val="tx2"/>
                </a:solidFill>
                <a:latin typeface="+mn-lt"/>
                <a:ea typeface="+mn-ea"/>
              </a:defRPr>
            </a:lvl6pPr>
            <a:lvl7pPr marL="2651911" indent="-20399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18" charset="0"/>
              <a:buChar char="•"/>
              <a:defRPr sz="2135">
                <a:solidFill>
                  <a:schemeClr val="tx1"/>
                </a:solidFill>
                <a:latin typeface="+mn-lt"/>
                <a:ea typeface="+mn-ea"/>
              </a:defRPr>
            </a:lvl7pPr>
            <a:lvl8pPr marL="3059898" indent="-20399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18" charset="0"/>
              <a:buChar char="•"/>
              <a:defRPr sz="2135">
                <a:solidFill>
                  <a:schemeClr val="tx1"/>
                </a:solidFill>
                <a:latin typeface="+mn-lt"/>
                <a:ea typeface="+mn-ea"/>
              </a:defRPr>
            </a:lvl8pPr>
            <a:lvl9pPr marL="3467884" indent="-20399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18" charset="0"/>
              <a:buChar char="•"/>
              <a:defRPr sz="2135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rt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Более высокие надои</a:t>
            </a:r>
            <a:endParaRPr lang="en-gb" sz="2400" dirty="0">
              <a:solidFill>
                <a:schemeClr val="tx1"/>
              </a:solidFill>
            </a:endParaRPr>
          </a:p>
          <a:p>
            <a:pPr rt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Более высокий надои за жизненный цикл</a:t>
            </a:r>
            <a:endParaRPr lang="en-gb" sz="2400" dirty="0">
              <a:solidFill>
                <a:schemeClr val="tx1"/>
              </a:solidFill>
            </a:endParaRPr>
          </a:p>
          <a:p>
            <a:pPr rt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Выше показатели белка и жира</a:t>
            </a:r>
            <a:endParaRPr lang="en-gb" sz="2400" dirty="0">
              <a:solidFill>
                <a:schemeClr val="tx1"/>
              </a:solidFill>
            </a:endParaRPr>
          </a:p>
          <a:p>
            <a:pPr rt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Лучшие финансовые результаты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2500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Роботизированное и традиционное доение. Что вы видите?</a:t>
            </a:r>
            <a:endParaRPr lang="en-GB" altLang="ru-RU" sz="2700" b="1" i="0" dirty="0"/>
          </a:p>
        </p:txBody>
      </p:sp>
      <p:pic>
        <p:nvPicPr>
          <p:cNvPr id="29696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/>
          <a:stretch/>
        </p:blipFill>
        <p:spPr bwMode="auto">
          <a:xfrm>
            <a:off x="621553" y="2248480"/>
            <a:ext cx="5474447" cy="374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2442741" y="6175375"/>
            <a:ext cx="1763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+mn-lt"/>
              </a:rPr>
              <a:t>Стадо</a:t>
            </a:r>
            <a:endParaRPr lang="en-GB" alt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6967" name="Text Box 7"/>
          <p:cNvSpPr txBox="1">
            <a:spLocks noChangeArrowheads="1"/>
          </p:cNvSpPr>
          <p:nvPr/>
        </p:nvSpPr>
        <p:spPr bwMode="auto">
          <a:xfrm>
            <a:off x="7584141" y="6170910"/>
            <a:ext cx="32186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+mn-lt"/>
              </a:rPr>
              <a:t>Отдельная корова</a:t>
            </a:r>
            <a:endParaRPr lang="en-GB" altLang="ru-RU" sz="2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Afbeelding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13606" r="14404" b="34015"/>
          <a:stretch/>
        </p:blipFill>
        <p:spPr>
          <a:xfrm>
            <a:off x="6150802" y="2248480"/>
            <a:ext cx="5669723" cy="3743530"/>
          </a:xfrm>
          <a:prstGeom prst="rect">
            <a:avLst/>
          </a:prstGeom>
          <a:ln w="635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5547814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6" grpId="0"/>
      <p:bldP spid="29696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97130" y="3028586"/>
            <a:ext cx="7384625" cy="609600"/>
          </a:xfrm>
        </p:spPr>
        <p:txBody>
          <a:bodyPr/>
          <a:lstStyle/>
          <a:p>
            <a:pPr eaLnBrk="1" hangingPunct="1"/>
            <a:r>
              <a:rPr lang="ru-RU" altLang="ru-RU" sz="4800" i="0" dirty="0">
                <a:solidFill>
                  <a:schemeClr val="bg1"/>
                </a:solidFill>
              </a:rPr>
              <a:t>Благодарю за внимание!</a:t>
            </a:r>
            <a:endParaRPr lang="en-GB" altLang="ru-RU" sz="480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6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31972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Разный контакт с коровами</a:t>
            </a:r>
            <a:endParaRPr lang="en-GB" altLang="ru-RU" sz="2700" b="1" i="0" dirty="0"/>
          </a:p>
        </p:txBody>
      </p:sp>
      <p:pic>
        <p:nvPicPr>
          <p:cNvPr id="299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5" y="1615714"/>
            <a:ext cx="3785148" cy="235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Picture 2" descr="43FW187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291" r="350" b="15008"/>
          <a:stretch/>
        </p:blipFill>
        <p:spPr bwMode="auto">
          <a:xfrm>
            <a:off x="4500113" y="1591960"/>
            <a:ext cx="2996543" cy="236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0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r="4093"/>
          <a:stretch/>
        </p:blipFill>
        <p:spPr bwMode="auto">
          <a:xfrm>
            <a:off x="7554836" y="1591960"/>
            <a:ext cx="4266202" cy="450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5" y="4020638"/>
            <a:ext cx="3785148" cy="2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112" y="4020639"/>
            <a:ext cx="2996543" cy="207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968533" y="623156"/>
            <a:ext cx="11223467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Более высокая продуктивность у коров, ведущих себя «нормально»</a:t>
            </a:r>
            <a:endParaRPr lang="en-GB" altLang="ru-RU" sz="2700" b="1" i="0" dirty="0"/>
          </a:p>
        </p:txBody>
      </p:sp>
      <p:pic>
        <p:nvPicPr>
          <p:cNvPr id="30413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/>
          <a:stretch/>
        </p:blipFill>
        <p:spPr bwMode="auto">
          <a:xfrm>
            <a:off x="587374" y="1592263"/>
            <a:ext cx="4673115" cy="220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3898026"/>
            <a:ext cx="4673114" cy="221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066" y="1592262"/>
            <a:ext cx="6452459" cy="45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68534" y="623156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Важные принципы с</a:t>
            </a:r>
            <a:r>
              <a:rPr lang="ru-RU" sz="2700" b="1" i="0" dirty="0"/>
              <a:t>вободного содержания животных </a:t>
            </a:r>
            <a:endParaRPr lang="en-AU" altLang="ru-RU" sz="2700" b="1" i="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7375" y="2463687"/>
            <a:ext cx="10888717" cy="258532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altLang="ru-RU" sz="2400" dirty="0">
                <a:solidFill>
                  <a:schemeClr val="tx1"/>
                </a:solidFill>
              </a:rPr>
              <a:t>У коров должен быть неограниченный доступ к кормам</a:t>
            </a:r>
            <a:endParaRPr lang="en-AU" altLang="ru-RU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altLang="ru-RU" sz="2400" dirty="0">
                <a:solidFill>
                  <a:schemeClr val="tx1"/>
                </a:solidFill>
              </a:rPr>
              <a:t>Необходимо достаточное количество свежего воздуха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2400" dirty="0">
                <a:solidFill>
                  <a:schemeClr val="tx1"/>
                </a:solidFill>
              </a:rPr>
              <a:t>Необходимо достаточное количество чистой воды 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2400" dirty="0">
                <a:solidFill>
                  <a:schemeClr val="tx1"/>
                </a:solidFill>
              </a:rPr>
              <a:t>Необходимо достаточное количество света</a:t>
            </a:r>
            <a:endParaRPr lang="en-AU" altLang="ru-RU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altLang="ru-RU" sz="2400" dirty="0">
                <a:solidFill>
                  <a:schemeClr val="tx1"/>
                </a:solidFill>
              </a:rPr>
              <a:t>Коровы должны иметь возможность комфортного отдыха </a:t>
            </a:r>
            <a:endParaRPr lang="en-AU" altLang="ru-RU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altLang="ru-RU" sz="2400" dirty="0">
                <a:solidFill>
                  <a:schemeClr val="tx1"/>
                </a:solidFill>
              </a:rPr>
              <a:t>Для движения коров необходимо достаточное пространство</a:t>
            </a:r>
            <a:endParaRPr lang="en-AU" alt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700" b="1" i="0" dirty="0"/>
              <a:t>Неограниченный доступ к корму. Важные цифры и факты</a:t>
            </a:r>
            <a:endParaRPr lang="nl-NL" altLang="ru-RU" sz="2700" b="1" i="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97535" y="2300549"/>
            <a:ext cx="11233150" cy="3471720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Коровы питаются в течение </a:t>
            </a:r>
            <a:r>
              <a:rPr lang="en-GB" altLang="ru-RU" sz="2400" dirty="0">
                <a:solidFill>
                  <a:schemeClr val="tx1"/>
                </a:solidFill>
              </a:rPr>
              <a:t>3</a:t>
            </a: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r>
              <a:rPr lang="en-GB" altLang="ru-RU" sz="2400" dirty="0">
                <a:solidFill>
                  <a:schemeClr val="tx1"/>
                </a:solidFill>
              </a:rPr>
              <a:t>-</a:t>
            </a: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r>
              <a:rPr lang="en-GB" altLang="ru-RU" sz="2400" dirty="0">
                <a:solidFill>
                  <a:schemeClr val="tx1"/>
                </a:solidFill>
              </a:rPr>
              <a:t>5 </a:t>
            </a:r>
            <a:r>
              <a:rPr lang="ru-RU" altLang="ru-RU" sz="2400" dirty="0">
                <a:solidFill>
                  <a:schemeClr val="tx1"/>
                </a:solidFill>
              </a:rPr>
              <a:t>часов в день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Частота кормления </a:t>
            </a:r>
            <a:r>
              <a:rPr lang="en-GB" altLang="ru-RU" sz="2400" dirty="0">
                <a:solidFill>
                  <a:schemeClr val="tx1"/>
                </a:solidFill>
              </a:rPr>
              <a:t>9 </a:t>
            </a:r>
            <a:r>
              <a:rPr lang="ru-RU" altLang="ru-RU" sz="2400" dirty="0">
                <a:solidFill>
                  <a:schemeClr val="tx1"/>
                </a:solidFill>
              </a:rPr>
              <a:t>-</a:t>
            </a:r>
            <a:r>
              <a:rPr lang="en-GB" altLang="ru-RU" sz="2400" dirty="0">
                <a:solidFill>
                  <a:schemeClr val="tx1"/>
                </a:solidFill>
              </a:rPr>
              <a:t> 14 </a:t>
            </a:r>
            <a:r>
              <a:rPr lang="ru-RU" altLang="ru-RU" sz="2400" dirty="0">
                <a:solidFill>
                  <a:schemeClr val="tx1"/>
                </a:solidFill>
              </a:rPr>
              <a:t>раз в день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Пережевывание </a:t>
            </a:r>
            <a:r>
              <a:rPr lang="en-GB" altLang="ru-RU" sz="2400" dirty="0">
                <a:solidFill>
                  <a:schemeClr val="tx1"/>
                </a:solidFill>
              </a:rPr>
              <a:t>7 </a:t>
            </a:r>
            <a:r>
              <a:rPr lang="ru-RU" altLang="ru-RU" sz="2400" dirty="0">
                <a:solidFill>
                  <a:schemeClr val="tx1"/>
                </a:solidFill>
              </a:rPr>
              <a:t>- </a:t>
            </a:r>
            <a:r>
              <a:rPr lang="en-GB" altLang="ru-RU" sz="2400" dirty="0">
                <a:solidFill>
                  <a:schemeClr val="tx1"/>
                </a:solidFill>
              </a:rPr>
              <a:t>10 </a:t>
            </a:r>
            <a:r>
              <a:rPr lang="ru-RU" altLang="ru-RU" sz="2400" dirty="0">
                <a:solidFill>
                  <a:schemeClr val="tx1"/>
                </a:solidFill>
              </a:rPr>
              <a:t>часов в день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Выработка слюны</a:t>
            </a:r>
            <a:r>
              <a:rPr lang="en-GB" altLang="ru-RU" sz="2400" dirty="0">
                <a:solidFill>
                  <a:schemeClr val="tx1"/>
                </a:solidFill>
              </a:rPr>
              <a:t>: 180 </a:t>
            </a:r>
            <a:r>
              <a:rPr lang="ru-RU" altLang="ru-RU" sz="2400" dirty="0">
                <a:solidFill>
                  <a:schemeClr val="tx1"/>
                </a:solidFill>
              </a:rPr>
              <a:t>литров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Рубец коровы содержит </a:t>
            </a:r>
            <a:r>
              <a:rPr lang="en-GB" altLang="ru-RU" sz="2400" dirty="0">
                <a:solidFill>
                  <a:schemeClr val="tx1"/>
                </a:solidFill>
              </a:rPr>
              <a:t>100 </a:t>
            </a:r>
            <a:r>
              <a:rPr lang="ru-RU" altLang="ru-RU" sz="2400" dirty="0">
                <a:solidFill>
                  <a:schemeClr val="tx1"/>
                </a:solidFill>
              </a:rPr>
              <a:t>-</a:t>
            </a:r>
            <a:r>
              <a:rPr lang="en-GB" altLang="ru-RU" sz="2400" dirty="0">
                <a:solidFill>
                  <a:schemeClr val="tx1"/>
                </a:solidFill>
              </a:rPr>
              <a:t> 120 </a:t>
            </a:r>
            <a:r>
              <a:rPr lang="ru-RU" altLang="ru-RU" sz="2400" dirty="0">
                <a:solidFill>
                  <a:schemeClr val="tx1"/>
                </a:solidFill>
              </a:rPr>
              <a:t>кг материала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Частицы клетчатки находятся в рубце </a:t>
            </a:r>
            <a:r>
              <a:rPr lang="en-GB" altLang="ru-RU" sz="2400" dirty="0">
                <a:solidFill>
                  <a:schemeClr val="tx1"/>
                </a:solidFill>
              </a:rPr>
              <a:t>20 </a:t>
            </a:r>
            <a:r>
              <a:rPr lang="ru-RU" altLang="ru-RU" sz="2400" dirty="0">
                <a:solidFill>
                  <a:schemeClr val="tx1"/>
                </a:solidFill>
              </a:rPr>
              <a:t>- </a:t>
            </a:r>
            <a:r>
              <a:rPr lang="en-GB" altLang="ru-RU" sz="2400" dirty="0">
                <a:solidFill>
                  <a:schemeClr val="tx1"/>
                </a:solidFill>
              </a:rPr>
              <a:t>48 </a:t>
            </a:r>
            <a:r>
              <a:rPr lang="ru-RU" altLang="ru-RU" sz="2400" dirty="0">
                <a:solidFill>
                  <a:schemeClr val="tx1"/>
                </a:solidFill>
              </a:rPr>
              <a:t>часов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Оптимальное значение </a:t>
            </a:r>
            <a:r>
              <a:rPr lang="en-GB" altLang="ru-RU" sz="2400" dirty="0">
                <a:solidFill>
                  <a:schemeClr val="tx1"/>
                </a:solidFill>
              </a:rPr>
              <a:t>pH </a:t>
            </a:r>
            <a:r>
              <a:rPr lang="ru-RU" altLang="ru-RU" sz="2400" dirty="0">
                <a:solidFill>
                  <a:schemeClr val="tx1"/>
                </a:solidFill>
              </a:rPr>
              <a:t>в рубце</a:t>
            </a:r>
            <a:r>
              <a:rPr lang="en-GB" altLang="ru-RU" sz="2400" dirty="0">
                <a:solidFill>
                  <a:schemeClr val="tx1"/>
                </a:solidFill>
              </a:rPr>
              <a:t>: 6</a:t>
            </a:r>
          </a:p>
          <a:p>
            <a:pPr eaLnBrk="1" hangingPunct="1"/>
            <a:r>
              <a:rPr lang="en-GB" altLang="ru-RU" sz="2400" dirty="0">
                <a:solidFill>
                  <a:schemeClr val="tx1"/>
                </a:solidFill>
              </a:rPr>
              <a:t>500 </a:t>
            </a:r>
            <a:r>
              <a:rPr lang="ru-RU" altLang="ru-RU" sz="2400" dirty="0">
                <a:solidFill>
                  <a:schemeClr val="tx1"/>
                </a:solidFill>
              </a:rPr>
              <a:t>литров метана</a:t>
            </a:r>
            <a:endParaRPr lang="en-GB" alt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038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47019" y="623156"/>
            <a:ext cx="10716123" cy="609600"/>
          </a:xfrm>
        </p:spPr>
        <p:txBody>
          <a:bodyPr/>
          <a:lstStyle/>
          <a:p>
            <a:pPr marL="609600" indent="-609600" eaLnBrk="1" hangingPunct="1"/>
            <a:r>
              <a:rPr lang="ru-RU" altLang="ru-RU" sz="2700" b="1" i="0" dirty="0"/>
              <a:t>Достаточное количество свежего воздуха и воды</a:t>
            </a:r>
            <a:endParaRPr lang="en-GB" altLang="ru-RU" sz="2700" b="1" i="0" dirty="0"/>
          </a:p>
        </p:txBody>
      </p:sp>
      <p:sp>
        <p:nvSpPr>
          <p:cNvPr id="15363" name="AutoShape 3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599088" y="1640152"/>
            <a:ext cx="8814499" cy="174181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2400" b="1" dirty="0">
                <a:solidFill>
                  <a:schemeClr val="tx1"/>
                </a:solidFill>
              </a:rPr>
              <a:t>Потребление воды</a:t>
            </a:r>
            <a:r>
              <a:rPr lang="en-GB" altLang="ru-RU" sz="2400" b="1" dirty="0">
                <a:solidFill>
                  <a:schemeClr val="tx1"/>
                </a:solidFill>
              </a:rPr>
              <a:t> </a:t>
            </a:r>
            <a:r>
              <a:rPr lang="en-GB" altLang="ru-RU" sz="2400" dirty="0">
                <a:solidFill>
                  <a:schemeClr val="tx1"/>
                </a:solidFill>
              </a:rPr>
              <a:t>= </a:t>
            </a:r>
            <a:r>
              <a:rPr lang="ru-RU" altLang="ru-RU" sz="2400" dirty="0">
                <a:solidFill>
                  <a:schemeClr val="tx1"/>
                </a:solidFill>
              </a:rPr>
              <a:t>Л</a:t>
            </a:r>
            <a:r>
              <a:rPr lang="en-GB" altLang="ru-RU" sz="2400" dirty="0">
                <a:solidFill>
                  <a:schemeClr val="tx1"/>
                </a:solidFill>
              </a:rPr>
              <a:t> </a:t>
            </a:r>
            <a:r>
              <a:rPr lang="ru-RU" altLang="ru-RU" sz="2400" dirty="0">
                <a:solidFill>
                  <a:schemeClr val="tx1"/>
                </a:solidFill>
              </a:rPr>
              <a:t>выработанного молока</a:t>
            </a:r>
            <a:r>
              <a:rPr lang="en-GB" altLang="ru-RU" sz="2400" dirty="0">
                <a:solidFill>
                  <a:schemeClr val="tx1"/>
                </a:solidFill>
              </a:rPr>
              <a:t> x 3</a:t>
            </a: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Поение </a:t>
            </a:r>
            <a:r>
              <a:rPr lang="en-GB" altLang="ru-RU" sz="2400" dirty="0">
                <a:solidFill>
                  <a:schemeClr val="tx1"/>
                </a:solidFill>
              </a:rPr>
              <a:t>10 </a:t>
            </a:r>
            <a:r>
              <a:rPr lang="ru-RU" altLang="ru-RU" sz="2400" dirty="0">
                <a:solidFill>
                  <a:schemeClr val="tx1"/>
                </a:solidFill>
              </a:rPr>
              <a:t>раз в день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Не более </a:t>
            </a:r>
            <a:r>
              <a:rPr lang="en-GB" altLang="ru-RU" sz="2400" dirty="0">
                <a:solidFill>
                  <a:schemeClr val="tx1"/>
                </a:solidFill>
              </a:rPr>
              <a:t>20 </a:t>
            </a:r>
            <a:r>
              <a:rPr lang="ru-RU" altLang="ru-RU" sz="2400" dirty="0">
                <a:solidFill>
                  <a:schemeClr val="tx1"/>
                </a:solidFill>
              </a:rPr>
              <a:t>коров на поилку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en-GB" altLang="ru-RU" sz="2400" dirty="0">
                <a:solidFill>
                  <a:schemeClr val="tx1"/>
                </a:solidFill>
              </a:rPr>
              <a:t>3-8 </a:t>
            </a:r>
            <a:r>
              <a:rPr lang="ru-RU" altLang="ru-RU" sz="2400" dirty="0">
                <a:solidFill>
                  <a:schemeClr val="tx1"/>
                </a:solidFill>
              </a:rPr>
              <a:t>см</a:t>
            </a:r>
            <a:r>
              <a:rPr lang="en-GB" altLang="ru-RU" sz="2400" dirty="0">
                <a:solidFill>
                  <a:schemeClr val="tx1"/>
                </a:solidFill>
              </a:rPr>
              <a:t> </a:t>
            </a:r>
            <a:r>
              <a:rPr lang="ru-RU" altLang="ru-RU" sz="2400" dirty="0">
                <a:solidFill>
                  <a:schemeClr val="tx1"/>
                </a:solidFill>
              </a:rPr>
              <a:t>поверхности водяного зеркала на 1 корову</a:t>
            </a:r>
            <a:endParaRPr lang="en-GB" altLang="ru-RU" sz="2400" dirty="0">
              <a:solidFill>
                <a:schemeClr val="tx1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214" y="1602424"/>
            <a:ext cx="2569491" cy="157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11"/>
          <p:cNvSpPr>
            <a:spLocks noChangeAspect="1" noChangeArrowheads="1"/>
          </p:cNvSpPr>
          <p:nvPr/>
        </p:nvSpPr>
        <p:spPr bwMode="auto">
          <a:xfrm>
            <a:off x="5303839" y="3789363"/>
            <a:ext cx="518477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Times" panose="02020603050405020304" pitchFamily="18" charset="0"/>
              <a:buChar char="•"/>
            </a:pPr>
            <a:endParaRPr lang="en-GB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Times" panose="02020603050405020304" pitchFamily="18" charset="0"/>
              <a:buChar char="•"/>
            </a:pPr>
            <a:endParaRPr lang="en-GB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rgbClr val="CC0000"/>
              </a:buClr>
              <a:buFont typeface="Times" panose="02020603050405020304" pitchFamily="18" charset="0"/>
              <a:buChar char="•"/>
            </a:pPr>
            <a:endParaRPr lang="en-GB" altLang="ru-R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8476" name="AutoShape 12"/>
          <p:cNvSpPr>
            <a:spLocks noChangeAspect="1" noChangeArrowheads="1"/>
          </p:cNvSpPr>
          <p:nvPr/>
        </p:nvSpPr>
        <p:spPr bwMode="auto">
          <a:xfrm>
            <a:off x="587375" y="4061341"/>
            <a:ext cx="6290190" cy="231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Times" panose="02020603050405020304" pitchFamily="18" charset="0"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+mn-lt"/>
              </a:rPr>
              <a:t>Свежий воздух</a:t>
            </a:r>
            <a:r>
              <a:rPr lang="en-GB" altLang="ru-RU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altLang="ru-RU" sz="2400" dirty="0">
                <a:solidFill>
                  <a:schemeClr val="tx1"/>
                </a:solidFill>
                <a:latin typeface="+mn-lt"/>
              </a:rPr>
              <a:t>для удаления</a:t>
            </a:r>
            <a:r>
              <a:rPr lang="en-GB" altLang="ru-RU" sz="24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Times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+mn-lt"/>
              </a:rPr>
              <a:t>Газа</a:t>
            </a:r>
            <a:r>
              <a:rPr lang="en-GB" altLang="ru-RU" sz="24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Times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+mn-lt"/>
              </a:rPr>
              <a:t>Тепла</a:t>
            </a:r>
            <a:r>
              <a:rPr lang="en-GB" altLang="ru-RU" sz="24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Times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+mn-lt"/>
              </a:rPr>
              <a:t>Влаги</a:t>
            </a:r>
            <a:r>
              <a:rPr lang="en-GB" altLang="ru-RU" sz="24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31847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89" y="3335421"/>
            <a:ext cx="1597825" cy="275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7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348" y="3310127"/>
            <a:ext cx="2569491" cy="272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12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79289" y="623156"/>
            <a:ext cx="10716123" cy="609600"/>
          </a:xfrm>
        </p:spPr>
        <p:txBody>
          <a:bodyPr/>
          <a:lstStyle/>
          <a:p>
            <a:pPr eaLnBrk="1" hangingPunct="1"/>
            <a:r>
              <a:rPr lang="ru-RU" altLang="ru-RU" sz="2700" b="1" i="0" dirty="0"/>
              <a:t>Достаточное количество света</a:t>
            </a:r>
            <a:endParaRPr lang="en-GB" altLang="ru-RU" sz="2700" b="1" i="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7559" y="1689225"/>
            <a:ext cx="11550869" cy="1698927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Повышает продуктивность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Повышает число посещений робота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Более четкое выявление охоты</a:t>
            </a:r>
            <a:endParaRPr lang="en-GB" altLang="ru-RU" sz="2400" dirty="0">
              <a:solidFill>
                <a:schemeClr val="tx1"/>
              </a:solidFill>
            </a:endParaRPr>
          </a:p>
          <a:p>
            <a:pPr eaLnBrk="1" hangingPunct="1"/>
            <a:r>
              <a:rPr lang="ru-RU" altLang="ru-RU" sz="2400" dirty="0">
                <a:solidFill>
                  <a:schemeClr val="tx1"/>
                </a:solidFill>
              </a:rPr>
              <a:t>Лучшие условия работы</a:t>
            </a:r>
            <a:endParaRPr lang="en-GB" altLang="ru-RU" sz="2400" dirty="0">
              <a:solidFill>
                <a:schemeClr val="tx1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59" y="4049839"/>
            <a:ext cx="5759670" cy="223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739516" y="4277654"/>
            <a:ext cx="0" cy="28733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2462923" y="4000032"/>
            <a:ext cx="0" cy="5762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122212" y="3644047"/>
            <a:ext cx="660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1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Arial" panose="020B0604020202020204" pitchFamily="34" charset="0"/>
              </a:rPr>
              <a:t>6-10%</a:t>
            </a:r>
          </a:p>
        </p:txBody>
      </p:sp>
      <p:pic>
        <p:nvPicPr>
          <p:cNvPr id="16392" name="Picture 8" descr="1205874942_217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1"/>
          <a:stretch/>
        </p:blipFill>
        <p:spPr bwMode="auto">
          <a:xfrm>
            <a:off x="7971416" y="1592263"/>
            <a:ext cx="3849109" cy="221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1" b="13743"/>
          <a:stretch/>
        </p:blipFill>
        <p:spPr bwMode="auto">
          <a:xfrm>
            <a:off x="7971415" y="3918684"/>
            <a:ext cx="3849109" cy="217201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66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CI2017">
  <a:themeElements>
    <a:clrScheme name="Lely2017 2">
      <a:dk1>
        <a:srgbClr val="C30A14"/>
      </a:dk1>
      <a:lt1>
        <a:srgbClr val="850C18"/>
      </a:lt1>
      <a:dk2>
        <a:srgbClr val="FFFFFF"/>
      </a:dk2>
      <a:lt2>
        <a:srgbClr val="000000"/>
      </a:lt2>
      <a:accent1>
        <a:srgbClr val="C30A14"/>
      </a:accent1>
      <a:accent2>
        <a:srgbClr val="CFCBC3"/>
      </a:accent2>
      <a:accent3>
        <a:srgbClr val="850C18"/>
      </a:accent3>
      <a:accent4>
        <a:srgbClr val="EFEDEA"/>
      </a:accent4>
      <a:accent5>
        <a:srgbClr val="70AC2E"/>
      </a:accent5>
      <a:accent6>
        <a:srgbClr val="FFC000"/>
      </a:accent6>
      <a:hlink>
        <a:srgbClr val="861723"/>
      </a:hlink>
      <a:folHlink>
        <a:srgbClr val="000000"/>
      </a:folHlink>
    </a:clrScheme>
    <a:fontScheme name="Bright-Presentation subtitle">
      <a:majorFont>
        <a:latin typeface="Ubuntu Light"/>
        <a:ea typeface=""/>
        <a:cs typeface=""/>
      </a:majorFont>
      <a:minorFont>
        <a:latin typeface="Ubuntu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5" charset="-128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I2017">
  <a:themeElements>
    <a:clrScheme name="Lely2017 2">
      <a:dk1>
        <a:srgbClr val="C30A14"/>
      </a:dk1>
      <a:lt1>
        <a:srgbClr val="850C18"/>
      </a:lt1>
      <a:dk2>
        <a:srgbClr val="FFFFFF"/>
      </a:dk2>
      <a:lt2>
        <a:srgbClr val="000000"/>
      </a:lt2>
      <a:accent1>
        <a:srgbClr val="C30A14"/>
      </a:accent1>
      <a:accent2>
        <a:srgbClr val="CFCBC3"/>
      </a:accent2>
      <a:accent3>
        <a:srgbClr val="850C18"/>
      </a:accent3>
      <a:accent4>
        <a:srgbClr val="EFEDEA"/>
      </a:accent4>
      <a:accent5>
        <a:srgbClr val="70AC2E"/>
      </a:accent5>
      <a:accent6>
        <a:srgbClr val="FFC000"/>
      </a:accent6>
      <a:hlink>
        <a:srgbClr val="861723"/>
      </a:hlink>
      <a:folHlink>
        <a:srgbClr val="000000"/>
      </a:folHlink>
    </a:clrScheme>
    <a:fontScheme name="Bright-Presentation subtitle">
      <a:majorFont>
        <a:latin typeface="Ubuntu Light"/>
        <a:ea typeface=""/>
        <a:cs typeface=""/>
      </a:majorFont>
      <a:minorFont>
        <a:latin typeface="Ubuntu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5" charset="-128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ly White">
  <a:themeElements>
    <a:clrScheme name="Lely def">
      <a:dk1>
        <a:srgbClr val="000000"/>
      </a:dk1>
      <a:lt1>
        <a:srgbClr val="FFFFFF"/>
      </a:lt1>
      <a:dk2>
        <a:srgbClr val="B1C800"/>
      </a:dk2>
      <a:lt2>
        <a:srgbClr val="E20C19"/>
      </a:lt2>
      <a:accent1>
        <a:srgbClr val="FBBB00"/>
      </a:accent1>
      <a:accent2>
        <a:srgbClr val="FECA1B"/>
      </a:accent2>
      <a:accent3>
        <a:srgbClr val="FFD731"/>
      </a:accent3>
      <a:accent4>
        <a:srgbClr val="B1C800"/>
      </a:accent4>
      <a:accent5>
        <a:srgbClr val="C8D32D"/>
      </a:accent5>
      <a:accent6>
        <a:srgbClr val="44A12B"/>
      </a:accent6>
      <a:hlink>
        <a:srgbClr val="E5E5E5"/>
      </a:hlink>
      <a:folHlink>
        <a:srgbClr val="3F3F3F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ely2017 2">
    <a:dk1>
      <a:srgbClr val="C30A14"/>
    </a:dk1>
    <a:lt1>
      <a:srgbClr val="850C18"/>
    </a:lt1>
    <a:dk2>
      <a:srgbClr val="FFFFFF"/>
    </a:dk2>
    <a:lt2>
      <a:srgbClr val="000000"/>
    </a:lt2>
    <a:accent1>
      <a:srgbClr val="C30A14"/>
    </a:accent1>
    <a:accent2>
      <a:srgbClr val="CFCBC3"/>
    </a:accent2>
    <a:accent3>
      <a:srgbClr val="850C18"/>
    </a:accent3>
    <a:accent4>
      <a:srgbClr val="EFEDEA"/>
    </a:accent4>
    <a:accent5>
      <a:srgbClr val="70AC2E"/>
    </a:accent5>
    <a:accent6>
      <a:srgbClr val="FFC000"/>
    </a:accent6>
    <a:hlink>
      <a:srgbClr val="861723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1399</TotalTime>
  <Words>1219</Words>
  <Application>Microsoft Office PowerPoint</Application>
  <PresentationFormat>Широкоэкранный</PresentationFormat>
  <Paragraphs>311</Paragraphs>
  <Slides>30</Slides>
  <Notes>29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Calibri</vt:lpstr>
      <vt:lpstr>Times</vt:lpstr>
      <vt:lpstr>Ubuntu</vt:lpstr>
      <vt:lpstr>Ubuntu Light</vt:lpstr>
      <vt:lpstr>Wingdings</vt:lpstr>
      <vt:lpstr>CI2017</vt:lpstr>
      <vt:lpstr>1_CI2017</vt:lpstr>
      <vt:lpstr>Lely White</vt:lpstr>
      <vt:lpstr>Точечный рисунок</vt:lpstr>
      <vt:lpstr>Изображение Paintbrush</vt:lpstr>
      <vt:lpstr>Презентация PowerPoint</vt:lpstr>
      <vt:lpstr>Презентация PowerPoint</vt:lpstr>
      <vt:lpstr>Роботизированное и традиционное доение. Что вы видите?</vt:lpstr>
      <vt:lpstr>Разный контакт с коровами</vt:lpstr>
      <vt:lpstr>Более высокая продуктивность у коров, ведущих себя «нормально»</vt:lpstr>
      <vt:lpstr>Важные принципы свободного содержания животных </vt:lpstr>
      <vt:lpstr>Неограниченный доступ к корму. Важные цифры и факты</vt:lpstr>
      <vt:lpstr>Достаточное количество свежего воздуха и воды</vt:lpstr>
      <vt:lpstr>Достаточное количество света</vt:lpstr>
      <vt:lpstr>Свобода передвижения коров</vt:lpstr>
      <vt:lpstr>Животное в стаде. Социальная структура</vt:lpstr>
      <vt:lpstr>Два типа мотивации</vt:lpstr>
      <vt:lpstr>Принудительное направление движения животных</vt:lpstr>
      <vt:lpstr>Принудительное направление движения животных </vt:lpstr>
      <vt:lpstr>Ожидание…</vt:lpstr>
      <vt:lpstr>Принудительное движение коров</vt:lpstr>
      <vt:lpstr>Видите разницу?</vt:lpstr>
      <vt:lpstr>Достаточное пространство для движения коров</vt:lpstr>
      <vt:lpstr>Свободное движение коров. Схема </vt:lpstr>
      <vt:lpstr>10 причин организации свободного движения коров</vt:lpstr>
      <vt:lpstr>Свободное движение коров. Исследования CRV (Нидерланды)</vt:lpstr>
      <vt:lpstr>CRV. Средний надой молока на 1 голову в год. 2019 год</vt:lpstr>
      <vt:lpstr>CRV. Средние надои молока на голову 2014-2019 года</vt:lpstr>
      <vt:lpstr>CRV. Средний надой молока. 2019 год</vt:lpstr>
      <vt:lpstr>CRV. Состав молока. Количество белка/жира 2019 год</vt:lpstr>
      <vt:lpstr>CRV. Пожизненная продуктивность животных. 2019 год</vt:lpstr>
      <vt:lpstr>CRV. Пожизненная продуктивность животных. 2019 год</vt:lpstr>
      <vt:lpstr>CRV. Средний надой за 1 день жизни. 2019 год</vt:lpstr>
      <vt:lpstr>CRV. Свободное движение животных. Итоги </vt:lpstr>
      <vt:lpstr>Благодарю за внимание!</vt:lpstr>
    </vt:vector>
  </TitlesOfParts>
  <Company>Lely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Dimitry Grinishin</dc:creator>
  <cp:lastModifiedBy>Dimitry Grinishin</cp:lastModifiedBy>
  <cp:revision>48</cp:revision>
  <dcterms:created xsi:type="dcterms:W3CDTF">2020-03-15T06:43:58Z</dcterms:created>
  <dcterms:modified xsi:type="dcterms:W3CDTF">2022-05-23T18:19:19Z</dcterms:modified>
</cp:coreProperties>
</file>